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8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EC16260-58A7-40B4-AFCD-36C3BADF00ED}" type="datetimeFigureOut">
              <a:rPr lang="ru-RU"/>
              <a:pPr>
                <a:defRPr/>
              </a:pPr>
              <a:t>13.04.2015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207D1E2-20FA-488C-BDBF-66F57FEB40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rina\Рабочий стол\new objects\презентация\человечки\city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800" y="1412875"/>
            <a:ext cx="8278813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Documents and Settings\Arina\Рабочий стол\new objects\презентация\человечки\2 logo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238" y="260350"/>
            <a:ext cx="319405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Группа 11"/>
          <p:cNvGrpSpPr/>
          <p:nvPr userDrawn="1"/>
        </p:nvGrpSpPr>
        <p:grpSpPr>
          <a:xfrm>
            <a:off x="897847" y="5805264"/>
            <a:ext cx="433793" cy="455894"/>
            <a:chOff x="5361943" y="1450777"/>
            <a:chExt cx="2791804" cy="2934047"/>
          </a:xfrm>
          <a:solidFill>
            <a:schemeClr val="bg1"/>
          </a:solidFill>
        </p:grpSpPr>
        <p:sp>
          <p:nvSpPr>
            <p:cNvPr id="7" name="Полилиния 12"/>
            <p:cNvSpPr/>
            <p:nvPr/>
          </p:nvSpPr>
          <p:spPr>
            <a:xfrm>
              <a:off x="5362960" y="1450777"/>
              <a:ext cx="2790787" cy="1273001"/>
            </a:xfrm>
            <a:custGeom>
              <a:avLst/>
              <a:gdLst>
                <a:gd name="connsiteX0" fmla="*/ 0 w 288032"/>
                <a:gd name="connsiteY0" fmla="*/ 108012 h 216024"/>
                <a:gd name="connsiteX1" fmla="*/ 54006 w 288032"/>
                <a:gd name="connsiteY1" fmla="*/ 0 h 216024"/>
                <a:gd name="connsiteX2" fmla="*/ 234026 w 288032"/>
                <a:gd name="connsiteY2" fmla="*/ 0 h 216024"/>
                <a:gd name="connsiteX3" fmla="*/ 288032 w 288032"/>
                <a:gd name="connsiteY3" fmla="*/ 108012 h 216024"/>
                <a:gd name="connsiteX4" fmla="*/ 234026 w 288032"/>
                <a:gd name="connsiteY4" fmla="*/ 216024 h 216024"/>
                <a:gd name="connsiteX5" fmla="*/ 54006 w 288032"/>
                <a:gd name="connsiteY5" fmla="*/ 216024 h 216024"/>
                <a:gd name="connsiteX6" fmla="*/ 0 w 288032"/>
                <a:gd name="connsiteY6" fmla="*/ 108012 h 216024"/>
                <a:gd name="connsiteX0" fmla="*/ 0 w 432048"/>
                <a:gd name="connsiteY0" fmla="*/ 108012 h 360040"/>
                <a:gd name="connsiteX1" fmla="*/ 54006 w 432048"/>
                <a:gd name="connsiteY1" fmla="*/ 0 h 360040"/>
                <a:gd name="connsiteX2" fmla="*/ 234026 w 432048"/>
                <a:gd name="connsiteY2" fmla="*/ 0 h 360040"/>
                <a:gd name="connsiteX3" fmla="*/ 432048 w 432048"/>
                <a:gd name="connsiteY3" fmla="*/ 360040 h 360040"/>
                <a:gd name="connsiteX4" fmla="*/ 234026 w 432048"/>
                <a:gd name="connsiteY4" fmla="*/ 216024 h 360040"/>
                <a:gd name="connsiteX5" fmla="*/ 54006 w 432048"/>
                <a:gd name="connsiteY5" fmla="*/ 216024 h 360040"/>
                <a:gd name="connsiteX6" fmla="*/ 0 w 432048"/>
                <a:gd name="connsiteY6" fmla="*/ 108012 h 360040"/>
                <a:gd name="connsiteX0" fmla="*/ 0 w 432048"/>
                <a:gd name="connsiteY0" fmla="*/ 108012 h 619125"/>
                <a:gd name="connsiteX1" fmla="*/ 54006 w 432048"/>
                <a:gd name="connsiteY1" fmla="*/ 0 h 619125"/>
                <a:gd name="connsiteX2" fmla="*/ 234026 w 432048"/>
                <a:gd name="connsiteY2" fmla="*/ 0 h 619125"/>
                <a:gd name="connsiteX3" fmla="*/ 432048 w 432048"/>
                <a:gd name="connsiteY3" fmla="*/ 360040 h 619125"/>
                <a:gd name="connsiteX4" fmla="*/ 135775 w 432048"/>
                <a:gd name="connsiteY4" fmla="*/ 619125 h 619125"/>
                <a:gd name="connsiteX5" fmla="*/ 54006 w 432048"/>
                <a:gd name="connsiteY5" fmla="*/ 216024 h 619125"/>
                <a:gd name="connsiteX6" fmla="*/ 0 w 432048"/>
                <a:gd name="connsiteY6" fmla="*/ 108012 h 619125"/>
                <a:gd name="connsiteX0" fmla="*/ 0 w 432048"/>
                <a:gd name="connsiteY0" fmla="*/ 108012 h 1020589"/>
                <a:gd name="connsiteX1" fmla="*/ 54006 w 432048"/>
                <a:gd name="connsiteY1" fmla="*/ 0 h 1020589"/>
                <a:gd name="connsiteX2" fmla="*/ 234026 w 432048"/>
                <a:gd name="connsiteY2" fmla="*/ 0 h 1020589"/>
                <a:gd name="connsiteX3" fmla="*/ 432048 w 432048"/>
                <a:gd name="connsiteY3" fmla="*/ 360040 h 1020589"/>
                <a:gd name="connsiteX4" fmla="*/ 159141 w 432048"/>
                <a:gd name="connsiteY4" fmla="*/ 1020589 h 1020589"/>
                <a:gd name="connsiteX5" fmla="*/ 54006 w 432048"/>
                <a:gd name="connsiteY5" fmla="*/ 216024 h 1020589"/>
                <a:gd name="connsiteX6" fmla="*/ 0 w 432048"/>
                <a:gd name="connsiteY6" fmla="*/ 108012 h 1020589"/>
                <a:gd name="connsiteX0" fmla="*/ 0 w 1565523"/>
                <a:gd name="connsiteY0" fmla="*/ 108012 h 1020589"/>
                <a:gd name="connsiteX1" fmla="*/ 54006 w 1565523"/>
                <a:gd name="connsiteY1" fmla="*/ 0 h 1020589"/>
                <a:gd name="connsiteX2" fmla="*/ 234026 w 1565523"/>
                <a:gd name="connsiteY2" fmla="*/ 0 h 1020589"/>
                <a:gd name="connsiteX3" fmla="*/ 1565523 w 1565523"/>
                <a:gd name="connsiteY3" fmla="*/ 179065 h 1020589"/>
                <a:gd name="connsiteX4" fmla="*/ 159141 w 1565523"/>
                <a:gd name="connsiteY4" fmla="*/ 1020589 h 1020589"/>
                <a:gd name="connsiteX5" fmla="*/ 54006 w 1565523"/>
                <a:gd name="connsiteY5" fmla="*/ 216024 h 1020589"/>
                <a:gd name="connsiteX6" fmla="*/ 0 w 1565523"/>
                <a:gd name="connsiteY6" fmla="*/ 108012 h 1020589"/>
                <a:gd name="connsiteX0" fmla="*/ 0 w 1565523"/>
                <a:gd name="connsiteY0" fmla="*/ 362805 h 1275382"/>
                <a:gd name="connsiteX1" fmla="*/ 54006 w 1565523"/>
                <a:gd name="connsiteY1" fmla="*/ 254793 h 1275382"/>
                <a:gd name="connsiteX2" fmla="*/ 1558001 w 1565523"/>
                <a:gd name="connsiteY2" fmla="*/ 0 h 1275382"/>
                <a:gd name="connsiteX3" fmla="*/ 1565523 w 1565523"/>
                <a:gd name="connsiteY3" fmla="*/ 433858 h 1275382"/>
                <a:gd name="connsiteX4" fmla="*/ 159141 w 1565523"/>
                <a:gd name="connsiteY4" fmla="*/ 1275382 h 1275382"/>
                <a:gd name="connsiteX5" fmla="*/ 54006 w 1565523"/>
                <a:gd name="connsiteY5" fmla="*/ 470817 h 1275382"/>
                <a:gd name="connsiteX6" fmla="*/ 0 w 1565523"/>
                <a:gd name="connsiteY6" fmla="*/ 362805 h 1275382"/>
                <a:gd name="connsiteX0" fmla="*/ 0 w 1565523"/>
                <a:gd name="connsiteY0" fmla="*/ 362805 h 1275382"/>
                <a:gd name="connsiteX1" fmla="*/ 327850 w 1565523"/>
                <a:gd name="connsiteY1" fmla="*/ 876299 h 1275382"/>
                <a:gd name="connsiteX2" fmla="*/ 1558001 w 1565523"/>
                <a:gd name="connsiteY2" fmla="*/ 0 h 1275382"/>
                <a:gd name="connsiteX3" fmla="*/ 1565523 w 1565523"/>
                <a:gd name="connsiteY3" fmla="*/ 433858 h 1275382"/>
                <a:gd name="connsiteX4" fmla="*/ 159141 w 1565523"/>
                <a:gd name="connsiteY4" fmla="*/ 1275382 h 1275382"/>
                <a:gd name="connsiteX5" fmla="*/ 54006 w 1565523"/>
                <a:gd name="connsiteY5" fmla="*/ 470817 h 1275382"/>
                <a:gd name="connsiteX6" fmla="*/ 0 w 1565523"/>
                <a:gd name="connsiteY6" fmla="*/ 362805 h 1275382"/>
                <a:gd name="connsiteX0" fmla="*/ 1069944 w 2635467"/>
                <a:gd name="connsiteY0" fmla="*/ 362805 h 1275382"/>
                <a:gd name="connsiteX1" fmla="*/ 1397794 w 2635467"/>
                <a:gd name="connsiteY1" fmla="*/ 876299 h 1275382"/>
                <a:gd name="connsiteX2" fmla="*/ 2627945 w 2635467"/>
                <a:gd name="connsiteY2" fmla="*/ 0 h 1275382"/>
                <a:gd name="connsiteX3" fmla="*/ 2635467 w 2635467"/>
                <a:gd name="connsiteY3" fmla="*/ 433858 h 1275382"/>
                <a:gd name="connsiteX4" fmla="*/ 1229085 w 2635467"/>
                <a:gd name="connsiteY4" fmla="*/ 1275382 h 1275382"/>
                <a:gd name="connsiteX5" fmla="*/ 0 w 2635467"/>
                <a:gd name="connsiteY5" fmla="*/ 456529 h 1275382"/>
                <a:gd name="connsiteX6" fmla="*/ 1069944 w 2635467"/>
                <a:gd name="connsiteY6" fmla="*/ 362805 h 1275382"/>
                <a:gd name="connsiteX0" fmla="*/ 0 w 2708523"/>
                <a:gd name="connsiteY0" fmla="*/ 177067 h 1275382"/>
                <a:gd name="connsiteX1" fmla="*/ 1470850 w 2708523"/>
                <a:gd name="connsiteY1" fmla="*/ 876299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08523"/>
                <a:gd name="connsiteY0" fmla="*/ 177067 h 1275382"/>
                <a:gd name="connsiteX1" fmla="*/ 1297019 w 2708523"/>
                <a:gd name="connsiteY1" fmla="*/ 957262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08523"/>
                <a:gd name="connsiteY0" fmla="*/ 177067 h 1275382"/>
                <a:gd name="connsiteX1" fmla="*/ 1304163 w 2708523"/>
                <a:gd name="connsiteY1" fmla="*/ 835819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84723"/>
                <a:gd name="connsiteY0" fmla="*/ 10380 h 1275382"/>
                <a:gd name="connsiteX1" fmla="*/ 1380363 w 2784723"/>
                <a:gd name="connsiteY1" fmla="*/ 835819 h 1275382"/>
                <a:gd name="connsiteX2" fmla="*/ 2777201 w 2784723"/>
                <a:gd name="connsiteY2" fmla="*/ 0 h 1275382"/>
                <a:gd name="connsiteX3" fmla="*/ 2784723 w 2784723"/>
                <a:gd name="connsiteY3" fmla="*/ 433858 h 1275382"/>
                <a:gd name="connsiteX4" fmla="*/ 1378341 w 2784723"/>
                <a:gd name="connsiteY4" fmla="*/ 1275382 h 1275382"/>
                <a:gd name="connsiteX5" fmla="*/ 149256 w 2784723"/>
                <a:gd name="connsiteY5" fmla="*/ 456529 h 1275382"/>
                <a:gd name="connsiteX6" fmla="*/ 0 w 2784723"/>
                <a:gd name="connsiteY6" fmla="*/ 10380 h 1275382"/>
                <a:gd name="connsiteX0" fmla="*/ 3144 w 2787867"/>
                <a:gd name="connsiteY0" fmla="*/ 10380 h 1275382"/>
                <a:gd name="connsiteX1" fmla="*/ 1383507 w 2787867"/>
                <a:gd name="connsiteY1" fmla="*/ 835819 h 1275382"/>
                <a:gd name="connsiteX2" fmla="*/ 2780345 w 2787867"/>
                <a:gd name="connsiteY2" fmla="*/ 0 h 1275382"/>
                <a:gd name="connsiteX3" fmla="*/ 2787867 w 2787867"/>
                <a:gd name="connsiteY3" fmla="*/ 433858 h 1275382"/>
                <a:gd name="connsiteX4" fmla="*/ 1381485 w 2787867"/>
                <a:gd name="connsiteY4" fmla="*/ 1275382 h 1275382"/>
                <a:gd name="connsiteX5" fmla="*/ 0 w 2787867"/>
                <a:gd name="connsiteY5" fmla="*/ 439861 h 1275382"/>
                <a:gd name="connsiteX6" fmla="*/ 3144 w 2787867"/>
                <a:gd name="connsiteY6" fmla="*/ 10380 h 1275382"/>
                <a:gd name="connsiteX0" fmla="*/ 0 w 2789486"/>
                <a:gd name="connsiteY0" fmla="*/ 7998 h 1275382"/>
                <a:gd name="connsiteX1" fmla="*/ 1385126 w 2789486"/>
                <a:gd name="connsiteY1" fmla="*/ 835819 h 1275382"/>
                <a:gd name="connsiteX2" fmla="*/ 2781964 w 2789486"/>
                <a:gd name="connsiteY2" fmla="*/ 0 h 1275382"/>
                <a:gd name="connsiteX3" fmla="*/ 2789486 w 2789486"/>
                <a:gd name="connsiteY3" fmla="*/ 433858 h 1275382"/>
                <a:gd name="connsiteX4" fmla="*/ 1383104 w 2789486"/>
                <a:gd name="connsiteY4" fmla="*/ 1275382 h 1275382"/>
                <a:gd name="connsiteX5" fmla="*/ 1619 w 2789486"/>
                <a:gd name="connsiteY5" fmla="*/ 439861 h 1275382"/>
                <a:gd name="connsiteX6" fmla="*/ 0 w 2789486"/>
                <a:gd name="connsiteY6" fmla="*/ 7998 h 1275382"/>
                <a:gd name="connsiteX0" fmla="*/ 0 w 2789486"/>
                <a:gd name="connsiteY0" fmla="*/ 7998 h 1220614"/>
                <a:gd name="connsiteX1" fmla="*/ 1385126 w 2789486"/>
                <a:gd name="connsiteY1" fmla="*/ 835819 h 1220614"/>
                <a:gd name="connsiteX2" fmla="*/ 2781964 w 2789486"/>
                <a:gd name="connsiteY2" fmla="*/ 0 h 1220614"/>
                <a:gd name="connsiteX3" fmla="*/ 2789486 w 2789486"/>
                <a:gd name="connsiteY3" fmla="*/ 433858 h 1220614"/>
                <a:gd name="connsiteX4" fmla="*/ 1364054 w 2789486"/>
                <a:gd name="connsiteY4" fmla="*/ 1220614 h 1220614"/>
                <a:gd name="connsiteX5" fmla="*/ 1619 w 2789486"/>
                <a:gd name="connsiteY5" fmla="*/ 439861 h 1220614"/>
                <a:gd name="connsiteX6" fmla="*/ 0 w 2789486"/>
                <a:gd name="connsiteY6" fmla="*/ 7998 h 1220614"/>
                <a:gd name="connsiteX0" fmla="*/ 0 w 2789486"/>
                <a:gd name="connsiteY0" fmla="*/ 7998 h 1277764"/>
                <a:gd name="connsiteX1" fmla="*/ 1385126 w 2789486"/>
                <a:gd name="connsiteY1" fmla="*/ 835819 h 1277764"/>
                <a:gd name="connsiteX2" fmla="*/ 2781964 w 2789486"/>
                <a:gd name="connsiteY2" fmla="*/ 0 h 1277764"/>
                <a:gd name="connsiteX3" fmla="*/ 2789486 w 2789486"/>
                <a:gd name="connsiteY3" fmla="*/ 433858 h 1277764"/>
                <a:gd name="connsiteX4" fmla="*/ 1383104 w 2789486"/>
                <a:gd name="connsiteY4" fmla="*/ 1277764 h 1277764"/>
                <a:gd name="connsiteX5" fmla="*/ 1619 w 2789486"/>
                <a:gd name="connsiteY5" fmla="*/ 439861 h 1277764"/>
                <a:gd name="connsiteX6" fmla="*/ 0 w 2789486"/>
                <a:gd name="connsiteY6" fmla="*/ 7998 h 1277764"/>
                <a:gd name="connsiteX0" fmla="*/ 0 w 2781964"/>
                <a:gd name="connsiteY0" fmla="*/ 7998 h 1277764"/>
                <a:gd name="connsiteX1" fmla="*/ 1385126 w 2781964"/>
                <a:gd name="connsiteY1" fmla="*/ 835819 h 1277764"/>
                <a:gd name="connsiteX2" fmla="*/ 2781964 w 2781964"/>
                <a:gd name="connsiteY2" fmla="*/ 0 h 1277764"/>
                <a:gd name="connsiteX3" fmla="*/ 2741861 w 2781964"/>
                <a:gd name="connsiteY3" fmla="*/ 407664 h 1277764"/>
                <a:gd name="connsiteX4" fmla="*/ 1383104 w 2781964"/>
                <a:gd name="connsiteY4" fmla="*/ 1277764 h 1277764"/>
                <a:gd name="connsiteX5" fmla="*/ 1619 w 2781964"/>
                <a:gd name="connsiteY5" fmla="*/ 439861 h 1277764"/>
                <a:gd name="connsiteX6" fmla="*/ 0 w 2781964"/>
                <a:gd name="connsiteY6" fmla="*/ 7998 h 1277764"/>
                <a:gd name="connsiteX0" fmla="*/ 0 w 2784723"/>
                <a:gd name="connsiteY0" fmla="*/ 7998 h 1277764"/>
                <a:gd name="connsiteX1" fmla="*/ 1385126 w 2784723"/>
                <a:gd name="connsiteY1" fmla="*/ 835819 h 1277764"/>
                <a:gd name="connsiteX2" fmla="*/ 2781964 w 2784723"/>
                <a:gd name="connsiteY2" fmla="*/ 0 h 1277764"/>
                <a:gd name="connsiteX3" fmla="*/ 2784723 w 2784723"/>
                <a:gd name="connsiteY3" fmla="*/ 436239 h 1277764"/>
                <a:gd name="connsiteX4" fmla="*/ 1383104 w 2784723"/>
                <a:gd name="connsiteY4" fmla="*/ 1277764 h 1277764"/>
                <a:gd name="connsiteX5" fmla="*/ 1619 w 2784723"/>
                <a:gd name="connsiteY5" fmla="*/ 439861 h 1277764"/>
                <a:gd name="connsiteX6" fmla="*/ 0 w 2784723"/>
                <a:gd name="connsiteY6" fmla="*/ 7998 h 1277764"/>
                <a:gd name="connsiteX0" fmla="*/ 0 w 2784723"/>
                <a:gd name="connsiteY0" fmla="*/ 0 h 1269766"/>
                <a:gd name="connsiteX1" fmla="*/ 1385126 w 2784723"/>
                <a:gd name="connsiteY1" fmla="*/ 827821 h 1269766"/>
                <a:gd name="connsiteX2" fmla="*/ 2765296 w 2784723"/>
                <a:gd name="connsiteY2" fmla="*/ 53915 h 1269766"/>
                <a:gd name="connsiteX3" fmla="*/ 2784723 w 2784723"/>
                <a:gd name="connsiteY3" fmla="*/ 428241 h 1269766"/>
                <a:gd name="connsiteX4" fmla="*/ 1383104 w 2784723"/>
                <a:gd name="connsiteY4" fmla="*/ 1269766 h 1269766"/>
                <a:gd name="connsiteX5" fmla="*/ 1619 w 2784723"/>
                <a:gd name="connsiteY5" fmla="*/ 431863 h 1269766"/>
                <a:gd name="connsiteX6" fmla="*/ 0 w 2784723"/>
                <a:gd name="connsiteY6" fmla="*/ 0 h 1269766"/>
                <a:gd name="connsiteX0" fmla="*/ 0 w 2785266"/>
                <a:gd name="connsiteY0" fmla="*/ 3235 h 1273001"/>
                <a:gd name="connsiteX1" fmla="*/ 1385126 w 2785266"/>
                <a:gd name="connsiteY1" fmla="*/ 831056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80363 w 2785266"/>
                <a:gd name="connsiteY1" fmla="*/ 850106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80363 w 2785266"/>
                <a:gd name="connsiteY1" fmla="*/ 835819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77982 w 2785266"/>
                <a:gd name="connsiteY1" fmla="*/ 831057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32258 w 2784187"/>
                <a:gd name="connsiteY0" fmla="*/ 62767 h 1273001"/>
                <a:gd name="connsiteX1" fmla="*/ 1376903 w 2784187"/>
                <a:gd name="connsiteY1" fmla="*/ 831057 h 1273001"/>
                <a:gd name="connsiteX2" fmla="*/ 2783267 w 2784187"/>
                <a:gd name="connsiteY2" fmla="*/ 0 h 1273001"/>
                <a:gd name="connsiteX3" fmla="*/ 2783644 w 2784187"/>
                <a:gd name="connsiteY3" fmla="*/ 431476 h 1273001"/>
                <a:gd name="connsiteX4" fmla="*/ 1382025 w 2784187"/>
                <a:gd name="connsiteY4" fmla="*/ 1273001 h 1273001"/>
                <a:gd name="connsiteX5" fmla="*/ 540 w 2784187"/>
                <a:gd name="connsiteY5" fmla="*/ 435098 h 1273001"/>
                <a:gd name="connsiteX6" fmla="*/ 32258 w 2784187"/>
                <a:gd name="connsiteY6" fmla="*/ 62767 h 1273001"/>
                <a:gd name="connsiteX0" fmla="*/ 0 w 2785266"/>
                <a:gd name="connsiteY0" fmla="*/ 854 h 1273001"/>
                <a:gd name="connsiteX1" fmla="*/ 1377982 w 2785266"/>
                <a:gd name="connsiteY1" fmla="*/ 831057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854 h 1273001"/>
                <a:gd name="connsiteX0" fmla="*/ 1302 w 2786568"/>
                <a:gd name="connsiteY0" fmla="*/ 854 h 1273001"/>
                <a:gd name="connsiteX1" fmla="*/ 1379284 w 2786568"/>
                <a:gd name="connsiteY1" fmla="*/ 831057 h 1273001"/>
                <a:gd name="connsiteX2" fmla="*/ 2785648 w 2786568"/>
                <a:gd name="connsiteY2" fmla="*/ 0 h 1273001"/>
                <a:gd name="connsiteX3" fmla="*/ 2786025 w 2786568"/>
                <a:gd name="connsiteY3" fmla="*/ 431476 h 1273001"/>
                <a:gd name="connsiteX4" fmla="*/ 1384406 w 2786568"/>
                <a:gd name="connsiteY4" fmla="*/ 1273001 h 1273001"/>
                <a:gd name="connsiteX5" fmla="*/ 540 w 2786568"/>
                <a:gd name="connsiteY5" fmla="*/ 432717 h 1273001"/>
                <a:gd name="connsiteX6" fmla="*/ 1302 w 2786568"/>
                <a:gd name="connsiteY6" fmla="*/ 854 h 1273001"/>
                <a:gd name="connsiteX0" fmla="*/ 1302 w 2790787"/>
                <a:gd name="connsiteY0" fmla="*/ 854 h 1273001"/>
                <a:gd name="connsiteX1" fmla="*/ 1379284 w 2790787"/>
                <a:gd name="connsiteY1" fmla="*/ 831057 h 1273001"/>
                <a:gd name="connsiteX2" fmla="*/ 2785648 w 2790787"/>
                <a:gd name="connsiteY2" fmla="*/ 0 h 1273001"/>
                <a:gd name="connsiteX3" fmla="*/ 2790787 w 2790787"/>
                <a:gd name="connsiteY3" fmla="*/ 429095 h 1273001"/>
                <a:gd name="connsiteX4" fmla="*/ 1384406 w 2790787"/>
                <a:gd name="connsiteY4" fmla="*/ 1273001 h 1273001"/>
                <a:gd name="connsiteX5" fmla="*/ 540 w 2790787"/>
                <a:gd name="connsiteY5" fmla="*/ 432717 h 1273001"/>
                <a:gd name="connsiteX6" fmla="*/ 1302 w 2790787"/>
                <a:gd name="connsiteY6" fmla="*/ 854 h 1273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90787" h="1273001">
                  <a:moveTo>
                    <a:pt x="1302" y="854"/>
                  </a:moveTo>
                  <a:lnTo>
                    <a:pt x="1379284" y="831057"/>
                  </a:lnTo>
                  <a:lnTo>
                    <a:pt x="2785648" y="0"/>
                  </a:lnTo>
                  <a:cubicBezTo>
                    <a:pt x="2786568" y="145413"/>
                    <a:pt x="2789867" y="283682"/>
                    <a:pt x="2790787" y="429095"/>
                  </a:cubicBezTo>
                  <a:lnTo>
                    <a:pt x="1384406" y="1273001"/>
                  </a:lnTo>
                  <a:lnTo>
                    <a:pt x="540" y="432717"/>
                  </a:lnTo>
                  <a:cubicBezTo>
                    <a:pt x="0" y="288763"/>
                    <a:pt x="1842" y="144808"/>
                    <a:pt x="1302" y="8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олилиния 13"/>
            <p:cNvSpPr/>
            <p:nvPr/>
          </p:nvSpPr>
          <p:spPr>
            <a:xfrm>
              <a:off x="5361943" y="2280295"/>
              <a:ext cx="2790787" cy="1273001"/>
            </a:xfrm>
            <a:custGeom>
              <a:avLst/>
              <a:gdLst>
                <a:gd name="connsiteX0" fmla="*/ 0 w 288032"/>
                <a:gd name="connsiteY0" fmla="*/ 108012 h 216024"/>
                <a:gd name="connsiteX1" fmla="*/ 54006 w 288032"/>
                <a:gd name="connsiteY1" fmla="*/ 0 h 216024"/>
                <a:gd name="connsiteX2" fmla="*/ 234026 w 288032"/>
                <a:gd name="connsiteY2" fmla="*/ 0 h 216024"/>
                <a:gd name="connsiteX3" fmla="*/ 288032 w 288032"/>
                <a:gd name="connsiteY3" fmla="*/ 108012 h 216024"/>
                <a:gd name="connsiteX4" fmla="*/ 234026 w 288032"/>
                <a:gd name="connsiteY4" fmla="*/ 216024 h 216024"/>
                <a:gd name="connsiteX5" fmla="*/ 54006 w 288032"/>
                <a:gd name="connsiteY5" fmla="*/ 216024 h 216024"/>
                <a:gd name="connsiteX6" fmla="*/ 0 w 288032"/>
                <a:gd name="connsiteY6" fmla="*/ 108012 h 216024"/>
                <a:gd name="connsiteX0" fmla="*/ 0 w 432048"/>
                <a:gd name="connsiteY0" fmla="*/ 108012 h 360040"/>
                <a:gd name="connsiteX1" fmla="*/ 54006 w 432048"/>
                <a:gd name="connsiteY1" fmla="*/ 0 h 360040"/>
                <a:gd name="connsiteX2" fmla="*/ 234026 w 432048"/>
                <a:gd name="connsiteY2" fmla="*/ 0 h 360040"/>
                <a:gd name="connsiteX3" fmla="*/ 432048 w 432048"/>
                <a:gd name="connsiteY3" fmla="*/ 360040 h 360040"/>
                <a:gd name="connsiteX4" fmla="*/ 234026 w 432048"/>
                <a:gd name="connsiteY4" fmla="*/ 216024 h 360040"/>
                <a:gd name="connsiteX5" fmla="*/ 54006 w 432048"/>
                <a:gd name="connsiteY5" fmla="*/ 216024 h 360040"/>
                <a:gd name="connsiteX6" fmla="*/ 0 w 432048"/>
                <a:gd name="connsiteY6" fmla="*/ 108012 h 360040"/>
                <a:gd name="connsiteX0" fmla="*/ 0 w 432048"/>
                <a:gd name="connsiteY0" fmla="*/ 108012 h 619125"/>
                <a:gd name="connsiteX1" fmla="*/ 54006 w 432048"/>
                <a:gd name="connsiteY1" fmla="*/ 0 h 619125"/>
                <a:gd name="connsiteX2" fmla="*/ 234026 w 432048"/>
                <a:gd name="connsiteY2" fmla="*/ 0 h 619125"/>
                <a:gd name="connsiteX3" fmla="*/ 432048 w 432048"/>
                <a:gd name="connsiteY3" fmla="*/ 360040 h 619125"/>
                <a:gd name="connsiteX4" fmla="*/ 135775 w 432048"/>
                <a:gd name="connsiteY4" fmla="*/ 619125 h 619125"/>
                <a:gd name="connsiteX5" fmla="*/ 54006 w 432048"/>
                <a:gd name="connsiteY5" fmla="*/ 216024 h 619125"/>
                <a:gd name="connsiteX6" fmla="*/ 0 w 432048"/>
                <a:gd name="connsiteY6" fmla="*/ 108012 h 619125"/>
                <a:gd name="connsiteX0" fmla="*/ 0 w 432048"/>
                <a:gd name="connsiteY0" fmla="*/ 108012 h 1020589"/>
                <a:gd name="connsiteX1" fmla="*/ 54006 w 432048"/>
                <a:gd name="connsiteY1" fmla="*/ 0 h 1020589"/>
                <a:gd name="connsiteX2" fmla="*/ 234026 w 432048"/>
                <a:gd name="connsiteY2" fmla="*/ 0 h 1020589"/>
                <a:gd name="connsiteX3" fmla="*/ 432048 w 432048"/>
                <a:gd name="connsiteY3" fmla="*/ 360040 h 1020589"/>
                <a:gd name="connsiteX4" fmla="*/ 159141 w 432048"/>
                <a:gd name="connsiteY4" fmla="*/ 1020589 h 1020589"/>
                <a:gd name="connsiteX5" fmla="*/ 54006 w 432048"/>
                <a:gd name="connsiteY5" fmla="*/ 216024 h 1020589"/>
                <a:gd name="connsiteX6" fmla="*/ 0 w 432048"/>
                <a:gd name="connsiteY6" fmla="*/ 108012 h 1020589"/>
                <a:gd name="connsiteX0" fmla="*/ 0 w 1565523"/>
                <a:gd name="connsiteY0" fmla="*/ 108012 h 1020589"/>
                <a:gd name="connsiteX1" fmla="*/ 54006 w 1565523"/>
                <a:gd name="connsiteY1" fmla="*/ 0 h 1020589"/>
                <a:gd name="connsiteX2" fmla="*/ 234026 w 1565523"/>
                <a:gd name="connsiteY2" fmla="*/ 0 h 1020589"/>
                <a:gd name="connsiteX3" fmla="*/ 1565523 w 1565523"/>
                <a:gd name="connsiteY3" fmla="*/ 179065 h 1020589"/>
                <a:gd name="connsiteX4" fmla="*/ 159141 w 1565523"/>
                <a:gd name="connsiteY4" fmla="*/ 1020589 h 1020589"/>
                <a:gd name="connsiteX5" fmla="*/ 54006 w 1565523"/>
                <a:gd name="connsiteY5" fmla="*/ 216024 h 1020589"/>
                <a:gd name="connsiteX6" fmla="*/ 0 w 1565523"/>
                <a:gd name="connsiteY6" fmla="*/ 108012 h 1020589"/>
                <a:gd name="connsiteX0" fmla="*/ 0 w 1565523"/>
                <a:gd name="connsiteY0" fmla="*/ 362805 h 1275382"/>
                <a:gd name="connsiteX1" fmla="*/ 54006 w 1565523"/>
                <a:gd name="connsiteY1" fmla="*/ 254793 h 1275382"/>
                <a:gd name="connsiteX2" fmla="*/ 1558001 w 1565523"/>
                <a:gd name="connsiteY2" fmla="*/ 0 h 1275382"/>
                <a:gd name="connsiteX3" fmla="*/ 1565523 w 1565523"/>
                <a:gd name="connsiteY3" fmla="*/ 433858 h 1275382"/>
                <a:gd name="connsiteX4" fmla="*/ 159141 w 1565523"/>
                <a:gd name="connsiteY4" fmla="*/ 1275382 h 1275382"/>
                <a:gd name="connsiteX5" fmla="*/ 54006 w 1565523"/>
                <a:gd name="connsiteY5" fmla="*/ 470817 h 1275382"/>
                <a:gd name="connsiteX6" fmla="*/ 0 w 1565523"/>
                <a:gd name="connsiteY6" fmla="*/ 362805 h 1275382"/>
                <a:gd name="connsiteX0" fmla="*/ 0 w 1565523"/>
                <a:gd name="connsiteY0" fmla="*/ 362805 h 1275382"/>
                <a:gd name="connsiteX1" fmla="*/ 327850 w 1565523"/>
                <a:gd name="connsiteY1" fmla="*/ 876299 h 1275382"/>
                <a:gd name="connsiteX2" fmla="*/ 1558001 w 1565523"/>
                <a:gd name="connsiteY2" fmla="*/ 0 h 1275382"/>
                <a:gd name="connsiteX3" fmla="*/ 1565523 w 1565523"/>
                <a:gd name="connsiteY3" fmla="*/ 433858 h 1275382"/>
                <a:gd name="connsiteX4" fmla="*/ 159141 w 1565523"/>
                <a:gd name="connsiteY4" fmla="*/ 1275382 h 1275382"/>
                <a:gd name="connsiteX5" fmla="*/ 54006 w 1565523"/>
                <a:gd name="connsiteY5" fmla="*/ 470817 h 1275382"/>
                <a:gd name="connsiteX6" fmla="*/ 0 w 1565523"/>
                <a:gd name="connsiteY6" fmla="*/ 362805 h 1275382"/>
                <a:gd name="connsiteX0" fmla="*/ 1069944 w 2635467"/>
                <a:gd name="connsiteY0" fmla="*/ 362805 h 1275382"/>
                <a:gd name="connsiteX1" fmla="*/ 1397794 w 2635467"/>
                <a:gd name="connsiteY1" fmla="*/ 876299 h 1275382"/>
                <a:gd name="connsiteX2" fmla="*/ 2627945 w 2635467"/>
                <a:gd name="connsiteY2" fmla="*/ 0 h 1275382"/>
                <a:gd name="connsiteX3" fmla="*/ 2635467 w 2635467"/>
                <a:gd name="connsiteY3" fmla="*/ 433858 h 1275382"/>
                <a:gd name="connsiteX4" fmla="*/ 1229085 w 2635467"/>
                <a:gd name="connsiteY4" fmla="*/ 1275382 h 1275382"/>
                <a:gd name="connsiteX5" fmla="*/ 0 w 2635467"/>
                <a:gd name="connsiteY5" fmla="*/ 456529 h 1275382"/>
                <a:gd name="connsiteX6" fmla="*/ 1069944 w 2635467"/>
                <a:gd name="connsiteY6" fmla="*/ 362805 h 1275382"/>
                <a:gd name="connsiteX0" fmla="*/ 0 w 2708523"/>
                <a:gd name="connsiteY0" fmla="*/ 177067 h 1275382"/>
                <a:gd name="connsiteX1" fmla="*/ 1470850 w 2708523"/>
                <a:gd name="connsiteY1" fmla="*/ 876299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08523"/>
                <a:gd name="connsiteY0" fmla="*/ 177067 h 1275382"/>
                <a:gd name="connsiteX1" fmla="*/ 1297019 w 2708523"/>
                <a:gd name="connsiteY1" fmla="*/ 957262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08523"/>
                <a:gd name="connsiteY0" fmla="*/ 177067 h 1275382"/>
                <a:gd name="connsiteX1" fmla="*/ 1304163 w 2708523"/>
                <a:gd name="connsiteY1" fmla="*/ 835819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84723"/>
                <a:gd name="connsiteY0" fmla="*/ 10380 h 1275382"/>
                <a:gd name="connsiteX1" fmla="*/ 1380363 w 2784723"/>
                <a:gd name="connsiteY1" fmla="*/ 835819 h 1275382"/>
                <a:gd name="connsiteX2" fmla="*/ 2777201 w 2784723"/>
                <a:gd name="connsiteY2" fmla="*/ 0 h 1275382"/>
                <a:gd name="connsiteX3" fmla="*/ 2784723 w 2784723"/>
                <a:gd name="connsiteY3" fmla="*/ 433858 h 1275382"/>
                <a:gd name="connsiteX4" fmla="*/ 1378341 w 2784723"/>
                <a:gd name="connsiteY4" fmla="*/ 1275382 h 1275382"/>
                <a:gd name="connsiteX5" fmla="*/ 149256 w 2784723"/>
                <a:gd name="connsiteY5" fmla="*/ 456529 h 1275382"/>
                <a:gd name="connsiteX6" fmla="*/ 0 w 2784723"/>
                <a:gd name="connsiteY6" fmla="*/ 10380 h 1275382"/>
                <a:gd name="connsiteX0" fmla="*/ 3144 w 2787867"/>
                <a:gd name="connsiteY0" fmla="*/ 10380 h 1275382"/>
                <a:gd name="connsiteX1" fmla="*/ 1383507 w 2787867"/>
                <a:gd name="connsiteY1" fmla="*/ 835819 h 1275382"/>
                <a:gd name="connsiteX2" fmla="*/ 2780345 w 2787867"/>
                <a:gd name="connsiteY2" fmla="*/ 0 h 1275382"/>
                <a:gd name="connsiteX3" fmla="*/ 2787867 w 2787867"/>
                <a:gd name="connsiteY3" fmla="*/ 433858 h 1275382"/>
                <a:gd name="connsiteX4" fmla="*/ 1381485 w 2787867"/>
                <a:gd name="connsiteY4" fmla="*/ 1275382 h 1275382"/>
                <a:gd name="connsiteX5" fmla="*/ 0 w 2787867"/>
                <a:gd name="connsiteY5" fmla="*/ 439861 h 1275382"/>
                <a:gd name="connsiteX6" fmla="*/ 3144 w 2787867"/>
                <a:gd name="connsiteY6" fmla="*/ 10380 h 1275382"/>
                <a:gd name="connsiteX0" fmla="*/ 0 w 2789486"/>
                <a:gd name="connsiteY0" fmla="*/ 7998 h 1275382"/>
                <a:gd name="connsiteX1" fmla="*/ 1385126 w 2789486"/>
                <a:gd name="connsiteY1" fmla="*/ 835819 h 1275382"/>
                <a:gd name="connsiteX2" fmla="*/ 2781964 w 2789486"/>
                <a:gd name="connsiteY2" fmla="*/ 0 h 1275382"/>
                <a:gd name="connsiteX3" fmla="*/ 2789486 w 2789486"/>
                <a:gd name="connsiteY3" fmla="*/ 433858 h 1275382"/>
                <a:gd name="connsiteX4" fmla="*/ 1383104 w 2789486"/>
                <a:gd name="connsiteY4" fmla="*/ 1275382 h 1275382"/>
                <a:gd name="connsiteX5" fmla="*/ 1619 w 2789486"/>
                <a:gd name="connsiteY5" fmla="*/ 439861 h 1275382"/>
                <a:gd name="connsiteX6" fmla="*/ 0 w 2789486"/>
                <a:gd name="connsiteY6" fmla="*/ 7998 h 1275382"/>
                <a:gd name="connsiteX0" fmla="*/ 0 w 2789486"/>
                <a:gd name="connsiteY0" fmla="*/ 7998 h 1220614"/>
                <a:gd name="connsiteX1" fmla="*/ 1385126 w 2789486"/>
                <a:gd name="connsiteY1" fmla="*/ 835819 h 1220614"/>
                <a:gd name="connsiteX2" fmla="*/ 2781964 w 2789486"/>
                <a:gd name="connsiteY2" fmla="*/ 0 h 1220614"/>
                <a:gd name="connsiteX3" fmla="*/ 2789486 w 2789486"/>
                <a:gd name="connsiteY3" fmla="*/ 433858 h 1220614"/>
                <a:gd name="connsiteX4" fmla="*/ 1364054 w 2789486"/>
                <a:gd name="connsiteY4" fmla="*/ 1220614 h 1220614"/>
                <a:gd name="connsiteX5" fmla="*/ 1619 w 2789486"/>
                <a:gd name="connsiteY5" fmla="*/ 439861 h 1220614"/>
                <a:gd name="connsiteX6" fmla="*/ 0 w 2789486"/>
                <a:gd name="connsiteY6" fmla="*/ 7998 h 1220614"/>
                <a:gd name="connsiteX0" fmla="*/ 0 w 2789486"/>
                <a:gd name="connsiteY0" fmla="*/ 7998 h 1277764"/>
                <a:gd name="connsiteX1" fmla="*/ 1385126 w 2789486"/>
                <a:gd name="connsiteY1" fmla="*/ 835819 h 1277764"/>
                <a:gd name="connsiteX2" fmla="*/ 2781964 w 2789486"/>
                <a:gd name="connsiteY2" fmla="*/ 0 h 1277764"/>
                <a:gd name="connsiteX3" fmla="*/ 2789486 w 2789486"/>
                <a:gd name="connsiteY3" fmla="*/ 433858 h 1277764"/>
                <a:gd name="connsiteX4" fmla="*/ 1383104 w 2789486"/>
                <a:gd name="connsiteY4" fmla="*/ 1277764 h 1277764"/>
                <a:gd name="connsiteX5" fmla="*/ 1619 w 2789486"/>
                <a:gd name="connsiteY5" fmla="*/ 439861 h 1277764"/>
                <a:gd name="connsiteX6" fmla="*/ 0 w 2789486"/>
                <a:gd name="connsiteY6" fmla="*/ 7998 h 1277764"/>
                <a:gd name="connsiteX0" fmla="*/ 0 w 2781964"/>
                <a:gd name="connsiteY0" fmla="*/ 7998 h 1277764"/>
                <a:gd name="connsiteX1" fmla="*/ 1385126 w 2781964"/>
                <a:gd name="connsiteY1" fmla="*/ 835819 h 1277764"/>
                <a:gd name="connsiteX2" fmla="*/ 2781964 w 2781964"/>
                <a:gd name="connsiteY2" fmla="*/ 0 h 1277764"/>
                <a:gd name="connsiteX3" fmla="*/ 2741861 w 2781964"/>
                <a:gd name="connsiteY3" fmla="*/ 407664 h 1277764"/>
                <a:gd name="connsiteX4" fmla="*/ 1383104 w 2781964"/>
                <a:gd name="connsiteY4" fmla="*/ 1277764 h 1277764"/>
                <a:gd name="connsiteX5" fmla="*/ 1619 w 2781964"/>
                <a:gd name="connsiteY5" fmla="*/ 439861 h 1277764"/>
                <a:gd name="connsiteX6" fmla="*/ 0 w 2781964"/>
                <a:gd name="connsiteY6" fmla="*/ 7998 h 1277764"/>
                <a:gd name="connsiteX0" fmla="*/ 0 w 2784723"/>
                <a:gd name="connsiteY0" fmla="*/ 7998 h 1277764"/>
                <a:gd name="connsiteX1" fmla="*/ 1385126 w 2784723"/>
                <a:gd name="connsiteY1" fmla="*/ 835819 h 1277764"/>
                <a:gd name="connsiteX2" fmla="*/ 2781964 w 2784723"/>
                <a:gd name="connsiteY2" fmla="*/ 0 h 1277764"/>
                <a:gd name="connsiteX3" fmla="*/ 2784723 w 2784723"/>
                <a:gd name="connsiteY3" fmla="*/ 436239 h 1277764"/>
                <a:gd name="connsiteX4" fmla="*/ 1383104 w 2784723"/>
                <a:gd name="connsiteY4" fmla="*/ 1277764 h 1277764"/>
                <a:gd name="connsiteX5" fmla="*/ 1619 w 2784723"/>
                <a:gd name="connsiteY5" fmla="*/ 439861 h 1277764"/>
                <a:gd name="connsiteX6" fmla="*/ 0 w 2784723"/>
                <a:gd name="connsiteY6" fmla="*/ 7998 h 1277764"/>
                <a:gd name="connsiteX0" fmla="*/ 0 w 2784723"/>
                <a:gd name="connsiteY0" fmla="*/ 0 h 1269766"/>
                <a:gd name="connsiteX1" fmla="*/ 1385126 w 2784723"/>
                <a:gd name="connsiteY1" fmla="*/ 827821 h 1269766"/>
                <a:gd name="connsiteX2" fmla="*/ 2765296 w 2784723"/>
                <a:gd name="connsiteY2" fmla="*/ 53915 h 1269766"/>
                <a:gd name="connsiteX3" fmla="*/ 2784723 w 2784723"/>
                <a:gd name="connsiteY3" fmla="*/ 428241 h 1269766"/>
                <a:gd name="connsiteX4" fmla="*/ 1383104 w 2784723"/>
                <a:gd name="connsiteY4" fmla="*/ 1269766 h 1269766"/>
                <a:gd name="connsiteX5" fmla="*/ 1619 w 2784723"/>
                <a:gd name="connsiteY5" fmla="*/ 431863 h 1269766"/>
                <a:gd name="connsiteX6" fmla="*/ 0 w 2784723"/>
                <a:gd name="connsiteY6" fmla="*/ 0 h 1269766"/>
                <a:gd name="connsiteX0" fmla="*/ 0 w 2785266"/>
                <a:gd name="connsiteY0" fmla="*/ 3235 h 1273001"/>
                <a:gd name="connsiteX1" fmla="*/ 1385126 w 2785266"/>
                <a:gd name="connsiteY1" fmla="*/ 831056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80363 w 2785266"/>
                <a:gd name="connsiteY1" fmla="*/ 850106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80363 w 2785266"/>
                <a:gd name="connsiteY1" fmla="*/ 835819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77982 w 2785266"/>
                <a:gd name="connsiteY1" fmla="*/ 831057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32258 w 2784187"/>
                <a:gd name="connsiteY0" fmla="*/ 62767 h 1273001"/>
                <a:gd name="connsiteX1" fmla="*/ 1376903 w 2784187"/>
                <a:gd name="connsiteY1" fmla="*/ 831057 h 1273001"/>
                <a:gd name="connsiteX2" fmla="*/ 2783267 w 2784187"/>
                <a:gd name="connsiteY2" fmla="*/ 0 h 1273001"/>
                <a:gd name="connsiteX3" fmla="*/ 2783644 w 2784187"/>
                <a:gd name="connsiteY3" fmla="*/ 431476 h 1273001"/>
                <a:gd name="connsiteX4" fmla="*/ 1382025 w 2784187"/>
                <a:gd name="connsiteY4" fmla="*/ 1273001 h 1273001"/>
                <a:gd name="connsiteX5" fmla="*/ 540 w 2784187"/>
                <a:gd name="connsiteY5" fmla="*/ 435098 h 1273001"/>
                <a:gd name="connsiteX6" fmla="*/ 32258 w 2784187"/>
                <a:gd name="connsiteY6" fmla="*/ 62767 h 1273001"/>
                <a:gd name="connsiteX0" fmla="*/ 0 w 2785266"/>
                <a:gd name="connsiteY0" fmla="*/ 854 h 1273001"/>
                <a:gd name="connsiteX1" fmla="*/ 1377982 w 2785266"/>
                <a:gd name="connsiteY1" fmla="*/ 831057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854 h 1273001"/>
                <a:gd name="connsiteX0" fmla="*/ 1302 w 2786568"/>
                <a:gd name="connsiteY0" fmla="*/ 854 h 1273001"/>
                <a:gd name="connsiteX1" fmla="*/ 1379284 w 2786568"/>
                <a:gd name="connsiteY1" fmla="*/ 831057 h 1273001"/>
                <a:gd name="connsiteX2" fmla="*/ 2785648 w 2786568"/>
                <a:gd name="connsiteY2" fmla="*/ 0 h 1273001"/>
                <a:gd name="connsiteX3" fmla="*/ 2786025 w 2786568"/>
                <a:gd name="connsiteY3" fmla="*/ 431476 h 1273001"/>
                <a:gd name="connsiteX4" fmla="*/ 1384406 w 2786568"/>
                <a:gd name="connsiteY4" fmla="*/ 1273001 h 1273001"/>
                <a:gd name="connsiteX5" fmla="*/ 540 w 2786568"/>
                <a:gd name="connsiteY5" fmla="*/ 432717 h 1273001"/>
                <a:gd name="connsiteX6" fmla="*/ 1302 w 2786568"/>
                <a:gd name="connsiteY6" fmla="*/ 854 h 1273001"/>
                <a:gd name="connsiteX0" fmla="*/ 1302 w 2790787"/>
                <a:gd name="connsiteY0" fmla="*/ 854 h 1273001"/>
                <a:gd name="connsiteX1" fmla="*/ 1379284 w 2790787"/>
                <a:gd name="connsiteY1" fmla="*/ 831057 h 1273001"/>
                <a:gd name="connsiteX2" fmla="*/ 2785648 w 2790787"/>
                <a:gd name="connsiteY2" fmla="*/ 0 h 1273001"/>
                <a:gd name="connsiteX3" fmla="*/ 2790787 w 2790787"/>
                <a:gd name="connsiteY3" fmla="*/ 429095 h 1273001"/>
                <a:gd name="connsiteX4" fmla="*/ 1384406 w 2790787"/>
                <a:gd name="connsiteY4" fmla="*/ 1273001 h 1273001"/>
                <a:gd name="connsiteX5" fmla="*/ 540 w 2790787"/>
                <a:gd name="connsiteY5" fmla="*/ 432717 h 1273001"/>
                <a:gd name="connsiteX6" fmla="*/ 1302 w 2790787"/>
                <a:gd name="connsiteY6" fmla="*/ 854 h 1273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90787" h="1273001">
                  <a:moveTo>
                    <a:pt x="1302" y="854"/>
                  </a:moveTo>
                  <a:lnTo>
                    <a:pt x="1379284" y="831057"/>
                  </a:lnTo>
                  <a:lnTo>
                    <a:pt x="2785648" y="0"/>
                  </a:lnTo>
                  <a:cubicBezTo>
                    <a:pt x="2786568" y="145413"/>
                    <a:pt x="2789867" y="283682"/>
                    <a:pt x="2790787" y="429095"/>
                  </a:cubicBezTo>
                  <a:lnTo>
                    <a:pt x="1384406" y="1273001"/>
                  </a:lnTo>
                  <a:lnTo>
                    <a:pt x="540" y="432717"/>
                  </a:lnTo>
                  <a:cubicBezTo>
                    <a:pt x="0" y="288763"/>
                    <a:pt x="1842" y="144808"/>
                    <a:pt x="1302" y="8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Полилиния 14"/>
            <p:cNvSpPr/>
            <p:nvPr/>
          </p:nvSpPr>
          <p:spPr>
            <a:xfrm>
              <a:off x="5362277" y="3111823"/>
              <a:ext cx="2790787" cy="1273001"/>
            </a:xfrm>
            <a:custGeom>
              <a:avLst/>
              <a:gdLst>
                <a:gd name="connsiteX0" fmla="*/ 0 w 288032"/>
                <a:gd name="connsiteY0" fmla="*/ 108012 h 216024"/>
                <a:gd name="connsiteX1" fmla="*/ 54006 w 288032"/>
                <a:gd name="connsiteY1" fmla="*/ 0 h 216024"/>
                <a:gd name="connsiteX2" fmla="*/ 234026 w 288032"/>
                <a:gd name="connsiteY2" fmla="*/ 0 h 216024"/>
                <a:gd name="connsiteX3" fmla="*/ 288032 w 288032"/>
                <a:gd name="connsiteY3" fmla="*/ 108012 h 216024"/>
                <a:gd name="connsiteX4" fmla="*/ 234026 w 288032"/>
                <a:gd name="connsiteY4" fmla="*/ 216024 h 216024"/>
                <a:gd name="connsiteX5" fmla="*/ 54006 w 288032"/>
                <a:gd name="connsiteY5" fmla="*/ 216024 h 216024"/>
                <a:gd name="connsiteX6" fmla="*/ 0 w 288032"/>
                <a:gd name="connsiteY6" fmla="*/ 108012 h 216024"/>
                <a:gd name="connsiteX0" fmla="*/ 0 w 432048"/>
                <a:gd name="connsiteY0" fmla="*/ 108012 h 360040"/>
                <a:gd name="connsiteX1" fmla="*/ 54006 w 432048"/>
                <a:gd name="connsiteY1" fmla="*/ 0 h 360040"/>
                <a:gd name="connsiteX2" fmla="*/ 234026 w 432048"/>
                <a:gd name="connsiteY2" fmla="*/ 0 h 360040"/>
                <a:gd name="connsiteX3" fmla="*/ 432048 w 432048"/>
                <a:gd name="connsiteY3" fmla="*/ 360040 h 360040"/>
                <a:gd name="connsiteX4" fmla="*/ 234026 w 432048"/>
                <a:gd name="connsiteY4" fmla="*/ 216024 h 360040"/>
                <a:gd name="connsiteX5" fmla="*/ 54006 w 432048"/>
                <a:gd name="connsiteY5" fmla="*/ 216024 h 360040"/>
                <a:gd name="connsiteX6" fmla="*/ 0 w 432048"/>
                <a:gd name="connsiteY6" fmla="*/ 108012 h 360040"/>
                <a:gd name="connsiteX0" fmla="*/ 0 w 432048"/>
                <a:gd name="connsiteY0" fmla="*/ 108012 h 619125"/>
                <a:gd name="connsiteX1" fmla="*/ 54006 w 432048"/>
                <a:gd name="connsiteY1" fmla="*/ 0 h 619125"/>
                <a:gd name="connsiteX2" fmla="*/ 234026 w 432048"/>
                <a:gd name="connsiteY2" fmla="*/ 0 h 619125"/>
                <a:gd name="connsiteX3" fmla="*/ 432048 w 432048"/>
                <a:gd name="connsiteY3" fmla="*/ 360040 h 619125"/>
                <a:gd name="connsiteX4" fmla="*/ 135775 w 432048"/>
                <a:gd name="connsiteY4" fmla="*/ 619125 h 619125"/>
                <a:gd name="connsiteX5" fmla="*/ 54006 w 432048"/>
                <a:gd name="connsiteY5" fmla="*/ 216024 h 619125"/>
                <a:gd name="connsiteX6" fmla="*/ 0 w 432048"/>
                <a:gd name="connsiteY6" fmla="*/ 108012 h 619125"/>
                <a:gd name="connsiteX0" fmla="*/ 0 w 432048"/>
                <a:gd name="connsiteY0" fmla="*/ 108012 h 1020589"/>
                <a:gd name="connsiteX1" fmla="*/ 54006 w 432048"/>
                <a:gd name="connsiteY1" fmla="*/ 0 h 1020589"/>
                <a:gd name="connsiteX2" fmla="*/ 234026 w 432048"/>
                <a:gd name="connsiteY2" fmla="*/ 0 h 1020589"/>
                <a:gd name="connsiteX3" fmla="*/ 432048 w 432048"/>
                <a:gd name="connsiteY3" fmla="*/ 360040 h 1020589"/>
                <a:gd name="connsiteX4" fmla="*/ 159141 w 432048"/>
                <a:gd name="connsiteY4" fmla="*/ 1020589 h 1020589"/>
                <a:gd name="connsiteX5" fmla="*/ 54006 w 432048"/>
                <a:gd name="connsiteY5" fmla="*/ 216024 h 1020589"/>
                <a:gd name="connsiteX6" fmla="*/ 0 w 432048"/>
                <a:gd name="connsiteY6" fmla="*/ 108012 h 1020589"/>
                <a:gd name="connsiteX0" fmla="*/ 0 w 1565523"/>
                <a:gd name="connsiteY0" fmla="*/ 108012 h 1020589"/>
                <a:gd name="connsiteX1" fmla="*/ 54006 w 1565523"/>
                <a:gd name="connsiteY1" fmla="*/ 0 h 1020589"/>
                <a:gd name="connsiteX2" fmla="*/ 234026 w 1565523"/>
                <a:gd name="connsiteY2" fmla="*/ 0 h 1020589"/>
                <a:gd name="connsiteX3" fmla="*/ 1565523 w 1565523"/>
                <a:gd name="connsiteY3" fmla="*/ 179065 h 1020589"/>
                <a:gd name="connsiteX4" fmla="*/ 159141 w 1565523"/>
                <a:gd name="connsiteY4" fmla="*/ 1020589 h 1020589"/>
                <a:gd name="connsiteX5" fmla="*/ 54006 w 1565523"/>
                <a:gd name="connsiteY5" fmla="*/ 216024 h 1020589"/>
                <a:gd name="connsiteX6" fmla="*/ 0 w 1565523"/>
                <a:gd name="connsiteY6" fmla="*/ 108012 h 1020589"/>
                <a:gd name="connsiteX0" fmla="*/ 0 w 1565523"/>
                <a:gd name="connsiteY0" fmla="*/ 362805 h 1275382"/>
                <a:gd name="connsiteX1" fmla="*/ 54006 w 1565523"/>
                <a:gd name="connsiteY1" fmla="*/ 254793 h 1275382"/>
                <a:gd name="connsiteX2" fmla="*/ 1558001 w 1565523"/>
                <a:gd name="connsiteY2" fmla="*/ 0 h 1275382"/>
                <a:gd name="connsiteX3" fmla="*/ 1565523 w 1565523"/>
                <a:gd name="connsiteY3" fmla="*/ 433858 h 1275382"/>
                <a:gd name="connsiteX4" fmla="*/ 159141 w 1565523"/>
                <a:gd name="connsiteY4" fmla="*/ 1275382 h 1275382"/>
                <a:gd name="connsiteX5" fmla="*/ 54006 w 1565523"/>
                <a:gd name="connsiteY5" fmla="*/ 470817 h 1275382"/>
                <a:gd name="connsiteX6" fmla="*/ 0 w 1565523"/>
                <a:gd name="connsiteY6" fmla="*/ 362805 h 1275382"/>
                <a:gd name="connsiteX0" fmla="*/ 0 w 1565523"/>
                <a:gd name="connsiteY0" fmla="*/ 362805 h 1275382"/>
                <a:gd name="connsiteX1" fmla="*/ 327850 w 1565523"/>
                <a:gd name="connsiteY1" fmla="*/ 876299 h 1275382"/>
                <a:gd name="connsiteX2" fmla="*/ 1558001 w 1565523"/>
                <a:gd name="connsiteY2" fmla="*/ 0 h 1275382"/>
                <a:gd name="connsiteX3" fmla="*/ 1565523 w 1565523"/>
                <a:gd name="connsiteY3" fmla="*/ 433858 h 1275382"/>
                <a:gd name="connsiteX4" fmla="*/ 159141 w 1565523"/>
                <a:gd name="connsiteY4" fmla="*/ 1275382 h 1275382"/>
                <a:gd name="connsiteX5" fmla="*/ 54006 w 1565523"/>
                <a:gd name="connsiteY5" fmla="*/ 470817 h 1275382"/>
                <a:gd name="connsiteX6" fmla="*/ 0 w 1565523"/>
                <a:gd name="connsiteY6" fmla="*/ 362805 h 1275382"/>
                <a:gd name="connsiteX0" fmla="*/ 1069944 w 2635467"/>
                <a:gd name="connsiteY0" fmla="*/ 362805 h 1275382"/>
                <a:gd name="connsiteX1" fmla="*/ 1397794 w 2635467"/>
                <a:gd name="connsiteY1" fmla="*/ 876299 h 1275382"/>
                <a:gd name="connsiteX2" fmla="*/ 2627945 w 2635467"/>
                <a:gd name="connsiteY2" fmla="*/ 0 h 1275382"/>
                <a:gd name="connsiteX3" fmla="*/ 2635467 w 2635467"/>
                <a:gd name="connsiteY3" fmla="*/ 433858 h 1275382"/>
                <a:gd name="connsiteX4" fmla="*/ 1229085 w 2635467"/>
                <a:gd name="connsiteY4" fmla="*/ 1275382 h 1275382"/>
                <a:gd name="connsiteX5" fmla="*/ 0 w 2635467"/>
                <a:gd name="connsiteY5" fmla="*/ 456529 h 1275382"/>
                <a:gd name="connsiteX6" fmla="*/ 1069944 w 2635467"/>
                <a:gd name="connsiteY6" fmla="*/ 362805 h 1275382"/>
                <a:gd name="connsiteX0" fmla="*/ 0 w 2708523"/>
                <a:gd name="connsiteY0" fmla="*/ 177067 h 1275382"/>
                <a:gd name="connsiteX1" fmla="*/ 1470850 w 2708523"/>
                <a:gd name="connsiteY1" fmla="*/ 876299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08523"/>
                <a:gd name="connsiteY0" fmla="*/ 177067 h 1275382"/>
                <a:gd name="connsiteX1" fmla="*/ 1297019 w 2708523"/>
                <a:gd name="connsiteY1" fmla="*/ 957262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08523"/>
                <a:gd name="connsiteY0" fmla="*/ 177067 h 1275382"/>
                <a:gd name="connsiteX1" fmla="*/ 1304163 w 2708523"/>
                <a:gd name="connsiteY1" fmla="*/ 835819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84723"/>
                <a:gd name="connsiteY0" fmla="*/ 10380 h 1275382"/>
                <a:gd name="connsiteX1" fmla="*/ 1380363 w 2784723"/>
                <a:gd name="connsiteY1" fmla="*/ 835819 h 1275382"/>
                <a:gd name="connsiteX2" fmla="*/ 2777201 w 2784723"/>
                <a:gd name="connsiteY2" fmla="*/ 0 h 1275382"/>
                <a:gd name="connsiteX3" fmla="*/ 2784723 w 2784723"/>
                <a:gd name="connsiteY3" fmla="*/ 433858 h 1275382"/>
                <a:gd name="connsiteX4" fmla="*/ 1378341 w 2784723"/>
                <a:gd name="connsiteY4" fmla="*/ 1275382 h 1275382"/>
                <a:gd name="connsiteX5" fmla="*/ 149256 w 2784723"/>
                <a:gd name="connsiteY5" fmla="*/ 456529 h 1275382"/>
                <a:gd name="connsiteX6" fmla="*/ 0 w 2784723"/>
                <a:gd name="connsiteY6" fmla="*/ 10380 h 1275382"/>
                <a:gd name="connsiteX0" fmla="*/ 3144 w 2787867"/>
                <a:gd name="connsiteY0" fmla="*/ 10380 h 1275382"/>
                <a:gd name="connsiteX1" fmla="*/ 1383507 w 2787867"/>
                <a:gd name="connsiteY1" fmla="*/ 835819 h 1275382"/>
                <a:gd name="connsiteX2" fmla="*/ 2780345 w 2787867"/>
                <a:gd name="connsiteY2" fmla="*/ 0 h 1275382"/>
                <a:gd name="connsiteX3" fmla="*/ 2787867 w 2787867"/>
                <a:gd name="connsiteY3" fmla="*/ 433858 h 1275382"/>
                <a:gd name="connsiteX4" fmla="*/ 1381485 w 2787867"/>
                <a:gd name="connsiteY4" fmla="*/ 1275382 h 1275382"/>
                <a:gd name="connsiteX5" fmla="*/ 0 w 2787867"/>
                <a:gd name="connsiteY5" fmla="*/ 439861 h 1275382"/>
                <a:gd name="connsiteX6" fmla="*/ 3144 w 2787867"/>
                <a:gd name="connsiteY6" fmla="*/ 10380 h 1275382"/>
                <a:gd name="connsiteX0" fmla="*/ 0 w 2789486"/>
                <a:gd name="connsiteY0" fmla="*/ 7998 h 1275382"/>
                <a:gd name="connsiteX1" fmla="*/ 1385126 w 2789486"/>
                <a:gd name="connsiteY1" fmla="*/ 835819 h 1275382"/>
                <a:gd name="connsiteX2" fmla="*/ 2781964 w 2789486"/>
                <a:gd name="connsiteY2" fmla="*/ 0 h 1275382"/>
                <a:gd name="connsiteX3" fmla="*/ 2789486 w 2789486"/>
                <a:gd name="connsiteY3" fmla="*/ 433858 h 1275382"/>
                <a:gd name="connsiteX4" fmla="*/ 1383104 w 2789486"/>
                <a:gd name="connsiteY4" fmla="*/ 1275382 h 1275382"/>
                <a:gd name="connsiteX5" fmla="*/ 1619 w 2789486"/>
                <a:gd name="connsiteY5" fmla="*/ 439861 h 1275382"/>
                <a:gd name="connsiteX6" fmla="*/ 0 w 2789486"/>
                <a:gd name="connsiteY6" fmla="*/ 7998 h 1275382"/>
                <a:gd name="connsiteX0" fmla="*/ 0 w 2789486"/>
                <a:gd name="connsiteY0" fmla="*/ 7998 h 1220614"/>
                <a:gd name="connsiteX1" fmla="*/ 1385126 w 2789486"/>
                <a:gd name="connsiteY1" fmla="*/ 835819 h 1220614"/>
                <a:gd name="connsiteX2" fmla="*/ 2781964 w 2789486"/>
                <a:gd name="connsiteY2" fmla="*/ 0 h 1220614"/>
                <a:gd name="connsiteX3" fmla="*/ 2789486 w 2789486"/>
                <a:gd name="connsiteY3" fmla="*/ 433858 h 1220614"/>
                <a:gd name="connsiteX4" fmla="*/ 1364054 w 2789486"/>
                <a:gd name="connsiteY4" fmla="*/ 1220614 h 1220614"/>
                <a:gd name="connsiteX5" fmla="*/ 1619 w 2789486"/>
                <a:gd name="connsiteY5" fmla="*/ 439861 h 1220614"/>
                <a:gd name="connsiteX6" fmla="*/ 0 w 2789486"/>
                <a:gd name="connsiteY6" fmla="*/ 7998 h 1220614"/>
                <a:gd name="connsiteX0" fmla="*/ 0 w 2789486"/>
                <a:gd name="connsiteY0" fmla="*/ 7998 h 1277764"/>
                <a:gd name="connsiteX1" fmla="*/ 1385126 w 2789486"/>
                <a:gd name="connsiteY1" fmla="*/ 835819 h 1277764"/>
                <a:gd name="connsiteX2" fmla="*/ 2781964 w 2789486"/>
                <a:gd name="connsiteY2" fmla="*/ 0 h 1277764"/>
                <a:gd name="connsiteX3" fmla="*/ 2789486 w 2789486"/>
                <a:gd name="connsiteY3" fmla="*/ 433858 h 1277764"/>
                <a:gd name="connsiteX4" fmla="*/ 1383104 w 2789486"/>
                <a:gd name="connsiteY4" fmla="*/ 1277764 h 1277764"/>
                <a:gd name="connsiteX5" fmla="*/ 1619 w 2789486"/>
                <a:gd name="connsiteY5" fmla="*/ 439861 h 1277764"/>
                <a:gd name="connsiteX6" fmla="*/ 0 w 2789486"/>
                <a:gd name="connsiteY6" fmla="*/ 7998 h 1277764"/>
                <a:gd name="connsiteX0" fmla="*/ 0 w 2781964"/>
                <a:gd name="connsiteY0" fmla="*/ 7998 h 1277764"/>
                <a:gd name="connsiteX1" fmla="*/ 1385126 w 2781964"/>
                <a:gd name="connsiteY1" fmla="*/ 835819 h 1277764"/>
                <a:gd name="connsiteX2" fmla="*/ 2781964 w 2781964"/>
                <a:gd name="connsiteY2" fmla="*/ 0 h 1277764"/>
                <a:gd name="connsiteX3" fmla="*/ 2741861 w 2781964"/>
                <a:gd name="connsiteY3" fmla="*/ 407664 h 1277764"/>
                <a:gd name="connsiteX4" fmla="*/ 1383104 w 2781964"/>
                <a:gd name="connsiteY4" fmla="*/ 1277764 h 1277764"/>
                <a:gd name="connsiteX5" fmla="*/ 1619 w 2781964"/>
                <a:gd name="connsiteY5" fmla="*/ 439861 h 1277764"/>
                <a:gd name="connsiteX6" fmla="*/ 0 w 2781964"/>
                <a:gd name="connsiteY6" fmla="*/ 7998 h 1277764"/>
                <a:gd name="connsiteX0" fmla="*/ 0 w 2784723"/>
                <a:gd name="connsiteY0" fmla="*/ 7998 h 1277764"/>
                <a:gd name="connsiteX1" fmla="*/ 1385126 w 2784723"/>
                <a:gd name="connsiteY1" fmla="*/ 835819 h 1277764"/>
                <a:gd name="connsiteX2" fmla="*/ 2781964 w 2784723"/>
                <a:gd name="connsiteY2" fmla="*/ 0 h 1277764"/>
                <a:gd name="connsiteX3" fmla="*/ 2784723 w 2784723"/>
                <a:gd name="connsiteY3" fmla="*/ 436239 h 1277764"/>
                <a:gd name="connsiteX4" fmla="*/ 1383104 w 2784723"/>
                <a:gd name="connsiteY4" fmla="*/ 1277764 h 1277764"/>
                <a:gd name="connsiteX5" fmla="*/ 1619 w 2784723"/>
                <a:gd name="connsiteY5" fmla="*/ 439861 h 1277764"/>
                <a:gd name="connsiteX6" fmla="*/ 0 w 2784723"/>
                <a:gd name="connsiteY6" fmla="*/ 7998 h 1277764"/>
                <a:gd name="connsiteX0" fmla="*/ 0 w 2784723"/>
                <a:gd name="connsiteY0" fmla="*/ 0 h 1269766"/>
                <a:gd name="connsiteX1" fmla="*/ 1385126 w 2784723"/>
                <a:gd name="connsiteY1" fmla="*/ 827821 h 1269766"/>
                <a:gd name="connsiteX2" fmla="*/ 2765296 w 2784723"/>
                <a:gd name="connsiteY2" fmla="*/ 53915 h 1269766"/>
                <a:gd name="connsiteX3" fmla="*/ 2784723 w 2784723"/>
                <a:gd name="connsiteY3" fmla="*/ 428241 h 1269766"/>
                <a:gd name="connsiteX4" fmla="*/ 1383104 w 2784723"/>
                <a:gd name="connsiteY4" fmla="*/ 1269766 h 1269766"/>
                <a:gd name="connsiteX5" fmla="*/ 1619 w 2784723"/>
                <a:gd name="connsiteY5" fmla="*/ 431863 h 1269766"/>
                <a:gd name="connsiteX6" fmla="*/ 0 w 2784723"/>
                <a:gd name="connsiteY6" fmla="*/ 0 h 1269766"/>
                <a:gd name="connsiteX0" fmla="*/ 0 w 2785266"/>
                <a:gd name="connsiteY0" fmla="*/ 3235 h 1273001"/>
                <a:gd name="connsiteX1" fmla="*/ 1385126 w 2785266"/>
                <a:gd name="connsiteY1" fmla="*/ 831056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80363 w 2785266"/>
                <a:gd name="connsiteY1" fmla="*/ 850106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80363 w 2785266"/>
                <a:gd name="connsiteY1" fmla="*/ 835819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77982 w 2785266"/>
                <a:gd name="connsiteY1" fmla="*/ 831057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32258 w 2784187"/>
                <a:gd name="connsiteY0" fmla="*/ 62767 h 1273001"/>
                <a:gd name="connsiteX1" fmla="*/ 1376903 w 2784187"/>
                <a:gd name="connsiteY1" fmla="*/ 831057 h 1273001"/>
                <a:gd name="connsiteX2" fmla="*/ 2783267 w 2784187"/>
                <a:gd name="connsiteY2" fmla="*/ 0 h 1273001"/>
                <a:gd name="connsiteX3" fmla="*/ 2783644 w 2784187"/>
                <a:gd name="connsiteY3" fmla="*/ 431476 h 1273001"/>
                <a:gd name="connsiteX4" fmla="*/ 1382025 w 2784187"/>
                <a:gd name="connsiteY4" fmla="*/ 1273001 h 1273001"/>
                <a:gd name="connsiteX5" fmla="*/ 540 w 2784187"/>
                <a:gd name="connsiteY5" fmla="*/ 435098 h 1273001"/>
                <a:gd name="connsiteX6" fmla="*/ 32258 w 2784187"/>
                <a:gd name="connsiteY6" fmla="*/ 62767 h 1273001"/>
                <a:gd name="connsiteX0" fmla="*/ 0 w 2785266"/>
                <a:gd name="connsiteY0" fmla="*/ 854 h 1273001"/>
                <a:gd name="connsiteX1" fmla="*/ 1377982 w 2785266"/>
                <a:gd name="connsiteY1" fmla="*/ 831057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854 h 1273001"/>
                <a:gd name="connsiteX0" fmla="*/ 1302 w 2786568"/>
                <a:gd name="connsiteY0" fmla="*/ 854 h 1273001"/>
                <a:gd name="connsiteX1" fmla="*/ 1379284 w 2786568"/>
                <a:gd name="connsiteY1" fmla="*/ 831057 h 1273001"/>
                <a:gd name="connsiteX2" fmla="*/ 2785648 w 2786568"/>
                <a:gd name="connsiteY2" fmla="*/ 0 h 1273001"/>
                <a:gd name="connsiteX3" fmla="*/ 2786025 w 2786568"/>
                <a:gd name="connsiteY3" fmla="*/ 431476 h 1273001"/>
                <a:gd name="connsiteX4" fmla="*/ 1384406 w 2786568"/>
                <a:gd name="connsiteY4" fmla="*/ 1273001 h 1273001"/>
                <a:gd name="connsiteX5" fmla="*/ 540 w 2786568"/>
                <a:gd name="connsiteY5" fmla="*/ 432717 h 1273001"/>
                <a:gd name="connsiteX6" fmla="*/ 1302 w 2786568"/>
                <a:gd name="connsiteY6" fmla="*/ 854 h 1273001"/>
                <a:gd name="connsiteX0" fmla="*/ 1302 w 2790787"/>
                <a:gd name="connsiteY0" fmla="*/ 854 h 1273001"/>
                <a:gd name="connsiteX1" fmla="*/ 1379284 w 2790787"/>
                <a:gd name="connsiteY1" fmla="*/ 831057 h 1273001"/>
                <a:gd name="connsiteX2" fmla="*/ 2785648 w 2790787"/>
                <a:gd name="connsiteY2" fmla="*/ 0 h 1273001"/>
                <a:gd name="connsiteX3" fmla="*/ 2790787 w 2790787"/>
                <a:gd name="connsiteY3" fmla="*/ 429095 h 1273001"/>
                <a:gd name="connsiteX4" fmla="*/ 1384406 w 2790787"/>
                <a:gd name="connsiteY4" fmla="*/ 1273001 h 1273001"/>
                <a:gd name="connsiteX5" fmla="*/ 540 w 2790787"/>
                <a:gd name="connsiteY5" fmla="*/ 432717 h 1273001"/>
                <a:gd name="connsiteX6" fmla="*/ 1302 w 2790787"/>
                <a:gd name="connsiteY6" fmla="*/ 854 h 1273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90787" h="1273001">
                  <a:moveTo>
                    <a:pt x="1302" y="854"/>
                  </a:moveTo>
                  <a:lnTo>
                    <a:pt x="1379284" y="831057"/>
                  </a:lnTo>
                  <a:lnTo>
                    <a:pt x="2785648" y="0"/>
                  </a:lnTo>
                  <a:cubicBezTo>
                    <a:pt x="2786568" y="145413"/>
                    <a:pt x="2789867" y="283682"/>
                    <a:pt x="2790787" y="429095"/>
                  </a:cubicBezTo>
                  <a:lnTo>
                    <a:pt x="1384406" y="1273001"/>
                  </a:lnTo>
                  <a:lnTo>
                    <a:pt x="540" y="432717"/>
                  </a:lnTo>
                  <a:cubicBezTo>
                    <a:pt x="0" y="288763"/>
                    <a:pt x="1842" y="144808"/>
                    <a:pt x="1302" y="8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7710" y="4005064"/>
            <a:ext cx="6312642" cy="1470025"/>
          </a:xfrm>
        </p:spPr>
        <p:txBody>
          <a:bodyPr>
            <a:normAutofit/>
          </a:bodyPr>
          <a:lstStyle>
            <a:lvl1pPr algn="just">
              <a:defRPr sz="30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7710" y="5717224"/>
            <a:ext cx="3240360" cy="792088"/>
          </a:xfrm>
        </p:spPr>
        <p:txBody>
          <a:bodyPr>
            <a:normAutofit/>
          </a:bodyPr>
          <a:lstStyle>
            <a:lvl1pPr marL="0" indent="0" algn="l">
              <a:buNone/>
              <a:defRPr sz="1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Образец подзаголовка</a:t>
            </a:r>
            <a:endParaRPr lang="ru-RU" dirty="0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4859338" y="188913"/>
            <a:ext cx="3854450" cy="365125"/>
          </a:xfrm>
          <a:prstGeom prst="rect">
            <a:avLst/>
          </a:prstGeom>
        </p:spPr>
        <p:txBody>
          <a:bodyPr numCol="4" spcCol="3600"/>
          <a:lstStyle>
            <a:lvl1pPr fontAlgn="auto">
              <a:spcBef>
                <a:spcPts val="0"/>
              </a:spcBef>
              <a:spcAft>
                <a:spcPts val="0"/>
              </a:spcAft>
              <a:defRPr sz="700" dirty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107045, г. Москва,</a:t>
            </a:r>
          </a:p>
          <a:p>
            <a:pPr>
              <a:defRPr/>
            </a:pPr>
            <a:r>
              <a:rPr lang="ru-RU"/>
              <a:t>ул. </a:t>
            </a:r>
            <a:r>
              <a:rPr lang="ru-RU" err="1"/>
              <a:t>Сретенка</a:t>
            </a:r>
            <a:r>
              <a:rPr lang="ru-RU"/>
              <a:t>, д. 28 </a:t>
            </a:r>
          </a:p>
          <a:p>
            <a:pPr>
              <a:defRPr/>
            </a:pPr>
            <a:r>
              <a:rPr lang="ru-RU"/>
              <a:t>Т: +7 (495) 957-91-32</a:t>
            </a:r>
          </a:p>
          <a:p>
            <a:pPr>
              <a:defRPr/>
            </a:pPr>
            <a:r>
              <a:rPr lang="ru-RU"/>
              <a:t>Ф: +7 (495) 957-75-77</a:t>
            </a:r>
          </a:p>
          <a:p>
            <a:pPr>
              <a:defRPr/>
            </a:pPr>
            <a:r>
              <a:rPr lang="en-US"/>
              <a:t>facebook.com/mguu.ru</a:t>
            </a:r>
          </a:p>
          <a:p>
            <a:pPr>
              <a:defRPr/>
            </a:pPr>
            <a:r>
              <a:rPr lang="en-US"/>
              <a:t>vk.com/</a:t>
            </a:r>
            <a:r>
              <a:rPr lang="en-US" err="1"/>
              <a:t>mguu_ru</a:t>
            </a:r>
            <a:r>
              <a:rPr lang="en-US"/>
              <a:t> </a:t>
            </a:r>
            <a:endParaRPr lang="ru-RU"/>
          </a:p>
          <a:p>
            <a:pPr>
              <a:defRPr/>
            </a:pPr>
            <a:r>
              <a:rPr lang="en-US"/>
              <a:t>E-mail: info@mguu.ru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rina\Рабочий стол\new objects\презентация\человечки\gray logo mguu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381750"/>
            <a:ext cx="22225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Группа 9"/>
          <p:cNvGrpSpPr/>
          <p:nvPr userDrawn="1"/>
        </p:nvGrpSpPr>
        <p:grpSpPr>
          <a:xfrm>
            <a:off x="1187624" y="5013176"/>
            <a:ext cx="433793" cy="455894"/>
            <a:chOff x="5361943" y="1450777"/>
            <a:chExt cx="2791804" cy="2934047"/>
          </a:xfrm>
          <a:solidFill>
            <a:schemeClr val="accent6"/>
          </a:solidFill>
        </p:grpSpPr>
        <p:sp>
          <p:nvSpPr>
            <p:cNvPr id="7" name="Полилиния 10"/>
            <p:cNvSpPr/>
            <p:nvPr/>
          </p:nvSpPr>
          <p:spPr>
            <a:xfrm>
              <a:off x="5362960" y="1450777"/>
              <a:ext cx="2790787" cy="1273001"/>
            </a:xfrm>
            <a:custGeom>
              <a:avLst/>
              <a:gdLst>
                <a:gd name="connsiteX0" fmla="*/ 0 w 288032"/>
                <a:gd name="connsiteY0" fmla="*/ 108012 h 216024"/>
                <a:gd name="connsiteX1" fmla="*/ 54006 w 288032"/>
                <a:gd name="connsiteY1" fmla="*/ 0 h 216024"/>
                <a:gd name="connsiteX2" fmla="*/ 234026 w 288032"/>
                <a:gd name="connsiteY2" fmla="*/ 0 h 216024"/>
                <a:gd name="connsiteX3" fmla="*/ 288032 w 288032"/>
                <a:gd name="connsiteY3" fmla="*/ 108012 h 216024"/>
                <a:gd name="connsiteX4" fmla="*/ 234026 w 288032"/>
                <a:gd name="connsiteY4" fmla="*/ 216024 h 216024"/>
                <a:gd name="connsiteX5" fmla="*/ 54006 w 288032"/>
                <a:gd name="connsiteY5" fmla="*/ 216024 h 216024"/>
                <a:gd name="connsiteX6" fmla="*/ 0 w 288032"/>
                <a:gd name="connsiteY6" fmla="*/ 108012 h 216024"/>
                <a:gd name="connsiteX0" fmla="*/ 0 w 432048"/>
                <a:gd name="connsiteY0" fmla="*/ 108012 h 360040"/>
                <a:gd name="connsiteX1" fmla="*/ 54006 w 432048"/>
                <a:gd name="connsiteY1" fmla="*/ 0 h 360040"/>
                <a:gd name="connsiteX2" fmla="*/ 234026 w 432048"/>
                <a:gd name="connsiteY2" fmla="*/ 0 h 360040"/>
                <a:gd name="connsiteX3" fmla="*/ 432048 w 432048"/>
                <a:gd name="connsiteY3" fmla="*/ 360040 h 360040"/>
                <a:gd name="connsiteX4" fmla="*/ 234026 w 432048"/>
                <a:gd name="connsiteY4" fmla="*/ 216024 h 360040"/>
                <a:gd name="connsiteX5" fmla="*/ 54006 w 432048"/>
                <a:gd name="connsiteY5" fmla="*/ 216024 h 360040"/>
                <a:gd name="connsiteX6" fmla="*/ 0 w 432048"/>
                <a:gd name="connsiteY6" fmla="*/ 108012 h 360040"/>
                <a:gd name="connsiteX0" fmla="*/ 0 w 432048"/>
                <a:gd name="connsiteY0" fmla="*/ 108012 h 619125"/>
                <a:gd name="connsiteX1" fmla="*/ 54006 w 432048"/>
                <a:gd name="connsiteY1" fmla="*/ 0 h 619125"/>
                <a:gd name="connsiteX2" fmla="*/ 234026 w 432048"/>
                <a:gd name="connsiteY2" fmla="*/ 0 h 619125"/>
                <a:gd name="connsiteX3" fmla="*/ 432048 w 432048"/>
                <a:gd name="connsiteY3" fmla="*/ 360040 h 619125"/>
                <a:gd name="connsiteX4" fmla="*/ 135775 w 432048"/>
                <a:gd name="connsiteY4" fmla="*/ 619125 h 619125"/>
                <a:gd name="connsiteX5" fmla="*/ 54006 w 432048"/>
                <a:gd name="connsiteY5" fmla="*/ 216024 h 619125"/>
                <a:gd name="connsiteX6" fmla="*/ 0 w 432048"/>
                <a:gd name="connsiteY6" fmla="*/ 108012 h 619125"/>
                <a:gd name="connsiteX0" fmla="*/ 0 w 432048"/>
                <a:gd name="connsiteY0" fmla="*/ 108012 h 1020589"/>
                <a:gd name="connsiteX1" fmla="*/ 54006 w 432048"/>
                <a:gd name="connsiteY1" fmla="*/ 0 h 1020589"/>
                <a:gd name="connsiteX2" fmla="*/ 234026 w 432048"/>
                <a:gd name="connsiteY2" fmla="*/ 0 h 1020589"/>
                <a:gd name="connsiteX3" fmla="*/ 432048 w 432048"/>
                <a:gd name="connsiteY3" fmla="*/ 360040 h 1020589"/>
                <a:gd name="connsiteX4" fmla="*/ 159141 w 432048"/>
                <a:gd name="connsiteY4" fmla="*/ 1020589 h 1020589"/>
                <a:gd name="connsiteX5" fmla="*/ 54006 w 432048"/>
                <a:gd name="connsiteY5" fmla="*/ 216024 h 1020589"/>
                <a:gd name="connsiteX6" fmla="*/ 0 w 432048"/>
                <a:gd name="connsiteY6" fmla="*/ 108012 h 1020589"/>
                <a:gd name="connsiteX0" fmla="*/ 0 w 1565523"/>
                <a:gd name="connsiteY0" fmla="*/ 108012 h 1020589"/>
                <a:gd name="connsiteX1" fmla="*/ 54006 w 1565523"/>
                <a:gd name="connsiteY1" fmla="*/ 0 h 1020589"/>
                <a:gd name="connsiteX2" fmla="*/ 234026 w 1565523"/>
                <a:gd name="connsiteY2" fmla="*/ 0 h 1020589"/>
                <a:gd name="connsiteX3" fmla="*/ 1565523 w 1565523"/>
                <a:gd name="connsiteY3" fmla="*/ 179065 h 1020589"/>
                <a:gd name="connsiteX4" fmla="*/ 159141 w 1565523"/>
                <a:gd name="connsiteY4" fmla="*/ 1020589 h 1020589"/>
                <a:gd name="connsiteX5" fmla="*/ 54006 w 1565523"/>
                <a:gd name="connsiteY5" fmla="*/ 216024 h 1020589"/>
                <a:gd name="connsiteX6" fmla="*/ 0 w 1565523"/>
                <a:gd name="connsiteY6" fmla="*/ 108012 h 1020589"/>
                <a:gd name="connsiteX0" fmla="*/ 0 w 1565523"/>
                <a:gd name="connsiteY0" fmla="*/ 362805 h 1275382"/>
                <a:gd name="connsiteX1" fmla="*/ 54006 w 1565523"/>
                <a:gd name="connsiteY1" fmla="*/ 254793 h 1275382"/>
                <a:gd name="connsiteX2" fmla="*/ 1558001 w 1565523"/>
                <a:gd name="connsiteY2" fmla="*/ 0 h 1275382"/>
                <a:gd name="connsiteX3" fmla="*/ 1565523 w 1565523"/>
                <a:gd name="connsiteY3" fmla="*/ 433858 h 1275382"/>
                <a:gd name="connsiteX4" fmla="*/ 159141 w 1565523"/>
                <a:gd name="connsiteY4" fmla="*/ 1275382 h 1275382"/>
                <a:gd name="connsiteX5" fmla="*/ 54006 w 1565523"/>
                <a:gd name="connsiteY5" fmla="*/ 470817 h 1275382"/>
                <a:gd name="connsiteX6" fmla="*/ 0 w 1565523"/>
                <a:gd name="connsiteY6" fmla="*/ 362805 h 1275382"/>
                <a:gd name="connsiteX0" fmla="*/ 0 w 1565523"/>
                <a:gd name="connsiteY0" fmla="*/ 362805 h 1275382"/>
                <a:gd name="connsiteX1" fmla="*/ 327850 w 1565523"/>
                <a:gd name="connsiteY1" fmla="*/ 876299 h 1275382"/>
                <a:gd name="connsiteX2" fmla="*/ 1558001 w 1565523"/>
                <a:gd name="connsiteY2" fmla="*/ 0 h 1275382"/>
                <a:gd name="connsiteX3" fmla="*/ 1565523 w 1565523"/>
                <a:gd name="connsiteY3" fmla="*/ 433858 h 1275382"/>
                <a:gd name="connsiteX4" fmla="*/ 159141 w 1565523"/>
                <a:gd name="connsiteY4" fmla="*/ 1275382 h 1275382"/>
                <a:gd name="connsiteX5" fmla="*/ 54006 w 1565523"/>
                <a:gd name="connsiteY5" fmla="*/ 470817 h 1275382"/>
                <a:gd name="connsiteX6" fmla="*/ 0 w 1565523"/>
                <a:gd name="connsiteY6" fmla="*/ 362805 h 1275382"/>
                <a:gd name="connsiteX0" fmla="*/ 1069944 w 2635467"/>
                <a:gd name="connsiteY0" fmla="*/ 362805 h 1275382"/>
                <a:gd name="connsiteX1" fmla="*/ 1397794 w 2635467"/>
                <a:gd name="connsiteY1" fmla="*/ 876299 h 1275382"/>
                <a:gd name="connsiteX2" fmla="*/ 2627945 w 2635467"/>
                <a:gd name="connsiteY2" fmla="*/ 0 h 1275382"/>
                <a:gd name="connsiteX3" fmla="*/ 2635467 w 2635467"/>
                <a:gd name="connsiteY3" fmla="*/ 433858 h 1275382"/>
                <a:gd name="connsiteX4" fmla="*/ 1229085 w 2635467"/>
                <a:gd name="connsiteY4" fmla="*/ 1275382 h 1275382"/>
                <a:gd name="connsiteX5" fmla="*/ 0 w 2635467"/>
                <a:gd name="connsiteY5" fmla="*/ 456529 h 1275382"/>
                <a:gd name="connsiteX6" fmla="*/ 1069944 w 2635467"/>
                <a:gd name="connsiteY6" fmla="*/ 362805 h 1275382"/>
                <a:gd name="connsiteX0" fmla="*/ 0 w 2708523"/>
                <a:gd name="connsiteY0" fmla="*/ 177067 h 1275382"/>
                <a:gd name="connsiteX1" fmla="*/ 1470850 w 2708523"/>
                <a:gd name="connsiteY1" fmla="*/ 876299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08523"/>
                <a:gd name="connsiteY0" fmla="*/ 177067 h 1275382"/>
                <a:gd name="connsiteX1" fmla="*/ 1297019 w 2708523"/>
                <a:gd name="connsiteY1" fmla="*/ 957262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08523"/>
                <a:gd name="connsiteY0" fmla="*/ 177067 h 1275382"/>
                <a:gd name="connsiteX1" fmla="*/ 1304163 w 2708523"/>
                <a:gd name="connsiteY1" fmla="*/ 835819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84723"/>
                <a:gd name="connsiteY0" fmla="*/ 10380 h 1275382"/>
                <a:gd name="connsiteX1" fmla="*/ 1380363 w 2784723"/>
                <a:gd name="connsiteY1" fmla="*/ 835819 h 1275382"/>
                <a:gd name="connsiteX2" fmla="*/ 2777201 w 2784723"/>
                <a:gd name="connsiteY2" fmla="*/ 0 h 1275382"/>
                <a:gd name="connsiteX3" fmla="*/ 2784723 w 2784723"/>
                <a:gd name="connsiteY3" fmla="*/ 433858 h 1275382"/>
                <a:gd name="connsiteX4" fmla="*/ 1378341 w 2784723"/>
                <a:gd name="connsiteY4" fmla="*/ 1275382 h 1275382"/>
                <a:gd name="connsiteX5" fmla="*/ 149256 w 2784723"/>
                <a:gd name="connsiteY5" fmla="*/ 456529 h 1275382"/>
                <a:gd name="connsiteX6" fmla="*/ 0 w 2784723"/>
                <a:gd name="connsiteY6" fmla="*/ 10380 h 1275382"/>
                <a:gd name="connsiteX0" fmla="*/ 3144 w 2787867"/>
                <a:gd name="connsiteY0" fmla="*/ 10380 h 1275382"/>
                <a:gd name="connsiteX1" fmla="*/ 1383507 w 2787867"/>
                <a:gd name="connsiteY1" fmla="*/ 835819 h 1275382"/>
                <a:gd name="connsiteX2" fmla="*/ 2780345 w 2787867"/>
                <a:gd name="connsiteY2" fmla="*/ 0 h 1275382"/>
                <a:gd name="connsiteX3" fmla="*/ 2787867 w 2787867"/>
                <a:gd name="connsiteY3" fmla="*/ 433858 h 1275382"/>
                <a:gd name="connsiteX4" fmla="*/ 1381485 w 2787867"/>
                <a:gd name="connsiteY4" fmla="*/ 1275382 h 1275382"/>
                <a:gd name="connsiteX5" fmla="*/ 0 w 2787867"/>
                <a:gd name="connsiteY5" fmla="*/ 439861 h 1275382"/>
                <a:gd name="connsiteX6" fmla="*/ 3144 w 2787867"/>
                <a:gd name="connsiteY6" fmla="*/ 10380 h 1275382"/>
                <a:gd name="connsiteX0" fmla="*/ 0 w 2789486"/>
                <a:gd name="connsiteY0" fmla="*/ 7998 h 1275382"/>
                <a:gd name="connsiteX1" fmla="*/ 1385126 w 2789486"/>
                <a:gd name="connsiteY1" fmla="*/ 835819 h 1275382"/>
                <a:gd name="connsiteX2" fmla="*/ 2781964 w 2789486"/>
                <a:gd name="connsiteY2" fmla="*/ 0 h 1275382"/>
                <a:gd name="connsiteX3" fmla="*/ 2789486 w 2789486"/>
                <a:gd name="connsiteY3" fmla="*/ 433858 h 1275382"/>
                <a:gd name="connsiteX4" fmla="*/ 1383104 w 2789486"/>
                <a:gd name="connsiteY4" fmla="*/ 1275382 h 1275382"/>
                <a:gd name="connsiteX5" fmla="*/ 1619 w 2789486"/>
                <a:gd name="connsiteY5" fmla="*/ 439861 h 1275382"/>
                <a:gd name="connsiteX6" fmla="*/ 0 w 2789486"/>
                <a:gd name="connsiteY6" fmla="*/ 7998 h 1275382"/>
                <a:gd name="connsiteX0" fmla="*/ 0 w 2789486"/>
                <a:gd name="connsiteY0" fmla="*/ 7998 h 1220614"/>
                <a:gd name="connsiteX1" fmla="*/ 1385126 w 2789486"/>
                <a:gd name="connsiteY1" fmla="*/ 835819 h 1220614"/>
                <a:gd name="connsiteX2" fmla="*/ 2781964 w 2789486"/>
                <a:gd name="connsiteY2" fmla="*/ 0 h 1220614"/>
                <a:gd name="connsiteX3" fmla="*/ 2789486 w 2789486"/>
                <a:gd name="connsiteY3" fmla="*/ 433858 h 1220614"/>
                <a:gd name="connsiteX4" fmla="*/ 1364054 w 2789486"/>
                <a:gd name="connsiteY4" fmla="*/ 1220614 h 1220614"/>
                <a:gd name="connsiteX5" fmla="*/ 1619 w 2789486"/>
                <a:gd name="connsiteY5" fmla="*/ 439861 h 1220614"/>
                <a:gd name="connsiteX6" fmla="*/ 0 w 2789486"/>
                <a:gd name="connsiteY6" fmla="*/ 7998 h 1220614"/>
                <a:gd name="connsiteX0" fmla="*/ 0 w 2789486"/>
                <a:gd name="connsiteY0" fmla="*/ 7998 h 1277764"/>
                <a:gd name="connsiteX1" fmla="*/ 1385126 w 2789486"/>
                <a:gd name="connsiteY1" fmla="*/ 835819 h 1277764"/>
                <a:gd name="connsiteX2" fmla="*/ 2781964 w 2789486"/>
                <a:gd name="connsiteY2" fmla="*/ 0 h 1277764"/>
                <a:gd name="connsiteX3" fmla="*/ 2789486 w 2789486"/>
                <a:gd name="connsiteY3" fmla="*/ 433858 h 1277764"/>
                <a:gd name="connsiteX4" fmla="*/ 1383104 w 2789486"/>
                <a:gd name="connsiteY4" fmla="*/ 1277764 h 1277764"/>
                <a:gd name="connsiteX5" fmla="*/ 1619 w 2789486"/>
                <a:gd name="connsiteY5" fmla="*/ 439861 h 1277764"/>
                <a:gd name="connsiteX6" fmla="*/ 0 w 2789486"/>
                <a:gd name="connsiteY6" fmla="*/ 7998 h 1277764"/>
                <a:gd name="connsiteX0" fmla="*/ 0 w 2781964"/>
                <a:gd name="connsiteY0" fmla="*/ 7998 h 1277764"/>
                <a:gd name="connsiteX1" fmla="*/ 1385126 w 2781964"/>
                <a:gd name="connsiteY1" fmla="*/ 835819 h 1277764"/>
                <a:gd name="connsiteX2" fmla="*/ 2781964 w 2781964"/>
                <a:gd name="connsiteY2" fmla="*/ 0 h 1277764"/>
                <a:gd name="connsiteX3" fmla="*/ 2741861 w 2781964"/>
                <a:gd name="connsiteY3" fmla="*/ 407664 h 1277764"/>
                <a:gd name="connsiteX4" fmla="*/ 1383104 w 2781964"/>
                <a:gd name="connsiteY4" fmla="*/ 1277764 h 1277764"/>
                <a:gd name="connsiteX5" fmla="*/ 1619 w 2781964"/>
                <a:gd name="connsiteY5" fmla="*/ 439861 h 1277764"/>
                <a:gd name="connsiteX6" fmla="*/ 0 w 2781964"/>
                <a:gd name="connsiteY6" fmla="*/ 7998 h 1277764"/>
                <a:gd name="connsiteX0" fmla="*/ 0 w 2784723"/>
                <a:gd name="connsiteY0" fmla="*/ 7998 h 1277764"/>
                <a:gd name="connsiteX1" fmla="*/ 1385126 w 2784723"/>
                <a:gd name="connsiteY1" fmla="*/ 835819 h 1277764"/>
                <a:gd name="connsiteX2" fmla="*/ 2781964 w 2784723"/>
                <a:gd name="connsiteY2" fmla="*/ 0 h 1277764"/>
                <a:gd name="connsiteX3" fmla="*/ 2784723 w 2784723"/>
                <a:gd name="connsiteY3" fmla="*/ 436239 h 1277764"/>
                <a:gd name="connsiteX4" fmla="*/ 1383104 w 2784723"/>
                <a:gd name="connsiteY4" fmla="*/ 1277764 h 1277764"/>
                <a:gd name="connsiteX5" fmla="*/ 1619 w 2784723"/>
                <a:gd name="connsiteY5" fmla="*/ 439861 h 1277764"/>
                <a:gd name="connsiteX6" fmla="*/ 0 w 2784723"/>
                <a:gd name="connsiteY6" fmla="*/ 7998 h 1277764"/>
                <a:gd name="connsiteX0" fmla="*/ 0 w 2784723"/>
                <a:gd name="connsiteY0" fmla="*/ 0 h 1269766"/>
                <a:gd name="connsiteX1" fmla="*/ 1385126 w 2784723"/>
                <a:gd name="connsiteY1" fmla="*/ 827821 h 1269766"/>
                <a:gd name="connsiteX2" fmla="*/ 2765296 w 2784723"/>
                <a:gd name="connsiteY2" fmla="*/ 53915 h 1269766"/>
                <a:gd name="connsiteX3" fmla="*/ 2784723 w 2784723"/>
                <a:gd name="connsiteY3" fmla="*/ 428241 h 1269766"/>
                <a:gd name="connsiteX4" fmla="*/ 1383104 w 2784723"/>
                <a:gd name="connsiteY4" fmla="*/ 1269766 h 1269766"/>
                <a:gd name="connsiteX5" fmla="*/ 1619 w 2784723"/>
                <a:gd name="connsiteY5" fmla="*/ 431863 h 1269766"/>
                <a:gd name="connsiteX6" fmla="*/ 0 w 2784723"/>
                <a:gd name="connsiteY6" fmla="*/ 0 h 1269766"/>
                <a:gd name="connsiteX0" fmla="*/ 0 w 2785266"/>
                <a:gd name="connsiteY0" fmla="*/ 3235 h 1273001"/>
                <a:gd name="connsiteX1" fmla="*/ 1385126 w 2785266"/>
                <a:gd name="connsiteY1" fmla="*/ 831056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80363 w 2785266"/>
                <a:gd name="connsiteY1" fmla="*/ 850106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80363 w 2785266"/>
                <a:gd name="connsiteY1" fmla="*/ 835819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77982 w 2785266"/>
                <a:gd name="connsiteY1" fmla="*/ 831057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32258 w 2784187"/>
                <a:gd name="connsiteY0" fmla="*/ 62767 h 1273001"/>
                <a:gd name="connsiteX1" fmla="*/ 1376903 w 2784187"/>
                <a:gd name="connsiteY1" fmla="*/ 831057 h 1273001"/>
                <a:gd name="connsiteX2" fmla="*/ 2783267 w 2784187"/>
                <a:gd name="connsiteY2" fmla="*/ 0 h 1273001"/>
                <a:gd name="connsiteX3" fmla="*/ 2783644 w 2784187"/>
                <a:gd name="connsiteY3" fmla="*/ 431476 h 1273001"/>
                <a:gd name="connsiteX4" fmla="*/ 1382025 w 2784187"/>
                <a:gd name="connsiteY4" fmla="*/ 1273001 h 1273001"/>
                <a:gd name="connsiteX5" fmla="*/ 540 w 2784187"/>
                <a:gd name="connsiteY5" fmla="*/ 435098 h 1273001"/>
                <a:gd name="connsiteX6" fmla="*/ 32258 w 2784187"/>
                <a:gd name="connsiteY6" fmla="*/ 62767 h 1273001"/>
                <a:gd name="connsiteX0" fmla="*/ 0 w 2785266"/>
                <a:gd name="connsiteY0" fmla="*/ 854 h 1273001"/>
                <a:gd name="connsiteX1" fmla="*/ 1377982 w 2785266"/>
                <a:gd name="connsiteY1" fmla="*/ 831057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854 h 1273001"/>
                <a:gd name="connsiteX0" fmla="*/ 1302 w 2786568"/>
                <a:gd name="connsiteY0" fmla="*/ 854 h 1273001"/>
                <a:gd name="connsiteX1" fmla="*/ 1379284 w 2786568"/>
                <a:gd name="connsiteY1" fmla="*/ 831057 h 1273001"/>
                <a:gd name="connsiteX2" fmla="*/ 2785648 w 2786568"/>
                <a:gd name="connsiteY2" fmla="*/ 0 h 1273001"/>
                <a:gd name="connsiteX3" fmla="*/ 2786025 w 2786568"/>
                <a:gd name="connsiteY3" fmla="*/ 431476 h 1273001"/>
                <a:gd name="connsiteX4" fmla="*/ 1384406 w 2786568"/>
                <a:gd name="connsiteY4" fmla="*/ 1273001 h 1273001"/>
                <a:gd name="connsiteX5" fmla="*/ 540 w 2786568"/>
                <a:gd name="connsiteY5" fmla="*/ 432717 h 1273001"/>
                <a:gd name="connsiteX6" fmla="*/ 1302 w 2786568"/>
                <a:gd name="connsiteY6" fmla="*/ 854 h 1273001"/>
                <a:gd name="connsiteX0" fmla="*/ 1302 w 2790787"/>
                <a:gd name="connsiteY0" fmla="*/ 854 h 1273001"/>
                <a:gd name="connsiteX1" fmla="*/ 1379284 w 2790787"/>
                <a:gd name="connsiteY1" fmla="*/ 831057 h 1273001"/>
                <a:gd name="connsiteX2" fmla="*/ 2785648 w 2790787"/>
                <a:gd name="connsiteY2" fmla="*/ 0 h 1273001"/>
                <a:gd name="connsiteX3" fmla="*/ 2790787 w 2790787"/>
                <a:gd name="connsiteY3" fmla="*/ 429095 h 1273001"/>
                <a:gd name="connsiteX4" fmla="*/ 1384406 w 2790787"/>
                <a:gd name="connsiteY4" fmla="*/ 1273001 h 1273001"/>
                <a:gd name="connsiteX5" fmla="*/ 540 w 2790787"/>
                <a:gd name="connsiteY5" fmla="*/ 432717 h 1273001"/>
                <a:gd name="connsiteX6" fmla="*/ 1302 w 2790787"/>
                <a:gd name="connsiteY6" fmla="*/ 854 h 1273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90787" h="1273001">
                  <a:moveTo>
                    <a:pt x="1302" y="854"/>
                  </a:moveTo>
                  <a:lnTo>
                    <a:pt x="1379284" y="831057"/>
                  </a:lnTo>
                  <a:lnTo>
                    <a:pt x="2785648" y="0"/>
                  </a:lnTo>
                  <a:cubicBezTo>
                    <a:pt x="2786568" y="145413"/>
                    <a:pt x="2789867" y="283682"/>
                    <a:pt x="2790787" y="429095"/>
                  </a:cubicBezTo>
                  <a:lnTo>
                    <a:pt x="1384406" y="1273001"/>
                  </a:lnTo>
                  <a:lnTo>
                    <a:pt x="540" y="432717"/>
                  </a:lnTo>
                  <a:cubicBezTo>
                    <a:pt x="0" y="288763"/>
                    <a:pt x="1842" y="144808"/>
                    <a:pt x="1302" y="85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олилиния 11"/>
            <p:cNvSpPr/>
            <p:nvPr/>
          </p:nvSpPr>
          <p:spPr>
            <a:xfrm>
              <a:off x="5361943" y="2280295"/>
              <a:ext cx="2790787" cy="1273001"/>
            </a:xfrm>
            <a:custGeom>
              <a:avLst/>
              <a:gdLst>
                <a:gd name="connsiteX0" fmla="*/ 0 w 288032"/>
                <a:gd name="connsiteY0" fmla="*/ 108012 h 216024"/>
                <a:gd name="connsiteX1" fmla="*/ 54006 w 288032"/>
                <a:gd name="connsiteY1" fmla="*/ 0 h 216024"/>
                <a:gd name="connsiteX2" fmla="*/ 234026 w 288032"/>
                <a:gd name="connsiteY2" fmla="*/ 0 h 216024"/>
                <a:gd name="connsiteX3" fmla="*/ 288032 w 288032"/>
                <a:gd name="connsiteY3" fmla="*/ 108012 h 216024"/>
                <a:gd name="connsiteX4" fmla="*/ 234026 w 288032"/>
                <a:gd name="connsiteY4" fmla="*/ 216024 h 216024"/>
                <a:gd name="connsiteX5" fmla="*/ 54006 w 288032"/>
                <a:gd name="connsiteY5" fmla="*/ 216024 h 216024"/>
                <a:gd name="connsiteX6" fmla="*/ 0 w 288032"/>
                <a:gd name="connsiteY6" fmla="*/ 108012 h 216024"/>
                <a:gd name="connsiteX0" fmla="*/ 0 w 432048"/>
                <a:gd name="connsiteY0" fmla="*/ 108012 h 360040"/>
                <a:gd name="connsiteX1" fmla="*/ 54006 w 432048"/>
                <a:gd name="connsiteY1" fmla="*/ 0 h 360040"/>
                <a:gd name="connsiteX2" fmla="*/ 234026 w 432048"/>
                <a:gd name="connsiteY2" fmla="*/ 0 h 360040"/>
                <a:gd name="connsiteX3" fmla="*/ 432048 w 432048"/>
                <a:gd name="connsiteY3" fmla="*/ 360040 h 360040"/>
                <a:gd name="connsiteX4" fmla="*/ 234026 w 432048"/>
                <a:gd name="connsiteY4" fmla="*/ 216024 h 360040"/>
                <a:gd name="connsiteX5" fmla="*/ 54006 w 432048"/>
                <a:gd name="connsiteY5" fmla="*/ 216024 h 360040"/>
                <a:gd name="connsiteX6" fmla="*/ 0 w 432048"/>
                <a:gd name="connsiteY6" fmla="*/ 108012 h 360040"/>
                <a:gd name="connsiteX0" fmla="*/ 0 w 432048"/>
                <a:gd name="connsiteY0" fmla="*/ 108012 h 619125"/>
                <a:gd name="connsiteX1" fmla="*/ 54006 w 432048"/>
                <a:gd name="connsiteY1" fmla="*/ 0 h 619125"/>
                <a:gd name="connsiteX2" fmla="*/ 234026 w 432048"/>
                <a:gd name="connsiteY2" fmla="*/ 0 h 619125"/>
                <a:gd name="connsiteX3" fmla="*/ 432048 w 432048"/>
                <a:gd name="connsiteY3" fmla="*/ 360040 h 619125"/>
                <a:gd name="connsiteX4" fmla="*/ 135775 w 432048"/>
                <a:gd name="connsiteY4" fmla="*/ 619125 h 619125"/>
                <a:gd name="connsiteX5" fmla="*/ 54006 w 432048"/>
                <a:gd name="connsiteY5" fmla="*/ 216024 h 619125"/>
                <a:gd name="connsiteX6" fmla="*/ 0 w 432048"/>
                <a:gd name="connsiteY6" fmla="*/ 108012 h 619125"/>
                <a:gd name="connsiteX0" fmla="*/ 0 w 432048"/>
                <a:gd name="connsiteY0" fmla="*/ 108012 h 1020589"/>
                <a:gd name="connsiteX1" fmla="*/ 54006 w 432048"/>
                <a:gd name="connsiteY1" fmla="*/ 0 h 1020589"/>
                <a:gd name="connsiteX2" fmla="*/ 234026 w 432048"/>
                <a:gd name="connsiteY2" fmla="*/ 0 h 1020589"/>
                <a:gd name="connsiteX3" fmla="*/ 432048 w 432048"/>
                <a:gd name="connsiteY3" fmla="*/ 360040 h 1020589"/>
                <a:gd name="connsiteX4" fmla="*/ 159141 w 432048"/>
                <a:gd name="connsiteY4" fmla="*/ 1020589 h 1020589"/>
                <a:gd name="connsiteX5" fmla="*/ 54006 w 432048"/>
                <a:gd name="connsiteY5" fmla="*/ 216024 h 1020589"/>
                <a:gd name="connsiteX6" fmla="*/ 0 w 432048"/>
                <a:gd name="connsiteY6" fmla="*/ 108012 h 1020589"/>
                <a:gd name="connsiteX0" fmla="*/ 0 w 1565523"/>
                <a:gd name="connsiteY0" fmla="*/ 108012 h 1020589"/>
                <a:gd name="connsiteX1" fmla="*/ 54006 w 1565523"/>
                <a:gd name="connsiteY1" fmla="*/ 0 h 1020589"/>
                <a:gd name="connsiteX2" fmla="*/ 234026 w 1565523"/>
                <a:gd name="connsiteY2" fmla="*/ 0 h 1020589"/>
                <a:gd name="connsiteX3" fmla="*/ 1565523 w 1565523"/>
                <a:gd name="connsiteY3" fmla="*/ 179065 h 1020589"/>
                <a:gd name="connsiteX4" fmla="*/ 159141 w 1565523"/>
                <a:gd name="connsiteY4" fmla="*/ 1020589 h 1020589"/>
                <a:gd name="connsiteX5" fmla="*/ 54006 w 1565523"/>
                <a:gd name="connsiteY5" fmla="*/ 216024 h 1020589"/>
                <a:gd name="connsiteX6" fmla="*/ 0 w 1565523"/>
                <a:gd name="connsiteY6" fmla="*/ 108012 h 1020589"/>
                <a:gd name="connsiteX0" fmla="*/ 0 w 1565523"/>
                <a:gd name="connsiteY0" fmla="*/ 362805 h 1275382"/>
                <a:gd name="connsiteX1" fmla="*/ 54006 w 1565523"/>
                <a:gd name="connsiteY1" fmla="*/ 254793 h 1275382"/>
                <a:gd name="connsiteX2" fmla="*/ 1558001 w 1565523"/>
                <a:gd name="connsiteY2" fmla="*/ 0 h 1275382"/>
                <a:gd name="connsiteX3" fmla="*/ 1565523 w 1565523"/>
                <a:gd name="connsiteY3" fmla="*/ 433858 h 1275382"/>
                <a:gd name="connsiteX4" fmla="*/ 159141 w 1565523"/>
                <a:gd name="connsiteY4" fmla="*/ 1275382 h 1275382"/>
                <a:gd name="connsiteX5" fmla="*/ 54006 w 1565523"/>
                <a:gd name="connsiteY5" fmla="*/ 470817 h 1275382"/>
                <a:gd name="connsiteX6" fmla="*/ 0 w 1565523"/>
                <a:gd name="connsiteY6" fmla="*/ 362805 h 1275382"/>
                <a:gd name="connsiteX0" fmla="*/ 0 w 1565523"/>
                <a:gd name="connsiteY0" fmla="*/ 362805 h 1275382"/>
                <a:gd name="connsiteX1" fmla="*/ 327850 w 1565523"/>
                <a:gd name="connsiteY1" fmla="*/ 876299 h 1275382"/>
                <a:gd name="connsiteX2" fmla="*/ 1558001 w 1565523"/>
                <a:gd name="connsiteY2" fmla="*/ 0 h 1275382"/>
                <a:gd name="connsiteX3" fmla="*/ 1565523 w 1565523"/>
                <a:gd name="connsiteY3" fmla="*/ 433858 h 1275382"/>
                <a:gd name="connsiteX4" fmla="*/ 159141 w 1565523"/>
                <a:gd name="connsiteY4" fmla="*/ 1275382 h 1275382"/>
                <a:gd name="connsiteX5" fmla="*/ 54006 w 1565523"/>
                <a:gd name="connsiteY5" fmla="*/ 470817 h 1275382"/>
                <a:gd name="connsiteX6" fmla="*/ 0 w 1565523"/>
                <a:gd name="connsiteY6" fmla="*/ 362805 h 1275382"/>
                <a:gd name="connsiteX0" fmla="*/ 1069944 w 2635467"/>
                <a:gd name="connsiteY0" fmla="*/ 362805 h 1275382"/>
                <a:gd name="connsiteX1" fmla="*/ 1397794 w 2635467"/>
                <a:gd name="connsiteY1" fmla="*/ 876299 h 1275382"/>
                <a:gd name="connsiteX2" fmla="*/ 2627945 w 2635467"/>
                <a:gd name="connsiteY2" fmla="*/ 0 h 1275382"/>
                <a:gd name="connsiteX3" fmla="*/ 2635467 w 2635467"/>
                <a:gd name="connsiteY3" fmla="*/ 433858 h 1275382"/>
                <a:gd name="connsiteX4" fmla="*/ 1229085 w 2635467"/>
                <a:gd name="connsiteY4" fmla="*/ 1275382 h 1275382"/>
                <a:gd name="connsiteX5" fmla="*/ 0 w 2635467"/>
                <a:gd name="connsiteY5" fmla="*/ 456529 h 1275382"/>
                <a:gd name="connsiteX6" fmla="*/ 1069944 w 2635467"/>
                <a:gd name="connsiteY6" fmla="*/ 362805 h 1275382"/>
                <a:gd name="connsiteX0" fmla="*/ 0 w 2708523"/>
                <a:gd name="connsiteY0" fmla="*/ 177067 h 1275382"/>
                <a:gd name="connsiteX1" fmla="*/ 1470850 w 2708523"/>
                <a:gd name="connsiteY1" fmla="*/ 876299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08523"/>
                <a:gd name="connsiteY0" fmla="*/ 177067 h 1275382"/>
                <a:gd name="connsiteX1" fmla="*/ 1297019 w 2708523"/>
                <a:gd name="connsiteY1" fmla="*/ 957262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08523"/>
                <a:gd name="connsiteY0" fmla="*/ 177067 h 1275382"/>
                <a:gd name="connsiteX1" fmla="*/ 1304163 w 2708523"/>
                <a:gd name="connsiteY1" fmla="*/ 835819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84723"/>
                <a:gd name="connsiteY0" fmla="*/ 10380 h 1275382"/>
                <a:gd name="connsiteX1" fmla="*/ 1380363 w 2784723"/>
                <a:gd name="connsiteY1" fmla="*/ 835819 h 1275382"/>
                <a:gd name="connsiteX2" fmla="*/ 2777201 w 2784723"/>
                <a:gd name="connsiteY2" fmla="*/ 0 h 1275382"/>
                <a:gd name="connsiteX3" fmla="*/ 2784723 w 2784723"/>
                <a:gd name="connsiteY3" fmla="*/ 433858 h 1275382"/>
                <a:gd name="connsiteX4" fmla="*/ 1378341 w 2784723"/>
                <a:gd name="connsiteY4" fmla="*/ 1275382 h 1275382"/>
                <a:gd name="connsiteX5" fmla="*/ 149256 w 2784723"/>
                <a:gd name="connsiteY5" fmla="*/ 456529 h 1275382"/>
                <a:gd name="connsiteX6" fmla="*/ 0 w 2784723"/>
                <a:gd name="connsiteY6" fmla="*/ 10380 h 1275382"/>
                <a:gd name="connsiteX0" fmla="*/ 3144 w 2787867"/>
                <a:gd name="connsiteY0" fmla="*/ 10380 h 1275382"/>
                <a:gd name="connsiteX1" fmla="*/ 1383507 w 2787867"/>
                <a:gd name="connsiteY1" fmla="*/ 835819 h 1275382"/>
                <a:gd name="connsiteX2" fmla="*/ 2780345 w 2787867"/>
                <a:gd name="connsiteY2" fmla="*/ 0 h 1275382"/>
                <a:gd name="connsiteX3" fmla="*/ 2787867 w 2787867"/>
                <a:gd name="connsiteY3" fmla="*/ 433858 h 1275382"/>
                <a:gd name="connsiteX4" fmla="*/ 1381485 w 2787867"/>
                <a:gd name="connsiteY4" fmla="*/ 1275382 h 1275382"/>
                <a:gd name="connsiteX5" fmla="*/ 0 w 2787867"/>
                <a:gd name="connsiteY5" fmla="*/ 439861 h 1275382"/>
                <a:gd name="connsiteX6" fmla="*/ 3144 w 2787867"/>
                <a:gd name="connsiteY6" fmla="*/ 10380 h 1275382"/>
                <a:gd name="connsiteX0" fmla="*/ 0 w 2789486"/>
                <a:gd name="connsiteY0" fmla="*/ 7998 h 1275382"/>
                <a:gd name="connsiteX1" fmla="*/ 1385126 w 2789486"/>
                <a:gd name="connsiteY1" fmla="*/ 835819 h 1275382"/>
                <a:gd name="connsiteX2" fmla="*/ 2781964 w 2789486"/>
                <a:gd name="connsiteY2" fmla="*/ 0 h 1275382"/>
                <a:gd name="connsiteX3" fmla="*/ 2789486 w 2789486"/>
                <a:gd name="connsiteY3" fmla="*/ 433858 h 1275382"/>
                <a:gd name="connsiteX4" fmla="*/ 1383104 w 2789486"/>
                <a:gd name="connsiteY4" fmla="*/ 1275382 h 1275382"/>
                <a:gd name="connsiteX5" fmla="*/ 1619 w 2789486"/>
                <a:gd name="connsiteY5" fmla="*/ 439861 h 1275382"/>
                <a:gd name="connsiteX6" fmla="*/ 0 w 2789486"/>
                <a:gd name="connsiteY6" fmla="*/ 7998 h 1275382"/>
                <a:gd name="connsiteX0" fmla="*/ 0 w 2789486"/>
                <a:gd name="connsiteY0" fmla="*/ 7998 h 1220614"/>
                <a:gd name="connsiteX1" fmla="*/ 1385126 w 2789486"/>
                <a:gd name="connsiteY1" fmla="*/ 835819 h 1220614"/>
                <a:gd name="connsiteX2" fmla="*/ 2781964 w 2789486"/>
                <a:gd name="connsiteY2" fmla="*/ 0 h 1220614"/>
                <a:gd name="connsiteX3" fmla="*/ 2789486 w 2789486"/>
                <a:gd name="connsiteY3" fmla="*/ 433858 h 1220614"/>
                <a:gd name="connsiteX4" fmla="*/ 1364054 w 2789486"/>
                <a:gd name="connsiteY4" fmla="*/ 1220614 h 1220614"/>
                <a:gd name="connsiteX5" fmla="*/ 1619 w 2789486"/>
                <a:gd name="connsiteY5" fmla="*/ 439861 h 1220614"/>
                <a:gd name="connsiteX6" fmla="*/ 0 w 2789486"/>
                <a:gd name="connsiteY6" fmla="*/ 7998 h 1220614"/>
                <a:gd name="connsiteX0" fmla="*/ 0 w 2789486"/>
                <a:gd name="connsiteY0" fmla="*/ 7998 h 1277764"/>
                <a:gd name="connsiteX1" fmla="*/ 1385126 w 2789486"/>
                <a:gd name="connsiteY1" fmla="*/ 835819 h 1277764"/>
                <a:gd name="connsiteX2" fmla="*/ 2781964 w 2789486"/>
                <a:gd name="connsiteY2" fmla="*/ 0 h 1277764"/>
                <a:gd name="connsiteX3" fmla="*/ 2789486 w 2789486"/>
                <a:gd name="connsiteY3" fmla="*/ 433858 h 1277764"/>
                <a:gd name="connsiteX4" fmla="*/ 1383104 w 2789486"/>
                <a:gd name="connsiteY4" fmla="*/ 1277764 h 1277764"/>
                <a:gd name="connsiteX5" fmla="*/ 1619 w 2789486"/>
                <a:gd name="connsiteY5" fmla="*/ 439861 h 1277764"/>
                <a:gd name="connsiteX6" fmla="*/ 0 w 2789486"/>
                <a:gd name="connsiteY6" fmla="*/ 7998 h 1277764"/>
                <a:gd name="connsiteX0" fmla="*/ 0 w 2781964"/>
                <a:gd name="connsiteY0" fmla="*/ 7998 h 1277764"/>
                <a:gd name="connsiteX1" fmla="*/ 1385126 w 2781964"/>
                <a:gd name="connsiteY1" fmla="*/ 835819 h 1277764"/>
                <a:gd name="connsiteX2" fmla="*/ 2781964 w 2781964"/>
                <a:gd name="connsiteY2" fmla="*/ 0 h 1277764"/>
                <a:gd name="connsiteX3" fmla="*/ 2741861 w 2781964"/>
                <a:gd name="connsiteY3" fmla="*/ 407664 h 1277764"/>
                <a:gd name="connsiteX4" fmla="*/ 1383104 w 2781964"/>
                <a:gd name="connsiteY4" fmla="*/ 1277764 h 1277764"/>
                <a:gd name="connsiteX5" fmla="*/ 1619 w 2781964"/>
                <a:gd name="connsiteY5" fmla="*/ 439861 h 1277764"/>
                <a:gd name="connsiteX6" fmla="*/ 0 w 2781964"/>
                <a:gd name="connsiteY6" fmla="*/ 7998 h 1277764"/>
                <a:gd name="connsiteX0" fmla="*/ 0 w 2784723"/>
                <a:gd name="connsiteY0" fmla="*/ 7998 h 1277764"/>
                <a:gd name="connsiteX1" fmla="*/ 1385126 w 2784723"/>
                <a:gd name="connsiteY1" fmla="*/ 835819 h 1277764"/>
                <a:gd name="connsiteX2" fmla="*/ 2781964 w 2784723"/>
                <a:gd name="connsiteY2" fmla="*/ 0 h 1277764"/>
                <a:gd name="connsiteX3" fmla="*/ 2784723 w 2784723"/>
                <a:gd name="connsiteY3" fmla="*/ 436239 h 1277764"/>
                <a:gd name="connsiteX4" fmla="*/ 1383104 w 2784723"/>
                <a:gd name="connsiteY4" fmla="*/ 1277764 h 1277764"/>
                <a:gd name="connsiteX5" fmla="*/ 1619 w 2784723"/>
                <a:gd name="connsiteY5" fmla="*/ 439861 h 1277764"/>
                <a:gd name="connsiteX6" fmla="*/ 0 w 2784723"/>
                <a:gd name="connsiteY6" fmla="*/ 7998 h 1277764"/>
                <a:gd name="connsiteX0" fmla="*/ 0 w 2784723"/>
                <a:gd name="connsiteY0" fmla="*/ 0 h 1269766"/>
                <a:gd name="connsiteX1" fmla="*/ 1385126 w 2784723"/>
                <a:gd name="connsiteY1" fmla="*/ 827821 h 1269766"/>
                <a:gd name="connsiteX2" fmla="*/ 2765296 w 2784723"/>
                <a:gd name="connsiteY2" fmla="*/ 53915 h 1269766"/>
                <a:gd name="connsiteX3" fmla="*/ 2784723 w 2784723"/>
                <a:gd name="connsiteY3" fmla="*/ 428241 h 1269766"/>
                <a:gd name="connsiteX4" fmla="*/ 1383104 w 2784723"/>
                <a:gd name="connsiteY4" fmla="*/ 1269766 h 1269766"/>
                <a:gd name="connsiteX5" fmla="*/ 1619 w 2784723"/>
                <a:gd name="connsiteY5" fmla="*/ 431863 h 1269766"/>
                <a:gd name="connsiteX6" fmla="*/ 0 w 2784723"/>
                <a:gd name="connsiteY6" fmla="*/ 0 h 1269766"/>
                <a:gd name="connsiteX0" fmla="*/ 0 w 2785266"/>
                <a:gd name="connsiteY0" fmla="*/ 3235 h 1273001"/>
                <a:gd name="connsiteX1" fmla="*/ 1385126 w 2785266"/>
                <a:gd name="connsiteY1" fmla="*/ 831056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80363 w 2785266"/>
                <a:gd name="connsiteY1" fmla="*/ 850106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80363 w 2785266"/>
                <a:gd name="connsiteY1" fmla="*/ 835819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77982 w 2785266"/>
                <a:gd name="connsiteY1" fmla="*/ 831057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32258 w 2784187"/>
                <a:gd name="connsiteY0" fmla="*/ 62767 h 1273001"/>
                <a:gd name="connsiteX1" fmla="*/ 1376903 w 2784187"/>
                <a:gd name="connsiteY1" fmla="*/ 831057 h 1273001"/>
                <a:gd name="connsiteX2" fmla="*/ 2783267 w 2784187"/>
                <a:gd name="connsiteY2" fmla="*/ 0 h 1273001"/>
                <a:gd name="connsiteX3" fmla="*/ 2783644 w 2784187"/>
                <a:gd name="connsiteY3" fmla="*/ 431476 h 1273001"/>
                <a:gd name="connsiteX4" fmla="*/ 1382025 w 2784187"/>
                <a:gd name="connsiteY4" fmla="*/ 1273001 h 1273001"/>
                <a:gd name="connsiteX5" fmla="*/ 540 w 2784187"/>
                <a:gd name="connsiteY5" fmla="*/ 435098 h 1273001"/>
                <a:gd name="connsiteX6" fmla="*/ 32258 w 2784187"/>
                <a:gd name="connsiteY6" fmla="*/ 62767 h 1273001"/>
                <a:gd name="connsiteX0" fmla="*/ 0 w 2785266"/>
                <a:gd name="connsiteY0" fmla="*/ 854 h 1273001"/>
                <a:gd name="connsiteX1" fmla="*/ 1377982 w 2785266"/>
                <a:gd name="connsiteY1" fmla="*/ 831057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854 h 1273001"/>
                <a:gd name="connsiteX0" fmla="*/ 1302 w 2786568"/>
                <a:gd name="connsiteY0" fmla="*/ 854 h 1273001"/>
                <a:gd name="connsiteX1" fmla="*/ 1379284 w 2786568"/>
                <a:gd name="connsiteY1" fmla="*/ 831057 h 1273001"/>
                <a:gd name="connsiteX2" fmla="*/ 2785648 w 2786568"/>
                <a:gd name="connsiteY2" fmla="*/ 0 h 1273001"/>
                <a:gd name="connsiteX3" fmla="*/ 2786025 w 2786568"/>
                <a:gd name="connsiteY3" fmla="*/ 431476 h 1273001"/>
                <a:gd name="connsiteX4" fmla="*/ 1384406 w 2786568"/>
                <a:gd name="connsiteY4" fmla="*/ 1273001 h 1273001"/>
                <a:gd name="connsiteX5" fmla="*/ 540 w 2786568"/>
                <a:gd name="connsiteY5" fmla="*/ 432717 h 1273001"/>
                <a:gd name="connsiteX6" fmla="*/ 1302 w 2786568"/>
                <a:gd name="connsiteY6" fmla="*/ 854 h 1273001"/>
                <a:gd name="connsiteX0" fmla="*/ 1302 w 2790787"/>
                <a:gd name="connsiteY0" fmla="*/ 854 h 1273001"/>
                <a:gd name="connsiteX1" fmla="*/ 1379284 w 2790787"/>
                <a:gd name="connsiteY1" fmla="*/ 831057 h 1273001"/>
                <a:gd name="connsiteX2" fmla="*/ 2785648 w 2790787"/>
                <a:gd name="connsiteY2" fmla="*/ 0 h 1273001"/>
                <a:gd name="connsiteX3" fmla="*/ 2790787 w 2790787"/>
                <a:gd name="connsiteY3" fmla="*/ 429095 h 1273001"/>
                <a:gd name="connsiteX4" fmla="*/ 1384406 w 2790787"/>
                <a:gd name="connsiteY4" fmla="*/ 1273001 h 1273001"/>
                <a:gd name="connsiteX5" fmla="*/ 540 w 2790787"/>
                <a:gd name="connsiteY5" fmla="*/ 432717 h 1273001"/>
                <a:gd name="connsiteX6" fmla="*/ 1302 w 2790787"/>
                <a:gd name="connsiteY6" fmla="*/ 854 h 1273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90787" h="1273001">
                  <a:moveTo>
                    <a:pt x="1302" y="854"/>
                  </a:moveTo>
                  <a:lnTo>
                    <a:pt x="1379284" y="831057"/>
                  </a:lnTo>
                  <a:lnTo>
                    <a:pt x="2785648" y="0"/>
                  </a:lnTo>
                  <a:cubicBezTo>
                    <a:pt x="2786568" y="145413"/>
                    <a:pt x="2789867" y="283682"/>
                    <a:pt x="2790787" y="429095"/>
                  </a:cubicBezTo>
                  <a:lnTo>
                    <a:pt x="1384406" y="1273001"/>
                  </a:lnTo>
                  <a:lnTo>
                    <a:pt x="540" y="432717"/>
                  </a:lnTo>
                  <a:cubicBezTo>
                    <a:pt x="0" y="288763"/>
                    <a:pt x="1842" y="144808"/>
                    <a:pt x="1302" y="85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Полилиния 12"/>
            <p:cNvSpPr/>
            <p:nvPr/>
          </p:nvSpPr>
          <p:spPr>
            <a:xfrm>
              <a:off x="5362277" y="3111823"/>
              <a:ext cx="2790787" cy="1273001"/>
            </a:xfrm>
            <a:custGeom>
              <a:avLst/>
              <a:gdLst>
                <a:gd name="connsiteX0" fmla="*/ 0 w 288032"/>
                <a:gd name="connsiteY0" fmla="*/ 108012 h 216024"/>
                <a:gd name="connsiteX1" fmla="*/ 54006 w 288032"/>
                <a:gd name="connsiteY1" fmla="*/ 0 h 216024"/>
                <a:gd name="connsiteX2" fmla="*/ 234026 w 288032"/>
                <a:gd name="connsiteY2" fmla="*/ 0 h 216024"/>
                <a:gd name="connsiteX3" fmla="*/ 288032 w 288032"/>
                <a:gd name="connsiteY3" fmla="*/ 108012 h 216024"/>
                <a:gd name="connsiteX4" fmla="*/ 234026 w 288032"/>
                <a:gd name="connsiteY4" fmla="*/ 216024 h 216024"/>
                <a:gd name="connsiteX5" fmla="*/ 54006 w 288032"/>
                <a:gd name="connsiteY5" fmla="*/ 216024 h 216024"/>
                <a:gd name="connsiteX6" fmla="*/ 0 w 288032"/>
                <a:gd name="connsiteY6" fmla="*/ 108012 h 216024"/>
                <a:gd name="connsiteX0" fmla="*/ 0 w 432048"/>
                <a:gd name="connsiteY0" fmla="*/ 108012 h 360040"/>
                <a:gd name="connsiteX1" fmla="*/ 54006 w 432048"/>
                <a:gd name="connsiteY1" fmla="*/ 0 h 360040"/>
                <a:gd name="connsiteX2" fmla="*/ 234026 w 432048"/>
                <a:gd name="connsiteY2" fmla="*/ 0 h 360040"/>
                <a:gd name="connsiteX3" fmla="*/ 432048 w 432048"/>
                <a:gd name="connsiteY3" fmla="*/ 360040 h 360040"/>
                <a:gd name="connsiteX4" fmla="*/ 234026 w 432048"/>
                <a:gd name="connsiteY4" fmla="*/ 216024 h 360040"/>
                <a:gd name="connsiteX5" fmla="*/ 54006 w 432048"/>
                <a:gd name="connsiteY5" fmla="*/ 216024 h 360040"/>
                <a:gd name="connsiteX6" fmla="*/ 0 w 432048"/>
                <a:gd name="connsiteY6" fmla="*/ 108012 h 360040"/>
                <a:gd name="connsiteX0" fmla="*/ 0 w 432048"/>
                <a:gd name="connsiteY0" fmla="*/ 108012 h 619125"/>
                <a:gd name="connsiteX1" fmla="*/ 54006 w 432048"/>
                <a:gd name="connsiteY1" fmla="*/ 0 h 619125"/>
                <a:gd name="connsiteX2" fmla="*/ 234026 w 432048"/>
                <a:gd name="connsiteY2" fmla="*/ 0 h 619125"/>
                <a:gd name="connsiteX3" fmla="*/ 432048 w 432048"/>
                <a:gd name="connsiteY3" fmla="*/ 360040 h 619125"/>
                <a:gd name="connsiteX4" fmla="*/ 135775 w 432048"/>
                <a:gd name="connsiteY4" fmla="*/ 619125 h 619125"/>
                <a:gd name="connsiteX5" fmla="*/ 54006 w 432048"/>
                <a:gd name="connsiteY5" fmla="*/ 216024 h 619125"/>
                <a:gd name="connsiteX6" fmla="*/ 0 w 432048"/>
                <a:gd name="connsiteY6" fmla="*/ 108012 h 619125"/>
                <a:gd name="connsiteX0" fmla="*/ 0 w 432048"/>
                <a:gd name="connsiteY0" fmla="*/ 108012 h 1020589"/>
                <a:gd name="connsiteX1" fmla="*/ 54006 w 432048"/>
                <a:gd name="connsiteY1" fmla="*/ 0 h 1020589"/>
                <a:gd name="connsiteX2" fmla="*/ 234026 w 432048"/>
                <a:gd name="connsiteY2" fmla="*/ 0 h 1020589"/>
                <a:gd name="connsiteX3" fmla="*/ 432048 w 432048"/>
                <a:gd name="connsiteY3" fmla="*/ 360040 h 1020589"/>
                <a:gd name="connsiteX4" fmla="*/ 159141 w 432048"/>
                <a:gd name="connsiteY4" fmla="*/ 1020589 h 1020589"/>
                <a:gd name="connsiteX5" fmla="*/ 54006 w 432048"/>
                <a:gd name="connsiteY5" fmla="*/ 216024 h 1020589"/>
                <a:gd name="connsiteX6" fmla="*/ 0 w 432048"/>
                <a:gd name="connsiteY6" fmla="*/ 108012 h 1020589"/>
                <a:gd name="connsiteX0" fmla="*/ 0 w 1565523"/>
                <a:gd name="connsiteY0" fmla="*/ 108012 h 1020589"/>
                <a:gd name="connsiteX1" fmla="*/ 54006 w 1565523"/>
                <a:gd name="connsiteY1" fmla="*/ 0 h 1020589"/>
                <a:gd name="connsiteX2" fmla="*/ 234026 w 1565523"/>
                <a:gd name="connsiteY2" fmla="*/ 0 h 1020589"/>
                <a:gd name="connsiteX3" fmla="*/ 1565523 w 1565523"/>
                <a:gd name="connsiteY3" fmla="*/ 179065 h 1020589"/>
                <a:gd name="connsiteX4" fmla="*/ 159141 w 1565523"/>
                <a:gd name="connsiteY4" fmla="*/ 1020589 h 1020589"/>
                <a:gd name="connsiteX5" fmla="*/ 54006 w 1565523"/>
                <a:gd name="connsiteY5" fmla="*/ 216024 h 1020589"/>
                <a:gd name="connsiteX6" fmla="*/ 0 w 1565523"/>
                <a:gd name="connsiteY6" fmla="*/ 108012 h 1020589"/>
                <a:gd name="connsiteX0" fmla="*/ 0 w 1565523"/>
                <a:gd name="connsiteY0" fmla="*/ 362805 h 1275382"/>
                <a:gd name="connsiteX1" fmla="*/ 54006 w 1565523"/>
                <a:gd name="connsiteY1" fmla="*/ 254793 h 1275382"/>
                <a:gd name="connsiteX2" fmla="*/ 1558001 w 1565523"/>
                <a:gd name="connsiteY2" fmla="*/ 0 h 1275382"/>
                <a:gd name="connsiteX3" fmla="*/ 1565523 w 1565523"/>
                <a:gd name="connsiteY3" fmla="*/ 433858 h 1275382"/>
                <a:gd name="connsiteX4" fmla="*/ 159141 w 1565523"/>
                <a:gd name="connsiteY4" fmla="*/ 1275382 h 1275382"/>
                <a:gd name="connsiteX5" fmla="*/ 54006 w 1565523"/>
                <a:gd name="connsiteY5" fmla="*/ 470817 h 1275382"/>
                <a:gd name="connsiteX6" fmla="*/ 0 w 1565523"/>
                <a:gd name="connsiteY6" fmla="*/ 362805 h 1275382"/>
                <a:gd name="connsiteX0" fmla="*/ 0 w 1565523"/>
                <a:gd name="connsiteY0" fmla="*/ 362805 h 1275382"/>
                <a:gd name="connsiteX1" fmla="*/ 327850 w 1565523"/>
                <a:gd name="connsiteY1" fmla="*/ 876299 h 1275382"/>
                <a:gd name="connsiteX2" fmla="*/ 1558001 w 1565523"/>
                <a:gd name="connsiteY2" fmla="*/ 0 h 1275382"/>
                <a:gd name="connsiteX3" fmla="*/ 1565523 w 1565523"/>
                <a:gd name="connsiteY3" fmla="*/ 433858 h 1275382"/>
                <a:gd name="connsiteX4" fmla="*/ 159141 w 1565523"/>
                <a:gd name="connsiteY4" fmla="*/ 1275382 h 1275382"/>
                <a:gd name="connsiteX5" fmla="*/ 54006 w 1565523"/>
                <a:gd name="connsiteY5" fmla="*/ 470817 h 1275382"/>
                <a:gd name="connsiteX6" fmla="*/ 0 w 1565523"/>
                <a:gd name="connsiteY6" fmla="*/ 362805 h 1275382"/>
                <a:gd name="connsiteX0" fmla="*/ 1069944 w 2635467"/>
                <a:gd name="connsiteY0" fmla="*/ 362805 h 1275382"/>
                <a:gd name="connsiteX1" fmla="*/ 1397794 w 2635467"/>
                <a:gd name="connsiteY1" fmla="*/ 876299 h 1275382"/>
                <a:gd name="connsiteX2" fmla="*/ 2627945 w 2635467"/>
                <a:gd name="connsiteY2" fmla="*/ 0 h 1275382"/>
                <a:gd name="connsiteX3" fmla="*/ 2635467 w 2635467"/>
                <a:gd name="connsiteY3" fmla="*/ 433858 h 1275382"/>
                <a:gd name="connsiteX4" fmla="*/ 1229085 w 2635467"/>
                <a:gd name="connsiteY4" fmla="*/ 1275382 h 1275382"/>
                <a:gd name="connsiteX5" fmla="*/ 0 w 2635467"/>
                <a:gd name="connsiteY5" fmla="*/ 456529 h 1275382"/>
                <a:gd name="connsiteX6" fmla="*/ 1069944 w 2635467"/>
                <a:gd name="connsiteY6" fmla="*/ 362805 h 1275382"/>
                <a:gd name="connsiteX0" fmla="*/ 0 w 2708523"/>
                <a:gd name="connsiteY0" fmla="*/ 177067 h 1275382"/>
                <a:gd name="connsiteX1" fmla="*/ 1470850 w 2708523"/>
                <a:gd name="connsiteY1" fmla="*/ 876299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08523"/>
                <a:gd name="connsiteY0" fmla="*/ 177067 h 1275382"/>
                <a:gd name="connsiteX1" fmla="*/ 1297019 w 2708523"/>
                <a:gd name="connsiteY1" fmla="*/ 957262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08523"/>
                <a:gd name="connsiteY0" fmla="*/ 177067 h 1275382"/>
                <a:gd name="connsiteX1" fmla="*/ 1304163 w 2708523"/>
                <a:gd name="connsiteY1" fmla="*/ 835819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84723"/>
                <a:gd name="connsiteY0" fmla="*/ 10380 h 1275382"/>
                <a:gd name="connsiteX1" fmla="*/ 1380363 w 2784723"/>
                <a:gd name="connsiteY1" fmla="*/ 835819 h 1275382"/>
                <a:gd name="connsiteX2" fmla="*/ 2777201 w 2784723"/>
                <a:gd name="connsiteY2" fmla="*/ 0 h 1275382"/>
                <a:gd name="connsiteX3" fmla="*/ 2784723 w 2784723"/>
                <a:gd name="connsiteY3" fmla="*/ 433858 h 1275382"/>
                <a:gd name="connsiteX4" fmla="*/ 1378341 w 2784723"/>
                <a:gd name="connsiteY4" fmla="*/ 1275382 h 1275382"/>
                <a:gd name="connsiteX5" fmla="*/ 149256 w 2784723"/>
                <a:gd name="connsiteY5" fmla="*/ 456529 h 1275382"/>
                <a:gd name="connsiteX6" fmla="*/ 0 w 2784723"/>
                <a:gd name="connsiteY6" fmla="*/ 10380 h 1275382"/>
                <a:gd name="connsiteX0" fmla="*/ 3144 w 2787867"/>
                <a:gd name="connsiteY0" fmla="*/ 10380 h 1275382"/>
                <a:gd name="connsiteX1" fmla="*/ 1383507 w 2787867"/>
                <a:gd name="connsiteY1" fmla="*/ 835819 h 1275382"/>
                <a:gd name="connsiteX2" fmla="*/ 2780345 w 2787867"/>
                <a:gd name="connsiteY2" fmla="*/ 0 h 1275382"/>
                <a:gd name="connsiteX3" fmla="*/ 2787867 w 2787867"/>
                <a:gd name="connsiteY3" fmla="*/ 433858 h 1275382"/>
                <a:gd name="connsiteX4" fmla="*/ 1381485 w 2787867"/>
                <a:gd name="connsiteY4" fmla="*/ 1275382 h 1275382"/>
                <a:gd name="connsiteX5" fmla="*/ 0 w 2787867"/>
                <a:gd name="connsiteY5" fmla="*/ 439861 h 1275382"/>
                <a:gd name="connsiteX6" fmla="*/ 3144 w 2787867"/>
                <a:gd name="connsiteY6" fmla="*/ 10380 h 1275382"/>
                <a:gd name="connsiteX0" fmla="*/ 0 w 2789486"/>
                <a:gd name="connsiteY0" fmla="*/ 7998 h 1275382"/>
                <a:gd name="connsiteX1" fmla="*/ 1385126 w 2789486"/>
                <a:gd name="connsiteY1" fmla="*/ 835819 h 1275382"/>
                <a:gd name="connsiteX2" fmla="*/ 2781964 w 2789486"/>
                <a:gd name="connsiteY2" fmla="*/ 0 h 1275382"/>
                <a:gd name="connsiteX3" fmla="*/ 2789486 w 2789486"/>
                <a:gd name="connsiteY3" fmla="*/ 433858 h 1275382"/>
                <a:gd name="connsiteX4" fmla="*/ 1383104 w 2789486"/>
                <a:gd name="connsiteY4" fmla="*/ 1275382 h 1275382"/>
                <a:gd name="connsiteX5" fmla="*/ 1619 w 2789486"/>
                <a:gd name="connsiteY5" fmla="*/ 439861 h 1275382"/>
                <a:gd name="connsiteX6" fmla="*/ 0 w 2789486"/>
                <a:gd name="connsiteY6" fmla="*/ 7998 h 1275382"/>
                <a:gd name="connsiteX0" fmla="*/ 0 w 2789486"/>
                <a:gd name="connsiteY0" fmla="*/ 7998 h 1220614"/>
                <a:gd name="connsiteX1" fmla="*/ 1385126 w 2789486"/>
                <a:gd name="connsiteY1" fmla="*/ 835819 h 1220614"/>
                <a:gd name="connsiteX2" fmla="*/ 2781964 w 2789486"/>
                <a:gd name="connsiteY2" fmla="*/ 0 h 1220614"/>
                <a:gd name="connsiteX3" fmla="*/ 2789486 w 2789486"/>
                <a:gd name="connsiteY3" fmla="*/ 433858 h 1220614"/>
                <a:gd name="connsiteX4" fmla="*/ 1364054 w 2789486"/>
                <a:gd name="connsiteY4" fmla="*/ 1220614 h 1220614"/>
                <a:gd name="connsiteX5" fmla="*/ 1619 w 2789486"/>
                <a:gd name="connsiteY5" fmla="*/ 439861 h 1220614"/>
                <a:gd name="connsiteX6" fmla="*/ 0 w 2789486"/>
                <a:gd name="connsiteY6" fmla="*/ 7998 h 1220614"/>
                <a:gd name="connsiteX0" fmla="*/ 0 w 2789486"/>
                <a:gd name="connsiteY0" fmla="*/ 7998 h 1277764"/>
                <a:gd name="connsiteX1" fmla="*/ 1385126 w 2789486"/>
                <a:gd name="connsiteY1" fmla="*/ 835819 h 1277764"/>
                <a:gd name="connsiteX2" fmla="*/ 2781964 w 2789486"/>
                <a:gd name="connsiteY2" fmla="*/ 0 h 1277764"/>
                <a:gd name="connsiteX3" fmla="*/ 2789486 w 2789486"/>
                <a:gd name="connsiteY3" fmla="*/ 433858 h 1277764"/>
                <a:gd name="connsiteX4" fmla="*/ 1383104 w 2789486"/>
                <a:gd name="connsiteY4" fmla="*/ 1277764 h 1277764"/>
                <a:gd name="connsiteX5" fmla="*/ 1619 w 2789486"/>
                <a:gd name="connsiteY5" fmla="*/ 439861 h 1277764"/>
                <a:gd name="connsiteX6" fmla="*/ 0 w 2789486"/>
                <a:gd name="connsiteY6" fmla="*/ 7998 h 1277764"/>
                <a:gd name="connsiteX0" fmla="*/ 0 w 2781964"/>
                <a:gd name="connsiteY0" fmla="*/ 7998 h 1277764"/>
                <a:gd name="connsiteX1" fmla="*/ 1385126 w 2781964"/>
                <a:gd name="connsiteY1" fmla="*/ 835819 h 1277764"/>
                <a:gd name="connsiteX2" fmla="*/ 2781964 w 2781964"/>
                <a:gd name="connsiteY2" fmla="*/ 0 h 1277764"/>
                <a:gd name="connsiteX3" fmla="*/ 2741861 w 2781964"/>
                <a:gd name="connsiteY3" fmla="*/ 407664 h 1277764"/>
                <a:gd name="connsiteX4" fmla="*/ 1383104 w 2781964"/>
                <a:gd name="connsiteY4" fmla="*/ 1277764 h 1277764"/>
                <a:gd name="connsiteX5" fmla="*/ 1619 w 2781964"/>
                <a:gd name="connsiteY5" fmla="*/ 439861 h 1277764"/>
                <a:gd name="connsiteX6" fmla="*/ 0 w 2781964"/>
                <a:gd name="connsiteY6" fmla="*/ 7998 h 1277764"/>
                <a:gd name="connsiteX0" fmla="*/ 0 w 2784723"/>
                <a:gd name="connsiteY0" fmla="*/ 7998 h 1277764"/>
                <a:gd name="connsiteX1" fmla="*/ 1385126 w 2784723"/>
                <a:gd name="connsiteY1" fmla="*/ 835819 h 1277764"/>
                <a:gd name="connsiteX2" fmla="*/ 2781964 w 2784723"/>
                <a:gd name="connsiteY2" fmla="*/ 0 h 1277764"/>
                <a:gd name="connsiteX3" fmla="*/ 2784723 w 2784723"/>
                <a:gd name="connsiteY3" fmla="*/ 436239 h 1277764"/>
                <a:gd name="connsiteX4" fmla="*/ 1383104 w 2784723"/>
                <a:gd name="connsiteY4" fmla="*/ 1277764 h 1277764"/>
                <a:gd name="connsiteX5" fmla="*/ 1619 w 2784723"/>
                <a:gd name="connsiteY5" fmla="*/ 439861 h 1277764"/>
                <a:gd name="connsiteX6" fmla="*/ 0 w 2784723"/>
                <a:gd name="connsiteY6" fmla="*/ 7998 h 1277764"/>
                <a:gd name="connsiteX0" fmla="*/ 0 w 2784723"/>
                <a:gd name="connsiteY0" fmla="*/ 0 h 1269766"/>
                <a:gd name="connsiteX1" fmla="*/ 1385126 w 2784723"/>
                <a:gd name="connsiteY1" fmla="*/ 827821 h 1269766"/>
                <a:gd name="connsiteX2" fmla="*/ 2765296 w 2784723"/>
                <a:gd name="connsiteY2" fmla="*/ 53915 h 1269766"/>
                <a:gd name="connsiteX3" fmla="*/ 2784723 w 2784723"/>
                <a:gd name="connsiteY3" fmla="*/ 428241 h 1269766"/>
                <a:gd name="connsiteX4" fmla="*/ 1383104 w 2784723"/>
                <a:gd name="connsiteY4" fmla="*/ 1269766 h 1269766"/>
                <a:gd name="connsiteX5" fmla="*/ 1619 w 2784723"/>
                <a:gd name="connsiteY5" fmla="*/ 431863 h 1269766"/>
                <a:gd name="connsiteX6" fmla="*/ 0 w 2784723"/>
                <a:gd name="connsiteY6" fmla="*/ 0 h 1269766"/>
                <a:gd name="connsiteX0" fmla="*/ 0 w 2785266"/>
                <a:gd name="connsiteY0" fmla="*/ 3235 h 1273001"/>
                <a:gd name="connsiteX1" fmla="*/ 1385126 w 2785266"/>
                <a:gd name="connsiteY1" fmla="*/ 831056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80363 w 2785266"/>
                <a:gd name="connsiteY1" fmla="*/ 850106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80363 w 2785266"/>
                <a:gd name="connsiteY1" fmla="*/ 835819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77982 w 2785266"/>
                <a:gd name="connsiteY1" fmla="*/ 831057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32258 w 2784187"/>
                <a:gd name="connsiteY0" fmla="*/ 62767 h 1273001"/>
                <a:gd name="connsiteX1" fmla="*/ 1376903 w 2784187"/>
                <a:gd name="connsiteY1" fmla="*/ 831057 h 1273001"/>
                <a:gd name="connsiteX2" fmla="*/ 2783267 w 2784187"/>
                <a:gd name="connsiteY2" fmla="*/ 0 h 1273001"/>
                <a:gd name="connsiteX3" fmla="*/ 2783644 w 2784187"/>
                <a:gd name="connsiteY3" fmla="*/ 431476 h 1273001"/>
                <a:gd name="connsiteX4" fmla="*/ 1382025 w 2784187"/>
                <a:gd name="connsiteY4" fmla="*/ 1273001 h 1273001"/>
                <a:gd name="connsiteX5" fmla="*/ 540 w 2784187"/>
                <a:gd name="connsiteY5" fmla="*/ 435098 h 1273001"/>
                <a:gd name="connsiteX6" fmla="*/ 32258 w 2784187"/>
                <a:gd name="connsiteY6" fmla="*/ 62767 h 1273001"/>
                <a:gd name="connsiteX0" fmla="*/ 0 w 2785266"/>
                <a:gd name="connsiteY0" fmla="*/ 854 h 1273001"/>
                <a:gd name="connsiteX1" fmla="*/ 1377982 w 2785266"/>
                <a:gd name="connsiteY1" fmla="*/ 831057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854 h 1273001"/>
                <a:gd name="connsiteX0" fmla="*/ 1302 w 2786568"/>
                <a:gd name="connsiteY0" fmla="*/ 854 h 1273001"/>
                <a:gd name="connsiteX1" fmla="*/ 1379284 w 2786568"/>
                <a:gd name="connsiteY1" fmla="*/ 831057 h 1273001"/>
                <a:gd name="connsiteX2" fmla="*/ 2785648 w 2786568"/>
                <a:gd name="connsiteY2" fmla="*/ 0 h 1273001"/>
                <a:gd name="connsiteX3" fmla="*/ 2786025 w 2786568"/>
                <a:gd name="connsiteY3" fmla="*/ 431476 h 1273001"/>
                <a:gd name="connsiteX4" fmla="*/ 1384406 w 2786568"/>
                <a:gd name="connsiteY4" fmla="*/ 1273001 h 1273001"/>
                <a:gd name="connsiteX5" fmla="*/ 540 w 2786568"/>
                <a:gd name="connsiteY5" fmla="*/ 432717 h 1273001"/>
                <a:gd name="connsiteX6" fmla="*/ 1302 w 2786568"/>
                <a:gd name="connsiteY6" fmla="*/ 854 h 1273001"/>
                <a:gd name="connsiteX0" fmla="*/ 1302 w 2790787"/>
                <a:gd name="connsiteY0" fmla="*/ 854 h 1273001"/>
                <a:gd name="connsiteX1" fmla="*/ 1379284 w 2790787"/>
                <a:gd name="connsiteY1" fmla="*/ 831057 h 1273001"/>
                <a:gd name="connsiteX2" fmla="*/ 2785648 w 2790787"/>
                <a:gd name="connsiteY2" fmla="*/ 0 h 1273001"/>
                <a:gd name="connsiteX3" fmla="*/ 2790787 w 2790787"/>
                <a:gd name="connsiteY3" fmla="*/ 429095 h 1273001"/>
                <a:gd name="connsiteX4" fmla="*/ 1384406 w 2790787"/>
                <a:gd name="connsiteY4" fmla="*/ 1273001 h 1273001"/>
                <a:gd name="connsiteX5" fmla="*/ 540 w 2790787"/>
                <a:gd name="connsiteY5" fmla="*/ 432717 h 1273001"/>
                <a:gd name="connsiteX6" fmla="*/ 1302 w 2790787"/>
                <a:gd name="connsiteY6" fmla="*/ 854 h 1273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90787" h="1273001">
                  <a:moveTo>
                    <a:pt x="1302" y="854"/>
                  </a:moveTo>
                  <a:lnTo>
                    <a:pt x="1379284" y="831057"/>
                  </a:lnTo>
                  <a:lnTo>
                    <a:pt x="2785648" y="0"/>
                  </a:lnTo>
                  <a:cubicBezTo>
                    <a:pt x="2786568" y="145413"/>
                    <a:pt x="2789867" y="283682"/>
                    <a:pt x="2790787" y="429095"/>
                  </a:cubicBezTo>
                  <a:lnTo>
                    <a:pt x="1384406" y="1273001"/>
                  </a:lnTo>
                  <a:lnTo>
                    <a:pt x="540" y="432717"/>
                  </a:lnTo>
                  <a:cubicBezTo>
                    <a:pt x="0" y="288763"/>
                    <a:pt x="1842" y="144808"/>
                    <a:pt x="1302" y="85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0" name="TextBox 13"/>
          <p:cNvSpPr txBox="1"/>
          <p:nvPr userDrawn="1"/>
        </p:nvSpPr>
        <p:spPr>
          <a:xfrm>
            <a:off x="4716016" y="6397878"/>
            <a:ext cx="4032448" cy="415498"/>
          </a:xfrm>
          <a:prstGeom prst="rect">
            <a:avLst/>
          </a:prstGeom>
          <a:noFill/>
        </p:spPr>
        <p:txBody>
          <a:bodyPr numCol="4" spcCol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2"/>
                </a:solidFill>
                <a:latin typeface="+mn-lt"/>
              </a:rPr>
              <a:t>107045, г. Москва,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2"/>
                </a:solidFill>
                <a:latin typeface="+mn-lt"/>
              </a:rPr>
              <a:t>ул. </a:t>
            </a:r>
            <a:r>
              <a:rPr lang="ru-RU" sz="700" dirty="0" err="1">
                <a:solidFill>
                  <a:schemeClr val="tx2"/>
                </a:solidFill>
                <a:latin typeface="+mn-lt"/>
              </a:rPr>
              <a:t>Сретенка</a:t>
            </a:r>
            <a:r>
              <a:rPr lang="ru-RU" sz="700" dirty="0">
                <a:solidFill>
                  <a:schemeClr val="tx2"/>
                </a:solidFill>
                <a:latin typeface="+mn-lt"/>
              </a:rPr>
              <a:t>, д. 28</a:t>
            </a:r>
            <a:endParaRPr lang="en-US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2"/>
                </a:solidFill>
                <a:latin typeface="+mn-lt"/>
              </a:rPr>
              <a:t>Т: +7 (495) 957-91-32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2"/>
                </a:solidFill>
                <a:latin typeface="+mn-lt"/>
              </a:rPr>
              <a:t>Ф: +7 (495) 957-75-77</a:t>
            </a:r>
            <a:endParaRPr lang="en-US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+mn-lt"/>
              </a:rPr>
              <a:t>facebook.com/mguu.ru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+mn-lt"/>
              </a:rPr>
              <a:t>vk.com/</a:t>
            </a:r>
            <a:r>
              <a:rPr lang="en-US" sz="700" dirty="0" err="1">
                <a:solidFill>
                  <a:schemeClr val="tx2"/>
                </a:solidFill>
                <a:latin typeface="+mn-lt"/>
              </a:rPr>
              <a:t>mguu_ru</a:t>
            </a:r>
            <a:r>
              <a:rPr lang="en-US" sz="700" dirty="0">
                <a:solidFill>
                  <a:schemeClr val="tx2"/>
                </a:solidFill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+mn-lt"/>
              </a:rPr>
              <a:t>E-mail: info@mguu.ru</a:t>
            </a:r>
            <a:endParaRPr lang="ru-RU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+mn-lt"/>
              </a:rPr>
              <a:t>                      </a:t>
            </a:r>
            <a:r>
              <a:rPr lang="ru-RU" sz="700" dirty="0">
                <a:solidFill>
                  <a:schemeClr val="tx2"/>
                </a:solidFill>
                <a:latin typeface="+mn-lt"/>
              </a:rPr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800600"/>
            <a:ext cx="6336704" cy="56673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87624" y="404664"/>
            <a:ext cx="6840760" cy="432291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1680" y="5367338"/>
            <a:ext cx="6336704" cy="80486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rina\Рабочий стол\new objects\презентация\человечки\2 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238" y="260350"/>
            <a:ext cx="319405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11"/>
          <p:cNvGrpSpPr/>
          <p:nvPr userDrawn="1"/>
        </p:nvGrpSpPr>
        <p:grpSpPr>
          <a:xfrm>
            <a:off x="897847" y="4741176"/>
            <a:ext cx="433793" cy="455894"/>
            <a:chOff x="5361943" y="1450777"/>
            <a:chExt cx="2791804" cy="2934047"/>
          </a:xfrm>
          <a:solidFill>
            <a:schemeClr val="bg1"/>
          </a:solidFill>
        </p:grpSpPr>
        <p:sp>
          <p:nvSpPr>
            <p:cNvPr id="6" name="Полилиния 12"/>
            <p:cNvSpPr/>
            <p:nvPr/>
          </p:nvSpPr>
          <p:spPr>
            <a:xfrm>
              <a:off x="5362960" y="1450777"/>
              <a:ext cx="2790787" cy="1273001"/>
            </a:xfrm>
            <a:custGeom>
              <a:avLst/>
              <a:gdLst>
                <a:gd name="connsiteX0" fmla="*/ 0 w 288032"/>
                <a:gd name="connsiteY0" fmla="*/ 108012 h 216024"/>
                <a:gd name="connsiteX1" fmla="*/ 54006 w 288032"/>
                <a:gd name="connsiteY1" fmla="*/ 0 h 216024"/>
                <a:gd name="connsiteX2" fmla="*/ 234026 w 288032"/>
                <a:gd name="connsiteY2" fmla="*/ 0 h 216024"/>
                <a:gd name="connsiteX3" fmla="*/ 288032 w 288032"/>
                <a:gd name="connsiteY3" fmla="*/ 108012 h 216024"/>
                <a:gd name="connsiteX4" fmla="*/ 234026 w 288032"/>
                <a:gd name="connsiteY4" fmla="*/ 216024 h 216024"/>
                <a:gd name="connsiteX5" fmla="*/ 54006 w 288032"/>
                <a:gd name="connsiteY5" fmla="*/ 216024 h 216024"/>
                <a:gd name="connsiteX6" fmla="*/ 0 w 288032"/>
                <a:gd name="connsiteY6" fmla="*/ 108012 h 216024"/>
                <a:gd name="connsiteX0" fmla="*/ 0 w 432048"/>
                <a:gd name="connsiteY0" fmla="*/ 108012 h 360040"/>
                <a:gd name="connsiteX1" fmla="*/ 54006 w 432048"/>
                <a:gd name="connsiteY1" fmla="*/ 0 h 360040"/>
                <a:gd name="connsiteX2" fmla="*/ 234026 w 432048"/>
                <a:gd name="connsiteY2" fmla="*/ 0 h 360040"/>
                <a:gd name="connsiteX3" fmla="*/ 432048 w 432048"/>
                <a:gd name="connsiteY3" fmla="*/ 360040 h 360040"/>
                <a:gd name="connsiteX4" fmla="*/ 234026 w 432048"/>
                <a:gd name="connsiteY4" fmla="*/ 216024 h 360040"/>
                <a:gd name="connsiteX5" fmla="*/ 54006 w 432048"/>
                <a:gd name="connsiteY5" fmla="*/ 216024 h 360040"/>
                <a:gd name="connsiteX6" fmla="*/ 0 w 432048"/>
                <a:gd name="connsiteY6" fmla="*/ 108012 h 360040"/>
                <a:gd name="connsiteX0" fmla="*/ 0 w 432048"/>
                <a:gd name="connsiteY0" fmla="*/ 108012 h 619125"/>
                <a:gd name="connsiteX1" fmla="*/ 54006 w 432048"/>
                <a:gd name="connsiteY1" fmla="*/ 0 h 619125"/>
                <a:gd name="connsiteX2" fmla="*/ 234026 w 432048"/>
                <a:gd name="connsiteY2" fmla="*/ 0 h 619125"/>
                <a:gd name="connsiteX3" fmla="*/ 432048 w 432048"/>
                <a:gd name="connsiteY3" fmla="*/ 360040 h 619125"/>
                <a:gd name="connsiteX4" fmla="*/ 135775 w 432048"/>
                <a:gd name="connsiteY4" fmla="*/ 619125 h 619125"/>
                <a:gd name="connsiteX5" fmla="*/ 54006 w 432048"/>
                <a:gd name="connsiteY5" fmla="*/ 216024 h 619125"/>
                <a:gd name="connsiteX6" fmla="*/ 0 w 432048"/>
                <a:gd name="connsiteY6" fmla="*/ 108012 h 619125"/>
                <a:gd name="connsiteX0" fmla="*/ 0 w 432048"/>
                <a:gd name="connsiteY0" fmla="*/ 108012 h 1020589"/>
                <a:gd name="connsiteX1" fmla="*/ 54006 w 432048"/>
                <a:gd name="connsiteY1" fmla="*/ 0 h 1020589"/>
                <a:gd name="connsiteX2" fmla="*/ 234026 w 432048"/>
                <a:gd name="connsiteY2" fmla="*/ 0 h 1020589"/>
                <a:gd name="connsiteX3" fmla="*/ 432048 w 432048"/>
                <a:gd name="connsiteY3" fmla="*/ 360040 h 1020589"/>
                <a:gd name="connsiteX4" fmla="*/ 159141 w 432048"/>
                <a:gd name="connsiteY4" fmla="*/ 1020589 h 1020589"/>
                <a:gd name="connsiteX5" fmla="*/ 54006 w 432048"/>
                <a:gd name="connsiteY5" fmla="*/ 216024 h 1020589"/>
                <a:gd name="connsiteX6" fmla="*/ 0 w 432048"/>
                <a:gd name="connsiteY6" fmla="*/ 108012 h 1020589"/>
                <a:gd name="connsiteX0" fmla="*/ 0 w 1565523"/>
                <a:gd name="connsiteY0" fmla="*/ 108012 h 1020589"/>
                <a:gd name="connsiteX1" fmla="*/ 54006 w 1565523"/>
                <a:gd name="connsiteY1" fmla="*/ 0 h 1020589"/>
                <a:gd name="connsiteX2" fmla="*/ 234026 w 1565523"/>
                <a:gd name="connsiteY2" fmla="*/ 0 h 1020589"/>
                <a:gd name="connsiteX3" fmla="*/ 1565523 w 1565523"/>
                <a:gd name="connsiteY3" fmla="*/ 179065 h 1020589"/>
                <a:gd name="connsiteX4" fmla="*/ 159141 w 1565523"/>
                <a:gd name="connsiteY4" fmla="*/ 1020589 h 1020589"/>
                <a:gd name="connsiteX5" fmla="*/ 54006 w 1565523"/>
                <a:gd name="connsiteY5" fmla="*/ 216024 h 1020589"/>
                <a:gd name="connsiteX6" fmla="*/ 0 w 1565523"/>
                <a:gd name="connsiteY6" fmla="*/ 108012 h 1020589"/>
                <a:gd name="connsiteX0" fmla="*/ 0 w 1565523"/>
                <a:gd name="connsiteY0" fmla="*/ 362805 h 1275382"/>
                <a:gd name="connsiteX1" fmla="*/ 54006 w 1565523"/>
                <a:gd name="connsiteY1" fmla="*/ 254793 h 1275382"/>
                <a:gd name="connsiteX2" fmla="*/ 1558001 w 1565523"/>
                <a:gd name="connsiteY2" fmla="*/ 0 h 1275382"/>
                <a:gd name="connsiteX3" fmla="*/ 1565523 w 1565523"/>
                <a:gd name="connsiteY3" fmla="*/ 433858 h 1275382"/>
                <a:gd name="connsiteX4" fmla="*/ 159141 w 1565523"/>
                <a:gd name="connsiteY4" fmla="*/ 1275382 h 1275382"/>
                <a:gd name="connsiteX5" fmla="*/ 54006 w 1565523"/>
                <a:gd name="connsiteY5" fmla="*/ 470817 h 1275382"/>
                <a:gd name="connsiteX6" fmla="*/ 0 w 1565523"/>
                <a:gd name="connsiteY6" fmla="*/ 362805 h 1275382"/>
                <a:gd name="connsiteX0" fmla="*/ 0 w 1565523"/>
                <a:gd name="connsiteY0" fmla="*/ 362805 h 1275382"/>
                <a:gd name="connsiteX1" fmla="*/ 327850 w 1565523"/>
                <a:gd name="connsiteY1" fmla="*/ 876299 h 1275382"/>
                <a:gd name="connsiteX2" fmla="*/ 1558001 w 1565523"/>
                <a:gd name="connsiteY2" fmla="*/ 0 h 1275382"/>
                <a:gd name="connsiteX3" fmla="*/ 1565523 w 1565523"/>
                <a:gd name="connsiteY3" fmla="*/ 433858 h 1275382"/>
                <a:gd name="connsiteX4" fmla="*/ 159141 w 1565523"/>
                <a:gd name="connsiteY4" fmla="*/ 1275382 h 1275382"/>
                <a:gd name="connsiteX5" fmla="*/ 54006 w 1565523"/>
                <a:gd name="connsiteY5" fmla="*/ 470817 h 1275382"/>
                <a:gd name="connsiteX6" fmla="*/ 0 w 1565523"/>
                <a:gd name="connsiteY6" fmla="*/ 362805 h 1275382"/>
                <a:gd name="connsiteX0" fmla="*/ 1069944 w 2635467"/>
                <a:gd name="connsiteY0" fmla="*/ 362805 h 1275382"/>
                <a:gd name="connsiteX1" fmla="*/ 1397794 w 2635467"/>
                <a:gd name="connsiteY1" fmla="*/ 876299 h 1275382"/>
                <a:gd name="connsiteX2" fmla="*/ 2627945 w 2635467"/>
                <a:gd name="connsiteY2" fmla="*/ 0 h 1275382"/>
                <a:gd name="connsiteX3" fmla="*/ 2635467 w 2635467"/>
                <a:gd name="connsiteY3" fmla="*/ 433858 h 1275382"/>
                <a:gd name="connsiteX4" fmla="*/ 1229085 w 2635467"/>
                <a:gd name="connsiteY4" fmla="*/ 1275382 h 1275382"/>
                <a:gd name="connsiteX5" fmla="*/ 0 w 2635467"/>
                <a:gd name="connsiteY5" fmla="*/ 456529 h 1275382"/>
                <a:gd name="connsiteX6" fmla="*/ 1069944 w 2635467"/>
                <a:gd name="connsiteY6" fmla="*/ 362805 h 1275382"/>
                <a:gd name="connsiteX0" fmla="*/ 0 w 2708523"/>
                <a:gd name="connsiteY0" fmla="*/ 177067 h 1275382"/>
                <a:gd name="connsiteX1" fmla="*/ 1470850 w 2708523"/>
                <a:gd name="connsiteY1" fmla="*/ 876299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08523"/>
                <a:gd name="connsiteY0" fmla="*/ 177067 h 1275382"/>
                <a:gd name="connsiteX1" fmla="*/ 1297019 w 2708523"/>
                <a:gd name="connsiteY1" fmla="*/ 957262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08523"/>
                <a:gd name="connsiteY0" fmla="*/ 177067 h 1275382"/>
                <a:gd name="connsiteX1" fmla="*/ 1304163 w 2708523"/>
                <a:gd name="connsiteY1" fmla="*/ 835819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84723"/>
                <a:gd name="connsiteY0" fmla="*/ 10380 h 1275382"/>
                <a:gd name="connsiteX1" fmla="*/ 1380363 w 2784723"/>
                <a:gd name="connsiteY1" fmla="*/ 835819 h 1275382"/>
                <a:gd name="connsiteX2" fmla="*/ 2777201 w 2784723"/>
                <a:gd name="connsiteY2" fmla="*/ 0 h 1275382"/>
                <a:gd name="connsiteX3" fmla="*/ 2784723 w 2784723"/>
                <a:gd name="connsiteY3" fmla="*/ 433858 h 1275382"/>
                <a:gd name="connsiteX4" fmla="*/ 1378341 w 2784723"/>
                <a:gd name="connsiteY4" fmla="*/ 1275382 h 1275382"/>
                <a:gd name="connsiteX5" fmla="*/ 149256 w 2784723"/>
                <a:gd name="connsiteY5" fmla="*/ 456529 h 1275382"/>
                <a:gd name="connsiteX6" fmla="*/ 0 w 2784723"/>
                <a:gd name="connsiteY6" fmla="*/ 10380 h 1275382"/>
                <a:gd name="connsiteX0" fmla="*/ 3144 w 2787867"/>
                <a:gd name="connsiteY0" fmla="*/ 10380 h 1275382"/>
                <a:gd name="connsiteX1" fmla="*/ 1383507 w 2787867"/>
                <a:gd name="connsiteY1" fmla="*/ 835819 h 1275382"/>
                <a:gd name="connsiteX2" fmla="*/ 2780345 w 2787867"/>
                <a:gd name="connsiteY2" fmla="*/ 0 h 1275382"/>
                <a:gd name="connsiteX3" fmla="*/ 2787867 w 2787867"/>
                <a:gd name="connsiteY3" fmla="*/ 433858 h 1275382"/>
                <a:gd name="connsiteX4" fmla="*/ 1381485 w 2787867"/>
                <a:gd name="connsiteY4" fmla="*/ 1275382 h 1275382"/>
                <a:gd name="connsiteX5" fmla="*/ 0 w 2787867"/>
                <a:gd name="connsiteY5" fmla="*/ 439861 h 1275382"/>
                <a:gd name="connsiteX6" fmla="*/ 3144 w 2787867"/>
                <a:gd name="connsiteY6" fmla="*/ 10380 h 1275382"/>
                <a:gd name="connsiteX0" fmla="*/ 0 w 2789486"/>
                <a:gd name="connsiteY0" fmla="*/ 7998 h 1275382"/>
                <a:gd name="connsiteX1" fmla="*/ 1385126 w 2789486"/>
                <a:gd name="connsiteY1" fmla="*/ 835819 h 1275382"/>
                <a:gd name="connsiteX2" fmla="*/ 2781964 w 2789486"/>
                <a:gd name="connsiteY2" fmla="*/ 0 h 1275382"/>
                <a:gd name="connsiteX3" fmla="*/ 2789486 w 2789486"/>
                <a:gd name="connsiteY3" fmla="*/ 433858 h 1275382"/>
                <a:gd name="connsiteX4" fmla="*/ 1383104 w 2789486"/>
                <a:gd name="connsiteY4" fmla="*/ 1275382 h 1275382"/>
                <a:gd name="connsiteX5" fmla="*/ 1619 w 2789486"/>
                <a:gd name="connsiteY5" fmla="*/ 439861 h 1275382"/>
                <a:gd name="connsiteX6" fmla="*/ 0 w 2789486"/>
                <a:gd name="connsiteY6" fmla="*/ 7998 h 1275382"/>
                <a:gd name="connsiteX0" fmla="*/ 0 w 2789486"/>
                <a:gd name="connsiteY0" fmla="*/ 7998 h 1220614"/>
                <a:gd name="connsiteX1" fmla="*/ 1385126 w 2789486"/>
                <a:gd name="connsiteY1" fmla="*/ 835819 h 1220614"/>
                <a:gd name="connsiteX2" fmla="*/ 2781964 w 2789486"/>
                <a:gd name="connsiteY2" fmla="*/ 0 h 1220614"/>
                <a:gd name="connsiteX3" fmla="*/ 2789486 w 2789486"/>
                <a:gd name="connsiteY3" fmla="*/ 433858 h 1220614"/>
                <a:gd name="connsiteX4" fmla="*/ 1364054 w 2789486"/>
                <a:gd name="connsiteY4" fmla="*/ 1220614 h 1220614"/>
                <a:gd name="connsiteX5" fmla="*/ 1619 w 2789486"/>
                <a:gd name="connsiteY5" fmla="*/ 439861 h 1220614"/>
                <a:gd name="connsiteX6" fmla="*/ 0 w 2789486"/>
                <a:gd name="connsiteY6" fmla="*/ 7998 h 1220614"/>
                <a:gd name="connsiteX0" fmla="*/ 0 w 2789486"/>
                <a:gd name="connsiteY0" fmla="*/ 7998 h 1277764"/>
                <a:gd name="connsiteX1" fmla="*/ 1385126 w 2789486"/>
                <a:gd name="connsiteY1" fmla="*/ 835819 h 1277764"/>
                <a:gd name="connsiteX2" fmla="*/ 2781964 w 2789486"/>
                <a:gd name="connsiteY2" fmla="*/ 0 h 1277764"/>
                <a:gd name="connsiteX3" fmla="*/ 2789486 w 2789486"/>
                <a:gd name="connsiteY3" fmla="*/ 433858 h 1277764"/>
                <a:gd name="connsiteX4" fmla="*/ 1383104 w 2789486"/>
                <a:gd name="connsiteY4" fmla="*/ 1277764 h 1277764"/>
                <a:gd name="connsiteX5" fmla="*/ 1619 w 2789486"/>
                <a:gd name="connsiteY5" fmla="*/ 439861 h 1277764"/>
                <a:gd name="connsiteX6" fmla="*/ 0 w 2789486"/>
                <a:gd name="connsiteY6" fmla="*/ 7998 h 1277764"/>
                <a:gd name="connsiteX0" fmla="*/ 0 w 2781964"/>
                <a:gd name="connsiteY0" fmla="*/ 7998 h 1277764"/>
                <a:gd name="connsiteX1" fmla="*/ 1385126 w 2781964"/>
                <a:gd name="connsiteY1" fmla="*/ 835819 h 1277764"/>
                <a:gd name="connsiteX2" fmla="*/ 2781964 w 2781964"/>
                <a:gd name="connsiteY2" fmla="*/ 0 h 1277764"/>
                <a:gd name="connsiteX3" fmla="*/ 2741861 w 2781964"/>
                <a:gd name="connsiteY3" fmla="*/ 407664 h 1277764"/>
                <a:gd name="connsiteX4" fmla="*/ 1383104 w 2781964"/>
                <a:gd name="connsiteY4" fmla="*/ 1277764 h 1277764"/>
                <a:gd name="connsiteX5" fmla="*/ 1619 w 2781964"/>
                <a:gd name="connsiteY5" fmla="*/ 439861 h 1277764"/>
                <a:gd name="connsiteX6" fmla="*/ 0 w 2781964"/>
                <a:gd name="connsiteY6" fmla="*/ 7998 h 1277764"/>
                <a:gd name="connsiteX0" fmla="*/ 0 w 2784723"/>
                <a:gd name="connsiteY0" fmla="*/ 7998 h 1277764"/>
                <a:gd name="connsiteX1" fmla="*/ 1385126 w 2784723"/>
                <a:gd name="connsiteY1" fmla="*/ 835819 h 1277764"/>
                <a:gd name="connsiteX2" fmla="*/ 2781964 w 2784723"/>
                <a:gd name="connsiteY2" fmla="*/ 0 h 1277764"/>
                <a:gd name="connsiteX3" fmla="*/ 2784723 w 2784723"/>
                <a:gd name="connsiteY3" fmla="*/ 436239 h 1277764"/>
                <a:gd name="connsiteX4" fmla="*/ 1383104 w 2784723"/>
                <a:gd name="connsiteY4" fmla="*/ 1277764 h 1277764"/>
                <a:gd name="connsiteX5" fmla="*/ 1619 w 2784723"/>
                <a:gd name="connsiteY5" fmla="*/ 439861 h 1277764"/>
                <a:gd name="connsiteX6" fmla="*/ 0 w 2784723"/>
                <a:gd name="connsiteY6" fmla="*/ 7998 h 1277764"/>
                <a:gd name="connsiteX0" fmla="*/ 0 w 2784723"/>
                <a:gd name="connsiteY0" fmla="*/ 0 h 1269766"/>
                <a:gd name="connsiteX1" fmla="*/ 1385126 w 2784723"/>
                <a:gd name="connsiteY1" fmla="*/ 827821 h 1269766"/>
                <a:gd name="connsiteX2" fmla="*/ 2765296 w 2784723"/>
                <a:gd name="connsiteY2" fmla="*/ 53915 h 1269766"/>
                <a:gd name="connsiteX3" fmla="*/ 2784723 w 2784723"/>
                <a:gd name="connsiteY3" fmla="*/ 428241 h 1269766"/>
                <a:gd name="connsiteX4" fmla="*/ 1383104 w 2784723"/>
                <a:gd name="connsiteY4" fmla="*/ 1269766 h 1269766"/>
                <a:gd name="connsiteX5" fmla="*/ 1619 w 2784723"/>
                <a:gd name="connsiteY5" fmla="*/ 431863 h 1269766"/>
                <a:gd name="connsiteX6" fmla="*/ 0 w 2784723"/>
                <a:gd name="connsiteY6" fmla="*/ 0 h 1269766"/>
                <a:gd name="connsiteX0" fmla="*/ 0 w 2785266"/>
                <a:gd name="connsiteY0" fmla="*/ 3235 h 1273001"/>
                <a:gd name="connsiteX1" fmla="*/ 1385126 w 2785266"/>
                <a:gd name="connsiteY1" fmla="*/ 831056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80363 w 2785266"/>
                <a:gd name="connsiteY1" fmla="*/ 850106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80363 w 2785266"/>
                <a:gd name="connsiteY1" fmla="*/ 835819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77982 w 2785266"/>
                <a:gd name="connsiteY1" fmla="*/ 831057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32258 w 2784187"/>
                <a:gd name="connsiteY0" fmla="*/ 62767 h 1273001"/>
                <a:gd name="connsiteX1" fmla="*/ 1376903 w 2784187"/>
                <a:gd name="connsiteY1" fmla="*/ 831057 h 1273001"/>
                <a:gd name="connsiteX2" fmla="*/ 2783267 w 2784187"/>
                <a:gd name="connsiteY2" fmla="*/ 0 h 1273001"/>
                <a:gd name="connsiteX3" fmla="*/ 2783644 w 2784187"/>
                <a:gd name="connsiteY3" fmla="*/ 431476 h 1273001"/>
                <a:gd name="connsiteX4" fmla="*/ 1382025 w 2784187"/>
                <a:gd name="connsiteY4" fmla="*/ 1273001 h 1273001"/>
                <a:gd name="connsiteX5" fmla="*/ 540 w 2784187"/>
                <a:gd name="connsiteY5" fmla="*/ 435098 h 1273001"/>
                <a:gd name="connsiteX6" fmla="*/ 32258 w 2784187"/>
                <a:gd name="connsiteY6" fmla="*/ 62767 h 1273001"/>
                <a:gd name="connsiteX0" fmla="*/ 0 w 2785266"/>
                <a:gd name="connsiteY0" fmla="*/ 854 h 1273001"/>
                <a:gd name="connsiteX1" fmla="*/ 1377982 w 2785266"/>
                <a:gd name="connsiteY1" fmla="*/ 831057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854 h 1273001"/>
                <a:gd name="connsiteX0" fmla="*/ 1302 w 2786568"/>
                <a:gd name="connsiteY0" fmla="*/ 854 h 1273001"/>
                <a:gd name="connsiteX1" fmla="*/ 1379284 w 2786568"/>
                <a:gd name="connsiteY1" fmla="*/ 831057 h 1273001"/>
                <a:gd name="connsiteX2" fmla="*/ 2785648 w 2786568"/>
                <a:gd name="connsiteY2" fmla="*/ 0 h 1273001"/>
                <a:gd name="connsiteX3" fmla="*/ 2786025 w 2786568"/>
                <a:gd name="connsiteY3" fmla="*/ 431476 h 1273001"/>
                <a:gd name="connsiteX4" fmla="*/ 1384406 w 2786568"/>
                <a:gd name="connsiteY4" fmla="*/ 1273001 h 1273001"/>
                <a:gd name="connsiteX5" fmla="*/ 540 w 2786568"/>
                <a:gd name="connsiteY5" fmla="*/ 432717 h 1273001"/>
                <a:gd name="connsiteX6" fmla="*/ 1302 w 2786568"/>
                <a:gd name="connsiteY6" fmla="*/ 854 h 1273001"/>
                <a:gd name="connsiteX0" fmla="*/ 1302 w 2790787"/>
                <a:gd name="connsiteY0" fmla="*/ 854 h 1273001"/>
                <a:gd name="connsiteX1" fmla="*/ 1379284 w 2790787"/>
                <a:gd name="connsiteY1" fmla="*/ 831057 h 1273001"/>
                <a:gd name="connsiteX2" fmla="*/ 2785648 w 2790787"/>
                <a:gd name="connsiteY2" fmla="*/ 0 h 1273001"/>
                <a:gd name="connsiteX3" fmla="*/ 2790787 w 2790787"/>
                <a:gd name="connsiteY3" fmla="*/ 429095 h 1273001"/>
                <a:gd name="connsiteX4" fmla="*/ 1384406 w 2790787"/>
                <a:gd name="connsiteY4" fmla="*/ 1273001 h 1273001"/>
                <a:gd name="connsiteX5" fmla="*/ 540 w 2790787"/>
                <a:gd name="connsiteY5" fmla="*/ 432717 h 1273001"/>
                <a:gd name="connsiteX6" fmla="*/ 1302 w 2790787"/>
                <a:gd name="connsiteY6" fmla="*/ 854 h 1273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90787" h="1273001">
                  <a:moveTo>
                    <a:pt x="1302" y="854"/>
                  </a:moveTo>
                  <a:lnTo>
                    <a:pt x="1379284" y="831057"/>
                  </a:lnTo>
                  <a:lnTo>
                    <a:pt x="2785648" y="0"/>
                  </a:lnTo>
                  <a:cubicBezTo>
                    <a:pt x="2786568" y="145413"/>
                    <a:pt x="2789867" y="283682"/>
                    <a:pt x="2790787" y="429095"/>
                  </a:cubicBezTo>
                  <a:lnTo>
                    <a:pt x="1384406" y="1273001"/>
                  </a:lnTo>
                  <a:lnTo>
                    <a:pt x="540" y="432717"/>
                  </a:lnTo>
                  <a:cubicBezTo>
                    <a:pt x="0" y="288763"/>
                    <a:pt x="1842" y="144808"/>
                    <a:pt x="1302" y="8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олилиния 13"/>
            <p:cNvSpPr/>
            <p:nvPr/>
          </p:nvSpPr>
          <p:spPr>
            <a:xfrm>
              <a:off x="5361943" y="2280295"/>
              <a:ext cx="2790787" cy="1273001"/>
            </a:xfrm>
            <a:custGeom>
              <a:avLst/>
              <a:gdLst>
                <a:gd name="connsiteX0" fmla="*/ 0 w 288032"/>
                <a:gd name="connsiteY0" fmla="*/ 108012 h 216024"/>
                <a:gd name="connsiteX1" fmla="*/ 54006 w 288032"/>
                <a:gd name="connsiteY1" fmla="*/ 0 h 216024"/>
                <a:gd name="connsiteX2" fmla="*/ 234026 w 288032"/>
                <a:gd name="connsiteY2" fmla="*/ 0 h 216024"/>
                <a:gd name="connsiteX3" fmla="*/ 288032 w 288032"/>
                <a:gd name="connsiteY3" fmla="*/ 108012 h 216024"/>
                <a:gd name="connsiteX4" fmla="*/ 234026 w 288032"/>
                <a:gd name="connsiteY4" fmla="*/ 216024 h 216024"/>
                <a:gd name="connsiteX5" fmla="*/ 54006 w 288032"/>
                <a:gd name="connsiteY5" fmla="*/ 216024 h 216024"/>
                <a:gd name="connsiteX6" fmla="*/ 0 w 288032"/>
                <a:gd name="connsiteY6" fmla="*/ 108012 h 216024"/>
                <a:gd name="connsiteX0" fmla="*/ 0 w 432048"/>
                <a:gd name="connsiteY0" fmla="*/ 108012 h 360040"/>
                <a:gd name="connsiteX1" fmla="*/ 54006 w 432048"/>
                <a:gd name="connsiteY1" fmla="*/ 0 h 360040"/>
                <a:gd name="connsiteX2" fmla="*/ 234026 w 432048"/>
                <a:gd name="connsiteY2" fmla="*/ 0 h 360040"/>
                <a:gd name="connsiteX3" fmla="*/ 432048 w 432048"/>
                <a:gd name="connsiteY3" fmla="*/ 360040 h 360040"/>
                <a:gd name="connsiteX4" fmla="*/ 234026 w 432048"/>
                <a:gd name="connsiteY4" fmla="*/ 216024 h 360040"/>
                <a:gd name="connsiteX5" fmla="*/ 54006 w 432048"/>
                <a:gd name="connsiteY5" fmla="*/ 216024 h 360040"/>
                <a:gd name="connsiteX6" fmla="*/ 0 w 432048"/>
                <a:gd name="connsiteY6" fmla="*/ 108012 h 360040"/>
                <a:gd name="connsiteX0" fmla="*/ 0 w 432048"/>
                <a:gd name="connsiteY0" fmla="*/ 108012 h 619125"/>
                <a:gd name="connsiteX1" fmla="*/ 54006 w 432048"/>
                <a:gd name="connsiteY1" fmla="*/ 0 h 619125"/>
                <a:gd name="connsiteX2" fmla="*/ 234026 w 432048"/>
                <a:gd name="connsiteY2" fmla="*/ 0 h 619125"/>
                <a:gd name="connsiteX3" fmla="*/ 432048 w 432048"/>
                <a:gd name="connsiteY3" fmla="*/ 360040 h 619125"/>
                <a:gd name="connsiteX4" fmla="*/ 135775 w 432048"/>
                <a:gd name="connsiteY4" fmla="*/ 619125 h 619125"/>
                <a:gd name="connsiteX5" fmla="*/ 54006 w 432048"/>
                <a:gd name="connsiteY5" fmla="*/ 216024 h 619125"/>
                <a:gd name="connsiteX6" fmla="*/ 0 w 432048"/>
                <a:gd name="connsiteY6" fmla="*/ 108012 h 619125"/>
                <a:gd name="connsiteX0" fmla="*/ 0 w 432048"/>
                <a:gd name="connsiteY0" fmla="*/ 108012 h 1020589"/>
                <a:gd name="connsiteX1" fmla="*/ 54006 w 432048"/>
                <a:gd name="connsiteY1" fmla="*/ 0 h 1020589"/>
                <a:gd name="connsiteX2" fmla="*/ 234026 w 432048"/>
                <a:gd name="connsiteY2" fmla="*/ 0 h 1020589"/>
                <a:gd name="connsiteX3" fmla="*/ 432048 w 432048"/>
                <a:gd name="connsiteY3" fmla="*/ 360040 h 1020589"/>
                <a:gd name="connsiteX4" fmla="*/ 159141 w 432048"/>
                <a:gd name="connsiteY4" fmla="*/ 1020589 h 1020589"/>
                <a:gd name="connsiteX5" fmla="*/ 54006 w 432048"/>
                <a:gd name="connsiteY5" fmla="*/ 216024 h 1020589"/>
                <a:gd name="connsiteX6" fmla="*/ 0 w 432048"/>
                <a:gd name="connsiteY6" fmla="*/ 108012 h 1020589"/>
                <a:gd name="connsiteX0" fmla="*/ 0 w 1565523"/>
                <a:gd name="connsiteY0" fmla="*/ 108012 h 1020589"/>
                <a:gd name="connsiteX1" fmla="*/ 54006 w 1565523"/>
                <a:gd name="connsiteY1" fmla="*/ 0 h 1020589"/>
                <a:gd name="connsiteX2" fmla="*/ 234026 w 1565523"/>
                <a:gd name="connsiteY2" fmla="*/ 0 h 1020589"/>
                <a:gd name="connsiteX3" fmla="*/ 1565523 w 1565523"/>
                <a:gd name="connsiteY3" fmla="*/ 179065 h 1020589"/>
                <a:gd name="connsiteX4" fmla="*/ 159141 w 1565523"/>
                <a:gd name="connsiteY4" fmla="*/ 1020589 h 1020589"/>
                <a:gd name="connsiteX5" fmla="*/ 54006 w 1565523"/>
                <a:gd name="connsiteY5" fmla="*/ 216024 h 1020589"/>
                <a:gd name="connsiteX6" fmla="*/ 0 w 1565523"/>
                <a:gd name="connsiteY6" fmla="*/ 108012 h 1020589"/>
                <a:gd name="connsiteX0" fmla="*/ 0 w 1565523"/>
                <a:gd name="connsiteY0" fmla="*/ 362805 h 1275382"/>
                <a:gd name="connsiteX1" fmla="*/ 54006 w 1565523"/>
                <a:gd name="connsiteY1" fmla="*/ 254793 h 1275382"/>
                <a:gd name="connsiteX2" fmla="*/ 1558001 w 1565523"/>
                <a:gd name="connsiteY2" fmla="*/ 0 h 1275382"/>
                <a:gd name="connsiteX3" fmla="*/ 1565523 w 1565523"/>
                <a:gd name="connsiteY3" fmla="*/ 433858 h 1275382"/>
                <a:gd name="connsiteX4" fmla="*/ 159141 w 1565523"/>
                <a:gd name="connsiteY4" fmla="*/ 1275382 h 1275382"/>
                <a:gd name="connsiteX5" fmla="*/ 54006 w 1565523"/>
                <a:gd name="connsiteY5" fmla="*/ 470817 h 1275382"/>
                <a:gd name="connsiteX6" fmla="*/ 0 w 1565523"/>
                <a:gd name="connsiteY6" fmla="*/ 362805 h 1275382"/>
                <a:gd name="connsiteX0" fmla="*/ 0 w 1565523"/>
                <a:gd name="connsiteY0" fmla="*/ 362805 h 1275382"/>
                <a:gd name="connsiteX1" fmla="*/ 327850 w 1565523"/>
                <a:gd name="connsiteY1" fmla="*/ 876299 h 1275382"/>
                <a:gd name="connsiteX2" fmla="*/ 1558001 w 1565523"/>
                <a:gd name="connsiteY2" fmla="*/ 0 h 1275382"/>
                <a:gd name="connsiteX3" fmla="*/ 1565523 w 1565523"/>
                <a:gd name="connsiteY3" fmla="*/ 433858 h 1275382"/>
                <a:gd name="connsiteX4" fmla="*/ 159141 w 1565523"/>
                <a:gd name="connsiteY4" fmla="*/ 1275382 h 1275382"/>
                <a:gd name="connsiteX5" fmla="*/ 54006 w 1565523"/>
                <a:gd name="connsiteY5" fmla="*/ 470817 h 1275382"/>
                <a:gd name="connsiteX6" fmla="*/ 0 w 1565523"/>
                <a:gd name="connsiteY6" fmla="*/ 362805 h 1275382"/>
                <a:gd name="connsiteX0" fmla="*/ 1069944 w 2635467"/>
                <a:gd name="connsiteY0" fmla="*/ 362805 h 1275382"/>
                <a:gd name="connsiteX1" fmla="*/ 1397794 w 2635467"/>
                <a:gd name="connsiteY1" fmla="*/ 876299 h 1275382"/>
                <a:gd name="connsiteX2" fmla="*/ 2627945 w 2635467"/>
                <a:gd name="connsiteY2" fmla="*/ 0 h 1275382"/>
                <a:gd name="connsiteX3" fmla="*/ 2635467 w 2635467"/>
                <a:gd name="connsiteY3" fmla="*/ 433858 h 1275382"/>
                <a:gd name="connsiteX4" fmla="*/ 1229085 w 2635467"/>
                <a:gd name="connsiteY4" fmla="*/ 1275382 h 1275382"/>
                <a:gd name="connsiteX5" fmla="*/ 0 w 2635467"/>
                <a:gd name="connsiteY5" fmla="*/ 456529 h 1275382"/>
                <a:gd name="connsiteX6" fmla="*/ 1069944 w 2635467"/>
                <a:gd name="connsiteY6" fmla="*/ 362805 h 1275382"/>
                <a:gd name="connsiteX0" fmla="*/ 0 w 2708523"/>
                <a:gd name="connsiteY0" fmla="*/ 177067 h 1275382"/>
                <a:gd name="connsiteX1" fmla="*/ 1470850 w 2708523"/>
                <a:gd name="connsiteY1" fmla="*/ 876299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08523"/>
                <a:gd name="connsiteY0" fmla="*/ 177067 h 1275382"/>
                <a:gd name="connsiteX1" fmla="*/ 1297019 w 2708523"/>
                <a:gd name="connsiteY1" fmla="*/ 957262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08523"/>
                <a:gd name="connsiteY0" fmla="*/ 177067 h 1275382"/>
                <a:gd name="connsiteX1" fmla="*/ 1304163 w 2708523"/>
                <a:gd name="connsiteY1" fmla="*/ 835819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84723"/>
                <a:gd name="connsiteY0" fmla="*/ 10380 h 1275382"/>
                <a:gd name="connsiteX1" fmla="*/ 1380363 w 2784723"/>
                <a:gd name="connsiteY1" fmla="*/ 835819 h 1275382"/>
                <a:gd name="connsiteX2" fmla="*/ 2777201 w 2784723"/>
                <a:gd name="connsiteY2" fmla="*/ 0 h 1275382"/>
                <a:gd name="connsiteX3" fmla="*/ 2784723 w 2784723"/>
                <a:gd name="connsiteY3" fmla="*/ 433858 h 1275382"/>
                <a:gd name="connsiteX4" fmla="*/ 1378341 w 2784723"/>
                <a:gd name="connsiteY4" fmla="*/ 1275382 h 1275382"/>
                <a:gd name="connsiteX5" fmla="*/ 149256 w 2784723"/>
                <a:gd name="connsiteY5" fmla="*/ 456529 h 1275382"/>
                <a:gd name="connsiteX6" fmla="*/ 0 w 2784723"/>
                <a:gd name="connsiteY6" fmla="*/ 10380 h 1275382"/>
                <a:gd name="connsiteX0" fmla="*/ 3144 w 2787867"/>
                <a:gd name="connsiteY0" fmla="*/ 10380 h 1275382"/>
                <a:gd name="connsiteX1" fmla="*/ 1383507 w 2787867"/>
                <a:gd name="connsiteY1" fmla="*/ 835819 h 1275382"/>
                <a:gd name="connsiteX2" fmla="*/ 2780345 w 2787867"/>
                <a:gd name="connsiteY2" fmla="*/ 0 h 1275382"/>
                <a:gd name="connsiteX3" fmla="*/ 2787867 w 2787867"/>
                <a:gd name="connsiteY3" fmla="*/ 433858 h 1275382"/>
                <a:gd name="connsiteX4" fmla="*/ 1381485 w 2787867"/>
                <a:gd name="connsiteY4" fmla="*/ 1275382 h 1275382"/>
                <a:gd name="connsiteX5" fmla="*/ 0 w 2787867"/>
                <a:gd name="connsiteY5" fmla="*/ 439861 h 1275382"/>
                <a:gd name="connsiteX6" fmla="*/ 3144 w 2787867"/>
                <a:gd name="connsiteY6" fmla="*/ 10380 h 1275382"/>
                <a:gd name="connsiteX0" fmla="*/ 0 w 2789486"/>
                <a:gd name="connsiteY0" fmla="*/ 7998 h 1275382"/>
                <a:gd name="connsiteX1" fmla="*/ 1385126 w 2789486"/>
                <a:gd name="connsiteY1" fmla="*/ 835819 h 1275382"/>
                <a:gd name="connsiteX2" fmla="*/ 2781964 w 2789486"/>
                <a:gd name="connsiteY2" fmla="*/ 0 h 1275382"/>
                <a:gd name="connsiteX3" fmla="*/ 2789486 w 2789486"/>
                <a:gd name="connsiteY3" fmla="*/ 433858 h 1275382"/>
                <a:gd name="connsiteX4" fmla="*/ 1383104 w 2789486"/>
                <a:gd name="connsiteY4" fmla="*/ 1275382 h 1275382"/>
                <a:gd name="connsiteX5" fmla="*/ 1619 w 2789486"/>
                <a:gd name="connsiteY5" fmla="*/ 439861 h 1275382"/>
                <a:gd name="connsiteX6" fmla="*/ 0 w 2789486"/>
                <a:gd name="connsiteY6" fmla="*/ 7998 h 1275382"/>
                <a:gd name="connsiteX0" fmla="*/ 0 w 2789486"/>
                <a:gd name="connsiteY0" fmla="*/ 7998 h 1220614"/>
                <a:gd name="connsiteX1" fmla="*/ 1385126 w 2789486"/>
                <a:gd name="connsiteY1" fmla="*/ 835819 h 1220614"/>
                <a:gd name="connsiteX2" fmla="*/ 2781964 w 2789486"/>
                <a:gd name="connsiteY2" fmla="*/ 0 h 1220614"/>
                <a:gd name="connsiteX3" fmla="*/ 2789486 w 2789486"/>
                <a:gd name="connsiteY3" fmla="*/ 433858 h 1220614"/>
                <a:gd name="connsiteX4" fmla="*/ 1364054 w 2789486"/>
                <a:gd name="connsiteY4" fmla="*/ 1220614 h 1220614"/>
                <a:gd name="connsiteX5" fmla="*/ 1619 w 2789486"/>
                <a:gd name="connsiteY5" fmla="*/ 439861 h 1220614"/>
                <a:gd name="connsiteX6" fmla="*/ 0 w 2789486"/>
                <a:gd name="connsiteY6" fmla="*/ 7998 h 1220614"/>
                <a:gd name="connsiteX0" fmla="*/ 0 w 2789486"/>
                <a:gd name="connsiteY0" fmla="*/ 7998 h 1277764"/>
                <a:gd name="connsiteX1" fmla="*/ 1385126 w 2789486"/>
                <a:gd name="connsiteY1" fmla="*/ 835819 h 1277764"/>
                <a:gd name="connsiteX2" fmla="*/ 2781964 w 2789486"/>
                <a:gd name="connsiteY2" fmla="*/ 0 h 1277764"/>
                <a:gd name="connsiteX3" fmla="*/ 2789486 w 2789486"/>
                <a:gd name="connsiteY3" fmla="*/ 433858 h 1277764"/>
                <a:gd name="connsiteX4" fmla="*/ 1383104 w 2789486"/>
                <a:gd name="connsiteY4" fmla="*/ 1277764 h 1277764"/>
                <a:gd name="connsiteX5" fmla="*/ 1619 w 2789486"/>
                <a:gd name="connsiteY5" fmla="*/ 439861 h 1277764"/>
                <a:gd name="connsiteX6" fmla="*/ 0 w 2789486"/>
                <a:gd name="connsiteY6" fmla="*/ 7998 h 1277764"/>
                <a:gd name="connsiteX0" fmla="*/ 0 w 2781964"/>
                <a:gd name="connsiteY0" fmla="*/ 7998 h 1277764"/>
                <a:gd name="connsiteX1" fmla="*/ 1385126 w 2781964"/>
                <a:gd name="connsiteY1" fmla="*/ 835819 h 1277764"/>
                <a:gd name="connsiteX2" fmla="*/ 2781964 w 2781964"/>
                <a:gd name="connsiteY2" fmla="*/ 0 h 1277764"/>
                <a:gd name="connsiteX3" fmla="*/ 2741861 w 2781964"/>
                <a:gd name="connsiteY3" fmla="*/ 407664 h 1277764"/>
                <a:gd name="connsiteX4" fmla="*/ 1383104 w 2781964"/>
                <a:gd name="connsiteY4" fmla="*/ 1277764 h 1277764"/>
                <a:gd name="connsiteX5" fmla="*/ 1619 w 2781964"/>
                <a:gd name="connsiteY5" fmla="*/ 439861 h 1277764"/>
                <a:gd name="connsiteX6" fmla="*/ 0 w 2781964"/>
                <a:gd name="connsiteY6" fmla="*/ 7998 h 1277764"/>
                <a:gd name="connsiteX0" fmla="*/ 0 w 2784723"/>
                <a:gd name="connsiteY0" fmla="*/ 7998 h 1277764"/>
                <a:gd name="connsiteX1" fmla="*/ 1385126 w 2784723"/>
                <a:gd name="connsiteY1" fmla="*/ 835819 h 1277764"/>
                <a:gd name="connsiteX2" fmla="*/ 2781964 w 2784723"/>
                <a:gd name="connsiteY2" fmla="*/ 0 h 1277764"/>
                <a:gd name="connsiteX3" fmla="*/ 2784723 w 2784723"/>
                <a:gd name="connsiteY3" fmla="*/ 436239 h 1277764"/>
                <a:gd name="connsiteX4" fmla="*/ 1383104 w 2784723"/>
                <a:gd name="connsiteY4" fmla="*/ 1277764 h 1277764"/>
                <a:gd name="connsiteX5" fmla="*/ 1619 w 2784723"/>
                <a:gd name="connsiteY5" fmla="*/ 439861 h 1277764"/>
                <a:gd name="connsiteX6" fmla="*/ 0 w 2784723"/>
                <a:gd name="connsiteY6" fmla="*/ 7998 h 1277764"/>
                <a:gd name="connsiteX0" fmla="*/ 0 w 2784723"/>
                <a:gd name="connsiteY0" fmla="*/ 0 h 1269766"/>
                <a:gd name="connsiteX1" fmla="*/ 1385126 w 2784723"/>
                <a:gd name="connsiteY1" fmla="*/ 827821 h 1269766"/>
                <a:gd name="connsiteX2" fmla="*/ 2765296 w 2784723"/>
                <a:gd name="connsiteY2" fmla="*/ 53915 h 1269766"/>
                <a:gd name="connsiteX3" fmla="*/ 2784723 w 2784723"/>
                <a:gd name="connsiteY3" fmla="*/ 428241 h 1269766"/>
                <a:gd name="connsiteX4" fmla="*/ 1383104 w 2784723"/>
                <a:gd name="connsiteY4" fmla="*/ 1269766 h 1269766"/>
                <a:gd name="connsiteX5" fmla="*/ 1619 w 2784723"/>
                <a:gd name="connsiteY5" fmla="*/ 431863 h 1269766"/>
                <a:gd name="connsiteX6" fmla="*/ 0 w 2784723"/>
                <a:gd name="connsiteY6" fmla="*/ 0 h 1269766"/>
                <a:gd name="connsiteX0" fmla="*/ 0 w 2785266"/>
                <a:gd name="connsiteY0" fmla="*/ 3235 h 1273001"/>
                <a:gd name="connsiteX1" fmla="*/ 1385126 w 2785266"/>
                <a:gd name="connsiteY1" fmla="*/ 831056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80363 w 2785266"/>
                <a:gd name="connsiteY1" fmla="*/ 850106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80363 w 2785266"/>
                <a:gd name="connsiteY1" fmla="*/ 835819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77982 w 2785266"/>
                <a:gd name="connsiteY1" fmla="*/ 831057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32258 w 2784187"/>
                <a:gd name="connsiteY0" fmla="*/ 62767 h 1273001"/>
                <a:gd name="connsiteX1" fmla="*/ 1376903 w 2784187"/>
                <a:gd name="connsiteY1" fmla="*/ 831057 h 1273001"/>
                <a:gd name="connsiteX2" fmla="*/ 2783267 w 2784187"/>
                <a:gd name="connsiteY2" fmla="*/ 0 h 1273001"/>
                <a:gd name="connsiteX3" fmla="*/ 2783644 w 2784187"/>
                <a:gd name="connsiteY3" fmla="*/ 431476 h 1273001"/>
                <a:gd name="connsiteX4" fmla="*/ 1382025 w 2784187"/>
                <a:gd name="connsiteY4" fmla="*/ 1273001 h 1273001"/>
                <a:gd name="connsiteX5" fmla="*/ 540 w 2784187"/>
                <a:gd name="connsiteY5" fmla="*/ 435098 h 1273001"/>
                <a:gd name="connsiteX6" fmla="*/ 32258 w 2784187"/>
                <a:gd name="connsiteY6" fmla="*/ 62767 h 1273001"/>
                <a:gd name="connsiteX0" fmla="*/ 0 w 2785266"/>
                <a:gd name="connsiteY0" fmla="*/ 854 h 1273001"/>
                <a:gd name="connsiteX1" fmla="*/ 1377982 w 2785266"/>
                <a:gd name="connsiteY1" fmla="*/ 831057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854 h 1273001"/>
                <a:gd name="connsiteX0" fmla="*/ 1302 w 2786568"/>
                <a:gd name="connsiteY0" fmla="*/ 854 h 1273001"/>
                <a:gd name="connsiteX1" fmla="*/ 1379284 w 2786568"/>
                <a:gd name="connsiteY1" fmla="*/ 831057 h 1273001"/>
                <a:gd name="connsiteX2" fmla="*/ 2785648 w 2786568"/>
                <a:gd name="connsiteY2" fmla="*/ 0 h 1273001"/>
                <a:gd name="connsiteX3" fmla="*/ 2786025 w 2786568"/>
                <a:gd name="connsiteY3" fmla="*/ 431476 h 1273001"/>
                <a:gd name="connsiteX4" fmla="*/ 1384406 w 2786568"/>
                <a:gd name="connsiteY4" fmla="*/ 1273001 h 1273001"/>
                <a:gd name="connsiteX5" fmla="*/ 540 w 2786568"/>
                <a:gd name="connsiteY5" fmla="*/ 432717 h 1273001"/>
                <a:gd name="connsiteX6" fmla="*/ 1302 w 2786568"/>
                <a:gd name="connsiteY6" fmla="*/ 854 h 1273001"/>
                <a:gd name="connsiteX0" fmla="*/ 1302 w 2790787"/>
                <a:gd name="connsiteY0" fmla="*/ 854 h 1273001"/>
                <a:gd name="connsiteX1" fmla="*/ 1379284 w 2790787"/>
                <a:gd name="connsiteY1" fmla="*/ 831057 h 1273001"/>
                <a:gd name="connsiteX2" fmla="*/ 2785648 w 2790787"/>
                <a:gd name="connsiteY2" fmla="*/ 0 h 1273001"/>
                <a:gd name="connsiteX3" fmla="*/ 2790787 w 2790787"/>
                <a:gd name="connsiteY3" fmla="*/ 429095 h 1273001"/>
                <a:gd name="connsiteX4" fmla="*/ 1384406 w 2790787"/>
                <a:gd name="connsiteY4" fmla="*/ 1273001 h 1273001"/>
                <a:gd name="connsiteX5" fmla="*/ 540 w 2790787"/>
                <a:gd name="connsiteY5" fmla="*/ 432717 h 1273001"/>
                <a:gd name="connsiteX6" fmla="*/ 1302 w 2790787"/>
                <a:gd name="connsiteY6" fmla="*/ 854 h 1273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90787" h="1273001">
                  <a:moveTo>
                    <a:pt x="1302" y="854"/>
                  </a:moveTo>
                  <a:lnTo>
                    <a:pt x="1379284" y="831057"/>
                  </a:lnTo>
                  <a:lnTo>
                    <a:pt x="2785648" y="0"/>
                  </a:lnTo>
                  <a:cubicBezTo>
                    <a:pt x="2786568" y="145413"/>
                    <a:pt x="2789867" y="283682"/>
                    <a:pt x="2790787" y="429095"/>
                  </a:cubicBezTo>
                  <a:lnTo>
                    <a:pt x="1384406" y="1273001"/>
                  </a:lnTo>
                  <a:lnTo>
                    <a:pt x="540" y="432717"/>
                  </a:lnTo>
                  <a:cubicBezTo>
                    <a:pt x="0" y="288763"/>
                    <a:pt x="1842" y="144808"/>
                    <a:pt x="1302" y="8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олилиния 14"/>
            <p:cNvSpPr/>
            <p:nvPr/>
          </p:nvSpPr>
          <p:spPr>
            <a:xfrm>
              <a:off x="5362277" y="3111823"/>
              <a:ext cx="2790787" cy="1273001"/>
            </a:xfrm>
            <a:custGeom>
              <a:avLst/>
              <a:gdLst>
                <a:gd name="connsiteX0" fmla="*/ 0 w 288032"/>
                <a:gd name="connsiteY0" fmla="*/ 108012 h 216024"/>
                <a:gd name="connsiteX1" fmla="*/ 54006 w 288032"/>
                <a:gd name="connsiteY1" fmla="*/ 0 h 216024"/>
                <a:gd name="connsiteX2" fmla="*/ 234026 w 288032"/>
                <a:gd name="connsiteY2" fmla="*/ 0 h 216024"/>
                <a:gd name="connsiteX3" fmla="*/ 288032 w 288032"/>
                <a:gd name="connsiteY3" fmla="*/ 108012 h 216024"/>
                <a:gd name="connsiteX4" fmla="*/ 234026 w 288032"/>
                <a:gd name="connsiteY4" fmla="*/ 216024 h 216024"/>
                <a:gd name="connsiteX5" fmla="*/ 54006 w 288032"/>
                <a:gd name="connsiteY5" fmla="*/ 216024 h 216024"/>
                <a:gd name="connsiteX6" fmla="*/ 0 w 288032"/>
                <a:gd name="connsiteY6" fmla="*/ 108012 h 216024"/>
                <a:gd name="connsiteX0" fmla="*/ 0 w 432048"/>
                <a:gd name="connsiteY0" fmla="*/ 108012 h 360040"/>
                <a:gd name="connsiteX1" fmla="*/ 54006 w 432048"/>
                <a:gd name="connsiteY1" fmla="*/ 0 h 360040"/>
                <a:gd name="connsiteX2" fmla="*/ 234026 w 432048"/>
                <a:gd name="connsiteY2" fmla="*/ 0 h 360040"/>
                <a:gd name="connsiteX3" fmla="*/ 432048 w 432048"/>
                <a:gd name="connsiteY3" fmla="*/ 360040 h 360040"/>
                <a:gd name="connsiteX4" fmla="*/ 234026 w 432048"/>
                <a:gd name="connsiteY4" fmla="*/ 216024 h 360040"/>
                <a:gd name="connsiteX5" fmla="*/ 54006 w 432048"/>
                <a:gd name="connsiteY5" fmla="*/ 216024 h 360040"/>
                <a:gd name="connsiteX6" fmla="*/ 0 w 432048"/>
                <a:gd name="connsiteY6" fmla="*/ 108012 h 360040"/>
                <a:gd name="connsiteX0" fmla="*/ 0 w 432048"/>
                <a:gd name="connsiteY0" fmla="*/ 108012 h 619125"/>
                <a:gd name="connsiteX1" fmla="*/ 54006 w 432048"/>
                <a:gd name="connsiteY1" fmla="*/ 0 h 619125"/>
                <a:gd name="connsiteX2" fmla="*/ 234026 w 432048"/>
                <a:gd name="connsiteY2" fmla="*/ 0 h 619125"/>
                <a:gd name="connsiteX3" fmla="*/ 432048 w 432048"/>
                <a:gd name="connsiteY3" fmla="*/ 360040 h 619125"/>
                <a:gd name="connsiteX4" fmla="*/ 135775 w 432048"/>
                <a:gd name="connsiteY4" fmla="*/ 619125 h 619125"/>
                <a:gd name="connsiteX5" fmla="*/ 54006 w 432048"/>
                <a:gd name="connsiteY5" fmla="*/ 216024 h 619125"/>
                <a:gd name="connsiteX6" fmla="*/ 0 w 432048"/>
                <a:gd name="connsiteY6" fmla="*/ 108012 h 619125"/>
                <a:gd name="connsiteX0" fmla="*/ 0 w 432048"/>
                <a:gd name="connsiteY0" fmla="*/ 108012 h 1020589"/>
                <a:gd name="connsiteX1" fmla="*/ 54006 w 432048"/>
                <a:gd name="connsiteY1" fmla="*/ 0 h 1020589"/>
                <a:gd name="connsiteX2" fmla="*/ 234026 w 432048"/>
                <a:gd name="connsiteY2" fmla="*/ 0 h 1020589"/>
                <a:gd name="connsiteX3" fmla="*/ 432048 w 432048"/>
                <a:gd name="connsiteY3" fmla="*/ 360040 h 1020589"/>
                <a:gd name="connsiteX4" fmla="*/ 159141 w 432048"/>
                <a:gd name="connsiteY4" fmla="*/ 1020589 h 1020589"/>
                <a:gd name="connsiteX5" fmla="*/ 54006 w 432048"/>
                <a:gd name="connsiteY5" fmla="*/ 216024 h 1020589"/>
                <a:gd name="connsiteX6" fmla="*/ 0 w 432048"/>
                <a:gd name="connsiteY6" fmla="*/ 108012 h 1020589"/>
                <a:gd name="connsiteX0" fmla="*/ 0 w 1565523"/>
                <a:gd name="connsiteY0" fmla="*/ 108012 h 1020589"/>
                <a:gd name="connsiteX1" fmla="*/ 54006 w 1565523"/>
                <a:gd name="connsiteY1" fmla="*/ 0 h 1020589"/>
                <a:gd name="connsiteX2" fmla="*/ 234026 w 1565523"/>
                <a:gd name="connsiteY2" fmla="*/ 0 h 1020589"/>
                <a:gd name="connsiteX3" fmla="*/ 1565523 w 1565523"/>
                <a:gd name="connsiteY3" fmla="*/ 179065 h 1020589"/>
                <a:gd name="connsiteX4" fmla="*/ 159141 w 1565523"/>
                <a:gd name="connsiteY4" fmla="*/ 1020589 h 1020589"/>
                <a:gd name="connsiteX5" fmla="*/ 54006 w 1565523"/>
                <a:gd name="connsiteY5" fmla="*/ 216024 h 1020589"/>
                <a:gd name="connsiteX6" fmla="*/ 0 w 1565523"/>
                <a:gd name="connsiteY6" fmla="*/ 108012 h 1020589"/>
                <a:gd name="connsiteX0" fmla="*/ 0 w 1565523"/>
                <a:gd name="connsiteY0" fmla="*/ 362805 h 1275382"/>
                <a:gd name="connsiteX1" fmla="*/ 54006 w 1565523"/>
                <a:gd name="connsiteY1" fmla="*/ 254793 h 1275382"/>
                <a:gd name="connsiteX2" fmla="*/ 1558001 w 1565523"/>
                <a:gd name="connsiteY2" fmla="*/ 0 h 1275382"/>
                <a:gd name="connsiteX3" fmla="*/ 1565523 w 1565523"/>
                <a:gd name="connsiteY3" fmla="*/ 433858 h 1275382"/>
                <a:gd name="connsiteX4" fmla="*/ 159141 w 1565523"/>
                <a:gd name="connsiteY4" fmla="*/ 1275382 h 1275382"/>
                <a:gd name="connsiteX5" fmla="*/ 54006 w 1565523"/>
                <a:gd name="connsiteY5" fmla="*/ 470817 h 1275382"/>
                <a:gd name="connsiteX6" fmla="*/ 0 w 1565523"/>
                <a:gd name="connsiteY6" fmla="*/ 362805 h 1275382"/>
                <a:gd name="connsiteX0" fmla="*/ 0 w 1565523"/>
                <a:gd name="connsiteY0" fmla="*/ 362805 h 1275382"/>
                <a:gd name="connsiteX1" fmla="*/ 327850 w 1565523"/>
                <a:gd name="connsiteY1" fmla="*/ 876299 h 1275382"/>
                <a:gd name="connsiteX2" fmla="*/ 1558001 w 1565523"/>
                <a:gd name="connsiteY2" fmla="*/ 0 h 1275382"/>
                <a:gd name="connsiteX3" fmla="*/ 1565523 w 1565523"/>
                <a:gd name="connsiteY3" fmla="*/ 433858 h 1275382"/>
                <a:gd name="connsiteX4" fmla="*/ 159141 w 1565523"/>
                <a:gd name="connsiteY4" fmla="*/ 1275382 h 1275382"/>
                <a:gd name="connsiteX5" fmla="*/ 54006 w 1565523"/>
                <a:gd name="connsiteY5" fmla="*/ 470817 h 1275382"/>
                <a:gd name="connsiteX6" fmla="*/ 0 w 1565523"/>
                <a:gd name="connsiteY6" fmla="*/ 362805 h 1275382"/>
                <a:gd name="connsiteX0" fmla="*/ 1069944 w 2635467"/>
                <a:gd name="connsiteY0" fmla="*/ 362805 h 1275382"/>
                <a:gd name="connsiteX1" fmla="*/ 1397794 w 2635467"/>
                <a:gd name="connsiteY1" fmla="*/ 876299 h 1275382"/>
                <a:gd name="connsiteX2" fmla="*/ 2627945 w 2635467"/>
                <a:gd name="connsiteY2" fmla="*/ 0 h 1275382"/>
                <a:gd name="connsiteX3" fmla="*/ 2635467 w 2635467"/>
                <a:gd name="connsiteY3" fmla="*/ 433858 h 1275382"/>
                <a:gd name="connsiteX4" fmla="*/ 1229085 w 2635467"/>
                <a:gd name="connsiteY4" fmla="*/ 1275382 h 1275382"/>
                <a:gd name="connsiteX5" fmla="*/ 0 w 2635467"/>
                <a:gd name="connsiteY5" fmla="*/ 456529 h 1275382"/>
                <a:gd name="connsiteX6" fmla="*/ 1069944 w 2635467"/>
                <a:gd name="connsiteY6" fmla="*/ 362805 h 1275382"/>
                <a:gd name="connsiteX0" fmla="*/ 0 w 2708523"/>
                <a:gd name="connsiteY0" fmla="*/ 177067 h 1275382"/>
                <a:gd name="connsiteX1" fmla="*/ 1470850 w 2708523"/>
                <a:gd name="connsiteY1" fmla="*/ 876299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08523"/>
                <a:gd name="connsiteY0" fmla="*/ 177067 h 1275382"/>
                <a:gd name="connsiteX1" fmla="*/ 1297019 w 2708523"/>
                <a:gd name="connsiteY1" fmla="*/ 957262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08523"/>
                <a:gd name="connsiteY0" fmla="*/ 177067 h 1275382"/>
                <a:gd name="connsiteX1" fmla="*/ 1304163 w 2708523"/>
                <a:gd name="connsiteY1" fmla="*/ 835819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84723"/>
                <a:gd name="connsiteY0" fmla="*/ 10380 h 1275382"/>
                <a:gd name="connsiteX1" fmla="*/ 1380363 w 2784723"/>
                <a:gd name="connsiteY1" fmla="*/ 835819 h 1275382"/>
                <a:gd name="connsiteX2" fmla="*/ 2777201 w 2784723"/>
                <a:gd name="connsiteY2" fmla="*/ 0 h 1275382"/>
                <a:gd name="connsiteX3" fmla="*/ 2784723 w 2784723"/>
                <a:gd name="connsiteY3" fmla="*/ 433858 h 1275382"/>
                <a:gd name="connsiteX4" fmla="*/ 1378341 w 2784723"/>
                <a:gd name="connsiteY4" fmla="*/ 1275382 h 1275382"/>
                <a:gd name="connsiteX5" fmla="*/ 149256 w 2784723"/>
                <a:gd name="connsiteY5" fmla="*/ 456529 h 1275382"/>
                <a:gd name="connsiteX6" fmla="*/ 0 w 2784723"/>
                <a:gd name="connsiteY6" fmla="*/ 10380 h 1275382"/>
                <a:gd name="connsiteX0" fmla="*/ 3144 w 2787867"/>
                <a:gd name="connsiteY0" fmla="*/ 10380 h 1275382"/>
                <a:gd name="connsiteX1" fmla="*/ 1383507 w 2787867"/>
                <a:gd name="connsiteY1" fmla="*/ 835819 h 1275382"/>
                <a:gd name="connsiteX2" fmla="*/ 2780345 w 2787867"/>
                <a:gd name="connsiteY2" fmla="*/ 0 h 1275382"/>
                <a:gd name="connsiteX3" fmla="*/ 2787867 w 2787867"/>
                <a:gd name="connsiteY3" fmla="*/ 433858 h 1275382"/>
                <a:gd name="connsiteX4" fmla="*/ 1381485 w 2787867"/>
                <a:gd name="connsiteY4" fmla="*/ 1275382 h 1275382"/>
                <a:gd name="connsiteX5" fmla="*/ 0 w 2787867"/>
                <a:gd name="connsiteY5" fmla="*/ 439861 h 1275382"/>
                <a:gd name="connsiteX6" fmla="*/ 3144 w 2787867"/>
                <a:gd name="connsiteY6" fmla="*/ 10380 h 1275382"/>
                <a:gd name="connsiteX0" fmla="*/ 0 w 2789486"/>
                <a:gd name="connsiteY0" fmla="*/ 7998 h 1275382"/>
                <a:gd name="connsiteX1" fmla="*/ 1385126 w 2789486"/>
                <a:gd name="connsiteY1" fmla="*/ 835819 h 1275382"/>
                <a:gd name="connsiteX2" fmla="*/ 2781964 w 2789486"/>
                <a:gd name="connsiteY2" fmla="*/ 0 h 1275382"/>
                <a:gd name="connsiteX3" fmla="*/ 2789486 w 2789486"/>
                <a:gd name="connsiteY3" fmla="*/ 433858 h 1275382"/>
                <a:gd name="connsiteX4" fmla="*/ 1383104 w 2789486"/>
                <a:gd name="connsiteY4" fmla="*/ 1275382 h 1275382"/>
                <a:gd name="connsiteX5" fmla="*/ 1619 w 2789486"/>
                <a:gd name="connsiteY5" fmla="*/ 439861 h 1275382"/>
                <a:gd name="connsiteX6" fmla="*/ 0 w 2789486"/>
                <a:gd name="connsiteY6" fmla="*/ 7998 h 1275382"/>
                <a:gd name="connsiteX0" fmla="*/ 0 w 2789486"/>
                <a:gd name="connsiteY0" fmla="*/ 7998 h 1220614"/>
                <a:gd name="connsiteX1" fmla="*/ 1385126 w 2789486"/>
                <a:gd name="connsiteY1" fmla="*/ 835819 h 1220614"/>
                <a:gd name="connsiteX2" fmla="*/ 2781964 w 2789486"/>
                <a:gd name="connsiteY2" fmla="*/ 0 h 1220614"/>
                <a:gd name="connsiteX3" fmla="*/ 2789486 w 2789486"/>
                <a:gd name="connsiteY3" fmla="*/ 433858 h 1220614"/>
                <a:gd name="connsiteX4" fmla="*/ 1364054 w 2789486"/>
                <a:gd name="connsiteY4" fmla="*/ 1220614 h 1220614"/>
                <a:gd name="connsiteX5" fmla="*/ 1619 w 2789486"/>
                <a:gd name="connsiteY5" fmla="*/ 439861 h 1220614"/>
                <a:gd name="connsiteX6" fmla="*/ 0 w 2789486"/>
                <a:gd name="connsiteY6" fmla="*/ 7998 h 1220614"/>
                <a:gd name="connsiteX0" fmla="*/ 0 w 2789486"/>
                <a:gd name="connsiteY0" fmla="*/ 7998 h 1277764"/>
                <a:gd name="connsiteX1" fmla="*/ 1385126 w 2789486"/>
                <a:gd name="connsiteY1" fmla="*/ 835819 h 1277764"/>
                <a:gd name="connsiteX2" fmla="*/ 2781964 w 2789486"/>
                <a:gd name="connsiteY2" fmla="*/ 0 h 1277764"/>
                <a:gd name="connsiteX3" fmla="*/ 2789486 w 2789486"/>
                <a:gd name="connsiteY3" fmla="*/ 433858 h 1277764"/>
                <a:gd name="connsiteX4" fmla="*/ 1383104 w 2789486"/>
                <a:gd name="connsiteY4" fmla="*/ 1277764 h 1277764"/>
                <a:gd name="connsiteX5" fmla="*/ 1619 w 2789486"/>
                <a:gd name="connsiteY5" fmla="*/ 439861 h 1277764"/>
                <a:gd name="connsiteX6" fmla="*/ 0 w 2789486"/>
                <a:gd name="connsiteY6" fmla="*/ 7998 h 1277764"/>
                <a:gd name="connsiteX0" fmla="*/ 0 w 2781964"/>
                <a:gd name="connsiteY0" fmla="*/ 7998 h 1277764"/>
                <a:gd name="connsiteX1" fmla="*/ 1385126 w 2781964"/>
                <a:gd name="connsiteY1" fmla="*/ 835819 h 1277764"/>
                <a:gd name="connsiteX2" fmla="*/ 2781964 w 2781964"/>
                <a:gd name="connsiteY2" fmla="*/ 0 h 1277764"/>
                <a:gd name="connsiteX3" fmla="*/ 2741861 w 2781964"/>
                <a:gd name="connsiteY3" fmla="*/ 407664 h 1277764"/>
                <a:gd name="connsiteX4" fmla="*/ 1383104 w 2781964"/>
                <a:gd name="connsiteY4" fmla="*/ 1277764 h 1277764"/>
                <a:gd name="connsiteX5" fmla="*/ 1619 w 2781964"/>
                <a:gd name="connsiteY5" fmla="*/ 439861 h 1277764"/>
                <a:gd name="connsiteX6" fmla="*/ 0 w 2781964"/>
                <a:gd name="connsiteY6" fmla="*/ 7998 h 1277764"/>
                <a:gd name="connsiteX0" fmla="*/ 0 w 2784723"/>
                <a:gd name="connsiteY0" fmla="*/ 7998 h 1277764"/>
                <a:gd name="connsiteX1" fmla="*/ 1385126 w 2784723"/>
                <a:gd name="connsiteY1" fmla="*/ 835819 h 1277764"/>
                <a:gd name="connsiteX2" fmla="*/ 2781964 w 2784723"/>
                <a:gd name="connsiteY2" fmla="*/ 0 h 1277764"/>
                <a:gd name="connsiteX3" fmla="*/ 2784723 w 2784723"/>
                <a:gd name="connsiteY3" fmla="*/ 436239 h 1277764"/>
                <a:gd name="connsiteX4" fmla="*/ 1383104 w 2784723"/>
                <a:gd name="connsiteY4" fmla="*/ 1277764 h 1277764"/>
                <a:gd name="connsiteX5" fmla="*/ 1619 w 2784723"/>
                <a:gd name="connsiteY5" fmla="*/ 439861 h 1277764"/>
                <a:gd name="connsiteX6" fmla="*/ 0 w 2784723"/>
                <a:gd name="connsiteY6" fmla="*/ 7998 h 1277764"/>
                <a:gd name="connsiteX0" fmla="*/ 0 w 2784723"/>
                <a:gd name="connsiteY0" fmla="*/ 0 h 1269766"/>
                <a:gd name="connsiteX1" fmla="*/ 1385126 w 2784723"/>
                <a:gd name="connsiteY1" fmla="*/ 827821 h 1269766"/>
                <a:gd name="connsiteX2" fmla="*/ 2765296 w 2784723"/>
                <a:gd name="connsiteY2" fmla="*/ 53915 h 1269766"/>
                <a:gd name="connsiteX3" fmla="*/ 2784723 w 2784723"/>
                <a:gd name="connsiteY3" fmla="*/ 428241 h 1269766"/>
                <a:gd name="connsiteX4" fmla="*/ 1383104 w 2784723"/>
                <a:gd name="connsiteY4" fmla="*/ 1269766 h 1269766"/>
                <a:gd name="connsiteX5" fmla="*/ 1619 w 2784723"/>
                <a:gd name="connsiteY5" fmla="*/ 431863 h 1269766"/>
                <a:gd name="connsiteX6" fmla="*/ 0 w 2784723"/>
                <a:gd name="connsiteY6" fmla="*/ 0 h 1269766"/>
                <a:gd name="connsiteX0" fmla="*/ 0 w 2785266"/>
                <a:gd name="connsiteY0" fmla="*/ 3235 h 1273001"/>
                <a:gd name="connsiteX1" fmla="*/ 1385126 w 2785266"/>
                <a:gd name="connsiteY1" fmla="*/ 831056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80363 w 2785266"/>
                <a:gd name="connsiteY1" fmla="*/ 850106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80363 w 2785266"/>
                <a:gd name="connsiteY1" fmla="*/ 835819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77982 w 2785266"/>
                <a:gd name="connsiteY1" fmla="*/ 831057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32258 w 2784187"/>
                <a:gd name="connsiteY0" fmla="*/ 62767 h 1273001"/>
                <a:gd name="connsiteX1" fmla="*/ 1376903 w 2784187"/>
                <a:gd name="connsiteY1" fmla="*/ 831057 h 1273001"/>
                <a:gd name="connsiteX2" fmla="*/ 2783267 w 2784187"/>
                <a:gd name="connsiteY2" fmla="*/ 0 h 1273001"/>
                <a:gd name="connsiteX3" fmla="*/ 2783644 w 2784187"/>
                <a:gd name="connsiteY3" fmla="*/ 431476 h 1273001"/>
                <a:gd name="connsiteX4" fmla="*/ 1382025 w 2784187"/>
                <a:gd name="connsiteY4" fmla="*/ 1273001 h 1273001"/>
                <a:gd name="connsiteX5" fmla="*/ 540 w 2784187"/>
                <a:gd name="connsiteY5" fmla="*/ 435098 h 1273001"/>
                <a:gd name="connsiteX6" fmla="*/ 32258 w 2784187"/>
                <a:gd name="connsiteY6" fmla="*/ 62767 h 1273001"/>
                <a:gd name="connsiteX0" fmla="*/ 0 w 2785266"/>
                <a:gd name="connsiteY0" fmla="*/ 854 h 1273001"/>
                <a:gd name="connsiteX1" fmla="*/ 1377982 w 2785266"/>
                <a:gd name="connsiteY1" fmla="*/ 831057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854 h 1273001"/>
                <a:gd name="connsiteX0" fmla="*/ 1302 w 2786568"/>
                <a:gd name="connsiteY0" fmla="*/ 854 h 1273001"/>
                <a:gd name="connsiteX1" fmla="*/ 1379284 w 2786568"/>
                <a:gd name="connsiteY1" fmla="*/ 831057 h 1273001"/>
                <a:gd name="connsiteX2" fmla="*/ 2785648 w 2786568"/>
                <a:gd name="connsiteY2" fmla="*/ 0 h 1273001"/>
                <a:gd name="connsiteX3" fmla="*/ 2786025 w 2786568"/>
                <a:gd name="connsiteY3" fmla="*/ 431476 h 1273001"/>
                <a:gd name="connsiteX4" fmla="*/ 1384406 w 2786568"/>
                <a:gd name="connsiteY4" fmla="*/ 1273001 h 1273001"/>
                <a:gd name="connsiteX5" fmla="*/ 540 w 2786568"/>
                <a:gd name="connsiteY5" fmla="*/ 432717 h 1273001"/>
                <a:gd name="connsiteX6" fmla="*/ 1302 w 2786568"/>
                <a:gd name="connsiteY6" fmla="*/ 854 h 1273001"/>
                <a:gd name="connsiteX0" fmla="*/ 1302 w 2790787"/>
                <a:gd name="connsiteY0" fmla="*/ 854 h 1273001"/>
                <a:gd name="connsiteX1" fmla="*/ 1379284 w 2790787"/>
                <a:gd name="connsiteY1" fmla="*/ 831057 h 1273001"/>
                <a:gd name="connsiteX2" fmla="*/ 2785648 w 2790787"/>
                <a:gd name="connsiteY2" fmla="*/ 0 h 1273001"/>
                <a:gd name="connsiteX3" fmla="*/ 2790787 w 2790787"/>
                <a:gd name="connsiteY3" fmla="*/ 429095 h 1273001"/>
                <a:gd name="connsiteX4" fmla="*/ 1384406 w 2790787"/>
                <a:gd name="connsiteY4" fmla="*/ 1273001 h 1273001"/>
                <a:gd name="connsiteX5" fmla="*/ 540 w 2790787"/>
                <a:gd name="connsiteY5" fmla="*/ 432717 h 1273001"/>
                <a:gd name="connsiteX6" fmla="*/ 1302 w 2790787"/>
                <a:gd name="connsiteY6" fmla="*/ 854 h 1273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90787" h="1273001">
                  <a:moveTo>
                    <a:pt x="1302" y="854"/>
                  </a:moveTo>
                  <a:lnTo>
                    <a:pt x="1379284" y="831057"/>
                  </a:lnTo>
                  <a:lnTo>
                    <a:pt x="2785648" y="0"/>
                  </a:lnTo>
                  <a:cubicBezTo>
                    <a:pt x="2786568" y="145413"/>
                    <a:pt x="2789867" y="283682"/>
                    <a:pt x="2790787" y="429095"/>
                  </a:cubicBezTo>
                  <a:lnTo>
                    <a:pt x="1384406" y="1273001"/>
                  </a:lnTo>
                  <a:lnTo>
                    <a:pt x="540" y="432717"/>
                  </a:lnTo>
                  <a:cubicBezTo>
                    <a:pt x="0" y="288763"/>
                    <a:pt x="1842" y="144808"/>
                    <a:pt x="1302" y="8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7710" y="3039095"/>
            <a:ext cx="6312642" cy="1470025"/>
          </a:xfrm>
        </p:spPr>
        <p:txBody>
          <a:bodyPr>
            <a:normAutofit/>
          </a:bodyPr>
          <a:lstStyle>
            <a:lvl1pPr algn="just">
              <a:defRPr sz="30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7710" y="4653136"/>
            <a:ext cx="3240360" cy="792088"/>
          </a:xfrm>
        </p:spPr>
        <p:txBody>
          <a:bodyPr>
            <a:normAutofit/>
          </a:bodyPr>
          <a:lstStyle>
            <a:lvl1pPr marL="0" indent="0" algn="l">
              <a:buNone/>
              <a:defRPr sz="1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Образец подзаголовка</a:t>
            </a:r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4859338" y="188913"/>
            <a:ext cx="3854450" cy="365125"/>
          </a:xfrm>
          <a:prstGeom prst="rect">
            <a:avLst/>
          </a:prstGeom>
        </p:spPr>
        <p:txBody>
          <a:bodyPr numCol="4" spcCol="3600"/>
          <a:lstStyle>
            <a:lvl1pPr fontAlgn="auto">
              <a:spcBef>
                <a:spcPts val="0"/>
              </a:spcBef>
              <a:spcAft>
                <a:spcPts val="0"/>
              </a:spcAft>
              <a:defRPr sz="700" dirty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107045, г. Москва,</a:t>
            </a:r>
          </a:p>
          <a:p>
            <a:pPr>
              <a:defRPr/>
            </a:pPr>
            <a:r>
              <a:rPr lang="ru-RU"/>
              <a:t>ул. </a:t>
            </a:r>
            <a:r>
              <a:rPr lang="ru-RU" err="1"/>
              <a:t>Сретенка</a:t>
            </a:r>
            <a:r>
              <a:rPr lang="ru-RU"/>
              <a:t>, д. 28 </a:t>
            </a:r>
          </a:p>
          <a:p>
            <a:pPr>
              <a:defRPr/>
            </a:pPr>
            <a:r>
              <a:rPr lang="ru-RU"/>
              <a:t>Т: +7 (495) 957-91-32</a:t>
            </a:r>
          </a:p>
          <a:p>
            <a:pPr>
              <a:defRPr/>
            </a:pPr>
            <a:r>
              <a:rPr lang="ru-RU"/>
              <a:t>Ф: +7 (495) 957-75-77</a:t>
            </a:r>
          </a:p>
          <a:p>
            <a:pPr>
              <a:defRPr/>
            </a:pPr>
            <a:r>
              <a:rPr lang="en-US"/>
              <a:t>facebook.com/mguu.ru</a:t>
            </a:r>
          </a:p>
          <a:p>
            <a:pPr>
              <a:defRPr/>
            </a:pPr>
            <a:r>
              <a:rPr lang="en-US"/>
              <a:t>vk.com/</a:t>
            </a:r>
            <a:r>
              <a:rPr lang="en-US" err="1"/>
              <a:t>mguu_ru</a:t>
            </a:r>
            <a:r>
              <a:rPr lang="en-US"/>
              <a:t> </a:t>
            </a:r>
            <a:endParaRPr lang="ru-RU"/>
          </a:p>
          <a:p>
            <a:pPr>
              <a:defRPr/>
            </a:pPr>
            <a:r>
              <a:rPr lang="en-US"/>
              <a:t>E-mail: info@mguu.ru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 userDrawn="1"/>
        </p:nvSpPr>
        <p:spPr>
          <a:xfrm rot="2494640">
            <a:off x="63500" y="122238"/>
            <a:ext cx="311150" cy="3492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8"/>
          <p:cNvSpPr/>
          <p:nvPr userDrawn="1"/>
        </p:nvSpPr>
        <p:spPr>
          <a:xfrm>
            <a:off x="0" y="296863"/>
            <a:ext cx="9144000" cy="10239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</a:p>
        </p:txBody>
      </p:sp>
      <p:pic>
        <p:nvPicPr>
          <p:cNvPr id="6" name="Picture 2" descr="C:\Documents and Settings\Arina\Рабочий стол\new objects\презентация\человечки\gray logo mguu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381750"/>
            <a:ext cx="22225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17"/>
          <p:cNvSpPr txBox="1"/>
          <p:nvPr userDrawn="1"/>
        </p:nvSpPr>
        <p:spPr>
          <a:xfrm>
            <a:off x="4716016" y="6397878"/>
            <a:ext cx="4032448" cy="415498"/>
          </a:xfrm>
          <a:prstGeom prst="rect">
            <a:avLst/>
          </a:prstGeom>
          <a:noFill/>
        </p:spPr>
        <p:txBody>
          <a:bodyPr numCol="4" spcCol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2"/>
                </a:solidFill>
                <a:latin typeface="+mn-lt"/>
              </a:rPr>
              <a:t>107045, г. Москва,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2"/>
                </a:solidFill>
                <a:latin typeface="+mn-lt"/>
              </a:rPr>
              <a:t>ул. </a:t>
            </a:r>
            <a:r>
              <a:rPr lang="ru-RU" sz="700" dirty="0" err="1">
                <a:solidFill>
                  <a:schemeClr val="tx2"/>
                </a:solidFill>
                <a:latin typeface="+mn-lt"/>
              </a:rPr>
              <a:t>Сретенка</a:t>
            </a:r>
            <a:r>
              <a:rPr lang="ru-RU" sz="700" dirty="0">
                <a:solidFill>
                  <a:schemeClr val="tx2"/>
                </a:solidFill>
                <a:latin typeface="+mn-lt"/>
              </a:rPr>
              <a:t>, д. 28</a:t>
            </a:r>
            <a:endParaRPr lang="en-US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2"/>
                </a:solidFill>
                <a:latin typeface="+mn-lt"/>
              </a:rPr>
              <a:t>Т: +7 (495) 957-91-32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2"/>
                </a:solidFill>
                <a:latin typeface="+mn-lt"/>
              </a:rPr>
              <a:t>Ф: +7 (495) 957-75-77</a:t>
            </a:r>
            <a:endParaRPr lang="en-US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+mn-lt"/>
              </a:rPr>
              <a:t>facebook.com/mguu.ru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+mn-lt"/>
              </a:rPr>
              <a:t>vk.com/</a:t>
            </a:r>
            <a:r>
              <a:rPr lang="en-US" sz="700" dirty="0" err="1">
                <a:solidFill>
                  <a:schemeClr val="tx2"/>
                </a:solidFill>
                <a:latin typeface="+mn-lt"/>
              </a:rPr>
              <a:t>mguu_ru</a:t>
            </a:r>
            <a:r>
              <a:rPr lang="en-US" sz="700" dirty="0">
                <a:solidFill>
                  <a:schemeClr val="tx2"/>
                </a:solidFill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+mn-lt"/>
              </a:rPr>
              <a:t>E-mail: info@mguu.ru</a:t>
            </a:r>
            <a:endParaRPr lang="ru-RU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+mn-lt"/>
              </a:rPr>
              <a:t>                      </a:t>
            </a:r>
            <a:r>
              <a:rPr lang="ru-RU" sz="700" dirty="0">
                <a:solidFill>
                  <a:schemeClr val="tx2"/>
                </a:solidFill>
                <a:latin typeface="+mn-lt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2620" y="1600200"/>
            <a:ext cx="8014180" cy="4525963"/>
          </a:xfrm>
        </p:spPr>
        <p:txBody>
          <a:bodyPr/>
          <a:lstStyle>
            <a:lvl1pPr>
              <a:defRPr sz="1800" b="0"/>
            </a:lvl1pPr>
            <a:lvl2pPr>
              <a:defRPr sz="1600" baseline="0"/>
            </a:lvl2pPr>
            <a:lvl3pPr>
              <a:defRPr sz="1400"/>
            </a:lvl3pPr>
          </a:lstStyle>
          <a:p>
            <a:pPr lvl="0"/>
            <a:r>
              <a:rPr lang="en-US" dirty="0" smtClean="0"/>
              <a:t>Образец текста</a:t>
            </a:r>
          </a:p>
          <a:p>
            <a:pPr lvl="1"/>
            <a:r>
              <a:rPr lang="en-US" dirty="0" smtClean="0"/>
              <a:t>Второй уровень</a:t>
            </a:r>
          </a:p>
          <a:p>
            <a:pPr lvl="2"/>
            <a:r>
              <a:rPr lang="en-US" dirty="0" smtClean="0"/>
              <a:t>Третий уровень</a:t>
            </a:r>
          </a:p>
          <a:p>
            <a:pPr lvl="3"/>
            <a:r>
              <a:rPr lang="en-US" dirty="0" smtClean="0"/>
              <a:t>Четвертый уровень</a:t>
            </a:r>
          </a:p>
          <a:p>
            <a:pPr lvl="4"/>
            <a:r>
              <a:rPr lang="en-US" dirty="0" smtClean="0"/>
              <a:t>Пятый уровень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632848" cy="792088"/>
          </a:xfrm>
        </p:spPr>
        <p:txBody>
          <a:bodyPr anchor="t">
            <a:norm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6"/>
          <p:cNvSpPr/>
          <p:nvPr userDrawn="1"/>
        </p:nvSpPr>
        <p:spPr>
          <a:xfrm rot="2494640">
            <a:off x="63500" y="4838700"/>
            <a:ext cx="311150" cy="3492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7"/>
          <p:cNvSpPr/>
          <p:nvPr userDrawn="1"/>
        </p:nvSpPr>
        <p:spPr>
          <a:xfrm>
            <a:off x="0" y="5013325"/>
            <a:ext cx="9144000" cy="1023938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</a:p>
        </p:txBody>
      </p:sp>
      <p:sp>
        <p:nvSpPr>
          <p:cNvPr id="6" name="Заголовок 1"/>
          <p:cNvSpPr txBox="1">
            <a:spLocks/>
          </p:cNvSpPr>
          <p:nvPr userDrawn="1"/>
        </p:nvSpPr>
        <p:spPr>
          <a:xfrm>
            <a:off x="1042988" y="5121275"/>
            <a:ext cx="7632700" cy="7921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7" name="Picture 2" descr="C:\Documents and Settings\Arina\Рабочий стол\new objects\презентация\человечки\gray logo mguu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381750"/>
            <a:ext cx="22225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Группа 14"/>
          <p:cNvGrpSpPr/>
          <p:nvPr userDrawn="1"/>
        </p:nvGrpSpPr>
        <p:grpSpPr>
          <a:xfrm>
            <a:off x="539394" y="4437112"/>
            <a:ext cx="433793" cy="455894"/>
            <a:chOff x="5361943" y="1450777"/>
            <a:chExt cx="2791804" cy="2934047"/>
          </a:xfrm>
          <a:solidFill>
            <a:schemeClr val="accent5"/>
          </a:solidFill>
        </p:grpSpPr>
        <p:sp>
          <p:nvSpPr>
            <p:cNvPr id="9" name="Полилиния 15"/>
            <p:cNvSpPr/>
            <p:nvPr/>
          </p:nvSpPr>
          <p:spPr>
            <a:xfrm>
              <a:off x="5362960" y="1450777"/>
              <a:ext cx="2790787" cy="1273001"/>
            </a:xfrm>
            <a:custGeom>
              <a:avLst/>
              <a:gdLst>
                <a:gd name="connsiteX0" fmla="*/ 0 w 288032"/>
                <a:gd name="connsiteY0" fmla="*/ 108012 h 216024"/>
                <a:gd name="connsiteX1" fmla="*/ 54006 w 288032"/>
                <a:gd name="connsiteY1" fmla="*/ 0 h 216024"/>
                <a:gd name="connsiteX2" fmla="*/ 234026 w 288032"/>
                <a:gd name="connsiteY2" fmla="*/ 0 h 216024"/>
                <a:gd name="connsiteX3" fmla="*/ 288032 w 288032"/>
                <a:gd name="connsiteY3" fmla="*/ 108012 h 216024"/>
                <a:gd name="connsiteX4" fmla="*/ 234026 w 288032"/>
                <a:gd name="connsiteY4" fmla="*/ 216024 h 216024"/>
                <a:gd name="connsiteX5" fmla="*/ 54006 w 288032"/>
                <a:gd name="connsiteY5" fmla="*/ 216024 h 216024"/>
                <a:gd name="connsiteX6" fmla="*/ 0 w 288032"/>
                <a:gd name="connsiteY6" fmla="*/ 108012 h 216024"/>
                <a:gd name="connsiteX0" fmla="*/ 0 w 432048"/>
                <a:gd name="connsiteY0" fmla="*/ 108012 h 360040"/>
                <a:gd name="connsiteX1" fmla="*/ 54006 w 432048"/>
                <a:gd name="connsiteY1" fmla="*/ 0 h 360040"/>
                <a:gd name="connsiteX2" fmla="*/ 234026 w 432048"/>
                <a:gd name="connsiteY2" fmla="*/ 0 h 360040"/>
                <a:gd name="connsiteX3" fmla="*/ 432048 w 432048"/>
                <a:gd name="connsiteY3" fmla="*/ 360040 h 360040"/>
                <a:gd name="connsiteX4" fmla="*/ 234026 w 432048"/>
                <a:gd name="connsiteY4" fmla="*/ 216024 h 360040"/>
                <a:gd name="connsiteX5" fmla="*/ 54006 w 432048"/>
                <a:gd name="connsiteY5" fmla="*/ 216024 h 360040"/>
                <a:gd name="connsiteX6" fmla="*/ 0 w 432048"/>
                <a:gd name="connsiteY6" fmla="*/ 108012 h 360040"/>
                <a:gd name="connsiteX0" fmla="*/ 0 w 432048"/>
                <a:gd name="connsiteY0" fmla="*/ 108012 h 619125"/>
                <a:gd name="connsiteX1" fmla="*/ 54006 w 432048"/>
                <a:gd name="connsiteY1" fmla="*/ 0 h 619125"/>
                <a:gd name="connsiteX2" fmla="*/ 234026 w 432048"/>
                <a:gd name="connsiteY2" fmla="*/ 0 h 619125"/>
                <a:gd name="connsiteX3" fmla="*/ 432048 w 432048"/>
                <a:gd name="connsiteY3" fmla="*/ 360040 h 619125"/>
                <a:gd name="connsiteX4" fmla="*/ 135775 w 432048"/>
                <a:gd name="connsiteY4" fmla="*/ 619125 h 619125"/>
                <a:gd name="connsiteX5" fmla="*/ 54006 w 432048"/>
                <a:gd name="connsiteY5" fmla="*/ 216024 h 619125"/>
                <a:gd name="connsiteX6" fmla="*/ 0 w 432048"/>
                <a:gd name="connsiteY6" fmla="*/ 108012 h 619125"/>
                <a:gd name="connsiteX0" fmla="*/ 0 w 432048"/>
                <a:gd name="connsiteY0" fmla="*/ 108012 h 1020589"/>
                <a:gd name="connsiteX1" fmla="*/ 54006 w 432048"/>
                <a:gd name="connsiteY1" fmla="*/ 0 h 1020589"/>
                <a:gd name="connsiteX2" fmla="*/ 234026 w 432048"/>
                <a:gd name="connsiteY2" fmla="*/ 0 h 1020589"/>
                <a:gd name="connsiteX3" fmla="*/ 432048 w 432048"/>
                <a:gd name="connsiteY3" fmla="*/ 360040 h 1020589"/>
                <a:gd name="connsiteX4" fmla="*/ 159141 w 432048"/>
                <a:gd name="connsiteY4" fmla="*/ 1020589 h 1020589"/>
                <a:gd name="connsiteX5" fmla="*/ 54006 w 432048"/>
                <a:gd name="connsiteY5" fmla="*/ 216024 h 1020589"/>
                <a:gd name="connsiteX6" fmla="*/ 0 w 432048"/>
                <a:gd name="connsiteY6" fmla="*/ 108012 h 1020589"/>
                <a:gd name="connsiteX0" fmla="*/ 0 w 1565523"/>
                <a:gd name="connsiteY0" fmla="*/ 108012 h 1020589"/>
                <a:gd name="connsiteX1" fmla="*/ 54006 w 1565523"/>
                <a:gd name="connsiteY1" fmla="*/ 0 h 1020589"/>
                <a:gd name="connsiteX2" fmla="*/ 234026 w 1565523"/>
                <a:gd name="connsiteY2" fmla="*/ 0 h 1020589"/>
                <a:gd name="connsiteX3" fmla="*/ 1565523 w 1565523"/>
                <a:gd name="connsiteY3" fmla="*/ 179065 h 1020589"/>
                <a:gd name="connsiteX4" fmla="*/ 159141 w 1565523"/>
                <a:gd name="connsiteY4" fmla="*/ 1020589 h 1020589"/>
                <a:gd name="connsiteX5" fmla="*/ 54006 w 1565523"/>
                <a:gd name="connsiteY5" fmla="*/ 216024 h 1020589"/>
                <a:gd name="connsiteX6" fmla="*/ 0 w 1565523"/>
                <a:gd name="connsiteY6" fmla="*/ 108012 h 1020589"/>
                <a:gd name="connsiteX0" fmla="*/ 0 w 1565523"/>
                <a:gd name="connsiteY0" fmla="*/ 362805 h 1275382"/>
                <a:gd name="connsiteX1" fmla="*/ 54006 w 1565523"/>
                <a:gd name="connsiteY1" fmla="*/ 254793 h 1275382"/>
                <a:gd name="connsiteX2" fmla="*/ 1558001 w 1565523"/>
                <a:gd name="connsiteY2" fmla="*/ 0 h 1275382"/>
                <a:gd name="connsiteX3" fmla="*/ 1565523 w 1565523"/>
                <a:gd name="connsiteY3" fmla="*/ 433858 h 1275382"/>
                <a:gd name="connsiteX4" fmla="*/ 159141 w 1565523"/>
                <a:gd name="connsiteY4" fmla="*/ 1275382 h 1275382"/>
                <a:gd name="connsiteX5" fmla="*/ 54006 w 1565523"/>
                <a:gd name="connsiteY5" fmla="*/ 470817 h 1275382"/>
                <a:gd name="connsiteX6" fmla="*/ 0 w 1565523"/>
                <a:gd name="connsiteY6" fmla="*/ 362805 h 1275382"/>
                <a:gd name="connsiteX0" fmla="*/ 0 w 1565523"/>
                <a:gd name="connsiteY0" fmla="*/ 362805 h 1275382"/>
                <a:gd name="connsiteX1" fmla="*/ 327850 w 1565523"/>
                <a:gd name="connsiteY1" fmla="*/ 876299 h 1275382"/>
                <a:gd name="connsiteX2" fmla="*/ 1558001 w 1565523"/>
                <a:gd name="connsiteY2" fmla="*/ 0 h 1275382"/>
                <a:gd name="connsiteX3" fmla="*/ 1565523 w 1565523"/>
                <a:gd name="connsiteY3" fmla="*/ 433858 h 1275382"/>
                <a:gd name="connsiteX4" fmla="*/ 159141 w 1565523"/>
                <a:gd name="connsiteY4" fmla="*/ 1275382 h 1275382"/>
                <a:gd name="connsiteX5" fmla="*/ 54006 w 1565523"/>
                <a:gd name="connsiteY5" fmla="*/ 470817 h 1275382"/>
                <a:gd name="connsiteX6" fmla="*/ 0 w 1565523"/>
                <a:gd name="connsiteY6" fmla="*/ 362805 h 1275382"/>
                <a:gd name="connsiteX0" fmla="*/ 1069944 w 2635467"/>
                <a:gd name="connsiteY0" fmla="*/ 362805 h 1275382"/>
                <a:gd name="connsiteX1" fmla="*/ 1397794 w 2635467"/>
                <a:gd name="connsiteY1" fmla="*/ 876299 h 1275382"/>
                <a:gd name="connsiteX2" fmla="*/ 2627945 w 2635467"/>
                <a:gd name="connsiteY2" fmla="*/ 0 h 1275382"/>
                <a:gd name="connsiteX3" fmla="*/ 2635467 w 2635467"/>
                <a:gd name="connsiteY3" fmla="*/ 433858 h 1275382"/>
                <a:gd name="connsiteX4" fmla="*/ 1229085 w 2635467"/>
                <a:gd name="connsiteY4" fmla="*/ 1275382 h 1275382"/>
                <a:gd name="connsiteX5" fmla="*/ 0 w 2635467"/>
                <a:gd name="connsiteY5" fmla="*/ 456529 h 1275382"/>
                <a:gd name="connsiteX6" fmla="*/ 1069944 w 2635467"/>
                <a:gd name="connsiteY6" fmla="*/ 362805 h 1275382"/>
                <a:gd name="connsiteX0" fmla="*/ 0 w 2708523"/>
                <a:gd name="connsiteY0" fmla="*/ 177067 h 1275382"/>
                <a:gd name="connsiteX1" fmla="*/ 1470850 w 2708523"/>
                <a:gd name="connsiteY1" fmla="*/ 876299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08523"/>
                <a:gd name="connsiteY0" fmla="*/ 177067 h 1275382"/>
                <a:gd name="connsiteX1" fmla="*/ 1297019 w 2708523"/>
                <a:gd name="connsiteY1" fmla="*/ 957262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08523"/>
                <a:gd name="connsiteY0" fmla="*/ 177067 h 1275382"/>
                <a:gd name="connsiteX1" fmla="*/ 1304163 w 2708523"/>
                <a:gd name="connsiteY1" fmla="*/ 835819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84723"/>
                <a:gd name="connsiteY0" fmla="*/ 10380 h 1275382"/>
                <a:gd name="connsiteX1" fmla="*/ 1380363 w 2784723"/>
                <a:gd name="connsiteY1" fmla="*/ 835819 h 1275382"/>
                <a:gd name="connsiteX2" fmla="*/ 2777201 w 2784723"/>
                <a:gd name="connsiteY2" fmla="*/ 0 h 1275382"/>
                <a:gd name="connsiteX3" fmla="*/ 2784723 w 2784723"/>
                <a:gd name="connsiteY3" fmla="*/ 433858 h 1275382"/>
                <a:gd name="connsiteX4" fmla="*/ 1378341 w 2784723"/>
                <a:gd name="connsiteY4" fmla="*/ 1275382 h 1275382"/>
                <a:gd name="connsiteX5" fmla="*/ 149256 w 2784723"/>
                <a:gd name="connsiteY5" fmla="*/ 456529 h 1275382"/>
                <a:gd name="connsiteX6" fmla="*/ 0 w 2784723"/>
                <a:gd name="connsiteY6" fmla="*/ 10380 h 1275382"/>
                <a:gd name="connsiteX0" fmla="*/ 3144 w 2787867"/>
                <a:gd name="connsiteY0" fmla="*/ 10380 h 1275382"/>
                <a:gd name="connsiteX1" fmla="*/ 1383507 w 2787867"/>
                <a:gd name="connsiteY1" fmla="*/ 835819 h 1275382"/>
                <a:gd name="connsiteX2" fmla="*/ 2780345 w 2787867"/>
                <a:gd name="connsiteY2" fmla="*/ 0 h 1275382"/>
                <a:gd name="connsiteX3" fmla="*/ 2787867 w 2787867"/>
                <a:gd name="connsiteY3" fmla="*/ 433858 h 1275382"/>
                <a:gd name="connsiteX4" fmla="*/ 1381485 w 2787867"/>
                <a:gd name="connsiteY4" fmla="*/ 1275382 h 1275382"/>
                <a:gd name="connsiteX5" fmla="*/ 0 w 2787867"/>
                <a:gd name="connsiteY5" fmla="*/ 439861 h 1275382"/>
                <a:gd name="connsiteX6" fmla="*/ 3144 w 2787867"/>
                <a:gd name="connsiteY6" fmla="*/ 10380 h 1275382"/>
                <a:gd name="connsiteX0" fmla="*/ 0 w 2789486"/>
                <a:gd name="connsiteY0" fmla="*/ 7998 h 1275382"/>
                <a:gd name="connsiteX1" fmla="*/ 1385126 w 2789486"/>
                <a:gd name="connsiteY1" fmla="*/ 835819 h 1275382"/>
                <a:gd name="connsiteX2" fmla="*/ 2781964 w 2789486"/>
                <a:gd name="connsiteY2" fmla="*/ 0 h 1275382"/>
                <a:gd name="connsiteX3" fmla="*/ 2789486 w 2789486"/>
                <a:gd name="connsiteY3" fmla="*/ 433858 h 1275382"/>
                <a:gd name="connsiteX4" fmla="*/ 1383104 w 2789486"/>
                <a:gd name="connsiteY4" fmla="*/ 1275382 h 1275382"/>
                <a:gd name="connsiteX5" fmla="*/ 1619 w 2789486"/>
                <a:gd name="connsiteY5" fmla="*/ 439861 h 1275382"/>
                <a:gd name="connsiteX6" fmla="*/ 0 w 2789486"/>
                <a:gd name="connsiteY6" fmla="*/ 7998 h 1275382"/>
                <a:gd name="connsiteX0" fmla="*/ 0 w 2789486"/>
                <a:gd name="connsiteY0" fmla="*/ 7998 h 1220614"/>
                <a:gd name="connsiteX1" fmla="*/ 1385126 w 2789486"/>
                <a:gd name="connsiteY1" fmla="*/ 835819 h 1220614"/>
                <a:gd name="connsiteX2" fmla="*/ 2781964 w 2789486"/>
                <a:gd name="connsiteY2" fmla="*/ 0 h 1220614"/>
                <a:gd name="connsiteX3" fmla="*/ 2789486 w 2789486"/>
                <a:gd name="connsiteY3" fmla="*/ 433858 h 1220614"/>
                <a:gd name="connsiteX4" fmla="*/ 1364054 w 2789486"/>
                <a:gd name="connsiteY4" fmla="*/ 1220614 h 1220614"/>
                <a:gd name="connsiteX5" fmla="*/ 1619 w 2789486"/>
                <a:gd name="connsiteY5" fmla="*/ 439861 h 1220614"/>
                <a:gd name="connsiteX6" fmla="*/ 0 w 2789486"/>
                <a:gd name="connsiteY6" fmla="*/ 7998 h 1220614"/>
                <a:gd name="connsiteX0" fmla="*/ 0 w 2789486"/>
                <a:gd name="connsiteY0" fmla="*/ 7998 h 1277764"/>
                <a:gd name="connsiteX1" fmla="*/ 1385126 w 2789486"/>
                <a:gd name="connsiteY1" fmla="*/ 835819 h 1277764"/>
                <a:gd name="connsiteX2" fmla="*/ 2781964 w 2789486"/>
                <a:gd name="connsiteY2" fmla="*/ 0 h 1277764"/>
                <a:gd name="connsiteX3" fmla="*/ 2789486 w 2789486"/>
                <a:gd name="connsiteY3" fmla="*/ 433858 h 1277764"/>
                <a:gd name="connsiteX4" fmla="*/ 1383104 w 2789486"/>
                <a:gd name="connsiteY4" fmla="*/ 1277764 h 1277764"/>
                <a:gd name="connsiteX5" fmla="*/ 1619 w 2789486"/>
                <a:gd name="connsiteY5" fmla="*/ 439861 h 1277764"/>
                <a:gd name="connsiteX6" fmla="*/ 0 w 2789486"/>
                <a:gd name="connsiteY6" fmla="*/ 7998 h 1277764"/>
                <a:gd name="connsiteX0" fmla="*/ 0 w 2781964"/>
                <a:gd name="connsiteY0" fmla="*/ 7998 h 1277764"/>
                <a:gd name="connsiteX1" fmla="*/ 1385126 w 2781964"/>
                <a:gd name="connsiteY1" fmla="*/ 835819 h 1277764"/>
                <a:gd name="connsiteX2" fmla="*/ 2781964 w 2781964"/>
                <a:gd name="connsiteY2" fmla="*/ 0 h 1277764"/>
                <a:gd name="connsiteX3" fmla="*/ 2741861 w 2781964"/>
                <a:gd name="connsiteY3" fmla="*/ 407664 h 1277764"/>
                <a:gd name="connsiteX4" fmla="*/ 1383104 w 2781964"/>
                <a:gd name="connsiteY4" fmla="*/ 1277764 h 1277764"/>
                <a:gd name="connsiteX5" fmla="*/ 1619 w 2781964"/>
                <a:gd name="connsiteY5" fmla="*/ 439861 h 1277764"/>
                <a:gd name="connsiteX6" fmla="*/ 0 w 2781964"/>
                <a:gd name="connsiteY6" fmla="*/ 7998 h 1277764"/>
                <a:gd name="connsiteX0" fmla="*/ 0 w 2784723"/>
                <a:gd name="connsiteY0" fmla="*/ 7998 h 1277764"/>
                <a:gd name="connsiteX1" fmla="*/ 1385126 w 2784723"/>
                <a:gd name="connsiteY1" fmla="*/ 835819 h 1277764"/>
                <a:gd name="connsiteX2" fmla="*/ 2781964 w 2784723"/>
                <a:gd name="connsiteY2" fmla="*/ 0 h 1277764"/>
                <a:gd name="connsiteX3" fmla="*/ 2784723 w 2784723"/>
                <a:gd name="connsiteY3" fmla="*/ 436239 h 1277764"/>
                <a:gd name="connsiteX4" fmla="*/ 1383104 w 2784723"/>
                <a:gd name="connsiteY4" fmla="*/ 1277764 h 1277764"/>
                <a:gd name="connsiteX5" fmla="*/ 1619 w 2784723"/>
                <a:gd name="connsiteY5" fmla="*/ 439861 h 1277764"/>
                <a:gd name="connsiteX6" fmla="*/ 0 w 2784723"/>
                <a:gd name="connsiteY6" fmla="*/ 7998 h 1277764"/>
                <a:gd name="connsiteX0" fmla="*/ 0 w 2784723"/>
                <a:gd name="connsiteY0" fmla="*/ 0 h 1269766"/>
                <a:gd name="connsiteX1" fmla="*/ 1385126 w 2784723"/>
                <a:gd name="connsiteY1" fmla="*/ 827821 h 1269766"/>
                <a:gd name="connsiteX2" fmla="*/ 2765296 w 2784723"/>
                <a:gd name="connsiteY2" fmla="*/ 53915 h 1269766"/>
                <a:gd name="connsiteX3" fmla="*/ 2784723 w 2784723"/>
                <a:gd name="connsiteY3" fmla="*/ 428241 h 1269766"/>
                <a:gd name="connsiteX4" fmla="*/ 1383104 w 2784723"/>
                <a:gd name="connsiteY4" fmla="*/ 1269766 h 1269766"/>
                <a:gd name="connsiteX5" fmla="*/ 1619 w 2784723"/>
                <a:gd name="connsiteY5" fmla="*/ 431863 h 1269766"/>
                <a:gd name="connsiteX6" fmla="*/ 0 w 2784723"/>
                <a:gd name="connsiteY6" fmla="*/ 0 h 1269766"/>
                <a:gd name="connsiteX0" fmla="*/ 0 w 2785266"/>
                <a:gd name="connsiteY0" fmla="*/ 3235 h 1273001"/>
                <a:gd name="connsiteX1" fmla="*/ 1385126 w 2785266"/>
                <a:gd name="connsiteY1" fmla="*/ 831056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80363 w 2785266"/>
                <a:gd name="connsiteY1" fmla="*/ 850106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80363 w 2785266"/>
                <a:gd name="connsiteY1" fmla="*/ 835819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77982 w 2785266"/>
                <a:gd name="connsiteY1" fmla="*/ 831057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32258 w 2784187"/>
                <a:gd name="connsiteY0" fmla="*/ 62767 h 1273001"/>
                <a:gd name="connsiteX1" fmla="*/ 1376903 w 2784187"/>
                <a:gd name="connsiteY1" fmla="*/ 831057 h 1273001"/>
                <a:gd name="connsiteX2" fmla="*/ 2783267 w 2784187"/>
                <a:gd name="connsiteY2" fmla="*/ 0 h 1273001"/>
                <a:gd name="connsiteX3" fmla="*/ 2783644 w 2784187"/>
                <a:gd name="connsiteY3" fmla="*/ 431476 h 1273001"/>
                <a:gd name="connsiteX4" fmla="*/ 1382025 w 2784187"/>
                <a:gd name="connsiteY4" fmla="*/ 1273001 h 1273001"/>
                <a:gd name="connsiteX5" fmla="*/ 540 w 2784187"/>
                <a:gd name="connsiteY5" fmla="*/ 435098 h 1273001"/>
                <a:gd name="connsiteX6" fmla="*/ 32258 w 2784187"/>
                <a:gd name="connsiteY6" fmla="*/ 62767 h 1273001"/>
                <a:gd name="connsiteX0" fmla="*/ 0 w 2785266"/>
                <a:gd name="connsiteY0" fmla="*/ 854 h 1273001"/>
                <a:gd name="connsiteX1" fmla="*/ 1377982 w 2785266"/>
                <a:gd name="connsiteY1" fmla="*/ 831057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854 h 1273001"/>
                <a:gd name="connsiteX0" fmla="*/ 1302 w 2786568"/>
                <a:gd name="connsiteY0" fmla="*/ 854 h 1273001"/>
                <a:gd name="connsiteX1" fmla="*/ 1379284 w 2786568"/>
                <a:gd name="connsiteY1" fmla="*/ 831057 h 1273001"/>
                <a:gd name="connsiteX2" fmla="*/ 2785648 w 2786568"/>
                <a:gd name="connsiteY2" fmla="*/ 0 h 1273001"/>
                <a:gd name="connsiteX3" fmla="*/ 2786025 w 2786568"/>
                <a:gd name="connsiteY3" fmla="*/ 431476 h 1273001"/>
                <a:gd name="connsiteX4" fmla="*/ 1384406 w 2786568"/>
                <a:gd name="connsiteY4" fmla="*/ 1273001 h 1273001"/>
                <a:gd name="connsiteX5" fmla="*/ 540 w 2786568"/>
                <a:gd name="connsiteY5" fmla="*/ 432717 h 1273001"/>
                <a:gd name="connsiteX6" fmla="*/ 1302 w 2786568"/>
                <a:gd name="connsiteY6" fmla="*/ 854 h 1273001"/>
                <a:gd name="connsiteX0" fmla="*/ 1302 w 2790787"/>
                <a:gd name="connsiteY0" fmla="*/ 854 h 1273001"/>
                <a:gd name="connsiteX1" fmla="*/ 1379284 w 2790787"/>
                <a:gd name="connsiteY1" fmla="*/ 831057 h 1273001"/>
                <a:gd name="connsiteX2" fmla="*/ 2785648 w 2790787"/>
                <a:gd name="connsiteY2" fmla="*/ 0 h 1273001"/>
                <a:gd name="connsiteX3" fmla="*/ 2790787 w 2790787"/>
                <a:gd name="connsiteY3" fmla="*/ 429095 h 1273001"/>
                <a:gd name="connsiteX4" fmla="*/ 1384406 w 2790787"/>
                <a:gd name="connsiteY4" fmla="*/ 1273001 h 1273001"/>
                <a:gd name="connsiteX5" fmla="*/ 540 w 2790787"/>
                <a:gd name="connsiteY5" fmla="*/ 432717 h 1273001"/>
                <a:gd name="connsiteX6" fmla="*/ 1302 w 2790787"/>
                <a:gd name="connsiteY6" fmla="*/ 854 h 1273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90787" h="1273001">
                  <a:moveTo>
                    <a:pt x="1302" y="854"/>
                  </a:moveTo>
                  <a:lnTo>
                    <a:pt x="1379284" y="831057"/>
                  </a:lnTo>
                  <a:lnTo>
                    <a:pt x="2785648" y="0"/>
                  </a:lnTo>
                  <a:cubicBezTo>
                    <a:pt x="2786568" y="145413"/>
                    <a:pt x="2789867" y="283682"/>
                    <a:pt x="2790787" y="429095"/>
                  </a:cubicBezTo>
                  <a:lnTo>
                    <a:pt x="1384406" y="1273001"/>
                  </a:lnTo>
                  <a:lnTo>
                    <a:pt x="540" y="432717"/>
                  </a:lnTo>
                  <a:cubicBezTo>
                    <a:pt x="0" y="288763"/>
                    <a:pt x="1842" y="144808"/>
                    <a:pt x="1302" y="85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accent5"/>
                </a:solidFill>
              </a:endParaRPr>
            </a:p>
          </p:txBody>
        </p:sp>
        <p:sp>
          <p:nvSpPr>
            <p:cNvPr id="10" name="Полилиния 16"/>
            <p:cNvSpPr/>
            <p:nvPr/>
          </p:nvSpPr>
          <p:spPr>
            <a:xfrm>
              <a:off x="5361943" y="2280295"/>
              <a:ext cx="2790787" cy="1273001"/>
            </a:xfrm>
            <a:custGeom>
              <a:avLst/>
              <a:gdLst>
                <a:gd name="connsiteX0" fmla="*/ 0 w 288032"/>
                <a:gd name="connsiteY0" fmla="*/ 108012 h 216024"/>
                <a:gd name="connsiteX1" fmla="*/ 54006 w 288032"/>
                <a:gd name="connsiteY1" fmla="*/ 0 h 216024"/>
                <a:gd name="connsiteX2" fmla="*/ 234026 w 288032"/>
                <a:gd name="connsiteY2" fmla="*/ 0 h 216024"/>
                <a:gd name="connsiteX3" fmla="*/ 288032 w 288032"/>
                <a:gd name="connsiteY3" fmla="*/ 108012 h 216024"/>
                <a:gd name="connsiteX4" fmla="*/ 234026 w 288032"/>
                <a:gd name="connsiteY4" fmla="*/ 216024 h 216024"/>
                <a:gd name="connsiteX5" fmla="*/ 54006 w 288032"/>
                <a:gd name="connsiteY5" fmla="*/ 216024 h 216024"/>
                <a:gd name="connsiteX6" fmla="*/ 0 w 288032"/>
                <a:gd name="connsiteY6" fmla="*/ 108012 h 216024"/>
                <a:gd name="connsiteX0" fmla="*/ 0 w 432048"/>
                <a:gd name="connsiteY0" fmla="*/ 108012 h 360040"/>
                <a:gd name="connsiteX1" fmla="*/ 54006 w 432048"/>
                <a:gd name="connsiteY1" fmla="*/ 0 h 360040"/>
                <a:gd name="connsiteX2" fmla="*/ 234026 w 432048"/>
                <a:gd name="connsiteY2" fmla="*/ 0 h 360040"/>
                <a:gd name="connsiteX3" fmla="*/ 432048 w 432048"/>
                <a:gd name="connsiteY3" fmla="*/ 360040 h 360040"/>
                <a:gd name="connsiteX4" fmla="*/ 234026 w 432048"/>
                <a:gd name="connsiteY4" fmla="*/ 216024 h 360040"/>
                <a:gd name="connsiteX5" fmla="*/ 54006 w 432048"/>
                <a:gd name="connsiteY5" fmla="*/ 216024 h 360040"/>
                <a:gd name="connsiteX6" fmla="*/ 0 w 432048"/>
                <a:gd name="connsiteY6" fmla="*/ 108012 h 360040"/>
                <a:gd name="connsiteX0" fmla="*/ 0 w 432048"/>
                <a:gd name="connsiteY0" fmla="*/ 108012 h 619125"/>
                <a:gd name="connsiteX1" fmla="*/ 54006 w 432048"/>
                <a:gd name="connsiteY1" fmla="*/ 0 h 619125"/>
                <a:gd name="connsiteX2" fmla="*/ 234026 w 432048"/>
                <a:gd name="connsiteY2" fmla="*/ 0 h 619125"/>
                <a:gd name="connsiteX3" fmla="*/ 432048 w 432048"/>
                <a:gd name="connsiteY3" fmla="*/ 360040 h 619125"/>
                <a:gd name="connsiteX4" fmla="*/ 135775 w 432048"/>
                <a:gd name="connsiteY4" fmla="*/ 619125 h 619125"/>
                <a:gd name="connsiteX5" fmla="*/ 54006 w 432048"/>
                <a:gd name="connsiteY5" fmla="*/ 216024 h 619125"/>
                <a:gd name="connsiteX6" fmla="*/ 0 w 432048"/>
                <a:gd name="connsiteY6" fmla="*/ 108012 h 619125"/>
                <a:gd name="connsiteX0" fmla="*/ 0 w 432048"/>
                <a:gd name="connsiteY0" fmla="*/ 108012 h 1020589"/>
                <a:gd name="connsiteX1" fmla="*/ 54006 w 432048"/>
                <a:gd name="connsiteY1" fmla="*/ 0 h 1020589"/>
                <a:gd name="connsiteX2" fmla="*/ 234026 w 432048"/>
                <a:gd name="connsiteY2" fmla="*/ 0 h 1020589"/>
                <a:gd name="connsiteX3" fmla="*/ 432048 w 432048"/>
                <a:gd name="connsiteY3" fmla="*/ 360040 h 1020589"/>
                <a:gd name="connsiteX4" fmla="*/ 159141 w 432048"/>
                <a:gd name="connsiteY4" fmla="*/ 1020589 h 1020589"/>
                <a:gd name="connsiteX5" fmla="*/ 54006 w 432048"/>
                <a:gd name="connsiteY5" fmla="*/ 216024 h 1020589"/>
                <a:gd name="connsiteX6" fmla="*/ 0 w 432048"/>
                <a:gd name="connsiteY6" fmla="*/ 108012 h 1020589"/>
                <a:gd name="connsiteX0" fmla="*/ 0 w 1565523"/>
                <a:gd name="connsiteY0" fmla="*/ 108012 h 1020589"/>
                <a:gd name="connsiteX1" fmla="*/ 54006 w 1565523"/>
                <a:gd name="connsiteY1" fmla="*/ 0 h 1020589"/>
                <a:gd name="connsiteX2" fmla="*/ 234026 w 1565523"/>
                <a:gd name="connsiteY2" fmla="*/ 0 h 1020589"/>
                <a:gd name="connsiteX3" fmla="*/ 1565523 w 1565523"/>
                <a:gd name="connsiteY3" fmla="*/ 179065 h 1020589"/>
                <a:gd name="connsiteX4" fmla="*/ 159141 w 1565523"/>
                <a:gd name="connsiteY4" fmla="*/ 1020589 h 1020589"/>
                <a:gd name="connsiteX5" fmla="*/ 54006 w 1565523"/>
                <a:gd name="connsiteY5" fmla="*/ 216024 h 1020589"/>
                <a:gd name="connsiteX6" fmla="*/ 0 w 1565523"/>
                <a:gd name="connsiteY6" fmla="*/ 108012 h 1020589"/>
                <a:gd name="connsiteX0" fmla="*/ 0 w 1565523"/>
                <a:gd name="connsiteY0" fmla="*/ 362805 h 1275382"/>
                <a:gd name="connsiteX1" fmla="*/ 54006 w 1565523"/>
                <a:gd name="connsiteY1" fmla="*/ 254793 h 1275382"/>
                <a:gd name="connsiteX2" fmla="*/ 1558001 w 1565523"/>
                <a:gd name="connsiteY2" fmla="*/ 0 h 1275382"/>
                <a:gd name="connsiteX3" fmla="*/ 1565523 w 1565523"/>
                <a:gd name="connsiteY3" fmla="*/ 433858 h 1275382"/>
                <a:gd name="connsiteX4" fmla="*/ 159141 w 1565523"/>
                <a:gd name="connsiteY4" fmla="*/ 1275382 h 1275382"/>
                <a:gd name="connsiteX5" fmla="*/ 54006 w 1565523"/>
                <a:gd name="connsiteY5" fmla="*/ 470817 h 1275382"/>
                <a:gd name="connsiteX6" fmla="*/ 0 w 1565523"/>
                <a:gd name="connsiteY6" fmla="*/ 362805 h 1275382"/>
                <a:gd name="connsiteX0" fmla="*/ 0 w 1565523"/>
                <a:gd name="connsiteY0" fmla="*/ 362805 h 1275382"/>
                <a:gd name="connsiteX1" fmla="*/ 327850 w 1565523"/>
                <a:gd name="connsiteY1" fmla="*/ 876299 h 1275382"/>
                <a:gd name="connsiteX2" fmla="*/ 1558001 w 1565523"/>
                <a:gd name="connsiteY2" fmla="*/ 0 h 1275382"/>
                <a:gd name="connsiteX3" fmla="*/ 1565523 w 1565523"/>
                <a:gd name="connsiteY3" fmla="*/ 433858 h 1275382"/>
                <a:gd name="connsiteX4" fmla="*/ 159141 w 1565523"/>
                <a:gd name="connsiteY4" fmla="*/ 1275382 h 1275382"/>
                <a:gd name="connsiteX5" fmla="*/ 54006 w 1565523"/>
                <a:gd name="connsiteY5" fmla="*/ 470817 h 1275382"/>
                <a:gd name="connsiteX6" fmla="*/ 0 w 1565523"/>
                <a:gd name="connsiteY6" fmla="*/ 362805 h 1275382"/>
                <a:gd name="connsiteX0" fmla="*/ 1069944 w 2635467"/>
                <a:gd name="connsiteY0" fmla="*/ 362805 h 1275382"/>
                <a:gd name="connsiteX1" fmla="*/ 1397794 w 2635467"/>
                <a:gd name="connsiteY1" fmla="*/ 876299 h 1275382"/>
                <a:gd name="connsiteX2" fmla="*/ 2627945 w 2635467"/>
                <a:gd name="connsiteY2" fmla="*/ 0 h 1275382"/>
                <a:gd name="connsiteX3" fmla="*/ 2635467 w 2635467"/>
                <a:gd name="connsiteY3" fmla="*/ 433858 h 1275382"/>
                <a:gd name="connsiteX4" fmla="*/ 1229085 w 2635467"/>
                <a:gd name="connsiteY4" fmla="*/ 1275382 h 1275382"/>
                <a:gd name="connsiteX5" fmla="*/ 0 w 2635467"/>
                <a:gd name="connsiteY5" fmla="*/ 456529 h 1275382"/>
                <a:gd name="connsiteX6" fmla="*/ 1069944 w 2635467"/>
                <a:gd name="connsiteY6" fmla="*/ 362805 h 1275382"/>
                <a:gd name="connsiteX0" fmla="*/ 0 w 2708523"/>
                <a:gd name="connsiteY0" fmla="*/ 177067 h 1275382"/>
                <a:gd name="connsiteX1" fmla="*/ 1470850 w 2708523"/>
                <a:gd name="connsiteY1" fmla="*/ 876299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08523"/>
                <a:gd name="connsiteY0" fmla="*/ 177067 h 1275382"/>
                <a:gd name="connsiteX1" fmla="*/ 1297019 w 2708523"/>
                <a:gd name="connsiteY1" fmla="*/ 957262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08523"/>
                <a:gd name="connsiteY0" fmla="*/ 177067 h 1275382"/>
                <a:gd name="connsiteX1" fmla="*/ 1304163 w 2708523"/>
                <a:gd name="connsiteY1" fmla="*/ 835819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84723"/>
                <a:gd name="connsiteY0" fmla="*/ 10380 h 1275382"/>
                <a:gd name="connsiteX1" fmla="*/ 1380363 w 2784723"/>
                <a:gd name="connsiteY1" fmla="*/ 835819 h 1275382"/>
                <a:gd name="connsiteX2" fmla="*/ 2777201 w 2784723"/>
                <a:gd name="connsiteY2" fmla="*/ 0 h 1275382"/>
                <a:gd name="connsiteX3" fmla="*/ 2784723 w 2784723"/>
                <a:gd name="connsiteY3" fmla="*/ 433858 h 1275382"/>
                <a:gd name="connsiteX4" fmla="*/ 1378341 w 2784723"/>
                <a:gd name="connsiteY4" fmla="*/ 1275382 h 1275382"/>
                <a:gd name="connsiteX5" fmla="*/ 149256 w 2784723"/>
                <a:gd name="connsiteY5" fmla="*/ 456529 h 1275382"/>
                <a:gd name="connsiteX6" fmla="*/ 0 w 2784723"/>
                <a:gd name="connsiteY6" fmla="*/ 10380 h 1275382"/>
                <a:gd name="connsiteX0" fmla="*/ 3144 w 2787867"/>
                <a:gd name="connsiteY0" fmla="*/ 10380 h 1275382"/>
                <a:gd name="connsiteX1" fmla="*/ 1383507 w 2787867"/>
                <a:gd name="connsiteY1" fmla="*/ 835819 h 1275382"/>
                <a:gd name="connsiteX2" fmla="*/ 2780345 w 2787867"/>
                <a:gd name="connsiteY2" fmla="*/ 0 h 1275382"/>
                <a:gd name="connsiteX3" fmla="*/ 2787867 w 2787867"/>
                <a:gd name="connsiteY3" fmla="*/ 433858 h 1275382"/>
                <a:gd name="connsiteX4" fmla="*/ 1381485 w 2787867"/>
                <a:gd name="connsiteY4" fmla="*/ 1275382 h 1275382"/>
                <a:gd name="connsiteX5" fmla="*/ 0 w 2787867"/>
                <a:gd name="connsiteY5" fmla="*/ 439861 h 1275382"/>
                <a:gd name="connsiteX6" fmla="*/ 3144 w 2787867"/>
                <a:gd name="connsiteY6" fmla="*/ 10380 h 1275382"/>
                <a:gd name="connsiteX0" fmla="*/ 0 w 2789486"/>
                <a:gd name="connsiteY0" fmla="*/ 7998 h 1275382"/>
                <a:gd name="connsiteX1" fmla="*/ 1385126 w 2789486"/>
                <a:gd name="connsiteY1" fmla="*/ 835819 h 1275382"/>
                <a:gd name="connsiteX2" fmla="*/ 2781964 w 2789486"/>
                <a:gd name="connsiteY2" fmla="*/ 0 h 1275382"/>
                <a:gd name="connsiteX3" fmla="*/ 2789486 w 2789486"/>
                <a:gd name="connsiteY3" fmla="*/ 433858 h 1275382"/>
                <a:gd name="connsiteX4" fmla="*/ 1383104 w 2789486"/>
                <a:gd name="connsiteY4" fmla="*/ 1275382 h 1275382"/>
                <a:gd name="connsiteX5" fmla="*/ 1619 w 2789486"/>
                <a:gd name="connsiteY5" fmla="*/ 439861 h 1275382"/>
                <a:gd name="connsiteX6" fmla="*/ 0 w 2789486"/>
                <a:gd name="connsiteY6" fmla="*/ 7998 h 1275382"/>
                <a:gd name="connsiteX0" fmla="*/ 0 w 2789486"/>
                <a:gd name="connsiteY0" fmla="*/ 7998 h 1220614"/>
                <a:gd name="connsiteX1" fmla="*/ 1385126 w 2789486"/>
                <a:gd name="connsiteY1" fmla="*/ 835819 h 1220614"/>
                <a:gd name="connsiteX2" fmla="*/ 2781964 w 2789486"/>
                <a:gd name="connsiteY2" fmla="*/ 0 h 1220614"/>
                <a:gd name="connsiteX3" fmla="*/ 2789486 w 2789486"/>
                <a:gd name="connsiteY3" fmla="*/ 433858 h 1220614"/>
                <a:gd name="connsiteX4" fmla="*/ 1364054 w 2789486"/>
                <a:gd name="connsiteY4" fmla="*/ 1220614 h 1220614"/>
                <a:gd name="connsiteX5" fmla="*/ 1619 w 2789486"/>
                <a:gd name="connsiteY5" fmla="*/ 439861 h 1220614"/>
                <a:gd name="connsiteX6" fmla="*/ 0 w 2789486"/>
                <a:gd name="connsiteY6" fmla="*/ 7998 h 1220614"/>
                <a:gd name="connsiteX0" fmla="*/ 0 w 2789486"/>
                <a:gd name="connsiteY0" fmla="*/ 7998 h 1277764"/>
                <a:gd name="connsiteX1" fmla="*/ 1385126 w 2789486"/>
                <a:gd name="connsiteY1" fmla="*/ 835819 h 1277764"/>
                <a:gd name="connsiteX2" fmla="*/ 2781964 w 2789486"/>
                <a:gd name="connsiteY2" fmla="*/ 0 h 1277764"/>
                <a:gd name="connsiteX3" fmla="*/ 2789486 w 2789486"/>
                <a:gd name="connsiteY3" fmla="*/ 433858 h 1277764"/>
                <a:gd name="connsiteX4" fmla="*/ 1383104 w 2789486"/>
                <a:gd name="connsiteY4" fmla="*/ 1277764 h 1277764"/>
                <a:gd name="connsiteX5" fmla="*/ 1619 w 2789486"/>
                <a:gd name="connsiteY5" fmla="*/ 439861 h 1277764"/>
                <a:gd name="connsiteX6" fmla="*/ 0 w 2789486"/>
                <a:gd name="connsiteY6" fmla="*/ 7998 h 1277764"/>
                <a:gd name="connsiteX0" fmla="*/ 0 w 2781964"/>
                <a:gd name="connsiteY0" fmla="*/ 7998 h 1277764"/>
                <a:gd name="connsiteX1" fmla="*/ 1385126 w 2781964"/>
                <a:gd name="connsiteY1" fmla="*/ 835819 h 1277764"/>
                <a:gd name="connsiteX2" fmla="*/ 2781964 w 2781964"/>
                <a:gd name="connsiteY2" fmla="*/ 0 h 1277764"/>
                <a:gd name="connsiteX3" fmla="*/ 2741861 w 2781964"/>
                <a:gd name="connsiteY3" fmla="*/ 407664 h 1277764"/>
                <a:gd name="connsiteX4" fmla="*/ 1383104 w 2781964"/>
                <a:gd name="connsiteY4" fmla="*/ 1277764 h 1277764"/>
                <a:gd name="connsiteX5" fmla="*/ 1619 w 2781964"/>
                <a:gd name="connsiteY5" fmla="*/ 439861 h 1277764"/>
                <a:gd name="connsiteX6" fmla="*/ 0 w 2781964"/>
                <a:gd name="connsiteY6" fmla="*/ 7998 h 1277764"/>
                <a:gd name="connsiteX0" fmla="*/ 0 w 2784723"/>
                <a:gd name="connsiteY0" fmla="*/ 7998 h 1277764"/>
                <a:gd name="connsiteX1" fmla="*/ 1385126 w 2784723"/>
                <a:gd name="connsiteY1" fmla="*/ 835819 h 1277764"/>
                <a:gd name="connsiteX2" fmla="*/ 2781964 w 2784723"/>
                <a:gd name="connsiteY2" fmla="*/ 0 h 1277764"/>
                <a:gd name="connsiteX3" fmla="*/ 2784723 w 2784723"/>
                <a:gd name="connsiteY3" fmla="*/ 436239 h 1277764"/>
                <a:gd name="connsiteX4" fmla="*/ 1383104 w 2784723"/>
                <a:gd name="connsiteY4" fmla="*/ 1277764 h 1277764"/>
                <a:gd name="connsiteX5" fmla="*/ 1619 w 2784723"/>
                <a:gd name="connsiteY5" fmla="*/ 439861 h 1277764"/>
                <a:gd name="connsiteX6" fmla="*/ 0 w 2784723"/>
                <a:gd name="connsiteY6" fmla="*/ 7998 h 1277764"/>
                <a:gd name="connsiteX0" fmla="*/ 0 w 2784723"/>
                <a:gd name="connsiteY0" fmla="*/ 0 h 1269766"/>
                <a:gd name="connsiteX1" fmla="*/ 1385126 w 2784723"/>
                <a:gd name="connsiteY1" fmla="*/ 827821 h 1269766"/>
                <a:gd name="connsiteX2" fmla="*/ 2765296 w 2784723"/>
                <a:gd name="connsiteY2" fmla="*/ 53915 h 1269766"/>
                <a:gd name="connsiteX3" fmla="*/ 2784723 w 2784723"/>
                <a:gd name="connsiteY3" fmla="*/ 428241 h 1269766"/>
                <a:gd name="connsiteX4" fmla="*/ 1383104 w 2784723"/>
                <a:gd name="connsiteY4" fmla="*/ 1269766 h 1269766"/>
                <a:gd name="connsiteX5" fmla="*/ 1619 w 2784723"/>
                <a:gd name="connsiteY5" fmla="*/ 431863 h 1269766"/>
                <a:gd name="connsiteX6" fmla="*/ 0 w 2784723"/>
                <a:gd name="connsiteY6" fmla="*/ 0 h 1269766"/>
                <a:gd name="connsiteX0" fmla="*/ 0 w 2785266"/>
                <a:gd name="connsiteY0" fmla="*/ 3235 h 1273001"/>
                <a:gd name="connsiteX1" fmla="*/ 1385126 w 2785266"/>
                <a:gd name="connsiteY1" fmla="*/ 831056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80363 w 2785266"/>
                <a:gd name="connsiteY1" fmla="*/ 850106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80363 w 2785266"/>
                <a:gd name="connsiteY1" fmla="*/ 835819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77982 w 2785266"/>
                <a:gd name="connsiteY1" fmla="*/ 831057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32258 w 2784187"/>
                <a:gd name="connsiteY0" fmla="*/ 62767 h 1273001"/>
                <a:gd name="connsiteX1" fmla="*/ 1376903 w 2784187"/>
                <a:gd name="connsiteY1" fmla="*/ 831057 h 1273001"/>
                <a:gd name="connsiteX2" fmla="*/ 2783267 w 2784187"/>
                <a:gd name="connsiteY2" fmla="*/ 0 h 1273001"/>
                <a:gd name="connsiteX3" fmla="*/ 2783644 w 2784187"/>
                <a:gd name="connsiteY3" fmla="*/ 431476 h 1273001"/>
                <a:gd name="connsiteX4" fmla="*/ 1382025 w 2784187"/>
                <a:gd name="connsiteY4" fmla="*/ 1273001 h 1273001"/>
                <a:gd name="connsiteX5" fmla="*/ 540 w 2784187"/>
                <a:gd name="connsiteY5" fmla="*/ 435098 h 1273001"/>
                <a:gd name="connsiteX6" fmla="*/ 32258 w 2784187"/>
                <a:gd name="connsiteY6" fmla="*/ 62767 h 1273001"/>
                <a:gd name="connsiteX0" fmla="*/ 0 w 2785266"/>
                <a:gd name="connsiteY0" fmla="*/ 854 h 1273001"/>
                <a:gd name="connsiteX1" fmla="*/ 1377982 w 2785266"/>
                <a:gd name="connsiteY1" fmla="*/ 831057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854 h 1273001"/>
                <a:gd name="connsiteX0" fmla="*/ 1302 w 2786568"/>
                <a:gd name="connsiteY0" fmla="*/ 854 h 1273001"/>
                <a:gd name="connsiteX1" fmla="*/ 1379284 w 2786568"/>
                <a:gd name="connsiteY1" fmla="*/ 831057 h 1273001"/>
                <a:gd name="connsiteX2" fmla="*/ 2785648 w 2786568"/>
                <a:gd name="connsiteY2" fmla="*/ 0 h 1273001"/>
                <a:gd name="connsiteX3" fmla="*/ 2786025 w 2786568"/>
                <a:gd name="connsiteY3" fmla="*/ 431476 h 1273001"/>
                <a:gd name="connsiteX4" fmla="*/ 1384406 w 2786568"/>
                <a:gd name="connsiteY4" fmla="*/ 1273001 h 1273001"/>
                <a:gd name="connsiteX5" fmla="*/ 540 w 2786568"/>
                <a:gd name="connsiteY5" fmla="*/ 432717 h 1273001"/>
                <a:gd name="connsiteX6" fmla="*/ 1302 w 2786568"/>
                <a:gd name="connsiteY6" fmla="*/ 854 h 1273001"/>
                <a:gd name="connsiteX0" fmla="*/ 1302 w 2790787"/>
                <a:gd name="connsiteY0" fmla="*/ 854 h 1273001"/>
                <a:gd name="connsiteX1" fmla="*/ 1379284 w 2790787"/>
                <a:gd name="connsiteY1" fmla="*/ 831057 h 1273001"/>
                <a:gd name="connsiteX2" fmla="*/ 2785648 w 2790787"/>
                <a:gd name="connsiteY2" fmla="*/ 0 h 1273001"/>
                <a:gd name="connsiteX3" fmla="*/ 2790787 w 2790787"/>
                <a:gd name="connsiteY3" fmla="*/ 429095 h 1273001"/>
                <a:gd name="connsiteX4" fmla="*/ 1384406 w 2790787"/>
                <a:gd name="connsiteY4" fmla="*/ 1273001 h 1273001"/>
                <a:gd name="connsiteX5" fmla="*/ 540 w 2790787"/>
                <a:gd name="connsiteY5" fmla="*/ 432717 h 1273001"/>
                <a:gd name="connsiteX6" fmla="*/ 1302 w 2790787"/>
                <a:gd name="connsiteY6" fmla="*/ 854 h 1273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90787" h="1273001">
                  <a:moveTo>
                    <a:pt x="1302" y="854"/>
                  </a:moveTo>
                  <a:lnTo>
                    <a:pt x="1379284" y="831057"/>
                  </a:lnTo>
                  <a:lnTo>
                    <a:pt x="2785648" y="0"/>
                  </a:lnTo>
                  <a:cubicBezTo>
                    <a:pt x="2786568" y="145413"/>
                    <a:pt x="2789867" y="283682"/>
                    <a:pt x="2790787" y="429095"/>
                  </a:cubicBezTo>
                  <a:lnTo>
                    <a:pt x="1384406" y="1273001"/>
                  </a:lnTo>
                  <a:lnTo>
                    <a:pt x="540" y="432717"/>
                  </a:lnTo>
                  <a:cubicBezTo>
                    <a:pt x="0" y="288763"/>
                    <a:pt x="1842" y="144808"/>
                    <a:pt x="1302" y="85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accent5"/>
                </a:solidFill>
              </a:endParaRPr>
            </a:p>
          </p:txBody>
        </p:sp>
        <p:sp>
          <p:nvSpPr>
            <p:cNvPr id="11" name="Полилиния 17"/>
            <p:cNvSpPr/>
            <p:nvPr/>
          </p:nvSpPr>
          <p:spPr>
            <a:xfrm>
              <a:off x="5362277" y="3111823"/>
              <a:ext cx="2790787" cy="1273001"/>
            </a:xfrm>
            <a:custGeom>
              <a:avLst/>
              <a:gdLst>
                <a:gd name="connsiteX0" fmla="*/ 0 w 288032"/>
                <a:gd name="connsiteY0" fmla="*/ 108012 h 216024"/>
                <a:gd name="connsiteX1" fmla="*/ 54006 w 288032"/>
                <a:gd name="connsiteY1" fmla="*/ 0 h 216024"/>
                <a:gd name="connsiteX2" fmla="*/ 234026 w 288032"/>
                <a:gd name="connsiteY2" fmla="*/ 0 h 216024"/>
                <a:gd name="connsiteX3" fmla="*/ 288032 w 288032"/>
                <a:gd name="connsiteY3" fmla="*/ 108012 h 216024"/>
                <a:gd name="connsiteX4" fmla="*/ 234026 w 288032"/>
                <a:gd name="connsiteY4" fmla="*/ 216024 h 216024"/>
                <a:gd name="connsiteX5" fmla="*/ 54006 w 288032"/>
                <a:gd name="connsiteY5" fmla="*/ 216024 h 216024"/>
                <a:gd name="connsiteX6" fmla="*/ 0 w 288032"/>
                <a:gd name="connsiteY6" fmla="*/ 108012 h 216024"/>
                <a:gd name="connsiteX0" fmla="*/ 0 w 432048"/>
                <a:gd name="connsiteY0" fmla="*/ 108012 h 360040"/>
                <a:gd name="connsiteX1" fmla="*/ 54006 w 432048"/>
                <a:gd name="connsiteY1" fmla="*/ 0 h 360040"/>
                <a:gd name="connsiteX2" fmla="*/ 234026 w 432048"/>
                <a:gd name="connsiteY2" fmla="*/ 0 h 360040"/>
                <a:gd name="connsiteX3" fmla="*/ 432048 w 432048"/>
                <a:gd name="connsiteY3" fmla="*/ 360040 h 360040"/>
                <a:gd name="connsiteX4" fmla="*/ 234026 w 432048"/>
                <a:gd name="connsiteY4" fmla="*/ 216024 h 360040"/>
                <a:gd name="connsiteX5" fmla="*/ 54006 w 432048"/>
                <a:gd name="connsiteY5" fmla="*/ 216024 h 360040"/>
                <a:gd name="connsiteX6" fmla="*/ 0 w 432048"/>
                <a:gd name="connsiteY6" fmla="*/ 108012 h 360040"/>
                <a:gd name="connsiteX0" fmla="*/ 0 w 432048"/>
                <a:gd name="connsiteY0" fmla="*/ 108012 h 619125"/>
                <a:gd name="connsiteX1" fmla="*/ 54006 w 432048"/>
                <a:gd name="connsiteY1" fmla="*/ 0 h 619125"/>
                <a:gd name="connsiteX2" fmla="*/ 234026 w 432048"/>
                <a:gd name="connsiteY2" fmla="*/ 0 h 619125"/>
                <a:gd name="connsiteX3" fmla="*/ 432048 w 432048"/>
                <a:gd name="connsiteY3" fmla="*/ 360040 h 619125"/>
                <a:gd name="connsiteX4" fmla="*/ 135775 w 432048"/>
                <a:gd name="connsiteY4" fmla="*/ 619125 h 619125"/>
                <a:gd name="connsiteX5" fmla="*/ 54006 w 432048"/>
                <a:gd name="connsiteY5" fmla="*/ 216024 h 619125"/>
                <a:gd name="connsiteX6" fmla="*/ 0 w 432048"/>
                <a:gd name="connsiteY6" fmla="*/ 108012 h 619125"/>
                <a:gd name="connsiteX0" fmla="*/ 0 w 432048"/>
                <a:gd name="connsiteY0" fmla="*/ 108012 h 1020589"/>
                <a:gd name="connsiteX1" fmla="*/ 54006 w 432048"/>
                <a:gd name="connsiteY1" fmla="*/ 0 h 1020589"/>
                <a:gd name="connsiteX2" fmla="*/ 234026 w 432048"/>
                <a:gd name="connsiteY2" fmla="*/ 0 h 1020589"/>
                <a:gd name="connsiteX3" fmla="*/ 432048 w 432048"/>
                <a:gd name="connsiteY3" fmla="*/ 360040 h 1020589"/>
                <a:gd name="connsiteX4" fmla="*/ 159141 w 432048"/>
                <a:gd name="connsiteY4" fmla="*/ 1020589 h 1020589"/>
                <a:gd name="connsiteX5" fmla="*/ 54006 w 432048"/>
                <a:gd name="connsiteY5" fmla="*/ 216024 h 1020589"/>
                <a:gd name="connsiteX6" fmla="*/ 0 w 432048"/>
                <a:gd name="connsiteY6" fmla="*/ 108012 h 1020589"/>
                <a:gd name="connsiteX0" fmla="*/ 0 w 1565523"/>
                <a:gd name="connsiteY0" fmla="*/ 108012 h 1020589"/>
                <a:gd name="connsiteX1" fmla="*/ 54006 w 1565523"/>
                <a:gd name="connsiteY1" fmla="*/ 0 h 1020589"/>
                <a:gd name="connsiteX2" fmla="*/ 234026 w 1565523"/>
                <a:gd name="connsiteY2" fmla="*/ 0 h 1020589"/>
                <a:gd name="connsiteX3" fmla="*/ 1565523 w 1565523"/>
                <a:gd name="connsiteY3" fmla="*/ 179065 h 1020589"/>
                <a:gd name="connsiteX4" fmla="*/ 159141 w 1565523"/>
                <a:gd name="connsiteY4" fmla="*/ 1020589 h 1020589"/>
                <a:gd name="connsiteX5" fmla="*/ 54006 w 1565523"/>
                <a:gd name="connsiteY5" fmla="*/ 216024 h 1020589"/>
                <a:gd name="connsiteX6" fmla="*/ 0 w 1565523"/>
                <a:gd name="connsiteY6" fmla="*/ 108012 h 1020589"/>
                <a:gd name="connsiteX0" fmla="*/ 0 w 1565523"/>
                <a:gd name="connsiteY0" fmla="*/ 362805 h 1275382"/>
                <a:gd name="connsiteX1" fmla="*/ 54006 w 1565523"/>
                <a:gd name="connsiteY1" fmla="*/ 254793 h 1275382"/>
                <a:gd name="connsiteX2" fmla="*/ 1558001 w 1565523"/>
                <a:gd name="connsiteY2" fmla="*/ 0 h 1275382"/>
                <a:gd name="connsiteX3" fmla="*/ 1565523 w 1565523"/>
                <a:gd name="connsiteY3" fmla="*/ 433858 h 1275382"/>
                <a:gd name="connsiteX4" fmla="*/ 159141 w 1565523"/>
                <a:gd name="connsiteY4" fmla="*/ 1275382 h 1275382"/>
                <a:gd name="connsiteX5" fmla="*/ 54006 w 1565523"/>
                <a:gd name="connsiteY5" fmla="*/ 470817 h 1275382"/>
                <a:gd name="connsiteX6" fmla="*/ 0 w 1565523"/>
                <a:gd name="connsiteY6" fmla="*/ 362805 h 1275382"/>
                <a:gd name="connsiteX0" fmla="*/ 0 w 1565523"/>
                <a:gd name="connsiteY0" fmla="*/ 362805 h 1275382"/>
                <a:gd name="connsiteX1" fmla="*/ 327850 w 1565523"/>
                <a:gd name="connsiteY1" fmla="*/ 876299 h 1275382"/>
                <a:gd name="connsiteX2" fmla="*/ 1558001 w 1565523"/>
                <a:gd name="connsiteY2" fmla="*/ 0 h 1275382"/>
                <a:gd name="connsiteX3" fmla="*/ 1565523 w 1565523"/>
                <a:gd name="connsiteY3" fmla="*/ 433858 h 1275382"/>
                <a:gd name="connsiteX4" fmla="*/ 159141 w 1565523"/>
                <a:gd name="connsiteY4" fmla="*/ 1275382 h 1275382"/>
                <a:gd name="connsiteX5" fmla="*/ 54006 w 1565523"/>
                <a:gd name="connsiteY5" fmla="*/ 470817 h 1275382"/>
                <a:gd name="connsiteX6" fmla="*/ 0 w 1565523"/>
                <a:gd name="connsiteY6" fmla="*/ 362805 h 1275382"/>
                <a:gd name="connsiteX0" fmla="*/ 1069944 w 2635467"/>
                <a:gd name="connsiteY0" fmla="*/ 362805 h 1275382"/>
                <a:gd name="connsiteX1" fmla="*/ 1397794 w 2635467"/>
                <a:gd name="connsiteY1" fmla="*/ 876299 h 1275382"/>
                <a:gd name="connsiteX2" fmla="*/ 2627945 w 2635467"/>
                <a:gd name="connsiteY2" fmla="*/ 0 h 1275382"/>
                <a:gd name="connsiteX3" fmla="*/ 2635467 w 2635467"/>
                <a:gd name="connsiteY3" fmla="*/ 433858 h 1275382"/>
                <a:gd name="connsiteX4" fmla="*/ 1229085 w 2635467"/>
                <a:gd name="connsiteY4" fmla="*/ 1275382 h 1275382"/>
                <a:gd name="connsiteX5" fmla="*/ 0 w 2635467"/>
                <a:gd name="connsiteY5" fmla="*/ 456529 h 1275382"/>
                <a:gd name="connsiteX6" fmla="*/ 1069944 w 2635467"/>
                <a:gd name="connsiteY6" fmla="*/ 362805 h 1275382"/>
                <a:gd name="connsiteX0" fmla="*/ 0 w 2708523"/>
                <a:gd name="connsiteY0" fmla="*/ 177067 h 1275382"/>
                <a:gd name="connsiteX1" fmla="*/ 1470850 w 2708523"/>
                <a:gd name="connsiteY1" fmla="*/ 876299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08523"/>
                <a:gd name="connsiteY0" fmla="*/ 177067 h 1275382"/>
                <a:gd name="connsiteX1" fmla="*/ 1297019 w 2708523"/>
                <a:gd name="connsiteY1" fmla="*/ 957262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08523"/>
                <a:gd name="connsiteY0" fmla="*/ 177067 h 1275382"/>
                <a:gd name="connsiteX1" fmla="*/ 1304163 w 2708523"/>
                <a:gd name="connsiteY1" fmla="*/ 835819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84723"/>
                <a:gd name="connsiteY0" fmla="*/ 10380 h 1275382"/>
                <a:gd name="connsiteX1" fmla="*/ 1380363 w 2784723"/>
                <a:gd name="connsiteY1" fmla="*/ 835819 h 1275382"/>
                <a:gd name="connsiteX2" fmla="*/ 2777201 w 2784723"/>
                <a:gd name="connsiteY2" fmla="*/ 0 h 1275382"/>
                <a:gd name="connsiteX3" fmla="*/ 2784723 w 2784723"/>
                <a:gd name="connsiteY3" fmla="*/ 433858 h 1275382"/>
                <a:gd name="connsiteX4" fmla="*/ 1378341 w 2784723"/>
                <a:gd name="connsiteY4" fmla="*/ 1275382 h 1275382"/>
                <a:gd name="connsiteX5" fmla="*/ 149256 w 2784723"/>
                <a:gd name="connsiteY5" fmla="*/ 456529 h 1275382"/>
                <a:gd name="connsiteX6" fmla="*/ 0 w 2784723"/>
                <a:gd name="connsiteY6" fmla="*/ 10380 h 1275382"/>
                <a:gd name="connsiteX0" fmla="*/ 3144 w 2787867"/>
                <a:gd name="connsiteY0" fmla="*/ 10380 h 1275382"/>
                <a:gd name="connsiteX1" fmla="*/ 1383507 w 2787867"/>
                <a:gd name="connsiteY1" fmla="*/ 835819 h 1275382"/>
                <a:gd name="connsiteX2" fmla="*/ 2780345 w 2787867"/>
                <a:gd name="connsiteY2" fmla="*/ 0 h 1275382"/>
                <a:gd name="connsiteX3" fmla="*/ 2787867 w 2787867"/>
                <a:gd name="connsiteY3" fmla="*/ 433858 h 1275382"/>
                <a:gd name="connsiteX4" fmla="*/ 1381485 w 2787867"/>
                <a:gd name="connsiteY4" fmla="*/ 1275382 h 1275382"/>
                <a:gd name="connsiteX5" fmla="*/ 0 w 2787867"/>
                <a:gd name="connsiteY5" fmla="*/ 439861 h 1275382"/>
                <a:gd name="connsiteX6" fmla="*/ 3144 w 2787867"/>
                <a:gd name="connsiteY6" fmla="*/ 10380 h 1275382"/>
                <a:gd name="connsiteX0" fmla="*/ 0 w 2789486"/>
                <a:gd name="connsiteY0" fmla="*/ 7998 h 1275382"/>
                <a:gd name="connsiteX1" fmla="*/ 1385126 w 2789486"/>
                <a:gd name="connsiteY1" fmla="*/ 835819 h 1275382"/>
                <a:gd name="connsiteX2" fmla="*/ 2781964 w 2789486"/>
                <a:gd name="connsiteY2" fmla="*/ 0 h 1275382"/>
                <a:gd name="connsiteX3" fmla="*/ 2789486 w 2789486"/>
                <a:gd name="connsiteY3" fmla="*/ 433858 h 1275382"/>
                <a:gd name="connsiteX4" fmla="*/ 1383104 w 2789486"/>
                <a:gd name="connsiteY4" fmla="*/ 1275382 h 1275382"/>
                <a:gd name="connsiteX5" fmla="*/ 1619 w 2789486"/>
                <a:gd name="connsiteY5" fmla="*/ 439861 h 1275382"/>
                <a:gd name="connsiteX6" fmla="*/ 0 w 2789486"/>
                <a:gd name="connsiteY6" fmla="*/ 7998 h 1275382"/>
                <a:gd name="connsiteX0" fmla="*/ 0 w 2789486"/>
                <a:gd name="connsiteY0" fmla="*/ 7998 h 1220614"/>
                <a:gd name="connsiteX1" fmla="*/ 1385126 w 2789486"/>
                <a:gd name="connsiteY1" fmla="*/ 835819 h 1220614"/>
                <a:gd name="connsiteX2" fmla="*/ 2781964 w 2789486"/>
                <a:gd name="connsiteY2" fmla="*/ 0 h 1220614"/>
                <a:gd name="connsiteX3" fmla="*/ 2789486 w 2789486"/>
                <a:gd name="connsiteY3" fmla="*/ 433858 h 1220614"/>
                <a:gd name="connsiteX4" fmla="*/ 1364054 w 2789486"/>
                <a:gd name="connsiteY4" fmla="*/ 1220614 h 1220614"/>
                <a:gd name="connsiteX5" fmla="*/ 1619 w 2789486"/>
                <a:gd name="connsiteY5" fmla="*/ 439861 h 1220614"/>
                <a:gd name="connsiteX6" fmla="*/ 0 w 2789486"/>
                <a:gd name="connsiteY6" fmla="*/ 7998 h 1220614"/>
                <a:gd name="connsiteX0" fmla="*/ 0 w 2789486"/>
                <a:gd name="connsiteY0" fmla="*/ 7998 h 1277764"/>
                <a:gd name="connsiteX1" fmla="*/ 1385126 w 2789486"/>
                <a:gd name="connsiteY1" fmla="*/ 835819 h 1277764"/>
                <a:gd name="connsiteX2" fmla="*/ 2781964 w 2789486"/>
                <a:gd name="connsiteY2" fmla="*/ 0 h 1277764"/>
                <a:gd name="connsiteX3" fmla="*/ 2789486 w 2789486"/>
                <a:gd name="connsiteY3" fmla="*/ 433858 h 1277764"/>
                <a:gd name="connsiteX4" fmla="*/ 1383104 w 2789486"/>
                <a:gd name="connsiteY4" fmla="*/ 1277764 h 1277764"/>
                <a:gd name="connsiteX5" fmla="*/ 1619 w 2789486"/>
                <a:gd name="connsiteY5" fmla="*/ 439861 h 1277764"/>
                <a:gd name="connsiteX6" fmla="*/ 0 w 2789486"/>
                <a:gd name="connsiteY6" fmla="*/ 7998 h 1277764"/>
                <a:gd name="connsiteX0" fmla="*/ 0 w 2781964"/>
                <a:gd name="connsiteY0" fmla="*/ 7998 h 1277764"/>
                <a:gd name="connsiteX1" fmla="*/ 1385126 w 2781964"/>
                <a:gd name="connsiteY1" fmla="*/ 835819 h 1277764"/>
                <a:gd name="connsiteX2" fmla="*/ 2781964 w 2781964"/>
                <a:gd name="connsiteY2" fmla="*/ 0 h 1277764"/>
                <a:gd name="connsiteX3" fmla="*/ 2741861 w 2781964"/>
                <a:gd name="connsiteY3" fmla="*/ 407664 h 1277764"/>
                <a:gd name="connsiteX4" fmla="*/ 1383104 w 2781964"/>
                <a:gd name="connsiteY4" fmla="*/ 1277764 h 1277764"/>
                <a:gd name="connsiteX5" fmla="*/ 1619 w 2781964"/>
                <a:gd name="connsiteY5" fmla="*/ 439861 h 1277764"/>
                <a:gd name="connsiteX6" fmla="*/ 0 w 2781964"/>
                <a:gd name="connsiteY6" fmla="*/ 7998 h 1277764"/>
                <a:gd name="connsiteX0" fmla="*/ 0 w 2784723"/>
                <a:gd name="connsiteY0" fmla="*/ 7998 h 1277764"/>
                <a:gd name="connsiteX1" fmla="*/ 1385126 w 2784723"/>
                <a:gd name="connsiteY1" fmla="*/ 835819 h 1277764"/>
                <a:gd name="connsiteX2" fmla="*/ 2781964 w 2784723"/>
                <a:gd name="connsiteY2" fmla="*/ 0 h 1277764"/>
                <a:gd name="connsiteX3" fmla="*/ 2784723 w 2784723"/>
                <a:gd name="connsiteY3" fmla="*/ 436239 h 1277764"/>
                <a:gd name="connsiteX4" fmla="*/ 1383104 w 2784723"/>
                <a:gd name="connsiteY4" fmla="*/ 1277764 h 1277764"/>
                <a:gd name="connsiteX5" fmla="*/ 1619 w 2784723"/>
                <a:gd name="connsiteY5" fmla="*/ 439861 h 1277764"/>
                <a:gd name="connsiteX6" fmla="*/ 0 w 2784723"/>
                <a:gd name="connsiteY6" fmla="*/ 7998 h 1277764"/>
                <a:gd name="connsiteX0" fmla="*/ 0 w 2784723"/>
                <a:gd name="connsiteY0" fmla="*/ 0 h 1269766"/>
                <a:gd name="connsiteX1" fmla="*/ 1385126 w 2784723"/>
                <a:gd name="connsiteY1" fmla="*/ 827821 h 1269766"/>
                <a:gd name="connsiteX2" fmla="*/ 2765296 w 2784723"/>
                <a:gd name="connsiteY2" fmla="*/ 53915 h 1269766"/>
                <a:gd name="connsiteX3" fmla="*/ 2784723 w 2784723"/>
                <a:gd name="connsiteY3" fmla="*/ 428241 h 1269766"/>
                <a:gd name="connsiteX4" fmla="*/ 1383104 w 2784723"/>
                <a:gd name="connsiteY4" fmla="*/ 1269766 h 1269766"/>
                <a:gd name="connsiteX5" fmla="*/ 1619 w 2784723"/>
                <a:gd name="connsiteY5" fmla="*/ 431863 h 1269766"/>
                <a:gd name="connsiteX6" fmla="*/ 0 w 2784723"/>
                <a:gd name="connsiteY6" fmla="*/ 0 h 1269766"/>
                <a:gd name="connsiteX0" fmla="*/ 0 w 2785266"/>
                <a:gd name="connsiteY0" fmla="*/ 3235 h 1273001"/>
                <a:gd name="connsiteX1" fmla="*/ 1385126 w 2785266"/>
                <a:gd name="connsiteY1" fmla="*/ 831056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80363 w 2785266"/>
                <a:gd name="connsiteY1" fmla="*/ 850106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80363 w 2785266"/>
                <a:gd name="connsiteY1" fmla="*/ 835819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77982 w 2785266"/>
                <a:gd name="connsiteY1" fmla="*/ 831057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32258 w 2784187"/>
                <a:gd name="connsiteY0" fmla="*/ 62767 h 1273001"/>
                <a:gd name="connsiteX1" fmla="*/ 1376903 w 2784187"/>
                <a:gd name="connsiteY1" fmla="*/ 831057 h 1273001"/>
                <a:gd name="connsiteX2" fmla="*/ 2783267 w 2784187"/>
                <a:gd name="connsiteY2" fmla="*/ 0 h 1273001"/>
                <a:gd name="connsiteX3" fmla="*/ 2783644 w 2784187"/>
                <a:gd name="connsiteY3" fmla="*/ 431476 h 1273001"/>
                <a:gd name="connsiteX4" fmla="*/ 1382025 w 2784187"/>
                <a:gd name="connsiteY4" fmla="*/ 1273001 h 1273001"/>
                <a:gd name="connsiteX5" fmla="*/ 540 w 2784187"/>
                <a:gd name="connsiteY5" fmla="*/ 435098 h 1273001"/>
                <a:gd name="connsiteX6" fmla="*/ 32258 w 2784187"/>
                <a:gd name="connsiteY6" fmla="*/ 62767 h 1273001"/>
                <a:gd name="connsiteX0" fmla="*/ 0 w 2785266"/>
                <a:gd name="connsiteY0" fmla="*/ 854 h 1273001"/>
                <a:gd name="connsiteX1" fmla="*/ 1377982 w 2785266"/>
                <a:gd name="connsiteY1" fmla="*/ 831057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854 h 1273001"/>
                <a:gd name="connsiteX0" fmla="*/ 1302 w 2786568"/>
                <a:gd name="connsiteY0" fmla="*/ 854 h 1273001"/>
                <a:gd name="connsiteX1" fmla="*/ 1379284 w 2786568"/>
                <a:gd name="connsiteY1" fmla="*/ 831057 h 1273001"/>
                <a:gd name="connsiteX2" fmla="*/ 2785648 w 2786568"/>
                <a:gd name="connsiteY2" fmla="*/ 0 h 1273001"/>
                <a:gd name="connsiteX3" fmla="*/ 2786025 w 2786568"/>
                <a:gd name="connsiteY3" fmla="*/ 431476 h 1273001"/>
                <a:gd name="connsiteX4" fmla="*/ 1384406 w 2786568"/>
                <a:gd name="connsiteY4" fmla="*/ 1273001 h 1273001"/>
                <a:gd name="connsiteX5" fmla="*/ 540 w 2786568"/>
                <a:gd name="connsiteY5" fmla="*/ 432717 h 1273001"/>
                <a:gd name="connsiteX6" fmla="*/ 1302 w 2786568"/>
                <a:gd name="connsiteY6" fmla="*/ 854 h 1273001"/>
                <a:gd name="connsiteX0" fmla="*/ 1302 w 2790787"/>
                <a:gd name="connsiteY0" fmla="*/ 854 h 1273001"/>
                <a:gd name="connsiteX1" fmla="*/ 1379284 w 2790787"/>
                <a:gd name="connsiteY1" fmla="*/ 831057 h 1273001"/>
                <a:gd name="connsiteX2" fmla="*/ 2785648 w 2790787"/>
                <a:gd name="connsiteY2" fmla="*/ 0 h 1273001"/>
                <a:gd name="connsiteX3" fmla="*/ 2790787 w 2790787"/>
                <a:gd name="connsiteY3" fmla="*/ 429095 h 1273001"/>
                <a:gd name="connsiteX4" fmla="*/ 1384406 w 2790787"/>
                <a:gd name="connsiteY4" fmla="*/ 1273001 h 1273001"/>
                <a:gd name="connsiteX5" fmla="*/ 540 w 2790787"/>
                <a:gd name="connsiteY5" fmla="*/ 432717 h 1273001"/>
                <a:gd name="connsiteX6" fmla="*/ 1302 w 2790787"/>
                <a:gd name="connsiteY6" fmla="*/ 854 h 1273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90787" h="1273001">
                  <a:moveTo>
                    <a:pt x="1302" y="854"/>
                  </a:moveTo>
                  <a:lnTo>
                    <a:pt x="1379284" y="831057"/>
                  </a:lnTo>
                  <a:lnTo>
                    <a:pt x="2785648" y="0"/>
                  </a:lnTo>
                  <a:cubicBezTo>
                    <a:pt x="2786568" y="145413"/>
                    <a:pt x="2789867" y="283682"/>
                    <a:pt x="2790787" y="429095"/>
                  </a:cubicBezTo>
                  <a:lnTo>
                    <a:pt x="1384406" y="1273001"/>
                  </a:lnTo>
                  <a:lnTo>
                    <a:pt x="540" y="432717"/>
                  </a:lnTo>
                  <a:cubicBezTo>
                    <a:pt x="0" y="288763"/>
                    <a:pt x="1842" y="144808"/>
                    <a:pt x="1302" y="85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accent5"/>
                </a:solidFill>
              </a:endParaRPr>
            </a:p>
          </p:txBody>
        </p:sp>
      </p:grpSp>
      <p:sp>
        <p:nvSpPr>
          <p:cNvPr id="12" name="TextBox 11"/>
          <p:cNvSpPr txBox="1"/>
          <p:nvPr userDrawn="1"/>
        </p:nvSpPr>
        <p:spPr>
          <a:xfrm>
            <a:off x="4716016" y="6397878"/>
            <a:ext cx="4032448" cy="415498"/>
          </a:xfrm>
          <a:prstGeom prst="rect">
            <a:avLst/>
          </a:prstGeom>
          <a:noFill/>
        </p:spPr>
        <p:txBody>
          <a:bodyPr numCol="4" spcCol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2"/>
                </a:solidFill>
                <a:latin typeface="+mn-lt"/>
              </a:rPr>
              <a:t>107045, г. Москва,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2"/>
                </a:solidFill>
                <a:latin typeface="+mn-lt"/>
              </a:rPr>
              <a:t>ул. </a:t>
            </a:r>
            <a:r>
              <a:rPr lang="ru-RU" sz="700" dirty="0" err="1">
                <a:solidFill>
                  <a:schemeClr val="tx2"/>
                </a:solidFill>
                <a:latin typeface="+mn-lt"/>
              </a:rPr>
              <a:t>Сретенка</a:t>
            </a:r>
            <a:r>
              <a:rPr lang="ru-RU" sz="700" dirty="0">
                <a:solidFill>
                  <a:schemeClr val="tx2"/>
                </a:solidFill>
                <a:latin typeface="+mn-lt"/>
              </a:rPr>
              <a:t>, д. 28</a:t>
            </a:r>
            <a:endParaRPr lang="en-US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2"/>
                </a:solidFill>
                <a:latin typeface="+mn-lt"/>
              </a:rPr>
              <a:t>Т: +7 (495) 957-91-32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2"/>
                </a:solidFill>
                <a:latin typeface="+mn-lt"/>
              </a:rPr>
              <a:t>Ф: +7 (495) 957-75-77</a:t>
            </a:r>
            <a:endParaRPr lang="en-US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+mn-lt"/>
              </a:rPr>
              <a:t>facebook.com/mguu.ru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+mn-lt"/>
              </a:rPr>
              <a:t>vk.com/</a:t>
            </a:r>
            <a:r>
              <a:rPr lang="en-US" sz="700" dirty="0" err="1">
                <a:solidFill>
                  <a:schemeClr val="tx2"/>
                </a:solidFill>
                <a:latin typeface="+mn-lt"/>
              </a:rPr>
              <a:t>mguu_ru</a:t>
            </a:r>
            <a:r>
              <a:rPr lang="en-US" sz="700" dirty="0">
                <a:solidFill>
                  <a:schemeClr val="tx2"/>
                </a:solidFill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+mn-lt"/>
              </a:rPr>
              <a:t>E-mail: info@mguu.ru</a:t>
            </a:r>
            <a:endParaRPr lang="ru-RU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+mn-lt"/>
              </a:rPr>
              <a:t>                      </a:t>
            </a:r>
            <a:r>
              <a:rPr lang="ru-RU" sz="700" dirty="0">
                <a:solidFill>
                  <a:schemeClr val="tx2"/>
                </a:solidFill>
                <a:latin typeface="+mn-lt"/>
              </a:rPr>
              <a:t>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4041026"/>
            <a:ext cx="7379096" cy="833884"/>
          </a:xfrm>
        </p:spPr>
        <p:txBody>
          <a:bodyPr anchor="b">
            <a:normAutofit/>
          </a:bodyPr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  <a:p>
            <a:pPr lvl="1"/>
            <a:r>
              <a:rPr lang="en-US" dirty="0" smtClean="0"/>
              <a:t>Второй уровень</a:t>
            </a: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1115616" y="5085184"/>
            <a:ext cx="8229600" cy="8640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rina\Рабочий стол\new objects\презентация\человечки\gray logo mguu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381750"/>
            <a:ext cx="22225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ый треугольник 11"/>
          <p:cNvSpPr/>
          <p:nvPr userDrawn="1"/>
        </p:nvSpPr>
        <p:spPr>
          <a:xfrm rot="2494640">
            <a:off x="63500" y="122238"/>
            <a:ext cx="311150" cy="3492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12"/>
          <p:cNvSpPr/>
          <p:nvPr userDrawn="1"/>
        </p:nvSpPr>
        <p:spPr>
          <a:xfrm>
            <a:off x="0" y="296863"/>
            <a:ext cx="9144000" cy="102393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</a:p>
        </p:txBody>
      </p:sp>
      <p:sp>
        <p:nvSpPr>
          <p:cNvPr id="8" name="TextBox 14"/>
          <p:cNvSpPr txBox="1"/>
          <p:nvPr userDrawn="1"/>
        </p:nvSpPr>
        <p:spPr>
          <a:xfrm>
            <a:off x="4716016" y="6397878"/>
            <a:ext cx="4032448" cy="415498"/>
          </a:xfrm>
          <a:prstGeom prst="rect">
            <a:avLst/>
          </a:prstGeom>
          <a:noFill/>
        </p:spPr>
        <p:txBody>
          <a:bodyPr numCol="4" spcCol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2"/>
                </a:solidFill>
                <a:latin typeface="+mn-lt"/>
              </a:rPr>
              <a:t>107045, г. Москва,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2"/>
                </a:solidFill>
                <a:latin typeface="+mn-lt"/>
              </a:rPr>
              <a:t>ул. </a:t>
            </a:r>
            <a:r>
              <a:rPr lang="ru-RU" sz="700" dirty="0" err="1">
                <a:solidFill>
                  <a:schemeClr val="tx2"/>
                </a:solidFill>
                <a:latin typeface="+mn-lt"/>
              </a:rPr>
              <a:t>Сретенка</a:t>
            </a:r>
            <a:r>
              <a:rPr lang="ru-RU" sz="700" dirty="0">
                <a:solidFill>
                  <a:schemeClr val="tx2"/>
                </a:solidFill>
                <a:latin typeface="+mn-lt"/>
              </a:rPr>
              <a:t>, д. 28</a:t>
            </a:r>
            <a:endParaRPr lang="en-US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2"/>
                </a:solidFill>
                <a:latin typeface="+mn-lt"/>
              </a:rPr>
              <a:t>Т: +7 (495) 957-91-32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2"/>
                </a:solidFill>
                <a:latin typeface="+mn-lt"/>
              </a:rPr>
              <a:t>Ф: +7 (495) 957-75-77</a:t>
            </a:r>
            <a:endParaRPr lang="en-US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+mn-lt"/>
              </a:rPr>
              <a:t>facebook.com/mguu.ru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+mn-lt"/>
              </a:rPr>
              <a:t>vk.com/</a:t>
            </a:r>
            <a:r>
              <a:rPr lang="en-US" sz="700" dirty="0" err="1">
                <a:solidFill>
                  <a:schemeClr val="tx2"/>
                </a:solidFill>
                <a:latin typeface="+mn-lt"/>
              </a:rPr>
              <a:t>mguu_ru</a:t>
            </a:r>
            <a:r>
              <a:rPr lang="en-US" sz="700" dirty="0">
                <a:solidFill>
                  <a:schemeClr val="tx2"/>
                </a:solidFill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+mn-lt"/>
              </a:rPr>
              <a:t>E-mail: info@mguu.ru</a:t>
            </a:r>
            <a:endParaRPr lang="ru-RU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+mn-lt"/>
              </a:rPr>
              <a:t>                      </a:t>
            </a:r>
            <a:r>
              <a:rPr lang="ru-RU" sz="700" dirty="0">
                <a:solidFill>
                  <a:schemeClr val="tx2"/>
                </a:solidFill>
                <a:latin typeface="+mn-lt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42185" y="1600200"/>
            <a:ext cx="3898776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632848" cy="792088"/>
          </a:xfrm>
        </p:spPr>
        <p:txBody>
          <a:bodyPr anchor="t">
            <a:norm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16" name="Объект 2"/>
          <p:cNvSpPr>
            <a:spLocks noGrp="1"/>
          </p:cNvSpPr>
          <p:nvPr>
            <p:ph sz="half" idx="12"/>
          </p:nvPr>
        </p:nvSpPr>
        <p:spPr>
          <a:xfrm>
            <a:off x="4716016" y="1600200"/>
            <a:ext cx="3898776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Образец текста</a:t>
            </a:r>
          </a:p>
          <a:p>
            <a:pPr lvl="1"/>
            <a:r>
              <a:rPr lang="en-US" dirty="0" smtClean="0"/>
              <a:t>Второй уровень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Arina\Рабочий стол\new objects\презентация\человечки\gray logo mguu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381750"/>
            <a:ext cx="22225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ый треугольник 13"/>
          <p:cNvSpPr/>
          <p:nvPr userDrawn="1"/>
        </p:nvSpPr>
        <p:spPr>
          <a:xfrm rot="2494640">
            <a:off x="63500" y="122238"/>
            <a:ext cx="311150" cy="3492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14"/>
          <p:cNvSpPr/>
          <p:nvPr userDrawn="1"/>
        </p:nvSpPr>
        <p:spPr>
          <a:xfrm>
            <a:off x="0" y="296863"/>
            <a:ext cx="9144000" cy="102393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</a:p>
        </p:txBody>
      </p:sp>
      <p:sp>
        <p:nvSpPr>
          <p:cNvPr id="10" name="TextBox 16"/>
          <p:cNvSpPr txBox="1"/>
          <p:nvPr userDrawn="1"/>
        </p:nvSpPr>
        <p:spPr>
          <a:xfrm>
            <a:off x="4716016" y="6397878"/>
            <a:ext cx="4032448" cy="415498"/>
          </a:xfrm>
          <a:prstGeom prst="rect">
            <a:avLst/>
          </a:prstGeom>
          <a:noFill/>
        </p:spPr>
        <p:txBody>
          <a:bodyPr numCol="4" spcCol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2"/>
                </a:solidFill>
                <a:latin typeface="+mn-lt"/>
              </a:rPr>
              <a:t>107045, г. Москва,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2"/>
                </a:solidFill>
                <a:latin typeface="+mn-lt"/>
              </a:rPr>
              <a:t>ул. </a:t>
            </a:r>
            <a:r>
              <a:rPr lang="ru-RU" sz="700" dirty="0" err="1">
                <a:solidFill>
                  <a:schemeClr val="tx2"/>
                </a:solidFill>
                <a:latin typeface="+mn-lt"/>
              </a:rPr>
              <a:t>Сретенка</a:t>
            </a:r>
            <a:r>
              <a:rPr lang="ru-RU" sz="700" dirty="0">
                <a:solidFill>
                  <a:schemeClr val="tx2"/>
                </a:solidFill>
                <a:latin typeface="+mn-lt"/>
              </a:rPr>
              <a:t>, д. 28</a:t>
            </a:r>
            <a:endParaRPr lang="en-US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2"/>
                </a:solidFill>
                <a:latin typeface="+mn-lt"/>
              </a:rPr>
              <a:t>Т: +7 (495) 957-91-32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2"/>
                </a:solidFill>
                <a:latin typeface="+mn-lt"/>
              </a:rPr>
              <a:t>Ф: +7 (495) 957-75-77</a:t>
            </a:r>
            <a:endParaRPr lang="en-US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+mn-lt"/>
              </a:rPr>
              <a:t>facebook.com/mguu.ru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+mn-lt"/>
              </a:rPr>
              <a:t>vk.com/</a:t>
            </a:r>
            <a:r>
              <a:rPr lang="en-US" sz="700" dirty="0" err="1">
                <a:solidFill>
                  <a:schemeClr val="tx2"/>
                </a:solidFill>
                <a:latin typeface="+mn-lt"/>
              </a:rPr>
              <a:t>mguu_ru</a:t>
            </a:r>
            <a:r>
              <a:rPr lang="en-US" sz="700" dirty="0">
                <a:solidFill>
                  <a:schemeClr val="tx2"/>
                </a:solidFill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+mn-lt"/>
              </a:rPr>
              <a:t>E-mail: info@mguu.ru</a:t>
            </a:r>
            <a:endParaRPr lang="ru-RU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+mn-lt"/>
              </a:rPr>
              <a:t>                      </a:t>
            </a:r>
            <a:r>
              <a:rPr lang="ru-RU" sz="700" dirty="0">
                <a:solidFill>
                  <a:schemeClr val="tx2"/>
                </a:solidFill>
                <a:latin typeface="+mn-lt"/>
              </a:rPr>
              <a:t>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632848" cy="792088"/>
          </a:xfrm>
        </p:spPr>
        <p:txBody>
          <a:bodyPr anchor="t">
            <a:norm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rina\Рабочий стол\new objects\презентация\человечки\gray logo mguu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381750"/>
            <a:ext cx="22225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ый треугольник 9"/>
          <p:cNvSpPr/>
          <p:nvPr userDrawn="1"/>
        </p:nvSpPr>
        <p:spPr>
          <a:xfrm rot="2494640">
            <a:off x="63500" y="122238"/>
            <a:ext cx="311150" cy="3492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10"/>
          <p:cNvSpPr/>
          <p:nvPr userDrawn="1"/>
        </p:nvSpPr>
        <p:spPr>
          <a:xfrm>
            <a:off x="0" y="296863"/>
            <a:ext cx="9144000" cy="10239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</a:p>
        </p:txBody>
      </p:sp>
      <p:sp>
        <p:nvSpPr>
          <p:cNvPr id="6" name="TextBox 12"/>
          <p:cNvSpPr txBox="1"/>
          <p:nvPr userDrawn="1"/>
        </p:nvSpPr>
        <p:spPr>
          <a:xfrm>
            <a:off x="4716016" y="6397878"/>
            <a:ext cx="4032448" cy="415498"/>
          </a:xfrm>
          <a:prstGeom prst="rect">
            <a:avLst/>
          </a:prstGeom>
          <a:noFill/>
        </p:spPr>
        <p:txBody>
          <a:bodyPr numCol="4" spcCol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2"/>
                </a:solidFill>
                <a:latin typeface="+mn-lt"/>
              </a:rPr>
              <a:t>107045, г. Москва,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2"/>
                </a:solidFill>
                <a:latin typeface="+mn-lt"/>
              </a:rPr>
              <a:t>ул. </a:t>
            </a:r>
            <a:r>
              <a:rPr lang="ru-RU" sz="700" dirty="0" err="1">
                <a:solidFill>
                  <a:schemeClr val="tx2"/>
                </a:solidFill>
                <a:latin typeface="+mn-lt"/>
              </a:rPr>
              <a:t>Сретенка</a:t>
            </a:r>
            <a:r>
              <a:rPr lang="ru-RU" sz="700" dirty="0">
                <a:solidFill>
                  <a:schemeClr val="tx2"/>
                </a:solidFill>
                <a:latin typeface="+mn-lt"/>
              </a:rPr>
              <a:t>, д. 28</a:t>
            </a:r>
            <a:endParaRPr lang="en-US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2"/>
                </a:solidFill>
                <a:latin typeface="+mn-lt"/>
              </a:rPr>
              <a:t>Т: +7 (495) 957-91-32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2"/>
                </a:solidFill>
                <a:latin typeface="+mn-lt"/>
              </a:rPr>
              <a:t>Ф: +7 (495) 957-75-77</a:t>
            </a:r>
            <a:endParaRPr lang="en-US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+mn-lt"/>
              </a:rPr>
              <a:t>facebook.com/mguu.ru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+mn-lt"/>
              </a:rPr>
              <a:t>vk.com/</a:t>
            </a:r>
            <a:r>
              <a:rPr lang="en-US" sz="700" dirty="0" err="1">
                <a:solidFill>
                  <a:schemeClr val="tx2"/>
                </a:solidFill>
                <a:latin typeface="+mn-lt"/>
              </a:rPr>
              <a:t>mguu_ru</a:t>
            </a:r>
            <a:r>
              <a:rPr lang="en-US" sz="700" dirty="0">
                <a:solidFill>
                  <a:schemeClr val="tx2"/>
                </a:solidFill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+mn-lt"/>
              </a:rPr>
              <a:t>E-mail: info@mguu.ru</a:t>
            </a:r>
            <a:endParaRPr lang="ru-RU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+mn-lt"/>
              </a:rPr>
              <a:t>                      </a:t>
            </a:r>
            <a:r>
              <a:rPr lang="ru-RU" sz="700" dirty="0">
                <a:solidFill>
                  <a:schemeClr val="tx2"/>
                </a:solidFill>
                <a:latin typeface="+mn-lt"/>
              </a:rPr>
              <a:t> </a:t>
            </a: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632848" cy="792088"/>
          </a:xfrm>
        </p:spPr>
        <p:txBody>
          <a:bodyPr anchor="t">
            <a:norm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rina\Рабочий стол\new objects\презентация\человечки\gray logo mguu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381750"/>
            <a:ext cx="22225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3"/>
          <p:cNvSpPr txBox="1"/>
          <p:nvPr userDrawn="1"/>
        </p:nvSpPr>
        <p:spPr>
          <a:xfrm>
            <a:off x="4716016" y="6397878"/>
            <a:ext cx="4032448" cy="415498"/>
          </a:xfrm>
          <a:prstGeom prst="rect">
            <a:avLst/>
          </a:prstGeom>
          <a:noFill/>
        </p:spPr>
        <p:txBody>
          <a:bodyPr numCol="4" spcCol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2"/>
                </a:solidFill>
                <a:latin typeface="+mn-lt"/>
              </a:rPr>
              <a:t>107045, г. Москва,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2"/>
                </a:solidFill>
                <a:latin typeface="+mn-lt"/>
              </a:rPr>
              <a:t>ул. </a:t>
            </a:r>
            <a:r>
              <a:rPr lang="ru-RU" sz="700" dirty="0" err="1">
                <a:solidFill>
                  <a:schemeClr val="tx2"/>
                </a:solidFill>
                <a:latin typeface="+mn-lt"/>
              </a:rPr>
              <a:t>Сретенка</a:t>
            </a:r>
            <a:r>
              <a:rPr lang="ru-RU" sz="700" dirty="0">
                <a:solidFill>
                  <a:schemeClr val="tx2"/>
                </a:solidFill>
                <a:latin typeface="+mn-lt"/>
              </a:rPr>
              <a:t>, д. 28</a:t>
            </a:r>
            <a:endParaRPr lang="en-US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2"/>
                </a:solidFill>
                <a:latin typeface="+mn-lt"/>
              </a:rPr>
              <a:t>Т: +7 (495) 957-91-32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2"/>
                </a:solidFill>
                <a:latin typeface="+mn-lt"/>
              </a:rPr>
              <a:t>Ф: +7 (495) 957-75-77</a:t>
            </a:r>
            <a:endParaRPr lang="en-US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+mn-lt"/>
              </a:rPr>
              <a:t>facebook.com/mguu.ru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+mn-lt"/>
              </a:rPr>
              <a:t>vk.com/</a:t>
            </a:r>
            <a:r>
              <a:rPr lang="en-US" sz="700" dirty="0" err="1">
                <a:solidFill>
                  <a:schemeClr val="tx2"/>
                </a:solidFill>
                <a:latin typeface="+mn-lt"/>
              </a:rPr>
              <a:t>mguu_ru</a:t>
            </a:r>
            <a:r>
              <a:rPr lang="en-US" sz="700" dirty="0">
                <a:solidFill>
                  <a:schemeClr val="tx2"/>
                </a:solidFill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+mn-lt"/>
              </a:rPr>
              <a:t>E-mail: info@mguu.ru</a:t>
            </a:r>
            <a:endParaRPr lang="ru-RU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+mn-lt"/>
              </a:rPr>
              <a:t>                      </a:t>
            </a:r>
            <a:r>
              <a:rPr lang="ru-RU" sz="700" dirty="0">
                <a:solidFill>
                  <a:schemeClr val="tx2"/>
                </a:solidFill>
                <a:latin typeface="+mn-lt"/>
              </a:rPr>
              <a:t>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rina\Рабочий стол\new objects\презентация\человечки\gray logo mguu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381750"/>
            <a:ext cx="22225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Группа 20"/>
          <p:cNvGrpSpPr/>
          <p:nvPr userDrawn="1"/>
        </p:nvGrpSpPr>
        <p:grpSpPr>
          <a:xfrm rot="16200000">
            <a:off x="3449979" y="252116"/>
            <a:ext cx="339688" cy="356995"/>
            <a:chOff x="5361943" y="1450777"/>
            <a:chExt cx="2791804" cy="2934047"/>
          </a:xfrm>
          <a:solidFill>
            <a:schemeClr val="accent6"/>
          </a:solidFill>
        </p:grpSpPr>
        <p:sp>
          <p:nvSpPr>
            <p:cNvPr id="7" name="Полилиния 21"/>
            <p:cNvSpPr/>
            <p:nvPr/>
          </p:nvSpPr>
          <p:spPr>
            <a:xfrm>
              <a:off x="5362960" y="1450777"/>
              <a:ext cx="2790787" cy="1273001"/>
            </a:xfrm>
            <a:custGeom>
              <a:avLst/>
              <a:gdLst>
                <a:gd name="connsiteX0" fmla="*/ 0 w 288032"/>
                <a:gd name="connsiteY0" fmla="*/ 108012 h 216024"/>
                <a:gd name="connsiteX1" fmla="*/ 54006 w 288032"/>
                <a:gd name="connsiteY1" fmla="*/ 0 h 216024"/>
                <a:gd name="connsiteX2" fmla="*/ 234026 w 288032"/>
                <a:gd name="connsiteY2" fmla="*/ 0 h 216024"/>
                <a:gd name="connsiteX3" fmla="*/ 288032 w 288032"/>
                <a:gd name="connsiteY3" fmla="*/ 108012 h 216024"/>
                <a:gd name="connsiteX4" fmla="*/ 234026 w 288032"/>
                <a:gd name="connsiteY4" fmla="*/ 216024 h 216024"/>
                <a:gd name="connsiteX5" fmla="*/ 54006 w 288032"/>
                <a:gd name="connsiteY5" fmla="*/ 216024 h 216024"/>
                <a:gd name="connsiteX6" fmla="*/ 0 w 288032"/>
                <a:gd name="connsiteY6" fmla="*/ 108012 h 216024"/>
                <a:gd name="connsiteX0" fmla="*/ 0 w 432048"/>
                <a:gd name="connsiteY0" fmla="*/ 108012 h 360040"/>
                <a:gd name="connsiteX1" fmla="*/ 54006 w 432048"/>
                <a:gd name="connsiteY1" fmla="*/ 0 h 360040"/>
                <a:gd name="connsiteX2" fmla="*/ 234026 w 432048"/>
                <a:gd name="connsiteY2" fmla="*/ 0 h 360040"/>
                <a:gd name="connsiteX3" fmla="*/ 432048 w 432048"/>
                <a:gd name="connsiteY3" fmla="*/ 360040 h 360040"/>
                <a:gd name="connsiteX4" fmla="*/ 234026 w 432048"/>
                <a:gd name="connsiteY4" fmla="*/ 216024 h 360040"/>
                <a:gd name="connsiteX5" fmla="*/ 54006 w 432048"/>
                <a:gd name="connsiteY5" fmla="*/ 216024 h 360040"/>
                <a:gd name="connsiteX6" fmla="*/ 0 w 432048"/>
                <a:gd name="connsiteY6" fmla="*/ 108012 h 360040"/>
                <a:gd name="connsiteX0" fmla="*/ 0 w 432048"/>
                <a:gd name="connsiteY0" fmla="*/ 108012 h 619125"/>
                <a:gd name="connsiteX1" fmla="*/ 54006 w 432048"/>
                <a:gd name="connsiteY1" fmla="*/ 0 h 619125"/>
                <a:gd name="connsiteX2" fmla="*/ 234026 w 432048"/>
                <a:gd name="connsiteY2" fmla="*/ 0 h 619125"/>
                <a:gd name="connsiteX3" fmla="*/ 432048 w 432048"/>
                <a:gd name="connsiteY3" fmla="*/ 360040 h 619125"/>
                <a:gd name="connsiteX4" fmla="*/ 135775 w 432048"/>
                <a:gd name="connsiteY4" fmla="*/ 619125 h 619125"/>
                <a:gd name="connsiteX5" fmla="*/ 54006 w 432048"/>
                <a:gd name="connsiteY5" fmla="*/ 216024 h 619125"/>
                <a:gd name="connsiteX6" fmla="*/ 0 w 432048"/>
                <a:gd name="connsiteY6" fmla="*/ 108012 h 619125"/>
                <a:gd name="connsiteX0" fmla="*/ 0 w 432048"/>
                <a:gd name="connsiteY0" fmla="*/ 108012 h 1020589"/>
                <a:gd name="connsiteX1" fmla="*/ 54006 w 432048"/>
                <a:gd name="connsiteY1" fmla="*/ 0 h 1020589"/>
                <a:gd name="connsiteX2" fmla="*/ 234026 w 432048"/>
                <a:gd name="connsiteY2" fmla="*/ 0 h 1020589"/>
                <a:gd name="connsiteX3" fmla="*/ 432048 w 432048"/>
                <a:gd name="connsiteY3" fmla="*/ 360040 h 1020589"/>
                <a:gd name="connsiteX4" fmla="*/ 159141 w 432048"/>
                <a:gd name="connsiteY4" fmla="*/ 1020589 h 1020589"/>
                <a:gd name="connsiteX5" fmla="*/ 54006 w 432048"/>
                <a:gd name="connsiteY5" fmla="*/ 216024 h 1020589"/>
                <a:gd name="connsiteX6" fmla="*/ 0 w 432048"/>
                <a:gd name="connsiteY6" fmla="*/ 108012 h 1020589"/>
                <a:gd name="connsiteX0" fmla="*/ 0 w 1565523"/>
                <a:gd name="connsiteY0" fmla="*/ 108012 h 1020589"/>
                <a:gd name="connsiteX1" fmla="*/ 54006 w 1565523"/>
                <a:gd name="connsiteY1" fmla="*/ 0 h 1020589"/>
                <a:gd name="connsiteX2" fmla="*/ 234026 w 1565523"/>
                <a:gd name="connsiteY2" fmla="*/ 0 h 1020589"/>
                <a:gd name="connsiteX3" fmla="*/ 1565523 w 1565523"/>
                <a:gd name="connsiteY3" fmla="*/ 179065 h 1020589"/>
                <a:gd name="connsiteX4" fmla="*/ 159141 w 1565523"/>
                <a:gd name="connsiteY4" fmla="*/ 1020589 h 1020589"/>
                <a:gd name="connsiteX5" fmla="*/ 54006 w 1565523"/>
                <a:gd name="connsiteY5" fmla="*/ 216024 h 1020589"/>
                <a:gd name="connsiteX6" fmla="*/ 0 w 1565523"/>
                <a:gd name="connsiteY6" fmla="*/ 108012 h 1020589"/>
                <a:gd name="connsiteX0" fmla="*/ 0 w 1565523"/>
                <a:gd name="connsiteY0" fmla="*/ 362805 h 1275382"/>
                <a:gd name="connsiteX1" fmla="*/ 54006 w 1565523"/>
                <a:gd name="connsiteY1" fmla="*/ 254793 h 1275382"/>
                <a:gd name="connsiteX2" fmla="*/ 1558001 w 1565523"/>
                <a:gd name="connsiteY2" fmla="*/ 0 h 1275382"/>
                <a:gd name="connsiteX3" fmla="*/ 1565523 w 1565523"/>
                <a:gd name="connsiteY3" fmla="*/ 433858 h 1275382"/>
                <a:gd name="connsiteX4" fmla="*/ 159141 w 1565523"/>
                <a:gd name="connsiteY4" fmla="*/ 1275382 h 1275382"/>
                <a:gd name="connsiteX5" fmla="*/ 54006 w 1565523"/>
                <a:gd name="connsiteY5" fmla="*/ 470817 h 1275382"/>
                <a:gd name="connsiteX6" fmla="*/ 0 w 1565523"/>
                <a:gd name="connsiteY6" fmla="*/ 362805 h 1275382"/>
                <a:gd name="connsiteX0" fmla="*/ 0 w 1565523"/>
                <a:gd name="connsiteY0" fmla="*/ 362805 h 1275382"/>
                <a:gd name="connsiteX1" fmla="*/ 327850 w 1565523"/>
                <a:gd name="connsiteY1" fmla="*/ 876299 h 1275382"/>
                <a:gd name="connsiteX2" fmla="*/ 1558001 w 1565523"/>
                <a:gd name="connsiteY2" fmla="*/ 0 h 1275382"/>
                <a:gd name="connsiteX3" fmla="*/ 1565523 w 1565523"/>
                <a:gd name="connsiteY3" fmla="*/ 433858 h 1275382"/>
                <a:gd name="connsiteX4" fmla="*/ 159141 w 1565523"/>
                <a:gd name="connsiteY4" fmla="*/ 1275382 h 1275382"/>
                <a:gd name="connsiteX5" fmla="*/ 54006 w 1565523"/>
                <a:gd name="connsiteY5" fmla="*/ 470817 h 1275382"/>
                <a:gd name="connsiteX6" fmla="*/ 0 w 1565523"/>
                <a:gd name="connsiteY6" fmla="*/ 362805 h 1275382"/>
                <a:gd name="connsiteX0" fmla="*/ 1069944 w 2635467"/>
                <a:gd name="connsiteY0" fmla="*/ 362805 h 1275382"/>
                <a:gd name="connsiteX1" fmla="*/ 1397794 w 2635467"/>
                <a:gd name="connsiteY1" fmla="*/ 876299 h 1275382"/>
                <a:gd name="connsiteX2" fmla="*/ 2627945 w 2635467"/>
                <a:gd name="connsiteY2" fmla="*/ 0 h 1275382"/>
                <a:gd name="connsiteX3" fmla="*/ 2635467 w 2635467"/>
                <a:gd name="connsiteY3" fmla="*/ 433858 h 1275382"/>
                <a:gd name="connsiteX4" fmla="*/ 1229085 w 2635467"/>
                <a:gd name="connsiteY4" fmla="*/ 1275382 h 1275382"/>
                <a:gd name="connsiteX5" fmla="*/ 0 w 2635467"/>
                <a:gd name="connsiteY5" fmla="*/ 456529 h 1275382"/>
                <a:gd name="connsiteX6" fmla="*/ 1069944 w 2635467"/>
                <a:gd name="connsiteY6" fmla="*/ 362805 h 1275382"/>
                <a:gd name="connsiteX0" fmla="*/ 0 w 2708523"/>
                <a:gd name="connsiteY0" fmla="*/ 177067 h 1275382"/>
                <a:gd name="connsiteX1" fmla="*/ 1470850 w 2708523"/>
                <a:gd name="connsiteY1" fmla="*/ 876299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08523"/>
                <a:gd name="connsiteY0" fmla="*/ 177067 h 1275382"/>
                <a:gd name="connsiteX1" fmla="*/ 1297019 w 2708523"/>
                <a:gd name="connsiteY1" fmla="*/ 957262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08523"/>
                <a:gd name="connsiteY0" fmla="*/ 177067 h 1275382"/>
                <a:gd name="connsiteX1" fmla="*/ 1304163 w 2708523"/>
                <a:gd name="connsiteY1" fmla="*/ 835819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84723"/>
                <a:gd name="connsiteY0" fmla="*/ 10380 h 1275382"/>
                <a:gd name="connsiteX1" fmla="*/ 1380363 w 2784723"/>
                <a:gd name="connsiteY1" fmla="*/ 835819 h 1275382"/>
                <a:gd name="connsiteX2" fmla="*/ 2777201 w 2784723"/>
                <a:gd name="connsiteY2" fmla="*/ 0 h 1275382"/>
                <a:gd name="connsiteX3" fmla="*/ 2784723 w 2784723"/>
                <a:gd name="connsiteY3" fmla="*/ 433858 h 1275382"/>
                <a:gd name="connsiteX4" fmla="*/ 1378341 w 2784723"/>
                <a:gd name="connsiteY4" fmla="*/ 1275382 h 1275382"/>
                <a:gd name="connsiteX5" fmla="*/ 149256 w 2784723"/>
                <a:gd name="connsiteY5" fmla="*/ 456529 h 1275382"/>
                <a:gd name="connsiteX6" fmla="*/ 0 w 2784723"/>
                <a:gd name="connsiteY6" fmla="*/ 10380 h 1275382"/>
                <a:gd name="connsiteX0" fmla="*/ 3144 w 2787867"/>
                <a:gd name="connsiteY0" fmla="*/ 10380 h 1275382"/>
                <a:gd name="connsiteX1" fmla="*/ 1383507 w 2787867"/>
                <a:gd name="connsiteY1" fmla="*/ 835819 h 1275382"/>
                <a:gd name="connsiteX2" fmla="*/ 2780345 w 2787867"/>
                <a:gd name="connsiteY2" fmla="*/ 0 h 1275382"/>
                <a:gd name="connsiteX3" fmla="*/ 2787867 w 2787867"/>
                <a:gd name="connsiteY3" fmla="*/ 433858 h 1275382"/>
                <a:gd name="connsiteX4" fmla="*/ 1381485 w 2787867"/>
                <a:gd name="connsiteY4" fmla="*/ 1275382 h 1275382"/>
                <a:gd name="connsiteX5" fmla="*/ 0 w 2787867"/>
                <a:gd name="connsiteY5" fmla="*/ 439861 h 1275382"/>
                <a:gd name="connsiteX6" fmla="*/ 3144 w 2787867"/>
                <a:gd name="connsiteY6" fmla="*/ 10380 h 1275382"/>
                <a:gd name="connsiteX0" fmla="*/ 0 w 2789486"/>
                <a:gd name="connsiteY0" fmla="*/ 7998 h 1275382"/>
                <a:gd name="connsiteX1" fmla="*/ 1385126 w 2789486"/>
                <a:gd name="connsiteY1" fmla="*/ 835819 h 1275382"/>
                <a:gd name="connsiteX2" fmla="*/ 2781964 w 2789486"/>
                <a:gd name="connsiteY2" fmla="*/ 0 h 1275382"/>
                <a:gd name="connsiteX3" fmla="*/ 2789486 w 2789486"/>
                <a:gd name="connsiteY3" fmla="*/ 433858 h 1275382"/>
                <a:gd name="connsiteX4" fmla="*/ 1383104 w 2789486"/>
                <a:gd name="connsiteY4" fmla="*/ 1275382 h 1275382"/>
                <a:gd name="connsiteX5" fmla="*/ 1619 w 2789486"/>
                <a:gd name="connsiteY5" fmla="*/ 439861 h 1275382"/>
                <a:gd name="connsiteX6" fmla="*/ 0 w 2789486"/>
                <a:gd name="connsiteY6" fmla="*/ 7998 h 1275382"/>
                <a:gd name="connsiteX0" fmla="*/ 0 w 2789486"/>
                <a:gd name="connsiteY0" fmla="*/ 7998 h 1220614"/>
                <a:gd name="connsiteX1" fmla="*/ 1385126 w 2789486"/>
                <a:gd name="connsiteY1" fmla="*/ 835819 h 1220614"/>
                <a:gd name="connsiteX2" fmla="*/ 2781964 w 2789486"/>
                <a:gd name="connsiteY2" fmla="*/ 0 h 1220614"/>
                <a:gd name="connsiteX3" fmla="*/ 2789486 w 2789486"/>
                <a:gd name="connsiteY3" fmla="*/ 433858 h 1220614"/>
                <a:gd name="connsiteX4" fmla="*/ 1364054 w 2789486"/>
                <a:gd name="connsiteY4" fmla="*/ 1220614 h 1220614"/>
                <a:gd name="connsiteX5" fmla="*/ 1619 w 2789486"/>
                <a:gd name="connsiteY5" fmla="*/ 439861 h 1220614"/>
                <a:gd name="connsiteX6" fmla="*/ 0 w 2789486"/>
                <a:gd name="connsiteY6" fmla="*/ 7998 h 1220614"/>
                <a:gd name="connsiteX0" fmla="*/ 0 w 2789486"/>
                <a:gd name="connsiteY0" fmla="*/ 7998 h 1277764"/>
                <a:gd name="connsiteX1" fmla="*/ 1385126 w 2789486"/>
                <a:gd name="connsiteY1" fmla="*/ 835819 h 1277764"/>
                <a:gd name="connsiteX2" fmla="*/ 2781964 w 2789486"/>
                <a:gd name="connsiteY2" fmla="*/ 0 h 1277764"/>
                <a:gd name="connsiteX3" fmla="*/ 2789486 w 2789486"/>
                <a:gd name="connsiteY3" fmla="*/ 433858 h 1277764"/>
                <a:gd name="connsiteX4" fmla="*/ 1383104 w 2789486"/>
                <a:gd name="connsiteY4" fmla="*/ 1277764 h 1277764"/>
                <a:gd name="connsiteX5" fmla="*/ 1619 w 2789486"/>
                <a:gd name="connsiteY5" fmla="*/ 439861 h 1277764"/>
                <a:gd name="connsiteX6" fmla="*/ 0 w 2789486"/>
                <a:gd name="connsiteY6" fmla="*/ 7998 h 1277764"/>
                <a:gd name="connsiteX0" fmla="*/ 0 w 2781964"/>
                <a:gd name="connsiteY0" fmla="*/ 7998 h 1277764"/>
                <a:gd name="connsiteX1" fmla="*/ 1385126 w 2781964"/>
                <a:gd name="connsiteY1" fmla="*/ 835819 h 1277764"/>
                <a:gd name="connsiteX2" fmla="*/ 2781964 w 2781964"/>
                <a:gd name="connsiteY2" fmla="*/ 0 h 1277764"/>
                <a:gd name="connsiteX3" fmla="*/ 2741861 w 2781964"/>
                <a:gd name="connsiteY3" fmla="*/ 407664 h 1277764"/>
                <a:gd name="connsiteX4" fmla="*/ 1383104 w 2781964"/>
                <a:gd name="connsiteY4" fmla="*/ 1277764 h 1277764"/>
                <a:gd name="connsiteX5" fmla="*/ 1619 w 2781964"/>
                <a:gd name="connsiteY5" fmla="*/ 439861 h 1277764"/>
                <a:gd name="connsiteX6" fmla="*/ 0 w 2781964"/>
                <a:gd name="connsiteY6" fmla="*/ 7998 h 1277764"/>
                <a:gd name="connsiteX0" fmla="*/ 0 w 2784723"/>
                <a:gd name="connsiteY0" fmla="*/ 7998 h 1277764"/>
                <a:gd name="connsiteX1" fmla="*/ 1385126 w 2784723"/>
                <a:gd name="connsiteY1" fmla="*/ 835819 h 1277764"/>
                <a:gd name="connsiteX2" fmla="*/ 2781964 w 2784723"/>
                <a:gd name="connsiteY2" fmla="*/ 0 h 1277764"/>
                <a:gd name="connsiteX3" fmla="*/ 2784723 w 2784723"/>
                <a:gd name="connsiteY3" fmla="*/ 436239 h 1277764"/>
                <a:gd name="connsiteX4" fmla="*/ 1383104 w 2784723"/>
                <a:gd name="connsiteY4" fmla="*/ 1277764 h 1277764"/>
                <a:gd name="connsiteX5" fmla="*/ 1619 w 2784723"/>
                <a:gd name="connsiteY5" fmla="*/ 439861 h 1277764"/>
                <a:gd name="connsiteX6" fmla="*/ 0 w 2784723"/>
                <a:gd name="connsiteY6" fmla="*/ 7998 h 1277764"/>
                <a:gd name="connsiteX0" fmla="*/ 0 w 2784723"/>
                <a:gd name="connsiteY0" fmla="*/ 0 h 1269766"/>
                <a:gd name="connsiteX1" fmla="*/ 1385126 w 2784723"/>
                <a:gd name="connsiteY1" fmla="*/ 827821 h 1269766"/>
                <a:gd name="connsiteX2" fmla="*/ 2765296 w 2784723"/>
                <a:gd name="connsiteY2" fmla="*/ 53915 h 1269766"/>
                <a:gd name="connsiteX3" fmla="*/ 2784723 w 2784723"/>
                <a:gd name="connsiteY3" fmla="*/ 428241 h 1269766"/>
                <a:gd name="connsiteX4" fmla="*/ 1383104 w 2784723"/>
                <a:gd name="connsiteY4" fmla="*/ 1269766 h 1269766"/>
                <a:gd name="connsiteX5" fmla="*/ 1619 w 2784723"/>
                <a:gd name="connsiteY5" fmla="*/ 431863 h 1269766"/>
                <a:gd name="connsiteX6" fmla="*/ 0 w 2784723"/>
                <a:gd name="connsiteY6" fmla="*/ 0 h 1269766"/>
                <a:gd name="connsiteX0" fmla="*/ 0 w 2785266"/>
                <a:gd name="connsiteY0" fmla="*/ 3235 h 1273001"/>
                <a:gd name="connsiteX1" fmla="*/ 1385126 w 2785266"/>
                <a:gd name="connsiteY1" fmla="*/ 831056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80363 w 2785266"/>
                <a:gd name="connsiteY1" fmla="*/ 850106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80363 w 2785266"/>
                <a:gd name="connsiteY1" fmla="*/ 835819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77982 w 2785266"/>
                <a:gd name="connsiteY1" fmla="*/ 831057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32258 w 2784187"/>
                <a:gd name="connsiteY0" fmla="*/ 62767 h 1273001"/>
                <a:gd name="connsiteX1" fmla="*/ 1376903 w 2784187"/>
                <a:gd name="connsiteY1" fmla="*/ 831057 h 1273001"/>
                <a:gd name="connsiteX2" fmla="*/ 2783267 w 2784187"/>
                <a:gd name="connsiteY2" fmla="*/ 0 h 1273001"/>
                <a:gd name="connsiteX3" fmla="*/ 2783644 w 2784187"/>
                <a:gd name="connsiteY3" fmla="*/ 431476 h 1273001"/>
                <a:gd name="connsiteX4" fmla="*/ 1382025 w 2784187"/>
                <a:gd name="connsiteY4" fmla="*/ 1273001 h 1273001"/>
                <a:gd name="connsiteX5" fmla="*/ 540 w 2784187"/>
                <a:gd name="connsiteY5" fmla="*/ 435098 h 1273001"/>
                <a:gd name="connsiteX6" fmla="*/ 32258 w 2784187"/>
                <a:gd name="connsiteY6" fmla="*/ 62767 h 1273001"/>
                <a:gd name="connsiteX0" fmla="*/ 0 w 2785266"/>
                <a:gd name="connsiteY0" fmla="*/ 854 h 1273001"/>
                <a:gd name="connsiteX1" fmla="*/ 1377982 w 2785266"/>
                <a:gd name="connsiteY1" fmla="*/ 831057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854 h 1273001"/>
                <a:gd name="connsiteX0" fmla="*/ 1302 w 2786568"/>
                <a:gd name="connsiteY0" fmla="*/ 854 h 1273001"/>
                <a:gd name="connsiteX1" fmla="*/ 1379284 w 2786568"/>
                <a:gd name="connsiteY1" fmla="*/ 831057 h 1273001"/>
                <a:gd name="connsiteX2" fmla="*/ 2785648 w 2786568"/>
                <a:gd name="connsiteY2" fmla="*/ 0 h 1273001"/>
                <a:gd name="connsiteX3" fmla="*/ 2786025 w 2786568"/>
                <a:gd name="connsiteY3" fmla="*/ 431476 h 1273001"/>
                <a:gd name="connsiteX4" fmla="*/ 1384406 w 2786568"/>
                <a:gd name="connsiteY4" fmla="*/ 1273001 h 1273001"/>
                <a:gd name="connsiteX5" fmla="*/ 540 w 2786568"/>
                <a:gd name="connsiteY5" fmla="*/ 432717 h 1273001"/>
                <a:gd name="connsiteX6" fmla="*/ 1302 w 2786568"/>
                <a:gd name="connsiteY6" fmla="*/ 854 h 1273001"/>
                <a:gd name="connsiteX0" fmla="*/ 1302 w 2790787"/>
                <a:gd name="connsiteY0" fmla="*/ 854 h 1273001"/>
                <a:gd name="connsiteX1" fmla="*/ 1379284 w 2790787"/>
                <a:gd name="connsiteY1" fmla="*/ 831057 h 1273001"/>
                <a:gd name="connsiteX2" fmla="*/ 2785648 w 2790787"/>
                <a:gd name="connsiteY2" fmla="*/ 0 h 1273001"/>
                <a:gd name="connsiteX3" fmla="*/ 2790787 w 2790787"/>
                <a:gd name="connsiteY3" fmla="*/ 429095 h 1273001"/>
                <a:gd name="connsiteX4" fmla="*/ 1384406 w 2790787"/>
                <a:gd name="connsiteY4" fmla="*/ 1273001 h 1273001"/>
                <a:gd name="connsiteX5" fmla="*/ 540 w 2790787"/>
                <a:gd name="connsiteY5" fmla="*/ 432717 h 1273001"/>
                <a:gd name="connsiteX6" fmla="*/ 1302 w 2790787"/>
                <a:gd name="connsiteY6" fmla="*/ 854 h 1273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90787" h="1273001">
                  <a:moveTo>
                    <a:pt x="1302" y="854"/>
                  </a:moveTo>
                  <a:lnTo>
                    <a:pt x="1379284" y="831057"/>
                  </a:lnTo>
                  <a:lnTo>
                    <a:pt x="2785648" y="0"/>
                  </a:lnTo>
                  <a:cubicBezTo>
                    <a:pt x="2786568" y="145413"/>
                    <a:pt x="2789867" y="283682"/>
                    <a:pt x="2790787" y="429095"/>
                  </a:cubicBezTo>
                  <a:lnTo>
                    <a:pt x="1384406" y="1273001"/>
                  </a:lnTo>
                  <a:lnTo>
                    <a:pt x="540" y="432717"/>
                  </a:lnTo>
                  <a:cubicBezTo>
                    <a:pt x="0" y="288763"/>
                    <a:pt x="1842" y="144808"/>
                    <a:pt x="1302" y="85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олилиния 22"/>
            <p:cNvSpPr/>
            <p:nvPr/>
          </p:nvSpPr>
          <p:spPr>
            <a:xfrm>
              <a:off x="5361943" y="2280295"/>
              <a:ext cx="2790787" cy="1273001"/>
            </a:xfrm>
            <a:custGeom>
              <a:avLst/>
              <a:gdLst>
                <a:gd name="connsiteX0" fmla="*/ 0 w 288032"/>
                <a:gd name="connsiteY0" fmla="*/ 108012 h 216024"/>
                <a:gd name="connsiteX1" fmla="*/ 54006 w 288032"/>
                <a:gd name="connsiteY1" fmla="*/ 0 h 216024"/>
                <a:gd name="connsiteX2" fmla="*/ 234026 w 288032"/>
                <a:gd name="connsiteY2" fmla="*/ 0 h 216024"/>
                <a:gd name="connsiteX3" fmla="*/ 288032 w 288032"/>
                <a:gd name="connsiteY3" fmla="*/ 108012 h 216024"/>
                <a:gd name="connsiteX4" fmla="*/ 234026 w 288032"/>
                <a:gd name="connsiteY4" fmla="*/ 216024 h 216024"/>
                <a:gd name="connsiteX5" fmla="*/ 54006 w 288032"/>
                <a:gd name="connsiteY5" fmla="*/ 216024 h 216024"/>
                <a:gd name="connsiteX6" fmla="*/ 0 w 288032"/>
                <a:gd name="connsiteY6" fmla="*/ 108012 h 216024"/>
                <a:gd name="connsiteX0" fmla="*/ 0 w 432048"/>
                <a:gd name="connsiteY0" fmla="*/ 108012 h 360040"/>
                <a:gd name="connsiteX1" fmla="*/ 54006 w 432048"/>
                <a:gd name="connsiteY1" fmla="*/ 0 h 360040"/>
                <a:gd name="connsiteX2" fmla="*/ 234026 w 432048"/>
                <a:gd name="connsiteY2" fmla="*/ 0 h 360040"/>
                <a:gd name="connsiteX3" fmla="*/ 432048 w 432048"/>
                <a:gd name="connsiteY3" fmla="*/ 360040 h 360040"/>
                <a:gd name="connsiteX4" fmla="*/ 234026 w 432048"/>
                <a:gd name="connsiteY4" fmla="*/ 216024 h 360040"/>
                <a:gd name="connsiteX5" fmla="*/ 54006 w 432048"/>
                <a:gd name="connsiteY5" fmla="*/ 216024 h 360040"/>
                <a:gd name="connsiteX6" fmla="*/ 0 w 432048"/>
                <a:gd name="connsiteY6" fmla="*/ 108012 h 360040"/>
                <a:gd name="connsiteX0" fmla="*/ 0 w 432048"/>
                <a:gd name="connsiteY0" fmla="*/ 108012 h 619125"/>
                <a:gd name="connsiteX1" fmla="*/ 54006 w 432048"/>
                <a:gd name="connsiteY1" fmla="*/ 0 h 619125"/>
                <a:gd name="connsiteX2" fmla="*/ 234026 w 432048"/>
                <a:gd name="connsiteY2" fmla="*/ 0 h 619125"/>
                <a:gd name="connsiteX3" fmla="*/ 432048 w 432048"/>
                <a:gd name="connsiteY3" fmla="*/ 360040 h 619125"/>
                <a:gd name="connsiteX4" fmla="*/ 135775 w 432048"/>
                <a:gd name="connsiteY4" fmla="*/ 619125 h 619125"/>
                <a:gd name="connsiteX5" fmla="*/ 54006 w 432048"/>
                <a:gd name="connsiteY5" fmla="*/ 216024 h 619125"/>
                <a:gd name="connsiteX6" fmla="*/ 0 w 432048"/>
                <a:gd name="connsiteY6" fmla="*/ 108012 h 619125"/>
                <a:gd name="connsiteX0" fmla="*/ 0 w 432048"/>
                <a:gd name="connsiteY0" fmla="*/ 108012 h 1020589"/>
                <a:gd name="connsiteX1" fmla="*/ 54006 w 432048"/>
                <a:gd name="connsiteY1" fmla="*/ 0 h 1020589"/>
                <a:gd name="connsiteX2" fmla="*/ 234026 w 432048"/>
                <a:gd name="connsiteY2" fmla="*/ 0 h 1020589"/>
                <a:gd name="connsiteX3" fmla="*/ 432048 w 432048"/>
                <a:gd name="connsiteY3" fmla="*/ 360040 h 1020589"/>
                <a:gd name="connsiteX4" fmla="*/ 159141 w 432048"/>
                <a:gd name="connsiteY4" fmla="*/ 1020589 h 1020589"/>
                <a:gd name="connsiteX5" fmla="*/ 54006 w 432048"/>
                <a:gd name="connsiteY5" fmla="*/ 216024 h 1020589"/>
                <a:gd name="connsiteX6" fmla="*/ 0 w 432048"/>
                <a:gd name="connsiteY6" fmla="*/ 108012 h 1020589"/>
                <a:gd name="connsiteX0" fmla="*/ 0 w 1565523"/>
                <a:gd name="connsiteY0" fmla="*/ 108012 h 1020589"/>
                <a:gd name="connsiteX1" fmla="*/ 54006 w 1565523"/>
                <a:gd name="connsiteY1" fmla="*/ 0 h 1020589"/>
                <a:gd name="connsiteX2" fmla="*/ 234026 w 1565523"/>
                <a:gd name="connsiteY2" fmla="*/ 0 h 1020589"/>
                <a:gd name="connsiteX3" fmla="*/ 1565523 w 1565523"/>
                <a:gd name="connsiteY3" fmla="*/ 179065 h 1020589"/>
                <a:gd name="connsiteX4" fmla="*/ 159141 w 1565523"/>
                <a:gd name="connsiteY4" fmla="*/ 1020589 h 1020589"/>
                <a:gd name="connsiteX5" fmla="*/ 54006 w 1565523"/>
                <a:gd name="connsiteY5" fmla="*/ 216024 h 1020589"/>
                <a:gd name="connsiteX6" fmla="*/ 0 w 1565523"/>
                <a:gd name="connsiteY6" fmla="*/ 108012 h 1020589"/>
                <a:gd name="connsiteX0" fmla="*/ 0 w 1565523"/>
                <a:gd name="connsiteY0" fmla="*/ 362805 h 1275382"/>
                <a:gd name="connsiteX1" fmla="*/ 54006 w 1565523"/>
                <a:gd name="connsiteY1" fmla="*/ 254793 h 1275382"/>
                <a:gd name="connsiteX2" fmla="*/ 1558001 w 1565523"/>
                <a:gd name="connsiteY2" fmla="*/ 0 h 1275382"/>
                <a:gd name="connsiteX3" fmla="*/ 1565523 w 1565523"/>
                <a:gd name="connsiteY3" fmla="*/ 433858 h 1275382"/>
                <a:gd name="connsiteX4" fmla="*/ 159141 w 1565523"/>
                <a:gd name="connsiteY4" fmla="*/ 1275382 h 1275382"/>
                <a:gd name="connsiteX5" fmla="*/ 54006 w 1565523"/>
                <a:gd name="connsiteY5" fmla="*/ 470817 h 1275382"/>
                <a:gd name="connsiteX6" fmla="*/ 0 w 1565523"/>
                <a:gd name="connsiteY6" fmla="*/ 362805 h 1275382"/>
                <a:gd name="connsiteX0" fmla="*/ 0 w 1565523"/>
                <a:gd name="connsiteY0" fmla="*/ 362805 h 1275382"/>
                <a:gd name="connsiteX1" fmla="*/ 327850 w 1565523"/>
                <a:gd name="connsiteY1" fmla="*/ 876299 h 1275382"/>
                <a:gd name="connsiteX2" fmla="*/ 1558001 w 1565523"/>
                <a:gd name="connsiteY2" fmla="*/ 0 h 1275382"/>
                <a:gd name="connsiteX3" fmla="*/ 1565523 w 1565523"/>
                <a:gd name="connsiteY3" fmla="*/ 433858 h 1275382"/>
                <a:gd name="connsiteX4" fmla="*/ 159141 w 1565523"/>
                <a:gd name="connsiteY4" fmla="*/ 1275382 h 1275382"/>
                <a:gd name="connsiteX5" fmla="*/ 54006 w 1565523"/>
                <a:gd name="connsiteY5" fmla="*/ 470817 h 1275382"/>
                <a:gd name="connsiteX6" fmla="*/ 0 w 1565523"/>
                <a:gd name="connsiteY6" fmla="*/ 362805 h 1275382"/>
                <a:gd name="connsiteX0" fmla="*/ 1069944 w 2635467"/>
                <a:gd name="connsiteY0" fmla="*/ 362805 h 1275382"/>
                <a:gd name="connsiteX1" fmla="*/ 1397794 w 2635467"/>
                <a:gd name="connsiteY1" fmla="*/ 876299 h 1275382"/>
                <a:gd name="connsiteX2" fmla="*/ 2627945 w 2635467"/>
                <a:gd name="connsiteY2" fmla="*/ 0 h 1275382"/>
                <a:gd name="connsiteX3" fmla="*/ 2635467 w 2635467"/>
                <a:gd name="connsiteY3" fmla="*/ 433858 h 1275382"/>
                <a:gd name="connsiteX4" fmla="*/ 1229085 w 2635467"/>
                <a:gd name="connsiteY4" fmla="*/ 1275382 h 1275382"/>
                <a:gd name="connsiteX5" fmla="*/ 0 w 2635467"/>
                <a:gd name="connsiteY5" fmla="*/ 456529 h 1275382"/>
                <a:gd name="connsiteX6" fmla="*/ 1069944 w 2635467"/>
                <a:gd name="connsiteY6" fmla="*/ 362805 h 1275382"/>
                <a:gd name="connsiteX0" fmla="*/ 0 w 2708523"/>
                <a:gd name="connsiteY0" fmla="*/ 177067 h 1275382"/>
                <a:gd name="connsiteX1" fmla="*/ 1470850 w 2708523"/>
                <a:gd name="connsiteY1" fmla="*/ 876299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08523"/>
                <a:gd name="connsiteY0" fmla="*/ 177067 h 1275382"/>
                <a:gd name="connsiteX1" fmla="*/ 1297019 w 2708523"/>
                <a:gd name="connsiteY1" fmla="*/ 957262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08523"/>
                <a:gd name="connsiteY0" fmla="*/ 177067 h 1275382"/>
                <a:gd name="connsiteX1" fmla="*/ 1304163 w 2708523"/>
                <a:gd name="connsiteY1" fmla="*/ 835819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84723"/>
                <a:gd name="connsiteY0" fmla="*/ 10380 h 1275382"/>
                <a:gd name="connsiteX1" fmla="*/ 1380363 w 2784723"/>
                <a:gd name="connsiteY1" fmla="*/ 835819 h 1275382"/>
                <a:gd name="connsiteX2" fmla="*/ 2777201 w 2784723"/>
                <a:gd name="connsiteY2" fmla="*/ 0 h 1275382"/>
                <a:gd name="connsiteX3" fmla="*/ 2784723 w 2784723"/>
                <a:gd name="connsiteY3" fmla="*/ 433858 h 1275382"/>
                <a:gd name="connsiteX4" fmla="*/ 1378341 w 2784723"/>
                <a:gd name="connsiteY4" fmla="*/ 1275382 h 1275382"/>
                <a:gd name="connsiteX5" fmla="*/ 149256 w 2784723"/>
                <a:gd name="connsiteY5" fmla="*/ 456529 h 1275382"/>
                <a:gd name="connsiteX6" fmla="*/ 0 w 2784723"/>
                <a:gd name="connsiteY6" fmla="*/ 10380 h 1275382"/>
                <a:gd name="connsiteX0" fmla="*/ 3144 w 2787867"/>
                <a:gd name="connsiteY0" fmla="*/ 10380 h 1275382"/>
                <a:gd name="connsiteX1" fmla="*/ 1383507 w 2787867"/>
                <a:gd name="connsiteY1" fmla="*/ 835819 h 1275382"/>
                <a:gd name="connsiteX2" fmla="*/ 2780345 w 2787867"/>
                <a:gd name="connsiteY2" fmla="*/ 0 h 1275382"/>
                <a:gd name="connsiteX3" fmla="*/ 2787867 w 2787867"/>
                <a:gd name="connsiteY3" fmla="*/ 433858 h 1275382"/>
                <a:gd name="connsiteX4" fmla="*/ 1381485 w 2787867"/>
                <a:gd name="connsiteY4" fmla="*/ 1275382 h 1275382"/>
                <a:gd name="connsiteX5" fmla="*/ 0 w 2787867"/>
                <a:gd name="connsiteY5" fmla="*/ 439861 h 1275382"/>
                <a:gd name="connsiteX6" fmla="*/ 3144 w 2787867"/>
                <a:gd name="connsiteY6" fmla="*/ 10380 h 1275382"/>
                <a:gd name="connsiteX0" fmla="*/ 0 w 2789486"/>
                <a:gd name="connsiteY0" fmla="*/ 7998 h 1275382"/>
                <a:gd name="connsiteX1" fmla="*/ 1385126 w 2789486"/>
                <a:gd name="connsiteY1" fmla="*/ 835819 h 1275382"/>
                <a:gd name="connsiteX2" fmla="*/ 2781964 w 2789486"/>
                <a:gd name="connsiteY2" fmla="*/ 0 h 1275382"/>
                <a:gd name="connsiteX3" fmla="*/ 2789486 w 2789486"/>
                <a:gd name="connsiteY3" fmla="*/ 433858 h 1275382"/>
                <a:gd name="connsiteX4" fmla="*/ 1383104 w 2789486"/>
                <a:gd name="connsiteY4" fmla="*/ 1275382 h 1275382"/>
                <a:gd name="connsiteX5" fmla="*/ 1619 w 2789486"/>
                <a:gd name="connsiteY5" fmla="*/ 439861 h 1275382"/>
                <a:gd name="connsiteX6" fmla="*/ 0 w 2789486"/>
                <a:gd name="connsiteY6" fmla="*/ 7998 h 1275382"/>
                <a:gd name="connsiteX0" fmla="*/ 0 w 2789486"/>
                <a:gd name="connsiteY0" fmla="*/ 7998 h 1220614"/>
                <a:gd name="connsiteX1" fmla="*/ 1385126 w 2789486"/>
                <a:gd name="connsiteY1" fmla="*/ 835819 h 1220614"/>
                <a:gd name="connsiteX2" fmla="*/ 2781964 w 2789486"/>
                <a:gd name="connsiteY2" fmla="*/ 0 h 1220614"/>
                <a:gd name="connsiteX3" fmla="*/ 2789486 w 2789486"/>
                <a:gd name="connsiteY3" fmla="*/ 433858 h 1220614"/>
                <a:gd name="connsiteX4" fmla="*/ 1364054 w 2789486"/>
                <a:gd name="connsiteY4" fmla="*/ 1220614 h 1220614"/>
                <a:gd name="connsiteX5" fmla="*/ 1619 w 2789486"/>
                <a:gd name="connsiteY5" fmla="*/ 439861 h 1220614"/>
                <a:gd name="connsiteX6" fmla="*/ 0 w 2789486"/>
                <a:gd name="connsiteY6" fmla="*/ 7998 h 1220614"/>
                <a:gd name="connsiteX0" fmla="*/ 0 w 2789486"/>
                <a:gd name="connsiteY0" fmla="*/ 7998 h 1277764"/>
                <a:gd name="connsiteX1" fmla="*/ 1385126 w 2789486"/>
                <a:gd name="connsiteY1" fmla="*/ 835819 h 1277764"/>
                <a:gd name="connsiteX2" fmla="*/ 2781964 w 2789486"/>
                <a:gd name="connsiteY2" fmla="*/ 0 h 1277764"/>
                <a:gd name="connsiteX3" fmla="*/ 2789486 w 2789486"/>
                <a:gd name="connsiteY3" fmla="*/ 433858 h 1277764"/>
                <a:gd name="connsiteX4" fmla="*/ 1383104 w 2789486"/>
                <a:gd name="connsiteY4" fmla="*/ 1277764 h 1277764"/>
                <a:gd name="connsiteX5" fmla="*/ 1619 w 2789486"/>
                <a:gd name="connsiteY5" fmla="*/ 439861 h 1277764"/>
                <a:gd name="connsiteX6" fmla="*/ 0 w 2789486"/>
                <a:gd name="connsiteY6" fmla="*/ 7998 h 1277764"/>
                <a:gd name="connsiteX0" fmla="*/ 0 w 2781964"/>
                <a:gd name="connsiteY0" fmla="*/ 7998 h 1277764"/>
                <a:gd name="connsiteX1" fmla="*/ 1385126 w 2781964"/>
                <a:gd name="connsiteY1" fmla="*/ 835819 h 1277764"/>
                <a:gd name="connsiteX2" fmla="*/ 2781964 w 2781964"/>
                <a:gd name="connsiteY2" fmla="*/ 0 h 1277764"/>
                <a:gd name="connsiteX3" fmla="*/ 2741861 w 2781964"/>
                <a:gd name="connsiteY3" fmla="*/ 407664 h 1277764"/>
                <a:gd name="connsiteX4" fmla="*/ 1383104 w 2781964"/>
                <a:gd name="connsiteY4" fmla="*/ 1277764 h 1277764"/>
                <a:gd name="connsiteX5" fmla="*/ 1619 w 2781964"/>
                <a:gd name="connsiteY5" fmla="*/ 439861 h 1277764"/>
                <a:gd name="connsiteX6" fmla="*/ 0 w 2781964"/>
                <a:gd name="connsiteY6" fmla="*/ 7998 h 1277764"/>
                <a:gd name="connsiteX0" fmla="*/ 0 w 2784723"/>
                <a:gd name="connsiteY0" fmla="*/ 7998 h 1277764"/>
                <a:gd name="connsiteX1" fmla="*/ 1385126 w 2784723"/>
                <a:gd name="connsiteY1" fmla="*/ 835819 h 1277764"/>
                <a:gd name="connsiteX2" fmla="*/ 2781964 w 2784723"/>
                <a:gd name="connsiteY2" fmla="*/ 0 h 1277764"/>
                <a:gd name="connsiteX3" fmla="*/ 2784723 w 2784723"/>
                <a:gd name="connsiteY3" fmla="*/ 436239 h 1277764"/>
                <a:gd name="connsiteX4" fmla="*/ 1383104 w 2784723"/>
                <a:gd name="connsiteY4" fmla="*/ 1277764 h 1277764"/>
                <a:gd name="connsiteX5" fmla="*/ 1619 w 2784723"/>
                <a:gd name="connsiteY5" fmla="*/ 439861 h 1277764"/>
                <a:gd name="connsiteX6" fmla="*/ 0 w 2784723"/>
                <a:gd name="connsiteY6" fmla="*/ 7998 h 1277764"/>
                <a:gd name="connsiteX0" fmla="*/ 0 w 2784723"/>
                <a:gd name="connsiteY0" fmla="*/ 0 h 1269766"/>
                <a:gd name="connsiteX1" fmla="*/ 1385126 w 2784723"/>
                <a:gd name="connsiteY1" fmla="*/ 827821 h 1269766"/>
                <a:gd name="connsiteX2" fmla="*/ 2765296 w 2784723"/>
                <a:gd name="connsiteY2" fmla="*/ 53915 h 1269766"/>
                <a:gd name="connsiteX3" fmla="*/ 2784723 w 2784723"/>
                <a:gd name="connsiteY3" fmla="*/ 428241 h 1269766"/>
                <a:gd name="connsiteX4" fmla="*/ 1383104 w 2784723"/>
                <a:gd name="connsiteY4" fmla="*/ 1269766 h 1269766"/>
                <a:gd name="connsiteX5" fmla="*/ 1619 w 2784723"/>
                <a:gd name="connsiteY5" fmla="*/ 431863 h 1269766"/>
                <a:gd name="connsiteX6" fmla="*/ 0 w 2784723"/>
                <a:gd name="connsiteY6" fmla="*/ 0 h 1269766"/>
                <a:gd name="connsiteX0" fmla="*/ 0 w 2785266"/>
                <a:gd name="connsiteY0" fmla="*/ 3235 h 1273001"/>
                <a:gd name="connsiteX1" fmla="*/ 1385126 w 2785266"/>
                <a:gd name="connsiteY1" fmla="*/ 831056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80363 w 2785266"/>
                <a:gd name="connsiteY1" fmla="*/ 850106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80363 w 2785266"/>
                <a:gd name="connsiteY1" fmla="*/ 835819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77982 w 2785266"/>
                <a:gd name="connsiteY1" fmla="*/ 831057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32258 w 2784187"/>
                <a:gd name="connsiteY0" fmla="*/ 62767 h 1273001"/>
                <a:gd name="connsiteX1" fmla="*/ 1376903 w 2784187"/>
                <a:gd name="connsiteY1" fmla="*/ 831057 h 1273001"/>
                <a:gd name="connsiteX2" fmla="*/ 2783267 w 2784187"/>
                <a:gd name="connsiteY2" fmla="*/ 0 h 1273001"/>
                <a:gd name="connsiteX3" fmla="*/ 2783644 w 2784187"/>
                <a:gd name="connsiteY3" fmla="*/ 431476 h 1273001"/>
                <a:gd name="connsiteX4" fmla="*/ 1382025 w 2784187"/>
                <a:gd name="connsiteY4" fmla="*/ 1273001 h 1273001"/>
                <a:gd name="connsiteX5" fmla="*/ 540 w 2784187"/>
                <a:gd name="connsiteY5" fmla="*/ 435098 h 1273001"/>
                <a:gd name="connsiteX6" fmla="*/ 32258 w 2784187"/>
                <a:gd name="connsiteY6" fmla="*/ 62767 h 1273001"/>
                <a:gd name="connsiteX0" fmla="*/ 0 w 2785266"/>
                <a:gd name="connsiteY0" fmla="*/ 854 h 1273001"/>
                <a:gd name="connsiteX1" fmla="*/ 1377982 w 2785266"/>
                <a:gd name="connsiteY1" fmla="*/ 831057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854 h 1273001"/>
                <a:gd name="connsiteX0" fmla="*/ 1302 w 2786568"/>
                <a:gd name="connsiteY0" fmla="*/ 854 h 1273001"/>
                <a:gd name="connsiteX1" fmla="*/ 1379284 w 2786568"/>
                <a:gd name="connsiteY1" fmla="*/ 831057 h 1273001"/>
                <a:gd name="connsiteX2" fmla="*/ 2785648 w 2786568"/>
                <a:gd name="connsiteY2" fmla="*/ 0 h 1273001"/>
                <a:gd name="connsiteX3" fmla="*/ 2786025 w 2786568"/>
                <a:gd name="connsiteY3" fmla="*/ 431476 h 1273001"/>
                <a:gd name="connsiteX4" fmla="*/ 1384406 w 2786568"/>
                <a:gd name="connsiteY4" fmla="*/ 1273001 h 1273001"/>
                <a:gd name="connsiteX5" fmla="*/ 540 w 2786568"/>
                <a:gd name="connsiteY5" fmla="*/ 432717 h 1273001"/>
                <a:gd name="connsiteX6" fmla="*/ 1302 w 2786568"/>
                <a:gd name="connsiteY6" fmla="*/ 854 h 1273001"/>
                <a:gd name="connsiteX0" fmla="*/ 1302 w 2790787"/>
                <a:gd name="connsiteY0" fmla="*/ 854 h 1273001"/>
                <a:gd name="connsiteX1" fmla="*/ 1379284 w 2790787"/>
                <a:gd name="connsiteY1" fmla="*/ 831057 h 1273001"/>
                <a:gd name="connsiteX2" fmla="*/ 2785648 w 2790787"/>
                <a:gd name="connsiteY2" fmla="*/ 0 h 1273001"/>
                <a:gd name="connsiteX3" fmla="*/ 2790787 w 2790787"/>
                <a:gd name="connsiteY3" fmla="*/ 429095 h 1273001"/>
                <a:gd name="connsiteX4" fmla="*/ 1384406 w 2790787"/>
                <a:gd name="connsiteY4" fmla="*/ 1273001 h 1273001"/>
                <a:gd name="connsiteX5" fmla="*/ 540 w 2790787"/>
                <a:gd name="connsiteY5" fmla="*/ 432717 h 1273001"/>
                <a:gd name="connsiteX6" fmla="*/ 1302 w 2790787"/>
                <a:gd name="connsiteY6" fmla="*/ 854 h 1273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90787" h="1273001">
                  <a:moveTo>
                    <a:pt x="1302" y="854"/>
                  </a:moveTo>
                  <a:lnTo>
                    <a:pt x="1379284" y="831057"/>
                  </a:lnTo>
                  <a:lnTo>
                    <a:pt x="2785648" y="0"/>
                  </a:lnTo>
                  <a:cubicBezTo>
                    <a:pt x="2786568" y="145413"/>
                    <a:pt x="2789867" y="283682"/>
                    <a:pt x="2790787" y="429095"/>
                  </a:cubicBezTo>
                  <a:lnTo>
                    <a:pt x="1384406" y="1273001"/>
                  </a:lnTo>
                  <a:lnTo>
                    <a:pt x="540" y="432717"/>
                  </a:lnTo>
                  <a:cubicBezTo>
                    <a:pt x="0" y="288763"/>
                    <a:pt x="1842" y="144808"/>
                    <a:pt x="1302" y="85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Полилиния 23"/>
            <p:cNvSpPr/>
            <p:nvPr/>
          </p:nvSpPr>
          <p:spPr>
            <a:xfrm>
              <a:off x="5362277" y="3111823"/>
              <a:ext cx="2790787" cy="1273001"/>
            </a:xfrm>
            <a:custGeom>
              <a:avLst/>
              <a:gdLst>
                <a:gd name="connsiteX0" fmla="*/ 0 w 288032"/>
                <a:gd name="connsiteY0" fmla="*/ 108012 h 216024"/>
                <a:gd name="connsiteX1" fmla="*/ 54006 w 288032"/>
                <a:gd name="connsiteY1" fmla="*/ 0 h 216024"/>
                <a:gd name="connsiteX2" fmla="*/ 234026 w 288032"/>
                <a:gd name="connsiteY2" fmla="*/ 0 h 216024"/>
                <a:gd name="connsiteX3" fmla="*/ 288032 w 288032"/>
                <a:gd name="connsiteY3" fmla="*/ 108012 h 216024"/>
                <a:gd name="connsiteX4" fmla="*/ 234026 w 288032"/>
                <a:gd name="connsiteY4" fmla="*/ 216024 h 216024"/>
                <a:gd name="connsiteX5" fmla="*/ 54006 w 288032"/>
                <a:gd name="connsiteY5" fmla="*/ 216024 h 216024"/>
                <a:gd name="connsiteX6" fmla="*/ 0 w 288032"/>
                <a:gd name="connsiteY6" fmla="*/ 108012 h 216024"/>
                <a:gd name="connsiteX0" fmla="*/ 0 w 432048"/>
                <a:gd name="connsiteY0" fmla="*/ 108012 h 360040"/>
                <a:gd name="connsiteX1" fmla="*/ 54006 w 432048"/>
                <a:gd name="connsiteY1" fmla="*/ 0 h 360040"/>
                <a:gd name="connsiteX2" fmla="*/ 234026 w 432048"/>
                <a:gd name="connsiteY2" fmla="*/ 0 h 360040"/>
                <a:gd name="connsiteX3" fmla="*/ 432048 w 432048"/>
                <a:gd name="connsiteY3" fmla="*/ 360040 h 360040"/>
                <a:gd name="connsiteX4" fmla="*/ 234026 w 432048"/>
                <a:gd name="connsiteY4" fmla="*/ 216024 h 360040"/>
                <a:gd name="connsiteX5" fmla="*/ 54006 w 432048"/>
                <a:gd name="connsiteY5" fmla="*/ 216024 h 360040"/>
                <a:gd name="connsiteX6" fmla="*/ 0 w 432048"/>
                <a:gd name="connsiteY6" fmla="*/ 108012 h 360040"/>
                <a:gd name="connsiteX0" fmla="*/ 0 w 432048"/>
                <a:gd name="connsiteY0" fmla="*/ 108012 h 619125"/>
                <a:gd name="connsiteX1" fmla="*/ 54006 w 432048"/>
                <a:gd name="connsiteY1" fmla="*/ 0 h 619125"/>
                <a:gd name="connsiteX2" fmla="*/ 234026 w 432048"/>
                <a:gd name="connsiteY2" fmla="*/ 0 h 619125"/>
                <a:gd name="connsiteX3" fmla="*/ 432048 w 432048"/>
                <a:gd name="connsiteY3" fmla="*/ 360040 h 619125"/>
                <a:gd name="connsiteX4" fmla="*/ 135775 w 432048"/>
                <a:gd name="connsiteY4" fmla="*/ 619125 h 619125"/>
                <a:gd name="connsiteX5" fmla="*/ 54006 w 432048"/>
                <a:gd name="connsiteY5" fmla="*/ 216024 h 619125"/>
                <a:gd name="connsiteX6" fmla="*/ 0 w 432048"/>
                <a:gd name="connsiteY6" fmla="*/ 108012 h 619125"/>
                <a:gd name="connsiteX0" fmla="*/ 0 w 432048"/>
                <a:gd name="connsiteY0" fmla="*/ 108012 h 1020589"/>
                <a:gd name="connsiteX1" fmla="*/ 54006 w 432048"/>
                <a:gd name="connsiteY1" fmla="*/ 0 h 1020589"/>
                <a:gd name="connsiteX2" fmla="*/ 234026 w 432048"/>
                <a:gd name="connsiteY2" fmla="*/ 0 h 1020589"/>
                <a:gd name="connsiteX3" fmla="*/ 432048 w 432048"/>
                <a:gd name="connsiteY3" fmla="*/ 360040 h 1020589"/>
                <a:gd name="connsiteX4" fmla="*/ 159141 w 432048"/>
                <a:gd name="connsiteY4" fmla="*/ 1020589 h 1020589"/>
                <a:gd name="connsiteX5" fmla="*/ 54006 w 432048"/>
                <a:gd name="connsiteY5" fmla="*/ 216024 h 1020589"/>
                <a:gd name="connsiteX6" fmla="*/ 0 w 432048"/>
                <a:gd name="connsiteY6" fmla="*/ 108012 h 1020589"/>
                <a:gd name="connsiteX0" fmla="*/ 0 w 1565523"/>
                <a:gd name="connsiteY0" fmla="*/ 108012 h 1020589"/>
                <a:gd name="connsiteX1" fmla="*/ 54006 w 1565523"/>
                <a:gd name="connsiteY1" fmla="*/ 0 h 1020589"/>
                <a:gd name="connsiteX2" fmla="*/ 234026 w 1565523"/>
                <a:gd name="connsiteY2" fmla="*/ 0 h 1020589"/>
                <a:gd name="connsiteX3" fmla="*/ 1565523 w 1565523"/>
                <a:gd name="connsiteY3" fmla="*/ 179065 h 1020589"/>
                <a:gd name="connsiteX4" fmla="*/ 159141 w 1565523"/>
                <a:gd name="connsiteY4" fmla="*/ 1020589 h 1020589"/>
                <a:gd name="connsiteX5" fmla="*/ 54006 w 1565523"/>
                <a:gd name="connsiteY5" fmla="*/ 216024 h 1020589"/>
                <a:gd name="connsiteX6" fmla="*/ 0 w 1565523"/>
                <a:gd name="connsiteY6" fmla="*/ 108012 h 1020589"/>
                <a:gd name="connsiteX0" fmla="*/ 0 w 1565523"/>
                <a:gd name="connsiteY0" fmla="*/ 362805 h 1275382"/>
                <a:gd name="connsiteX1" fmla="*/ 54006 w 1565523"/>
                <a:gd name="connsiteY1" fmla="*/ 254793 h 1275382"/>
                <a:gd name="connsiteX2" fmla="*/ 1558001 w 1565523"/>
                <a:gd name="connsiteY2" fmla="*/ 0 h 1275382"/>
                <a:gd name="connsiteX3" fmla="*/ 1565523 w 1565523"/>
                <a:gd name="connsiteY3" fmla="*/ 433858 h 1275382"/>
                <a:gd name="connsiteX4" fmla="*/ 159141 w 1565523"/>
                <a:gd name="connsiteY4" fmla="*/ 1275382 h 1275382"/>
                <a:gd name="connsiteX5" fmla="*/ 54006 w 1565523"/>
                <a:gd name="connsiteY5" fmla="*/ 470817 h 1275382"/>
                <a:gd name="connsiteX6" fmla="*/ 0 w 1565523"/>
                <a:gd name="connsiteY6" fmla="*/ 362805 h 1275382"/>
                <a:gd name="connsiteX0" fmla="*/ 0 w 1565523"/>
                <a:gd name="connsiteY0" fmla="*/ 362805 h 1275382"/>
                <a:gd name="connsiteX1" fmla="*/ 327850 w 1565523"/>
                <a:gd name="connsiteY1" fmla="*/ 876299 h 1275382"/>
                <a:gd name="connsiteX2" fmla="*/ 1558001 w 1565523"/>
                <a:gd name="connsiteY2" fmla="*/ 0 h 1275382"/>
                <a:gd name="connsiteX3" fmla="*/ 1565523 w 1565523"/>
                <a:gd name="connsiteY3" fmla="*/ 433858 h 1275382"/>
                <a:gd name="connsiteX4" fmla="*/ 159141 w 1565523"/>
                <a:gd name="connsiteY4" fmla="*/ 1275382 h 1275382"/>
                <a:gd name="connsiteX5" fmla="*/ 54006 w 1565523"/>
                <a:gd name="connsiteY5" fmla="*/ 470817 h 1275382"/>
                <a:gd name="connsiteX6" fmla="*/ 0 w 1565523"/>
                <a:gd name="connsiteY6" fmla="*/ 362805 h 1275382"/>
                <a:gd name="connsiteX0" fmla="*/ 1069944 w 2635467"/>
                <a:gd name="connsiteY0" fmla="*/ 362805 h 1275382"/>
                <a:gd name="connsiteX1" fmla="*/ 1397794 w 2635467"/>
                <a:gd name="connsiteY1" fmla="*/ 876299 h 1275382"/>
                <a:gd name="connsiteX2" fmla="*/ 2627945 w 2635467"/>
                <a:gd name="connsiteY2" fmla="*/ 0 h 1275382"/>
                <a:gd name="connsiteX3" fmla="*/ 2635467 w 2635467"/>
                <a:gd name="connsiteY3" fmla="*/ 433858 h 1275382"/>
                <a:gd name="connsiteX4" fmla="*/ 1229085 w 2635467"/>
                <a:gd name="connsiteY4" fmla="*/ 1275382 h 1275382"/>
                <a:gd name="connsiteX5" fmla="*/ 0 w 2635467"/>
                <a:gd name="connsiteY5" fmla="*/ 456529 h 1275382"/>
                <a:gd name="connsiteX6" fmla="*/ 1069944 w 2635467"/>
                <a:gd name="connsiteY6" fmla="*/ 362805 h 1275382"/>
                <a:gd name="connsiteX0" fmla="*/ 0 w 2708523"/>
                <a:gd name="connsiteY0" fmla="*/ 177067 h 1275382"/>
                <a:gd name="connsiteX1" fmla="*/ 1470850 w 2708523"/>
                <a:gd name="connsiteY1" fmla="*/ 876299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08523"/>
                <a:gd name="connsiteY0" fmla="*/ 177067 h 1275382"/>
                <a:gd name="connsiteX1" fmla="*/ 1297019 w 2708523"/>
                <a:gd name="connsiteY1" fmla="*/ 957262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08523"/>
                <a:gd name="connsiteY0" fmla="*/ 177067 h 1275382"/>
                <a:gd name="connsiteX1" fmla="*/ 1304163 w 2708523"/>
                <a:gd name="connsiteY1" fmla="*/ 835819 h 1275382"/>
                <a:gd name="connsiteX2" fmla="*/ 2701001 w 2708523"/>
                <a:gd name="connsiteY2" fmla="*/ 0 h 1275382"/>
                <a:gd name="connsiteX3" fmla="*/ 2708523 w 2708523"/>
                <a:gd name="connsiteY3" fmla="*/ 433858 h 1275382"/>
                <a:gd name="connsiteX4" fmla="*/ 1302141 w 2708523"/>
                <a:gd name="connsiteY4" fmla="*/ 1275382 h 1275382"/>
                <a:gd name="connsiteX5" fmla="*/ 73056 w 2708523"/>
                <a:gd name="connsiteY5" fmla="*/ 456529 h 1275382"/>
                <a:gd name="connsiteX6" fmla="*/ 0 w 2708523"/>
                <a:gd name="connsiteY6" fmla="*/ 177067 h 1275382"/>
                <a:gd name="connsiteX0" fmla="*/ 0 w 2784723"/>
                <a:gd name="connsiteY0" fmla="*/ 10380 h 1275382"/>
                <a:gd name="connsiteX1" fmla="*/ 1380363 w 2784723"/>
                <a:gd name="connsiteY1" fmla="*/ 835819 h 1275382"/>
                <a:gd name="connsiteX2" fmla="*/ 2777201 w 2784723"/>
                <a:gd name="connsiteY2" fmla="*/ 0 h 1275382"/>
                <a:gd name="connsiteX3" fmla="*/ 2784723 w 2784723"/>
                <a:gd name="connsiteY3" fmla="*/ 433858 h 1275382"/>
                <a:gd name="connsiteX4" fmla="*/ 1378341 w 2784723"/>
                <a:gd name="connsiteY4" fmla="*/ 1275382 h 1275382"/>
                <a:gd name="connsiteX5" fmla="*/ 149256 w 2784723"/>
                <a:gd name="connsiteY5" fmla="*/ 456529 h 1275382"/>
                <a:gd name="connsiteX6" fmla="*/ 0 w 2784723"/>
                <a:gd name="connsiteY6" fmla="*/ 10380 h 1275382"/>
                <a:gd name="connsiteX0" fmla="*/ 3144 w 2787867"/>
                <a:gd name="connsiteY0" fmla="*/ 10380 h 1275382"/>
                <a:gd name="connsiteX1" fmla="*/ 1383507 w 2787867"/>
                <a:gd name="connsiteY1" fmla="*/ 835819 h 1275382"/>
                <a:gd name="connsiteX2" fmla="*/ 2780345 w 2787867"/>
                <a:gd name="connsiteY2" fmla="*/ 0 h 1275382"/>
                <a:gd name="connsiteX3" fmla="*/ 2787867 w 2787867"/>
                <a:gd name="connsiteY3" fmla="*/ 433858 h 1275382"/>
                <a:gd name="connsiteX4" fmla="*/ 1381485 w 2787867"/>
                <a:gd name="connsiteY4" fmla="*/ 1275382 h 1275382"/>
                <a:gd name="connsiteX5" fmla="*/ 0 w 2787867"/>
                <a:gd name="connsiteY5" fmla="*/ 439861 h 1275382"/>
                <a:gd name="connsiteX6" fmla="*/ 3144 w 2787867"/>
                <a:gd name="connsiteY6" fmla="*/ 10380 h 1275382"/>
                <a:gd name="connsiteX0" fmla="*/ 0 w 2789486"/>
                <a:gd name="connsiteY0" fmla="*/ 7998 h 1275382"/>
                <a:gd name="connsiteX1" fmla="*/ 1385126 w 2789486"/>
                <a:gd name="connsiteY1" fmla="*/ 835819 h 1275382"/>
                <a:gd name="connsiteX2" fmla="*/ 2781964 w 2789486"/>
                <a:gd name="connsiteY2" fmla="*/ 0 h 1275382"/>
                <a:gd name="connsiteX3" fmla="*/ 2789486 w 2789486"/>
                <a:gd name="connsiteY3" fmla="*/ 433858 h 1275382"/>
                <a:gd name="connsiteX4" fmla="*/ 1383104 w 2789486"/>
                <a:gd name="connsiteY4" fmla="*/ 1275382 h 1275382"/>
                <a:gd name="connsiteX5" fmla="*/ 1619 w 2789486"/>
                <a:gd name="connsiteY5" fmla="*/ 439861 h 1275382"/>
                <a:gd name="connsiteX6" fmla="*/ 0 w 2789486"/>
                <a:gd name="connsiteY6" fmla="*/ 7998 h 1275382"/>
                <a:gd name="connsiteX0" fmla="*/ 0 w 2789486"/>
                <a:gd name="connsiteY0" fmla="*/ 7998 h 1220614"/>
                <a:gd name="connsiteX1" fmla="*/ 1385126 w 2789486"/>
                <a:gd name="connsiteY1" fmla="*/ 835819 h 1220614"/>
                <a:gd name="connsiteX2" fmla="*/ 2781964 w 2789486"/>
                <a:gd name="connsiteY2" fmla="*/ 0 h 1220614"/>
                <a:gd name="connsiteX3" fmla="*/ 2789486 w 2789486"/>
                <a:gd name="connsiteY3" fmla="*/ 433858 h 1220614"/>
                <a:gd name="connsiteX4" fmla="*/ 1364054 w 2789486"/>
                <a:gd name="connsiteY4" fmla="*/ 1220614 h 1220614"/>
                <a:gd name="connsiteX5" fmla="*/ 1619 w 2789486"/>
                <a:gd name="connsiteY5" fmla="*/ 439861 h 1220614"/>
                <a:gd name="connsiteX6" fmla="*/ 0 w 2789486"/>
                <a:gd name="connsiteY6" fmla="*/ 7998 h 1220614"/>
                <a:gd name="connsiteX0" fmla="*/ 0 w 2789486"/>
                <a:gd name="connsiteY0" fmla="*/ 7998 h 1277764"/>
                <a:gd name="connsiteX1" fmla="*/ 1385126 w 2789486"/>
                <a:gd name="connsiteY1" fmla="*/ 835819 h 1277764"/>
                <a:gd name="connsiteX2" fmla="*/ 2781964 w 2789486"/>
                <a:gd name="connsiteY2" fmla="*/ 0 h 1277764"/>
                <a:gd name="connsiteX3" fmla="*/ 2789486 w 2789486"/>
                <a:gd name="connsiteY3" fmla="*/ 433858 h 1277764"/>
                <a:gd name="connsiteX4" fmla="*/ 1383104 w 2789486"/>
                <a:gd name="connsiteY4" fmla="*/ 1277764 h 1277764"/>
                <a:gd name="connsiteX5" fmla="*/ 1619 w 2789486"/>
                <a:gd name="connsiteY5" fmla="*/ 439861 h 1277764"/>
                <a:gd name="connsiteX6" fmla="*/ 0 w 2789486"/>
                <a:gd name="connsiteY6" fmla="*/ 7998 h 1277764"/>
                <a:gd name="connsiteX0" fmla="*/ 0 w 2781964"/>
                <a:gd name="connsiteY0" fmla="*/ 7998 h 1277764"/>
                <a:gd name="connsiteX1" fmla="*/ 1385126 w 2781964"/>
                <a:gd name="connsiteY1" fmla="*/ 835819 h 1277764"/>
                <a:gd name="connsiteX2" fmla="*/ 2781964 w 2781964"/>
                <a:gd name="connsiteY2" fmla="*/ 0 h 1277764"/>
                <a:gd name="connsiteX3" fmla="*/ 2741861 w 2781964"/>
                <a:gd name="connsiteY3" fmla="*/ 407664 h 1277764"/>
                <a:gd name="connsiteX4" fmla="*/ 1383104 w 2781964"/>
                <a:gd name="connsiteY4" fmla="*/ 1277764 h 1277764"/>
                <a:gd name="connsiteX5" fmla="*/ 1619 w 2781964"/>
                <a:gd name="connsiteY5" fmla="*/ 439861 h 1277764"/>
                <a:gd name="connsiteX6" fmla="*/ 0 w 2781964"/>
                <a:gd name="connsiteY6" fmla="*/ 7998 h 1277764"/>
                <a:gd name="connsiteX0" fmla="*/ 0 w 2784723"/>
                <a:gd name="connsiteY0" fmla="*/ 7998 h 1277764"/>
                <a:gd name="connsiteX1" fmla="*/ 1385126 w 2784723"/>
                <a:gd name="connsiteY1" fmla="*/ 835819 h 1277764"/>
                <a:gd name="connsiteX2" fmla="*/ 2781964 w 2784723"/>
                <a:gd name="connsiteY2" fmla="*/ 0 h 1277764"/>
                <a:gd name="connsiteX3" fmla="*/ 2784723 w 2784723"/>
                <a:gd name="connsiteY3" fmla="*/ 436239 h 1277764"/>
                <a:gd name="connsiteX4" fmla="*/ 1383104 w 2784723"/>
                <a:gd name="connsiteY4" fmla="*/ 1277764 h 1277764"/>
                <a:gd name="connsiteX5" fmla="*/ 1619 w 2784723"/>
                <a:gd name="connsiteY5" fmla="*/ 439861 h 1277764"/>
                <a:gd name="connsiteX6" fmla="*/ 0 w 2784723"/>
                <a:gd name="connsiteY6" fmla="*/ 7998 h 1277764"/>
                <a:gd name="connsiteX0" fmla="*/ 0 w 2784723"/>
                <a:gd name="connsiteY0" fmla="*/ 0 h 1269766"/>
                <a:gd name="connsiteX1" fmla="*/ 1385126 w 2784723"/>
                <a:gd name="connsiteY1" fmla="*/ 827821 h 1269766"/>
                <a:gd name="connsiteX2" fmla="*/ 2765296 w 2784723"/>
                <a:gd name="connsiteY2" fmla="*/ 53915 h 1269766"/>
                <a:gd name="connsiteX3" fmla="*/ 2784723 w 2784723"/>
                <a:gd name="connsiteY3" fmla="*/ 428241 h 1269766"/>
                <a:gd name="connsiteX4" fmla="*/ 1383104 w 2784723"/>
                <a:gd name="connsiteY4" fmla="*/ 1269766 h 1269766"/>
                <a:gd name="connsiteX5" fmla="*/ 1619 w 2784723"/>
                <a:gd name="connsiteY5" fmla="*/ 431863 h 1269766"/>
                <a:gd name="connsiteX6" fmla="*/ 0 w 2784723"/>
                <a:gd name="connsiteY6" fmla="*/ 0 h 1269766"/>
                <a:gd name="connsiteX0" fmla="*/ 0 w 2785266"/>
                <a:gd name="connsiteY0" fmla="*/ 3235 h 1273001"/>
                <a:gd name="connsiteX1" fmla="*/ 1385126 w 2785266"/>
                <a:gd name="connsiteY1" fmla="*/ 831056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80363 w 2785266"/>
                <a:gd name="connsiteY1" fmla="*/ 850106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80363 w 2785266"/>
                <a:gd name="connsiteY1" fmla="*/ 835819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0 w 2785266"/>
                <a:gd name="connsiteY0" fmla="*/ 3235 h 1273001"/>
                <a:gd name="connsiteX1" fmla="*/ 1377982 w 2785266"/>
                <a:gd name="connsiteY1" fmla="*/ 831057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3235 h 1273001"/>
                <a:gd name="connsiteX0" fmla="*/ 32258 w 2784187"/>
                <a:gd name="connsiteY0" fmla="*/ 62767 h 1273001"/>
                <a:gd name="connsiteX1" fmla="*/ 1376903 w 2784187"/>
                <a:gd name="connsiteY1" fmla="*/ 831057 h 1273001"/>
                <a:gd name="connsiteX2" fmla="*/ 2783267 w 2784187"/>
                <a:gd name="connsiteY2" fmla="*/ 0 h 1273001"/>
                <a:gd name="connsiteX3" fmla="*/ 2783644 w 2784187"/>
                <a:gd name="connsiteY3" fmla="*/ 431476 h 1273001"/>
                <a:gd name="connsiteX4" fmla="*/ 1382025 w 2784187"/>
                <a:gd name="connsiteY4" fmla="*/ 1273001 h 1273001"/>
                <a:gd name="connsiteX5" fmla="*/ 540 w 2784187"/>
                <a:gd name="connsiteY5" fmla="*/ 435098 h 1273001"/>
                <a:gd name="connsiteX6" fmla="*/ 32258 w 2784187"/>
                <a:gd name="connsiteY6" fmla="*/ 62767 h 1273001"/>
                <a:gd name="connsiteX0" fmla="*/ 0 w 2785266"/>
                <a:gd name="connsiteY0" fmla="*/ 854 h 1273001"/>
                <a:gd name="connsiteX1" fmla="*/ 1377982 w 2785266"/>
                <a:gd name="connsiteY1" fmla="*/ 831057 h 1273001"/>
                <a:gd name="connsiteX2" fmla="*/ 2784346 w 2785266"/>
                <a:gd name="connsiteY2" fmla="*/ 0 h 1273001"/>
                <a:gd name="connsiteX3" fmla="*/ 2784723 w 2785266"/>
                <a:gd name="connsiteY3" fmla="*/ 431476 h 1273001"/>
                <a:gd name="connsiteX4" fmla="*/ 1383104 w 2785266"/>
                <a:gd name="connsiteY4" fmla="*/ 1273001 h 1273001"/>
                <a:gd name="connsiteX5" fmla="*/ 1619 w 2785266"/>
                <a:gd name="connsiteY5" fmla="*/ 435098 h 1273001"/>
                <a:gd name="connsiteX6" fmla="*/ 0 w 2785266"/>
                <a:gd name="connsiteY6" fmla="*/ 854 h 1273001"/>
                <a:gd name="connsiteX0" fmla="*/ 1302 w 2786568"/>
                <a:gd name="connsiteY0" fmla="*/ 854 h 1273001"/>
                <a:gd name="connsiteX1" fmla="*/ 1379284 w 2786568"/>
                <a:gd name="connsiteY1" fmla="*/ 831057 h 1273001"/>
                <a:gd name="connsiteX2" fmla="*/ 2785648 w 2786568"/>
                <a:gd name="connsiteY2" fmla="*/ 0 h 1273001"/>
                <a:gd name="connsiteX3" fmla="*/ 2786025 w 2786568"/>
                <a:gd name="connsiteY3" fmla="*/ 431476 h 1273001"/>
                <a:gd name="connsiteX4" fmla="*/ 1384406 w 2786568"/>
                <a:gd name="connsiteY4" fmla="*/ 1273001 h 1273001"/>
                <a:gd name="connsiteX5" fmla="*/ 540 w 2786568"/>
                <a:gd name="connsiteY5" fmla="*/ 432717 h 1273001"/>
                <a:gd name="connsiteX6" fmla="*/ 1302 w 2786568"/>
                <a:gd name="connsiteY6" fmla="*/ 854 h 1273001"/>
                <a:gd name="connsiteX0" fmla="*/ 1302 w 2790787"/>
                <a:gd name="connsiteY0" fmla="*/ 854 h 1273001"/>
                <a:gd name="connsiteX1" fmla="*/ 1379284 w 2790787"/>
                <a:gd name="connsiteY1" fmla="*/ 831057 h 1273001"/>
                <a:gd name="connsiteX2" fmla="*/ 2785648 w 2790787"/>
                <a:gd name="connsiteY2" fmla="*/ 0 h 1273001"/>
                <a:gd name="connsiteX3" fmla="*/ 2790787 w 2790787"/>
                <a:gd name="connsiteY3" fmla="*/ 429095 h 1273001"/>
                <a:gd name="connsiteX4" fmla="*/ 1384406 w 2790787"/>
                <a:gd name="connsiteY4" fmla="*/ 1273001 h 1273001"/>
                <a:gd name="connsiteX5" fmla="*/ 540 w 2790787"/>
                <a:gd name="connsiteY5" fmla="*/ 432717 h 1273001"/>
                <a:gd name="connsiteX6" fmla="*/ 1302 w 2790787"/>
                <a:gd name="connsiteY6" fmla="*/ 854 h 1273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90787" h="1273001">
                  <a:moveTo>
                    <a:pt x="1302" y="854"/>
                  </a:moveTo>
                  <a:lnTo>
                    <a:pt x="1379284" y="831057"/>
                  </a:lnTo>
                  <a:lnTo>
                    <a:pt x="2785648" y="0"/>
                  </a:lnTo>
                  <a:cubicBezTo>
                    <a:pt x="2786568" y="145413"/>
                    <a:pt x="2789867" y="283682"/>
                    <a:pt x="2790787" y="429095"/>
                  </a:cubicBezTo>
                  <a:lnTo>
                    <a:pt x="1384406" y="1273001"/>
                  </a:lnTo>
                  <a:lnTo>
                    <a:pt x="540" y="432717"/>
                  </a:lnTo>
                  <a:cubicBezTo>
                    <a:pt x="0" y="288763"/>
                    <a:pt x="1842" y="144808"/>
                    <a:pt x="1302" y="85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0" name="TextBox 10"/>
          <p:cNvSpPr txBox="1"/>
          <p:nvPr userDrawn="1"/>
        </p:nvSpPr>
        <p:spPr>
          <a:xfrm>
            <a:off x="4716016" y="6397878"/>
            <a:ext cx="4032448" cy="415498"/>
          </a:xfrm>
          <a:prstGeom prst="rect">
            <a:avLst/>
          </a:prstGeom>
          <a:noFill/>
        </p:spPr>
        <p:txBody>
          <a:bodyPr numCol="4" spcCol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2"/>
                </a:solidFill>
                <a:latin typeface="+mn-lt"/>
              </a:rPr>
              <a:t>107045, г. Москва,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2"/>
                </a:solidFill>
                <a:latin typeface="+mn-lt"/>
              </a:rPr>
              <a:t>ул. </a:t>
            </a:r>
            <a:r>
              <a:rPr lang="ru-RU" sz="700" dirty="0" err="1">
                <a:solidFill>
                  <a:schemeClr val="tx2"/>
                </a:solidFill>
                <a:latin typeface="+mn-lt"/>
              </a:rPr>
              <a:t>Сретенка</a:t>
            </a:r>
            <a:r>
              <a:rPr lang="ru-RU" sz="700" dirty="0">
                <a:solidFill>
                  <a:schemeClr val="tx2"/>
                </a:solidFill>
                <a:latin typeface="+mn-lt"/>
              </a:rPr>
              <a:t>, д. 28</a:t>
            </a:r>
            <a:endParaRPr lang="en-US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2"/>
                </a:solidFill>
                <a:latin typeface="+mn-lt"/>
              </a:rPr>
              <a:t>Т: +7 (495) 957-91-32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2"/>
                </a:solidFill>
                <a:latin typeface="+mn-lt"/>
              </a:rPr>
              <a:t>Ф: +7 (495) 957-75-77</a:t>
            </a:r>
            <a:endParaRPr lang="en-US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+mn-lt"/>
              </a:rPr>
              <a:t>facebook.com/mguu.ru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+mn-lt"/>
              </a:rPr>
              <a:t>vk.com/</a:t>
            </a:r>
            <a:r>
              <a:rPr lang="en-US" sz="700" dirty="0" err="1">
                <a:solidFill>
                  <a:schemeClr val="tx2"/>
                </a:solidFill>
                <a:latin typeface="+mn-lt"/>
              </a:rPr>
              <a:t>mguu_ru</a:t>
            </a:r>
            <a:r>
              <a:rPr lang="en-US" sz="700" dirty="0">
                <a:solidFill>
                  <a:schemeClr val="tx2"/>
                </a:solidFill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+mn-lt"/>
              </a:rPr>
              <a:t>E-mail: info@mguu.ru</a:t>
            </a:r>
            <a:endParaRPr lang="ru-RU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+mn-lt"/>
              </a:rPr>
              <a:t>                      </a:t>
            </a:r>
            <a:r>
              <a:rPr lang="ru-RU" sz="700" dirty="0">
                <a:solidFill>
                  <a:schemeClr val="tx2"/>
                </a:solidFill>
                <a:latin typeface="+mn-lt"/>
              </a:rPr>
              <a:t> </a:t>
            </a: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611561" y="273050"/>
            <a:ext cx="2808312" cy="1162050"/>
          </a:xfrm>
        </p:spPr>
        <p:txBody>
          <a:bodyPr anchor="t">
            <a:noAutofit/>
          </a:bodyPr>
          <a:lstStyle>
            <a:lvl1pPr algn="l">
              <a:defRPr sz="1800" b="1"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15" name="Содержимое 2"/>
          <p:cNvSpPr>
            <a:spLocks noGrp="1"/>
          </p:cNvSpPr>
          <p:nvPr>
            <p:ph idx="1"/>
          </p:nvPr>
        </p:nvSpPr>
        <p:spPr>
          <a:xfrm>
            <a:off x="3923928" y="273050"/>
            <a:ext cx="4762872" cy="6324302"/>
          </a:xfrm>
        </p:spPr>
        <p:txBody>
          <a:bodyPr>
            <a:normAutofit/>
          </a:bodyPr>
          <a:lstStyle>
            <a:lvl1pPr>
              <a:buClr>
                <a:schemeClr val="tx2"/>
              </a:buClr>
              <a:defRPr sz="200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6" name="Текст 3"/>
          <p:cNvSpPr>
            <a:spLocks noGrp="1"/>
          </p:cNvSpPr>
          <p:nvPr>
            <p:ph type="body" sz="half" idx="2"/>
          </p:nvPr>
        </p:nvSpPr>
        <p:spPr>
          <a:xfrm>
            <a:off x="611561" y="1435100"/>
            <a:ext cx="2808312" cy="5162252"/>
          </a:xfrm>
        </p:spPr>
        <p:txBody>
          <a:bodyPr>
            <a:normAutofit/>
          </a:bodyPr>
          <a:lstStyle>
            <a:lvl1pPr marL="0" indent="0">
              <a:buNone/>
              <a:defRPr sz="18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orbe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2"/>
          <p:cNvSpPr>
            <a:spLocks noGrp="1"/>
          </p:cNvSpPr>
          <p:nvPr>
            <p:ph type="ctrTitle"/>
          </p:nvPr>
        </p:nvSpPr>
        <p:spPr>
          <a:xfrm>
            <a:off x="1427163" y="4509120"/>
            <a:ext cx="6313487" cy="966168"/>
          </a:xfrm>
        </p:spPr>
        <p:txBody>
          <a:bodyPr>
            <a:normAutofit fontScale="90000"/>
          </a:bodyPr>
          <a:lstStyle/>
          <a:p>
            <a:pPr algn="l" fontAlgn="auto">
              <a:lnSpc>
                <a:spcPts val="494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" dirty="0" smtClean="0"/>
              <a:t>«ОБРАЗОВАТЕЛЬНЫЙ» КРЕДИТ</a:t>
            </a:r>
            <a:br>
              <a:rPr lang="ru" dirty="0" smtClean="0"/>
            </a:br>
            <a:endParaRPr lang="ru-RU" dirty="0" smtClean="0"/>
          </a:p>
        </p:txBody>
      </p:sp>
      <p:sp>
        <p:nvSpPr>
          <p:cNvPr id="13314" name="Подзаголовок 13"/>
          <p:cNvSpPr>
            <a:spLocks noGrp="1"/>
          </p:cNvSpPr>
          <p:nvPr>
            <p:ph type="subTitle" idx="1"/>
          </p:nvPr>
        </p:nvSpPr>
        <p:spPr>
          <a:xfrm>
            <a:off x="1427163" y="5716588"/>
            <a:ext cx="3241675" cy="792162"/>
          </a:xfrm>
        </p:spPr>
        <p:txBody>
          <a:bodyPr/>
          <a:lstStyle/>
          <a:p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ъект 1"/>
          <p:cNvSpPr>
            <a:spLocks noGrp="1"/>
          </p:cNvSpPr>
          <p:nvPr>
            <p:ph idx="1"/>
          </p:nvPr>
        </p:nvSpPr>
        <p:spPr>
          <a:xfrm>
            <a:off x="673100" y="1600200"/>
            <a:ext cx="8013700" cy="4525963"/>
          </a:xfrm>
        </p:spPr>
        <p:txBody>
          <a:bodyPr/>
          <a:lstStyle/>
          <a:p>
            <a:pPr algn="ctr">
              <a:spcBef>
                <a:spcPts val="0"/>
              </a:spcBef>
              <a:buNone/>
              <a:defRPr/>
            </a:pP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Arial" pitchFamily="34" charset="0"/>
              </a:rPr>
              <a:t>На 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Arial" pitchFamily="34" charset="0"/>
              </a:rPr>
              <a:t>оплату обучения по программам 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Arial" pitchFamily="34" charset="0"/>
              </a:rPr>
              <a:t>профессиональной переподготовки, включая </a:t>
            </a:r>
            <a:r>
              <a:rPr lang="ru-RU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Arial" pitchFamily="34" charset="0"/>
              </a:rPr>
              <a:t>М</a:t>
            </a:r>
            <a:r>
              <a:rPr lang="en-US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Arial" pitchFamily="34" charset="0"/>
              </a:rPr>
              <a:t>P</a:t>
            </a:r>
            <a:r>
              <a:rPr lang="ru-RU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Arial" pitchFamily="34" charset="0"/>
              </a:rPr>
              <a:t>А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Arial" pitchFamily="34" charset="0"/>
              </a:rPr>
              <a:t>, </a:t>
            </a:r>
            <a:endParaRPr lang="ru-RU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  <a:defRPr/>
            </a:pP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Arial" pitchFamily="34" charset="0"/>
              </a:rPr>
              <a:t>со 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Arial" pitchFamily="34" charset="0"/>
              </a:rPr>
              <a:t>специализацией </a:t>
            </a:r>
            <a:r>
              <a:rPr lang="ru-RU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Arial" pitchFamily="34" charset="0"/>
              </a:rPr>
              <a:t>«Управление в здравоохранении</a:t>
            </a:r>
            <a:r>
              <a:rPr lang="ru-RU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Arial" pitchFamily="34" charset="0"/>
              </a:rPr>
              <a:t>»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Arial" pitchFamily="34" charset="0"/>
              </a:rPr>
              <a:t>,</a:t>
            </a:r>
            <a:r>
              <a:rPr lang="ru-RU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Arial" pitchFamily="34" charset="0"/>
              </a:rPr>
              <a:t>  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Arial" pitchFamily="34" charset="0"/>
              </a:rPr>
              <a:t>пр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Arial" pitchFamily="34" charset="0"/>
              </a:rPr>
              <a:t>ограммам высшего профессионального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Arial" pitchFamily="34" charset="0"/>
              </a:rPr>
              <a:t>о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Arial" pitchFamily="34" charset="0"/>
              </a:rPr>
              <a:t>бразования 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Arial" pitchFamily="34" charset="0"/>
              </a:rPr>
              <a:t>в 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Arial" pitchFamily="34" charset="0"/>
              </a:rPr>
              <a:t>Московском 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Arial" pitchFamily="34" charset="0"/>
              </a:rPr>
              <a:t>городском университете 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Arial" pitchFamily="34" charset="0"/>
              </a:rPr>
              <a:t>управления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Arial" pitchFamily="34" charset="0"/>
              </a:rPr>
              <a:t> Правительства Москвы</a:t>
            </a:r>
            <a:endParaRPr lang="ru-RU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  <a:cs typeface="Arial" pitchFamily="34" charset="0"/>
            </a:endParaRPr>
          </a:p>
          <a:p>
            <a:pPr algn="just"/>
            <a:endParaRPr lang="ru-RU" dirty="0" smtClean="0"/>
          </a:p>
        </p:txBody>
      </p:sp>
      <p:sp>
        <p:nvSpPr>
          <p:cNvPr id="15362" name="Заголовок 2"/>
          <p:cNvSpPr>
            <a:spLocks noGrp="1"/>
          </p:cNvSpPr>
          <p:nvPr>
            <p:ph type="title"/>
          </p:nvPr>
        </p:nvSpPr>
        <p:spPr>
          <a:xfrm>
            <a:off x="611188" y="404813"/>
            <a:ext cx="7632700" cy="79216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На какие цели предоставляется кредит</a:t>
            </a:r>
            <a:r>
              <a:rPr lang="ru-RU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  <a:cs typeface="Arial" pitchFamily="34" charset="0"/>
              </a:rPr>
              <a:t/>
            </a:r>
            <a:br>
              <a:rPr lang="ru-RU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  <a:cs typeface="Arial" pitchFamily="34" charset="0"/>
              </a:rPr>
            </a:br>
            <a:endParaRPr lang="ru-RU" dirty="0" smtClean="0"/>
          </a:p>
        </p:txBody>
      </p:sp>
      <p:pic>
        <p:nvPicPr>
          <p:cNvPr id="6" name="Picture 7" descr="C:\Documents and Settings\Arina\Рабочий стол\new objects\презентация\человечки\upravleni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789040"/>
            <a:ext cx="1584176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404664"/>
            <a:ext cx="7632848" cy="792088"/>
          </a:xfrm>
        </p:spPr>
        <p:txBody>
          <a:bodyPr>
            <a:no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Образование стало доступнее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484785"/>
          <a:ext cx="8352928" cy="360039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491441"/>
                <a:gridCol w="5861487"/>
              </a:tblGrid>
              <a:tr h="497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Где можно получить кредит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Приехав в банк один раз, в любом удобном для Вас месте.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497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Кто может получить 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Любой гражданин России*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551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Расчет платежеспособности 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Доход по основному месту работы (подтверждается справкой по форме 2-НДФЛ), дополнительные виды доходов. 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497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Срок рассмотрения заявки 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От 4 до 10 рабочих дней.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551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Отсрочка платежей 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 выплате основного долга на время обучения, академического отпуска (до 1 года), воинской службы (на срок службы). 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1004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Дополнительные условия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Во время обучения учащийся предоставляет в Банк справки о прохождении очередного периода обучения, а по окончании обучения — диплом и документы, подтверждающие трудоустройство (копию трудовой книжки, справку о доходах).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pic>
        <p:nvPicPr>
          <p:cNvPr id="7" name="Picture 7" descr="C:\Documents and Settings\Arina\Рабочий стол\new objects\презентация\человечки\konsaltin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941168"/>
            <a:ext cx="1537929" cy="1375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Кредит - это просто</a:t>
            </a:r>
            <a:r>
              <a:rPr lang="ru-RU" dirty="0" smtClean="0">
                <a:solidFill>
                  <a:srgbClr val="000000"/>
                </a:solidFill>
                <a:latin typeface="MingLiU" pitchFamily="49" charset="-120"/>
                <a:ea typeface="MingLiU" pitchFamily="49" charset="-120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MingLiU" pitchFamily="49" charset="-120"/>
                <a:ea typeface="MingLiU" pitchFamily="49" charset="-120"/>
              </a:rPr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412777"/>
          <a:ext cx="8352928" cy="367240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491441"/>
                <a:gridCol w="5861487"/>
              </a:tblGrid>
              <a:tr h="427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Минимальная сумма 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45 000 рублей.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739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Максимальная сумма 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Зависит от платежеспособности Заемщика/</a:t>
                      </a:r>
                      <a:r>
                        <a:rPr kumimoji="0" lang="ru-RU" sz="13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Созаемщиков</a:t>
                      </a:r>
                      <a:r>
                        <a:rPr kumimoji="0" lang="ru-RU" sz="1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предоставленного обеспечения и стоимости обучения (за весь период обучения или за период до его окончания), но не может превышать 90% стоимости обучения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739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Срок кредитования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 11 лет, включая срок обучения, на который предоставляется отсрочка в погашении основного долга, и возврата суммы основного долга после окончания учебы, который не может превышать 5 лет. 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427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Валюта кредита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Рубли РФ. 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4736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Процентная ставка 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12% годовых.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863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Страхование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Обязательное страхование передаваемого в залог имущества от рисков утраты/гибели, повреждения в пользу Банка на весь срок действия кредитного договора (в случае, если сумма кредита превысит 750,0 тыс.рублей)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pic>
        <p:nvPicPr>
          <p:cNvPr id="7" name="Picture 3" descr="C:\Documents and Settings\Arina\Рабочий стол\new objects\презентация\человечки\obrazovani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941168"/>
            <a:ext cx="1669932" cy="149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Новые решения уже сегодня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1484785"/>
          <a:ext cx="8136904" cy="446449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8136904"/>
              </a:tblGrid>
              <a:tr h="4384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Преимущества Образовательного кредитования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628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 Предоставляется в удобном для Заемщика/</a:t>
                      </a:r>
                      <a:r>
                        <a:rPr kumimoji="0" lang="ru-RU" sz="13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Созаемщиков</a:t>
                      </a:r>
                      <a:r>
                        <a:rPr kumimoji="0" lang="ru-RU" sz="1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режиме: единовременно или частями в течение всего периода обучения учащегося.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628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  На срок обучения по желанию Заемщика/</a:t>
                      </a:r>
                      <a:r>
                        <a:rPr kumimoji="0" lang="ru-RU" sz="13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Созаемщиков</a:t>
                      </a:r>
                      <a:r>
                        <a:rPr kumimoji="0" lang="ru-RU" sz="1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устанавливается отсрочка погашения основного долга по кредиту (льготный период).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1139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  Срок действия льготного периода погашения кредита может быть пролонгирован Банком в случае предоставления Учащемуся образовательным учреждением академического отпуска в установленном законодательством порядке на срок до 1 года, а в случае его призыва на воинскую службу - на срок службы. При этом общий срок кредитования может быть увеличен на срок предоставленной отсрочки.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628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  Лимит кредитования может быть рассчитан исходя из суммарной платежеспособности Представителей учащегося, численность которых Банком не ограничена.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628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  Размер кредита (лимит кредитования) может быть рассчитан с учетом двух источников дохода каждого из </a:t>
                      </a:r>
                      <a:r>
                        <a:rPr kumimoji="0" lang="ru-RU" sz="13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Созаемщиков</a:t>
                      </a:r>
                      <a:r>
                        <a:rPr kumimoji="0" lang="ru-RU" sz="1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373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  Учащийся может получить решение Банка о выдаче кредита до сдачи им вступительных экзаменов.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72620" y="6080444"/>
            <a:ext cx="8014180" cy="45719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Новым возможностям - Да!</a:t>
            </a:r>
            <a:b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ru-RU" dirty="0" smtClean="0">
                <a:solidFill>
                  <a:srgbClr val="000000"/>
                </a:solidFill>
                <a:latin typeface="MingLiU" pitchFamily="49" charset="-120"/>
                <a:ea typeface="MingLiU" pitchFamily="49" charset="-120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MingLiU" pitchFamily="49" charset="-120"/>
                <a:ea typeface="MingLiU" pitchFamily="49" charset="-120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700808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2000" dirty="0" smtClean="0">
              <a:latin typeface="+mn-lt"/>
              <a:cs typeface="Arial" pitchFamily="34" charset="0"/>
            </a:endParaRPr>
          </a:p>
          <a:p>
            <a:pPr algn="ctr">
              <a:defRPr/>
            </a:pPr>
            <a:r>
              <a:rPr lang="ru-RU" sz="2000" dirty="0" smtClean="0">
                <a:solidFill>
                  <a:srgbClr val="00B050"/>
                </a:solidFill>
                <a:latin typeface="+mn-lt"/>
                <a:cs typeface="Arial" pitchFamily="34" charset="0"/>
              </a:rPr>
              <a:t>Образование – это инвестиции в настоящее и будущее. </a:t>
            </a:r>
            <a:endParaRPr lang="ru-RU" sz="2000" dirty="0" smtClean="0">
              <a:solidFill>
                <a:srgbClr val="00B050"/>
              </a:solidFill>
              <a:latin typeface="+mn-lt"/>
              <a:cs typeface="Arial" pitchFamily="34" charset="0"/>
            </a:endParaRPr>
          </a:p>
          <a:p>
            <a:pPr algn="ctr">
              <a:defRPr/>
            </a:pPr>
            <a:r>
              <a:rPr lang="ru-RU" sz="2000" dirty="0" smtClean="0">
                <a:latin typeface="+mn-lt"/>
                <a:cs typeface="Arial" pitchFamily="34" charset="0"/>
              </a:rPr>
              <a:t>Эти </a:t>
            </a:r>
            <a:r>
              <a:rPr lang="ru-RU" sz="2000" dirty="0" smtClean="0">
                <a:latin typeface="+mn-lt"/>
                <a:cs typeface="Arial" pitchFamily="34" charset="0"/>
              </a:rPr>
              <a:t>инвестиции не только быстро окупаются, но и приносят доход в течение всей жизни.</a:t>
            </a:r>
          </a:p>
          <a:p>
            <a:pPr algn="ctr">
              <a:defRPr/>
            </a:pPr>
            <a:r>
              <a:rPr lang="ru-RU" sz="2000" dirty="0" smtClean="0">
                <a:solidFill>
                  <a:prstClr val="black"/>
                </a:solidFill>
                <a:latin typeface="+mn-lt"/>
                <a:ea typeface="MingLiU" pitchFamily="49" charset="-120"/>
                <a:cs typeface="Arial" pitchFamily="34" charset="0"/>
              </a:rPr>
              <a:t>Кредит на оплату обучения Сбербанка России ОАО позволит получить образование и стать </a:t>
            </a:r>
            <a:r>
              <a:rPr lang="ru-RU" sz="2000" dirty="0" err="1" smtClean="0">
                <a:solidFill>
                  <a:prstClr val="black"/>
                </a:solidFill>
                <a:latin typeface="+mn-lt"/>
                <a:ea typeface="MingLiU" pitchFamily="49" charset="-120"/>
                <a:cs typeface="Arial" pitchFamily="34" charset="0"/>
              </a:rPr>
              <a:t>конкурентноспособным</a:t>
            </a:r>
            <a:r>
              <a:rPr lang="ru-RU" sz="2000" dirty="0" smtClean="0">
                <a:solidFill>
                  <a:prstClr val="black"/>
                </a:solidFill>
                <a:latin typeface="+mn-lt"/>
                <a:ea typeface="MingLiU" pitchFamily="49" charset="-120"/>
                <a:cs typeface="Arial" pitchFamily="34" charset="0"/>
              </a:rPr>
              <a:t> специалистом </a:t>
            </a:r>
            <a:endParaRPr lang="ru-RU" sz="2000" dirty="0" smtClean="0">
              <a:solidFill>
                <a:prstClr val="black"/>
              </a:solidFill>
              <a:latin typeface="+mn-lt"/>
              <a:ea typeface="MingLiU" pitchFamily="49" charset="-120"/>
              <a:cs typeface="Arial" pitchFamily="34" charset="0"/>
            </a:endParaRPr>
          </a:p>
          <a:p>
            <a:pPr algn="ctr">
              <a:defRPr/>
            </a:pPr>
            <a:r>
              <a:rPr lang="ru-RU" sz="2000" dirty="0" smtClean="0">
                <a:solidFill>
                  <a:prstClr val="black"/>
                </a:solidFill>
                <a:latin typeface="+mn-lt"/>
                <a:ea typeface="MingLiU" pitchFamily="49" charset="-120"/>
                <a:cs typeface="Arial" pitchFamily="34" charset="0"/>
              </a:rPr>
              <a:t>на </a:t>
            </a:r>
            <a:r>
              <a:rPr lang="ru-RU" sz="2000" dirty="0" smtClean="0">
                <a:solidFill>
                  <a:prstClr val="black"/>
                </a:solidFill>
                <a:latin typeface="+mn-lt"/>
                <a:ea typeface="MingLiU" pitchFamily="49" charset="-120"/>
                <a:cs typeface="Arial" pitchFamily="34" charset="0"/>
              </a:rPr>
              <a:t>рынке труда!</a:t>
            </a:r>
            <a:endParaRPr lang="ru-RU" sz="2000" dirty="0" smtClean="0">
              <a:latin typeface="+mn-lt"/>
              <a:cs typeface="Arial" pitchFamily="34" charset="0"/>
            </a:endParaRPr>
          </a:p>
          <a:p>
            <a:pPr algn="ctr">
              <a:defRPr/>
            </a:pPr>
            <a:endParaRPr lang="ru-RU" sz="2000" dirty="0" smtClean="0">
              <a:latin typeface="+mn-lt"/>
              <a:ea typeface="MingLiU" pitchFamily="49" charset="-120"/>
              <a:cs typeface="Arial" pitchFamily="34" charset="0"/>
            </a:endParaRPr>
          </a:p>
        </p:txBody>
      </p:sp>
      <p:pic>
        <p:nvPicPr>
          <p:cNvPr id="8" name="Picture 2" descr="C:\Documents and Settings\Arina\Рабочий стол\new objects\презентация\человечки\delovoe obscheni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1088"/>
            <a:ext cx="1728192" cy="2090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MGUU colors">
      <a:dk1>
        <a:sysClr val="windowText" lastClr="000000"/>
      </a:dk1>
      <a:lt1>
        <a:sysClr val="window" lastClr="FFFFFF"/>
      </a:lt1>
      <a:dk2>
        <a:srgbClr val="6D6E71"/>
      </a:dk2>
      <a:lt2>
        <a:srgbClr val="B1B3B6"/>
      </a:lt2>
      <a:accent1>
        <a:srgbClr val="C7254B"/>
      </a:accent1>
      <a:accent2>
        <a:srgbClr val="F58221"/>
      </a:accent2>
      <a:accent3>
        <a:srgbClr val="FDB913"/>
      </a:accent3>
      <a:accent4>
        <a:srgbClr val="3EB049"/>
      </a:accent4>
      <a:accent5>
        <a:srgbClr val="1F87C9"/>
      </a:accent5>
      <a:accent6>
        <a:srgbClr val="6362AC"/>
      </a:accent6>
      <a:hlink>
        <a:srgbClr val="170DCB"/>
      </a:hlink>
      <a:folHlink>
        <a:srgbClr val="800080"/>
      </a:folHlink>
    </a:clrScheme>
    <a:fontScheme name="Mguu them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323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«ОБРАЗОВАТЕЛЬНЫЙ» КРЕДИТ </vt:lpstr>
      <vt:lpstr>На какие цели предоставляется кредит </vt:lpstr>
      <vt:lpstr>Образование стало доступнее </vt:lpstr>
      <vt:lpstr>Кредит - это просто </vt:lpstr>
      <vt:lpstr>Новые решения уже сегодня</vt:lpstr>
      <vt:lpstr>Новым возможностям - Да! 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komolova_oa</cp:lastModifiedBy>
  <cp:revision>61</cp:revision>
  <dcterms:created xsi:type="dcterms:W3CDTF">2014-01-22T08:43:26Z</dcterms:created>
  <dcterms:modified xsi:type="dcterms:W3CDTF">2015-04-13T07:02:05Z</dcterms:modified>
</cp:coreProperties>
</file>