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ags/tag4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1"/>
  </p:sldMasterIdLst>
  <p:notesMasterIdLst>
    <p:notesMasterId r:id="rId11"/>
  </p:notesMasterIdLst>
  <p:sldIdLst>
    <p:sldId id="321" r:id="rId2"/>
    <p:sldId id="286" r:id="rId3"/>
    <p:sldId id="312" r:id="rId4"/>
    <p:sldId id="322" r:id="rId5"/>
    <p:sldId id="323" r:id="rId6"/>
    <p:sldId id="324" r:id="rId7"/>
    <p:sldId id="325" r:id="rId8"/>
    <p:sldId id="326" r:id="rId9"/>
    <p:sldId id="320" r:id="rId10"/>
  </p:sldIdLst>
  <p:sldSz cx="12192000" cy="6858000"/>
  <p:notesSz cx="9931400" cy="6794500"/>
  <p:custDataLst>
    <p:tags r:id="rId12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5" userDrawn="1">
          <p15:clr>
            <a:srgbClr val="A4A3A4"/>
          </p15:clr>
        </p15:guide>
        <p15:guide id="2" pos="546" userDrawn="1">
          <p15:clr>
            <a:srgbClr val="A4A3A4"/>
          </p15:clr>
        </p15:guide>
        <p15:guide id="3" orient="horz" pos="436" userDrawn="1">
          <p15:clr>
            <a:srgbClr val="A4A3A4"/>
          </p15:clr>
        </p15:guide>
        <p15:guide id="4" orient="horz" pos="1389" userDrawn="1">
          <p15:clr>
            <a:srgbClr val="A4A3A4"/>
          </p15:clr>
        </p15:guide>
        <p15:guide id="5" pos="41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Морозов" initials="АМ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1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26" y="-84"/>
      </p:cViewPr>
      <p:guideLst>
        <p:guide orient="horz" pos="1525"/>
        <p:guide orient="horz" pos="436"/>
        <p:guide orient="horz" pos="1389"/>
        <p:guide pos="546"/>
        <p:guide pos="4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8CE7F-9246-493F-81FC-4CFA130F10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4348BE-A076-40CC-8434-3FD66A6FB946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Комитет</a:t>
          </a:r>
          <a:r>
            <a:rPr lang="ru-RU" sz="1200" dirty="0" smtClean="0">
              <a:solidFill>
                <a:schemeClr val="accent5"/>
              </a:solidFill>
            </a:rPr>
            <a:t> </a:t>
          </a:r>
          <a:endParaRPr lang="ru-RU" sz="1200" dirty="0">
            <a:solidFill>
              <a:schemeClr val="accent5"/>
            </a:solidFill>
          </a:endParaRPr>
        </a:p>
      </dgm:t>
    </dgm:pt>
    <dgm:pt modelId="{3293ECF0-6312-4E5C-A1D2-D3AE8E7D0B85}" type="parTrans" cxnId="{C63A9C40-1273-4140-803D-36EFB7793738}">
      <dgm:prSet/>
      <dgm:spPr/>
      <dgm:t>
        <a:bodyPr/>
        <a:lstStyle/>
        <a:p>
          <a:endParaRPr lang="ru-RU" sz="1200"/>
        </a:p>
      </dgm:t>
    </dgm:pt>
    <dgm:pt modelId="{E70E869C-9014-451A-BF66-B9D731CC738A}" type="sibTrans" cxnId="{C63A9C40-1273-4140-803D-36EFB7793738}">
      <dgm:prSet/>
      <dgm:spPr/>
      <dgm:t>
        <a:bodyPr/>
        <a:lstStyle/>
        <a:p>
          <a:endParaRPr lang="ru-RU" sz="1200"/>
        </a:p>
      </dgm:t>
    </dgm:pt>
    <dgm:pt modelId="{793ABA90-473B-4792-A1F0-9AC01C347B9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Процедурный контроль</a:t>
          </a:r>
          <a:endParaRPr lang="ru-RU" sz="1400" b="1" dirty="0">
            <a:solidFill>
              <a:srgbClr val="002060"/>
            </a:solidFill>
          </a:endParaRPr>
        </a:p>
      </dgm:t>
    </dgm:pt>
    <dgm:pt modelId="{A6E144A0-3206-49A1-A42A-A839F5E71A3D}" type="parTrans" cxnId="{3809263D-A9E9-4DDB-9A46-AD12304BA596}">
      <dgm:prSet/>
      <dgm:spPr>
        <a:ln w="12700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sz="1200"/>
        </a:p>
      </dgm:t>
    </dgm:pt>
    <dgm:pt modelId="{189F0465-002D-4F5B-90BD-9F2DEA21F2B5}" type="sibTrans" cxnId="{3809263D-A9E9-4DDB-9A46-AD12304BA596}">
      <dgm:prSet/>
      <dgm:spPr/>
      <dgm:t>
        <a:bodyPr/>
        <a:lstStyle/>
        <a:p>
          <a:endParaRPr lang="ru-RU" sz="1200"/>
        </a:p>
      </dgm:t>
    </dgm:pt>
    <dgm:pt modelId="{05E8E5C6-BD09-4A8A-9AD2-50FFD1BA008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Внутренний </a:t>
          </a:r>
        </a:p>
        <a:p>
          <a:r>
            <a:rPr lang="ru-RU" sz="1400" b="1" dirty="0" smtClean="0">
              <a:solidFill>
                <a:srgbClr val="002060"/>
              </a:solidFill>
            </a:rPr>
            <a:t>финансовый контроль</a:t>
          </a:r>
          <a:endParaRPr lang="ru-RU" sz="1400" b="1" dirty="0">
            <a:solidFill>
              <a:srgbClr val="002060"/>
            </a:solidFill>
          </a:endParaRPr>
        </a:p>
      </dgm:t>
    </dgm:pt>
    <dgm:pt modelId="{1A91F988-A717-4BA8-AB05-BAF9A4D4A62A}" type="parTrans" cxnId="{7F9DB156-DB92-463D-8F2D-F5A2678E64F9}">
      <dgm:prSet/>
      <dgm:spPr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 sz="1200"/>
        </a:p>
      </dgm:t>
    </dgm:pt>
    <dgm:pt modelId="{2B3C93DB-ABCD-4D6B-B80B-26F578F44D07}" type="sibTrans" cxnId="{7F9DB156-DB92-463D-8F2D-F5A2678E64F9}">
      <dgm:prSet/>
      <dgm:spPr/>
      <dgm:t>
        <a:bodyPr/>
        <a:lstStyle/>
        <a:p>
          <a:endParaRPr lang="ru-RU" sz="1200"/>
        </a:p>
      </dgm:t>
    </dgm:pt>
    <dgm:pt modelId="{ED1CE765-554E-4B25-BE60-ED536B352E1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Контроль за исполнением поручений губернатора и иные полномочия </a:t>
          </a:r>
          <a:endParaRPr lang="ru-RU" sz="1400" b="1" dirty="0">
            <a:solidFill>
              <a:srgbClr val="002060"/>
            </a:solidFill>
          </a:endParaRPr>
        </a:p>
      </dgm:t>
    </dgm:pt>
    <dgm:pt modelId="{6C08F01F-158E-44FE-91C8-272E7B46D496}" type="parTrans" cxnId="{DD565AA2-2E0E-4985-AAEF-934913ED9CD5}">
      <dgm:prSet/>
      <dgm:spPr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8D082D3-49D3-4D59-A27F-56786889C0FF}" type="sibTrans" cxnId="{DD565AA2-2E0E-4985-AAEF-934913ED9CD5}">
      <dgm:prSet/>
      <dgm:spPr/>
      <dgm:t>
        <a:bodyPr/>
        <a:lstStyle/>
        <a:p>
          <a:endParaRPr lang="ru-RU"/>
        </a:p>
      </dgm:t>
    </dgm:pt>
    <dgm:pt modelId="{7CAE810B-D76D-48D3-8864-66E05DD14BD0}" type="pres">
      <dgm:prSet presAssocID="{5738CE7F-9246-493F-81FC-4CFA130F10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36ED91-281C-4E13-8F13-C4B83BF1BB1D}" type="pres">
      <dgm:prSet presAssocID="{8E4348BE-A076-40CC-8434-3FD66A6FB946}" presName="hierRoot1" presStyleCnt="0">
        <dgm:presLayoutVars>
          <dgm:hierBranch val="init"/>
        </dgm:presLayoutVars>
      </dgm:prSet>
      <dgm:spPr/>
    </dgm:pt>
    <dgm:pt modelId="{266C0D91-B501-472C-BD10-4C2AF5587112}" type="pres">
      <dgm:prSet presAssocID="{8E4348BE-A076-40CC-8434-3FD66A6FB946}" presName="rootComposite1" presStyleCnt="0"/>
      <dgm:spPr/>
    </dgm:pt>
    <dgm:pt modelId="{AFEFBE3F-2944-49BF-BC06-B786B040159D}" type="pres">
      <dgm:prSet presAssocID="{8E4348BE-A076-40CC-8434-3FD66A6FB946}" presName="rootText1" presStyleLbl="node0" presStyleIdx="0" presStyleCnt="1" custScaleX="156329" custScaleY="156329" custLinFactNeighborX="3618" custLinFactNeighborY="3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B5906-C573-4454-8482-9F66AA00CBE4}" type="pres">
      <dgm:prSet presAssocID="{8E4348BE-A076-40CC-8434-3FD66A6FB94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4F3DE5-8A93-4160-810E-3F2410640520}" type="pres">
      <dgm:prSet presAssocID="{8E4348BE-A076-40CC-8434-3FD66A6FB946}" presName="hierChild2" presStyleCnt="0"/>
      <dgm:spPr/>
    </dgm:pt>
    <dgm:pt modelId="{F2843318-0925-49CC-8B7C-71A7D30F1C3B}" type="pres">
      <dgm:prSet presAssocID="{A6E144A0-3206-49A1-A42A-A839F5E71A3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8C84D3B-A241-4CDA-8EE3-7A67C671D30B}" type="pres">
      <dgm:prSet presAssocID="{793ABA90-473B-4792-A1F0-9AC01C347B93}" presName="hierRoot2" presStyleCnt="0">
        <dgm:presLayoutVars>
          <dgm:hierBranch val="init"/>
        </dgm:presLayoutVars>
      </dgm:prSet>
      <dgm:spPr/>
    </dgm:pt>
    <dgm:pt modelId="{2747F3C5-3C03-4788-A9D3-C9DE52A8EE76}" type="pres">
      <dgm:prSet presAssocID="{793ABA90-473B-4792-A1F0-9AC01C347B93}" presName="rootComposite" presStyleCnt="0"/>
      <dgm:spPr/>
    </dgm:pt>
    <dgm:pt modelId="{0032C439-5A47-452F-9316-EFF116F617BC}" type="pres">
      <dgm:prSet presAssocID="{793ABA90-473B-4792-A1F0-9AC01C347B93}" presName="rootText" presStyleLbl="node2" presStyleIdx="0" presStyleCnt="3" custScaleY="160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262C60-71E6-4072-B411-A68D88548B36}" type="pres">
      <dgm:prSet presAssocID="{793ABA90-473B-4792-A1F0-9AC01C347B93}" presName="rootConnector" presStyleLbl="node2" presStyleIdx="0" presStyleCnt="3"/>
      <dgm:spPr/>
      <dgm:t>
        <a:bodyPr/>
        <a:lstStyle/>
        <a:p>
          <a:endParaRPr lang="ru-RU"/>
        </a:p>
      </dgm:t>
    </dgm:pt>
    <dgm:pt modelId="{7FB00004-98B2-4F5B-BE50-E92C3E723BE5}" type="pres">
      <dgm:prSet presAssocID="{793ABA90-473B-4792-A1F0-9AC01C347B93}" presName="hierChild4" presStyleCnt="0"/>
      <dgm:spPr/>
    </dgm:pt>
    <dgm:pt modelId="{C0E4FFA5-5ED9-49CD-B8C7-9B0EA692CC3B}" type="pres">
      <dgm:prSet presAssocID="{793ABA90-473B-4792-A1F0-9AC01C347B93}" presName="hierChild5" presStyleCnt="0"/>
      <dgm:spPr/>
    </dgm:pt>
    <dgm:pt modelId="{AE04EFDD-FA2F-4B00-A805-7FE9B00B115A}" type="pres">
      <dgm:prSet presAssocID="{1A91F988-A717-4BA8-AB05-BAF9A4D4A62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7738274-F9B4-4132-BA65-46B711D9F75C}" type="pres">
      <dgm:prSet presAssocID="{05E8E5C6-BD09-4A8A-9AD2-50FFD1BA0084}" presName="hierRoot2" presStyleCnt="0">
        <dgm:presLayoutVars>
          <dgm:hierBranch val="init"/>
        </dgm:presLayoutVars>
      </dgm:prSet>
      <dgm:spPr/>
    </dgm:pt>
    <dgm:pt modelId="{B3B4601C-0E53-4A55-822D-AB07C49DB9AF}" type="pres">
      <dgm:prSet presAssocID="{05E8E5C6-BD09-4A8A-9AD2-50FFD1BA0084}" presName="rootComposite" presStyleCnt="0"/>
      <dgm:spPr/>
    </dgm:pt>
    <dgm:pt modelId="{10065B10-3ED9-4926-A1CC-E35345073210}" type="pres">
      <dgm:prSet presAssocID="{05E8E5C6-BD09-4A8A-9AD2-50FFD1BA0084}" presName="rootText" presStyleLbl="node2" presStyleIdx="1" presStyleCnt="3" custScaleY="161355" custLinFactNeighborX="1255" custLinFactNeighborY="2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28727B-E6AD-4058-9FDA-1E837CF246D5}" type="pres">
      <dgm:prSet presAssocID="{05E8E5C6-BD09-4A8A-9AD2-50FFD1BA0084}" presName="rootConnector" presStyleLbl="node2" presStyleIdx="1" presStyleCnt="3"/>
      <dgm:spPr/>
      <dgm:t>
        <a:bodyPr/>
        <a:lstStyle/>
        <a:p>
          <a:endParaRPr lang="ru-RU"/>
        </a:p>
      </dgm:t>
    </dgm:pt>
    <dgm:pt modelId="{1C4A5188-6BF5-4C15-A91D-E23322E7D5AB}" type="pres">
      <dgm:prSet presAssocID="{05E8E5C6-BD09-4A8A-9AD2-50FFD1BA0084}" presName="hierChild4" presStyleCnt="0"/>
      <dgm:spPr/>
    </dgm:pt>
    <dgm:pt modelId="{A8673252-AB5B-4EF8-894B-BF67C37C629E}" type="pres">
      <dgm:prSet presAssocID="{05E8E5C6-BD09-4A8A-9AD2-50FFD1BA0084}" presName="hierChild5" presStyleCnt="0"/>
      <dgm:spPr/>
    </dgm:pt>
    <dgm:pt modelId="{B256BA07-93F9-4CDA-B505-D3F0F43D4595}" type="pres">
      <dgm:prSet presAssocID="{6C08F01F-158E-44FE-91C8-272E7B46D49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C076AE2-96B7-4348-A1D8-346CE417ABE3}" type="pres">
      <dgm:prSet presAssocID="{ED1CE765-554E-4B25-BE60-ED536B352E19}" presName="hierRoot2" presStyleCnt="0">
        <dgm:presLayoutVars>
          <dgm:hierBranch val="init"/>
        </dgm:presLayoutVars>
      </dgm:prSet>
      <dgm:spPr/>
    </dgm:pt>
    <dgm:pt modelId="{C72A034D-8BB3-4937-9E61-60750E9225A0}" type="pres">
      <dgm:prSet presAssocID="{ED1CE765-554E-4B25-BE60-ED536B352E19}" presName="rootComposite" presStyleCnt="0"/>
      <dgm:spPr/>
    </dgm:pt>
    <dgm:pt modelId="{0BC1DC89-D6ED-4BA2-B905-7EEAC9098813}" type="pres">
      <dgm:prSet presAssocID="{ED1CE765-554E-4B25-BE60-ED536B352E19}" presName="rootText" presStyleLbl="node2" presStyleIdx="2" presStyleCnt="3" custScaleY="175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3CB48-2CB8-4941-8971-11539BBFE392}" type="pres">
      <dgm:prSet presAssocID="{ED1CE765-554E-4B25-BE60-ED536B352E19}" presName="rootConnector" presStyleLbl="node2" presStyleIdx="2" presStyleCnt="3"/>
      <dgm:spPr/>
      <dgm:t>
        <a:bodyPr/>
        <a:lstStyle/>
        <a:p>
          <a:endParaRPr lang="ru-RU"/>
        </a:p>
      </dgm:t>
    </dgm:pt>
    <dgm:pt modelId="{D7565FDB-31AD-4B9E-909A-254F289F8973}" type="pres">
      <dgm:prSet presAssocID="{ED1CE765-554E-4B25-BE60-ED536B352E19}" presName="hierChild4" presStyleCnt="0"/>
      <dgm:spPr/>
    </dgm:pt>
    <dgm:pt modelId="{69FB8CD2-CEBF-4DD1-9B6A-D756B9B72E28}" type="pres">
      <dgm:prSet presAssocID="{ED1CE765-554E-4B25-BE60-ED536B352E19}" presName="hierChild5" presStyleCnt="0"/>
      <dgm:spPr/>
    </dgm:pt>
    <dgm:pt modelId="{96DF71F3-84A0-4FBC-A088-9E72BB4DDEF5}" type="pres">
      <dgm:prSet presAssocID="{8E4348BE-A076-40CC-8434-3FD66A6FB946}" presName="hierChild3" presStyleCnt="0"/>
      <dgm:spPr/>
    </dgm:pt>
  </dgm:ptLst>
  <dgm:cxnLst>
    <dgm:cxn modelId="{3809263D-A9E9-4DDB-9A46-AD12304BA596}" srcId="{8E4348BE-A076-40CC-8434-3FD66A6FB946}" destId="{793ABA90-473B-4792-A1F0-9AC01C347B93}" srcOrd="0" destOrd="0" parTransId="{A6E144A0-3206-49A1-A42A-A839F5E71A3D}" sibTransId="{189F0465-002D-4F5B-90BD-9F2DEA21F2B5}"/>
    <dgm:cxn modelId="{BC2F51F1-1FCF-4B67-9685-8C8DA38F65E8}" type="presOf" srcId="{5738CE7F-9246-493F-81FC-4CFA130F10DD}" destId="{7CAE810B-D76D-48D3-8864-66E05DD14BD0}" srcOrd="0" destOrd="0" presId="urn:microsoft.com/office/officeart/2005/8/layout/orgChart1"/>
    <dgm:cxn modelId="{31387B0A-30F4-4479-A166-8769EB7EA6AF}" type="presOf" srcId="{ED1CE765-554E-4B25-BE60-ED536B352E19}" destId="{0BC1DC89-D6ED-4BA2-B905-7EEAC9098813}" srcOrd="0" destOrd="0" presId="urn:microsoft.com/office/officeart/2005/8/layout/orgChart1"/>
    <dgm:cxn modelId="{C09BE007-18B3-4FF3-9FBF-060BF0322DE2}" type="presOf" srcId="{1A91F988-A717-4BA8-AB05-BAF9A4D4A62A}" destId="{AE04EFDD-FA2F-4B00-A805-7FE9B00B115A}" srcOrd="0" destOrd="0" presId="urn:microsoft.com/office/officeart/2005/8/layout/orgChart1"/>
    <dgm:cxn modelId="{10A5FF31-C6A8-49A1-899F-E0B7659E0B3B}" type="presOf" srcId="{8E4348BE-A076-40CC-8434-3FD66A6FB946}" destId="{AFEFBE3F-2944-49BF-BC06-B786B040159D}" srcOrd="0" destOrd="0" presId="urn:microsoft.com/office/officeart/2005/8/layout/orgChart1"/>
    <dgm:cxn modelId="{218420F3-51AD-4A63-A334-B5B154E2962C}" type="presOf" srcId="{793ABA90-473B-4792-A1F0-9AC01C347B93}" destId="{0032C439-5A47-452F-9316-EFF116F617BC}" srcOrd="0" destOrd="0" presId="urn:microsoft.com/office/officeart/2005/8/layout/orgChart1"/>
    <dgm:cxn modelId="{E4892896-33D6-4681-BA46-0F453CEC25C6}" type="presOf" srcId="{A6E144A0-3206-49A1-A42A-A839F5E71A3D}" destId="{F2843318-0925-49CC-8B7C-71A7D30F1C3B}" srcOrd="0" destOrd="0" presId="urn:microsoft.com/office/officeart/2005/8/layout/orgChart1"/>
    <dgm:cxn modelId="{3A66189D-66D7-4E80-B248-9EE5CED8FDDF}" type="presOf" srcId="{8E4348BE-A076-40CC-8434-3FD66A6FB946}" destId="{F01B5906-C573-4454-8482-9F66AA00CBE4}" srcOrd="1" destOrd="0" presId="urn:microsoft.com/office/officeart/2005/8/layout/orgChart1"/>
    <dgm:cxn modelId="{EA1E2E57-C812-46B6-B1BC-8A4386D121F2}" type="presOf" srcId="{6C08F01F-158E-44FE-91C8-272E7B46D496}" destId="{B256BA07-93F9-4CDA-B505-D3F0F43D4595}" srcOrd="0" destOrd="0" presId="urn:microsoft.com/office/officeart/2005/8/layout/orgChart1"/>
    <dgm:cxn modelId="{C63A9C40-1273-4140-803D-36EFB7793738}" srcId="{5738CE7F-9246-493F-81FC-4CFA130F10DD}" destId="{8E4348BE-A076-40CC-8434-3FD66A6FB946}" srcOrd="0" destOrd="0" parTransId="{3293ECF0-6312-4E5C-A1D2-D3AE8E7D0B85}" sibTransId="{E70E869C-9014-451A-BF66-B9D731CC738A}"/>
    <dgm:cxn modelId="{8FEED035-C4D9-40CC-AEC9-1BBCC2AEF7DA}" type="presOf" srcId="{793ABA90-473B-4792-A1F0-9AC01C347B93}" destId="{92262C60-71E6-4072-B411-A68D88548B36}" srcOrd="1" destOrd="0" presId="urn:microsoft.com/office/officeart/2005/8/layout/orgChart1"/>
    <dgm:cxn modelId="{0AA33D33-D0C4-49FB-8973-D77C46FCB731}" type="presOf" srcId="{05E8E5C6-BD09-4A8A-9AD2-50FFD1BA0084}" destId="{FB28727B-E6AD-4058-9FDA-1E837CF246D5}" srcOrd="1" destOrd="0" presId="urn:microsoft.com/office/officeart/2005/8/layout/orgChart1"/>
    <dgm:cxn modelId="{DBD518A3-0C83-4821-B14D-3AC306FF4003}" type="presOf" srcId="{ED1CE765-554E-4B25-BE60-ED536B352E19}" destId="{6AA3CB48-2CB8-4941-8971-11539BBFE392}" srcOrd="1" destOrd="0" presId="urn:microsoft.com/office/officeart/2005/8/layout/orgChart1"/>
    <dgm:cxn modelId="{7F9DB156-DB92-463D-8F2D-F5A2678E64F9}" srcId="{8E4348BE-A076-40CC-8434-3FD66A6FB946}" destId="{05E8E5C6-BD09-4A8A-9AD2-50FFD1BA0084}" srcOrd="1" destOrd="0" parTransId="{1A91F988-A717-4BA8-AB05-BAF9A4D4A62A}" sibTransId="{2B3C93DB-ABCD-4D6B-B80B-26F578F44D07}"/>
    <dgm:cxn modelId="{705988A2-BA20-4070-8227-2955084A732A}" type="presOf" srcId="{05E8E5C6-BD09-4A8A-9AD2-50FFD1BA0084}" destId="{10065B10-3ED9-4926-A1CC-E35345073210}" srcOrd="0" destOrd="0" presId="urn:microsoft.com/office/officeart/2005/8/layout/orgChart1"/>
    <dgm:cxn modelId="{DD565AA2-2E0E-4985-AAEF-934913ED9CD5}" srcId="{8E4348BE-A076-40CC-8434-3FD66A6FB946}" destId="{ED1CE765-554E-4B25-BE60-ED536B352E19}" srcOrd="2" destOrd="0" parTransId="{6C08F01F-158E-44FE-91C8-272E7B46D496}" sibTransId="{98D082D3-49D3-4D59-A27F-56786889C0FF}"/>
    <dgm:cxn modelId="{957B5203-56F1-433E-976E-8C69E5C28C04}" type="presParOf" srcId="{7CAE810B-D76D-48D3-8864-66E05DD14BD0}" destId="{4136ED91-281C-4E13-8F13-C4B83BF1BB1D}" srcOrd="0" destOrd="0" presId="urn:microsoft.com/office/officeart/2005/8/layout/orgChart1"/>
    <dgm:cxn modelId="{3877106A-1852-403A-9E31-217A4E68EF5B}" type="presParOf" srcId="{4136ED91-281C-4E13-8F13-C4B83BF1BB1D}" destId="{266C0D91-B501-472C-BD10-4C2AF5587112}" srcOrd="0" destOrd="0" presId="urn:microsoft.com/office/officeart/2005/8/layout/orgChart1"/>
    <dgm:cxn modelId="{118C513A-00BE-4280-B732-A16721050AE9}" type="presParOf" srcId="{266C0D91-B501-472C-BD10-4C2AF5587112}" destId="{AFEFBE3F-2944-49BF-BC06-B786B040159D}" srcOrd="0" destOrd="0" presId="urn:microsoft.com/office/officeart/2005/8/layout/orgChart1"/>
    <dgm:cxn modelId="{DB89F6BC-87B3-4787-BD47-F3CAAA547B73}" type="presParOf" srcId="{266C0D91-B501-472C-BD10-4C2AF5587112}" destId="{F01B5906-C573-4454-8482-9F66AA00CBE4}" srcOrd="1" destOrd="0" presId="urn:microsoft.com/office/officeart/2005/8/layout/orgChart1"/>
    <dgm:cxn modelId="{7EC23601-F289-46D7-AEB9-AAE4D29797E8}" type="presParOf" srcId="{4136ED91-281C-4E13-8F13-C4B83BF1BB1D}" destId="{E34F3DE5-8A93-4160-810E-3F2410640520}" srcOrd="1" destOrd="0" presId="urn:microsoft.com/office/officeart/2005/8/layout/orgChart1"/>
    <dgm:cxn modelId="{9827FFA3-B244-4931-BF74-16AFEB21FA78}" type="presParOf" srcId="{E34F3DE5-8A93-4160-810E-3F2410640520}" destId="{F2843318-0925-49CC-8B7C-71A7D30F1C3B}" srcOrd="0" destOrd="0" presId="urn:microsoft.com/office/officeart/2005/8/layout/orgChart1"/>
    <dgm:cxn modelId="{B0D53D47-CECF-40B8-BCC6-C2D2DF1051C9}" type="presParOf" srcId="{E34F3DE5-8A93-4160-810E-3F2410640520}" destId="{58C84D3B-A241-4CDA-8EE3-7A67C671D30B}" srcOrd="1" destOrd="0" presId="urn:microsoft.com/office/officeart/2005/8/layout/orgChart1"/>
    <dgm:cxn modelId="{CAD07638-AED5-4089-834E-6AFC77377E8E}" type="presParOf" srcId="{58C84D3B-A241-4CDA-8EE3-7A67C671D30B}" destId="{2747F3C5-3C03-4788-A9D3-C9DE52A8EE76}" srcOrd="0" destOrd="0" presId="urn:microsoft.com/office/officeart/2005/8/layout/orgChart1"/>
    <dgm:cxn modelId="{D63FE0C0-836E-4FD5-919E-F9404C54E0A2}" type="presParOf" srcId="{2747F3C5-3C03-4788-A9D3-C9DE52A8EE76}" destId="{0032C439-5A47-452F-9316-EFF116F617BC}" srcOrd="0" destOrd="0" presId="urn:microsoft.com/office/officeart/2005/8/layout/orgChart1"/>
    <dgm:cxn modelId="{69ACBD4D-960B-45A5-BBA5-A89A04D7C557}" type="presParOf" srcId="{2747F3C5-3C03-4788-A9D3-C9DE52A8EE76}" destId="{92262C60-71E6-4072-B411-A68D88548B36}" srcOrd="1" destOrd="0" presId="urn:microsoft.com/office/officeart/2005/8/layout/orgChart1"/>
    <dgm:cxn modelId="{A8EF9245-D1AB-410F-B20E-3265CF425D03}" type="presParOf" srcId="{58C84D3B-A241-4CDA-8EE3-7A67C671D30B}" destId="{7FB00004-98B2-4F5B-BE50-E92C3E723BE5}" srcOrd="1" destOrd="0" presId="urn:microsoft.com/office/officeart/2005/8/layout/orgChart1"/>
    <dgm:cxn modelId="{0C4A6C38-7E3F-4B76-8150-C34542E1FCFB}" type="presParOf" srcId="{58C84D3B-A241-4CDA-8EE3-7A67C671D30B}" destId="{C0E4FFA5-5ED9-49CD-B8C7-9B0EA692CC3B}" srcOrd="2" destOrd="0" presId="urn:microsoft.com/office/officeart/2005/8/layout/orgChart1"/>
    <dgm:cxn modelId="{A1482EA7-6989-4EBC-AD44-1F2FF731A1D5}" type="presParOf" srcId="{E34F3DE5-8A93-4160-810E-3F2410640520}" destId="{AE04EFDD-FA2F-4B00-A805-7FE9B00B115A}" srcOrd="2" destOrd="0" presId="urn:microsoft.com/office/officeart/2005/8/layout/orgChart1"/>
    <dgm:cxn modelId="{F7158B25-4C15-413F-9FC6-7F17E3C3DE36}" type="presParOf" srcId="{E34F3DE5-8A93-4160-810E-3F2410640520}" destId="{67738274-F9B4-4132-BA65-46B711D9F75C}" srcOrd="3" destOrd="0" presId="urn:microsoft.com/office/officeart/2005/8/layout/orgChart1"/>
    <dgm:cxn modelId="{22751C0E-F91C-451E-9ACC-792DE9F800E6}" type="presParOf" srcId="{67738274-F9B4-4132-BA65-46B711D9F75C}" destId="{B3B4601C-0E53-4A55-822D-AB07C49DB9AF}" srcOrd="0" destOrd="0" presId="urn:microsoft.com/office/officeart/2005/8/layout/orgChart1"/>
    <dgm:cxn modelId="{A6FA898C-223E-40D2-90C1-5C0342E84F7B}" type="presParOf" srcId="{B3B4601C-0E53-4A55-822D-AB07C49DB9AF}" destId="{10065B10-3ED9-4926-A1CC-E35345073210}" srcOrd="0" destOrd="0" presId="urn:microsoft.com/office/officeart/2005/8/layout/orgChart1"/>
    <dgm:cxn modelId="{0718C175-FC00-4369-93C6-BD6668958F30}" type="presParOf" srcId="{B3B4601C-0E53-4A55-822D-AB07C49DB9AF}" destId="{FB28727B-E6AD-4058-9FDA-1E837CF246D5}" srcOrd="1" destOrd="0" presId="urn:microsoft.com/office/officeart/2005/8/layout/orgChart1"/>
    <dgm:cxn modelId="{0427E390-1B2B-48B4-9E84-6B79A648EA03}" type="presParOf" srcId="{67738274-F9B4-4132-BA65-46B711D9F75C}" destId="{1C4A5188-6BF5-4C15-A91D-E23322E7D5AB}" srcOrd="1" destOrd="0" presId="urn:microsoft.com/office/officeart/2005/8/layout/orgChart1"/>
    <dgm:cxn modelId="{5B030093-3477-47EB-A4BE-95FA2745E5C1}" type="presParOf" srcId="{67738274-F9B4-4132-BA65-46B711D9F75C}" destId="{A8673252-AB5B-4EF8-894B-BF67C37C629E}" srcOrd="2" destOrd="0" presId="urn:microsoft.com/office/officeart/2005/8/layout/orgChart1"/>
    <dgm:cxn modelId="{A254A869-2200-44BA-A25A-8C17EE4A16D6}" type="presParOf" srcId="{E34F3DE5-8A93-4160-810E-3F2410640520}" destId="{B256BA07-93F9-4CDA-B505-D3F0F43D4595}" srcOrd="4" destOrd="0" presId="urn:microsoft.com/office/officeart/2005/8/layout/orgChart1"/>
    <dgm:cxn modelId="{1F2615BE-5C69-422D-A395-24D792A2C985}" type="presParOf" srcId="{E34F3DE5-8A93-4160-810E-3F2410640520}" destId="{0C076AE2-96B7-4348-A1D8-346CE417ABE3}" srcOrd="5" destOrd="0" presId="urn:microsoft.com/office/officeart/2005/8/layout/orgChart1"/>
    <dgm:cxn modelId="{C105A67F-F8C3-40FF-B4FA-3161CB8BD5B8}" type="presParOf" srcId="{0C076AE2-96B7-4348-A1D8-346CE417ABE3}" destId="{C72A034D-8BB3-4937-9E61-60750E9225A0}" srcOrd="0" destOrd="0" presId="urn:microsoft.com/office/officeart/2005/8/layout/orgChart1"/>
    <dgm:cxn modelId="{09AF146F-3E43-4747-A855-5FA4507185D0}" type="presParOf" srcId="{C72A034D-8BB3-4937-9E61-60750E9225A0}" destId="{0BC1DC89-D6ED-4BA2-B905-7EEAC9098813}" srcOrd="0" destOrd="0" presId="urn:microsoft.com/office/officeart/2005/8/layout/orgChart1"/>
    <dgm:cxn modelId="{BD551CB8-28B8-40F0-803F-C661F1FBC380}" type="presParOf" srcId="{C72A034D-8BB3-4937-9E61-60750E9225A0}" destId="{6AA3CB48-2CB8-4941-8971-11539BBFE392}" srcOrd="1" destOrd="0" presId="urn:microsoft.com/office/officeart/2005/8/layout/orgChart1"/>
    <dgm:cxn modelId="{6E725D08-5698-4F9D-AF52-67DA1A901CEC}" type="presParOf" srcId="{0C076AE2-96B7-4348-A1D8-346CE417ABE3}" destId="{D7565FDB-31AD-4B9E-909A-254F289F8973}" srcOrd="1" destOrd="0" presId="urn:microsoft.com/office/officeart/2005/8/layout/orgChart1"/>
    <dgm:cxn modelId="{7F8FCDD7-6835-4507-9A2A-17ED36F3CE1C}" type="presParOf" srcId="{0C076AE2-96B7-4348-A1D8-346CE417ABE3}" destId="{69FB8CD2-CEBF-4DD1-9B6A-D756B9B72E28}" srcOrd="2" destOrd="0" presId="urn:microsoft.com/office/officeart/2005/8/layout/orgChart1"/>
    <dgm:cxn modelId="{157B3242-D657-4065-9E6F-3DA961E238ED}" type="presParOf" srcId="{4136ED91-281C-4E13-8F13-C4B83BF1BB1D}" destId="{96DF71F3-84A0-4FBC-A088-9E72BB4DDE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6BA07-93F9-4CDA-B505-D3F0F43D4595}">
      <dsp:nvSpPr>
        <dsp:cNvPr id="0" name=""/>
        <dsp:cNvSpPr/>
      </dsp:nvSpPr>
      <dsp:spPr>
        <a:xfrm>
          <a:off x="2726623" y="1147820"/>
          <a:ext cx="1686284" cy="277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96"/>
              </a:lnTo>
              <a:lnTo>
                <a:pt x="1686284" y="126296"/>
              </a:lnTo>
              <a:lnTo>
                <a:pt x="1686284" y="277137"/>
              </a:lnTo>
            </a:path>
          </a:pathLst>
        </a:custGeom>
        <a:noFill/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4EFDD-FA2F-4B00-A805-7FE9B00B115A}">
      <dsp:nvSpPr>
        <dsp:cNvPr id="0" name=""/>
        <dsp:cNvSpPr/>
      </dsp:nvSpPr>
      <dsp:spPr>
        <a:xfrm>
          <a:off x="2646957" y="1147820"/>
          <a:ext cx="91440" cy="296301"/>
        </a:xfrm>
        <a:custGeom>
          <a:avLst/>
          <a:gdLst/>
          <a:ahLst/>
          <a:cxnLst/>
          <a:rect l="0" t="0" r="0" b="0"/>
          <a:pathLst>
            <a:path>
              <a:moveTo>
                <a:pt x="79666" y="0"/>
              </a:moveTo>
              <a:lnTo>
                <a:pt x="79666" y="145460"/>
              </a:lnTo>
              <a:lnTo>
                <a:pt x="45720" y="145460"/>
              </a:lnTo>
              <a:lnTo>
                <a:pt x="45720" y="296301"/>
              </a:lnTo>
            </a:path>
          </a:pathLst>
        </a:custGeom>
        <a:noFill/>
        <a:ln w="952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43318-0925-49CC-8B7C-71A7D30F1C3B}">
      <dsp:nvSpPr>
        <dsp:cNvPr id="0" name=""/>
        <dsp:cNvSpPr/>
      </dsp:nvSpPr>
      <dsp:spPr>
        <a:xfrm>
          <a:off x="936388" y="1147820"/>
          <a:ext cx="1790235" cy="277137"/>
        </a:xfrm>
        <a:custGeom>
          <a:avLst/>
          <a:gdLst/>
          <a:ahLst/>
          <a:cxnLst/>
          <a:rect l="0" t="0" r="0" b="0"/>
          <a:pathLst>
            <a:path>
              <a:moveTo>
                <a:pt x="1790235" y="0"/>
              </a:moveTo>
              <a:lnTo>
                <a:pt x="1790235" y="126296"/>
              </a:lnTo>
              <a:lnTo>
                <a:pt x="0" y="126296"/>
              </a:lnTo>
              <a:lnTo>
                <a:pt x="0" y="277137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FBE3F-2944-49BF-BC06-B786B040159D}">
      <dsp:nvSpPr>
        <dsp:cNvPr id="0" name=""/>
        <dsp:cNvSpPr/>
      </dsp:nvSpPr>
      <dsp:spPr>
        <a:xfrm>
          <a:off x="1603729" y="24926"/>
          <a:ext cx="2245789" cy="112289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Комитет</a:t>
          </a:r>
          <a:r>
            <a:rPr lang="ru-RU" sz="1200" kern="1200" dirty="0" smtClean="0">
              <a:solidFill>
                <a:schemeClr val="accent5"/>
              </a:solidFill>
            </a:rPr>
            <a:t> </a:t>
          </a:r>
          <a:endParaRPr lang="ru-RU" sz="1200" kern="1200" dirty="0">
            <a:solidFill>
              <a:schemeClr val="accent5"/>
            </a:solidFill>
          </a:endParaRPr>
        </a:p>
      </dsp:txBody>
      <dsp:txXfrm>
        <a:off x="1603729" y="24926"/>
        <a:ext cx="2245789" cy="1122894"/>
      </dsp:txXfrm>
    </dsp:sp>
    <dsp:sp modelId="{0032C439-5A47-452F-9316-EFF116F617BC}">
      <dsp:nvSpPr>
        <dsp:cNvPr id="0" name=""/>
        <dsp:cNvSpPr/>
      </dsp:nvSpPr>
      <dsp:spPr>
        <a:xfrm>
          <a:off x="218098" y="1424958"/>
          <a:ext cx="1436578" cy="115538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Процедурный контроль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18098" y="1424958"/>
        <a:ext cx="1436578" cy="1155382"/>
      </dsp:txXfrm>
    </dsp:sp>
    <dsp:sp modelId="{10065B10-3ED9-4926-A1CC-E35345073210}">
      <dsp:nvSpPr>
        <dsp:cNvPr id="0" name=""/>
        <dsp:cNvSpPr/>
      </dsp:nvSpPr>
      <dsp:spPr>
        <a:xfrm>
          <a:off x="1974388" y="1444122"/>
          <a:ext cx="1436578" cy="1158995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Внутренний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финансовый контроль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1974388" y="1444122"/>
        <a:ext cx="1436578" cy="1158995"/>
      </dsp:txXfrm>
    </dsp:sp>
    <dsp:sp modelId="{0BC1DC89-D6ED-4BA2-B905-7EEAC9098813}">
      <dsp:nvSpPr>
        <dsp:cNvPr id="0" name=""/>
        <dsp:cNvSpPr/>
      </dsp:nvSpPr>
      <dsp:spPr>
        <a:xfrm>
          <a:off x="3694619" y="1424958"/>
          <a:ext cx="1436578" cy="1257681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Контроль за исполнением поручений губернатора и иные полномочия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694619" y="1424958"/>
        <a:ext cx="1436578" cy="1257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72" cy="3407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257" y="0"/>
            <a:ext cx="4304558" cy="3407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5CC611D4-7E9D-41AE-A32E-191A006D988A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6" y="3269665"/>
            <a:ext cx="7946388" cy="2675324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3745"/>
            <a:ext cx="4302972" cy="340756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257" y="6453745"/>
            <a:ext cx="4304558" cy="340756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A3E82E6-6153-4B70-A47D-D0BE5030A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2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62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5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0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02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02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02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02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02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E82E6-6153-4B70-A47D-D0BE5030AE4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2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0"/>
            <a:ext cx="12192000" cy="25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" name="Text Placeholder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902677" y="1996700"/>
            <a:ext cx="10505831" cy="1762021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spcBef>
                <a:spcPts val="492"/>
              </a:spcBef>
              <a:defRPr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 – Level 0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6780853" y="-17200"/>
            <a:ext cx="5445624" cy="1854824"/>
            <a:chOff x="6780853" y="-17200"/>
            <a:chExt cx="5445624" cy="1854824"/>
          </a:xfrm>
        </p:grpSpPr>
        <p:sp>
          <p:nvSpPr>
            <p:cNvPr id="20" name="Freeform 6"/>
            <p:cNvSpPr>
              <a:spLocks/>
            </p:cNvSpPr>
            <p:nvPr/>
          </p:nvSpPr>
          <p:spPr bwMode="auto">
            <a:xfrm flipH="1">
              <a:off x="6780853" y="-1025"/>
              <a:ext cx="5416948" cy="1838649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8597477" y="-7720"/>
              <a:ext cx="3609418" cy="1330324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0" h="10000">
                  <a:moveTo>
                    <a:pt x="19" y="40"/>
                  </a:moveTo>
                  <a:cubicBezTo>
                    <a:pt x="23" y="3295"/>
                    <a:pt x="-33" y="6745"/>
                    <a:pt x="30" y="10000"/>
                  </a:cubicBezTo>
                  <a:lnTo>
                    <a:pt x="8164" y="5561"/>
                  </a:lnTo>
                  <a:lnTo>
                    <a:pt x="10010" y="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 flipH="1">
              <a:off x="9285761" y="-17200"/>
              <a:ext cx="2940716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83" name="Slide Number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4" name="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02677" y="856801"/>
            <a:ext cx="10505831" cy="773999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2" name="Группа 1"/>
          <p:cNvGrpSpPr/>
          <p:nvPr userDrawn="1"/>
        </p:nvGrpSpPr>
        <p:grpSpPr>
          <a:xfrm>
            <a:off x="6780853" y="-17200"/>
            <a:ext cx="5445624" cy="1854824"/>
            <a:chOff x="6780853" y="-17200"/>
            <a:chExt cx="5445624" cy="1854824"/>
          </a:xfrm>
        </p:grpSpPr>
        <p:sp>
          <p:nvSpPr>
            <p:cNvPr id="15" name="Freeform 6"/>
            <p:cNvSpPr>
              <a:spLocks/>
            </p:cNvSpPr>
            <p:nvPr/>
          </p:nvSpPr>
          <p:spPr bwMode="auto">
            <a:xfrm flipH="1">
              <a:off x="6780853" y="-1025"/>
              <a:ext cx="5416948" cy="1838649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 flipH="1">
              <a:off x="8597477" y="-7720"/>
              <a:ext cx="3609418" cy="1330324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0" h="10000">
                  <a:moveTo>
                    <a:pt x="19" y="40"/>
                  </a:moveTo>
                  <a:cubicBezTo>
                    <a:pt x="23" y="3295"/>
                    <a:pt x="-33" y="6745"/>
                    <a:pt x="30" y="10000"/>
                  </a:cubicBezTo>
                  <a:lnTo>
                    <a:pt x="8164" y="5561"/>
                  </a:lnTo>
                  <a:lnTo>
                    <a:pt x="10010" y="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 flipH="1">
              <a:off x="9285761" y="-17200"/>
              <a:ext cx="2940716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13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ocation, date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1444431" y="6066000"/>
            <a:ext cx="9441968" cy="370800"/>
          </a:xfrm>
        </p:spPr>
        <p:txBody>
          <a:bodyPr vert="horz" wrap="square" lIns="28800" tIns="0" rIns="0" bIns="0" rtlCol="0" anchor="b" anchorCtr="0">
            <a:no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2092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Location, date of presentation (month, day, year)</a:t>
            </a:r>
            <a:endParaRPr lang="en-US" dirty="0"/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 hasCustomPrompt="1"/>
            <p:custDataLst>
              <p:tags r:id="rId2"/>
            </p:custDataLst>
          </p:nvPr>
        </p:nvSpPr>
        <p:spPr>
          <a:xfrm>
            <a:off x="1444431" y="4566721"/>
            <a:ext cx="9441968" cy="799487"/>
          </a:xfrm>
        </p:spPr>
        <p:txBody>
          <a:bodyPr vert="horz" lIns="14400" tIns="0" rIns="0" bIns="216000" rtlCol="0" anchor="t" anchorCtr="0">
            <a:sp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4062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 of document</a:t>
            </a:r>
            <a:endParaRPr lang="en-US" dirty="0"/>
          </a:p>
        </p:txBody>
      </p:sp>
      <p:sp>
        <p:nvSpPr>
          <p:cNvPr id="6" name="Project name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444431" y="3498550"/>
            <a:ext cx="9441968" cy="1003801"/>
          </a:xfrm>
        </p:spPr>
        <p:txBody>
          <a:bodyPr vert="horz" lIns="0" tIns="0" rIns="0" bIns="0" rtlCol="0" anchor="b" anchorCtr="0">
            <a:spAutoFit/>
          </a:bodyPr>
          <a:lstStyle>
            <a:lvl1pPr algn="l">
              <a:lnSpc>
                <a:spcPct val="93000"/>
              </a:lnSpc>
              <a:spcBef>
                <a:spcPts val="0"/>
              </a:spcBef>
              <a:defRPr kumimoji="0" lang="en-US" sz="6523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Slide Number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0825"/>
            <a:ext cx="12192000" cy="2667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Slide Number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1139" y="6718300"/>
            <a:ext cx="141064" cy="17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108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8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6" name="Slide Number Line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08508" y="6734176"/>
            <a:ext cx="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>
          <a:xfrm>
            <a:off x="902807" y="1996522"/>
            <a:ext cx="10511563" cy="4240263"/>
          </a:xfrm>
        </p:spPr>
        <p:txBody>
          <a:bodyPr>
            <a:spAutoFit/>
          </a:bodyPr>
          <a:lstStyle>
            <a:lvl1pPr marL="443088" indent="-443088">
              <a:spcBef>
                <a:spcPts val="2462"/>
              </a:spcBef>
              <a:tabLst>
                <a:tab pos="10488508" algn="r"/>
              </a:tabLs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886176" indent="-443088">
              <a:spcBef>
                <a:spcPts val="738"/>
              </a:spcBef>
              <a:buNone/>
              <a:tabLst>
                <a:tab pos="10488508" algn="r"/>
              </a:tabLst>
              <a:defRPr b="0">
                <a:solidFill>
                  <a:schemeClr val="tx1"/>
                </a:solidFill>
              </a:defRPr>
            </a:lvl2pPr>
            <a:lvl3pPr marL="1550808" indent="-664632">
              <a:spcBef>
                <a:spcPts val="0"/>
              </a:spcBef>
              <a:buNone/>
              <a:tabLst>
                <a:tab pos="10488508" algn="r"/>
              </a:tabLst>
              <a:defRPr>
                <a:solidFill>
                  <a:schemeClr val="tx1"/>
                </a:solidFill>
              </a:defRPr>
            </a:lvl3pPr>
            <a:lvl4pPr marL="1545532" indent="-658463">
              <a:buNone/>
              <a:tabLst>
                <a:tab pos="10488508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A.	xxx	xx</a:t>
            </a:r>
          </a:p>
          <a:p>
            <a:pPr lvl="0"/>
            <a:r>
              <a:rPr lang="en-US" dirty="0" smtClean="0"/>
              <a:t>B.	xxx	xx</a:t>
            </a:r>
          </a:p>
          <a:p>
            <a:pPr lvl="1"/>
            <a:r>
              <a:rPr lang="en-US" dirty="0" smtClean="0"/>
              <a:t>1.	xxx	xx</a:t>
            </a:r>
          </a:p>
          <a:p>
            <a:pPr lvl="1"/>
            <a:r>
              <a:rPr lang="en-US" dirty="0" smtClean="0"/>
              <a:t>2.	xxx	xx</a:t>
            </a:r>
          </a:p>
          <a:p>
            <a:pPr lvl="2"/>
            <a:r>
              <a:rPr lang="en-US" dirty="0" smtClean="0"/>
              <a:t>2.1	xxx	xx</a:t>
            </a:r>
          </a:p>
          <a:p>
            <a:pPr lvl="2"/>
            <a:r>
              <a:rPr lang="en-US" dirty="0" smtClean="0"/>
              <a:t>2.2	xxx	xx</a:t>
            </a:r>
          </a:p>
          <a:p>
            <a:pPr lvl="0"/>
            <a:r>
              <a:rPr lang="en-US" dirty="0" smtClean="0"/>
              <a:t>C.	xxx	xx</a:t>
            </a:r>
          </a:p>
          <a:p>
            <a:pPr lvl="1"/>
            <a:r>
              <a:rPr lang="en-US" dirty="0" smtClean="0"/>
              <a:t>1.	xxx	xx</a:t>
            </a:r>
          </a:p>
          <a:p>
            <a:pPr lvl="2"/>
            <a:r>
              <a:rPr lang="en-US" dirty="0" smtClean="0"/>
              <a:t>1.1	xxx	xx</a:t>
            </a:r>
          </a:p>
        </p:txBody>
      </p:sp>
      <p:sp>
        <p:nvSpPr>
          <p:cNvPr id="10" name="Contents Title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02807" y="857851"/>
            <a:ext cx="10515470" cy="47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3000"/>
              </a:lnSpc>
              <a:defRPr/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492416" algn="r"/>
              </a:tabLst>
              <a:defRPr/>
            </a:pPr>
            <a:r>
              <a:rPr kumimoji="0" lang="ru-RU" altLang="de-DE" sz="332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Оглавление</a:t>
            </a:r>
            <a:r>
              <a:rPr kumimoji="0" lang="en-US" altLang="de-DE" sz="332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	</a:t>
            </a:r>
            <a:endParaRPr kumimoji="0" lang="en-US" altLang="de-DE" sz="3323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" name="Title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910861" y="857850"/>
            <a:ext cx="1195732" cy="386388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 algn="r" defTabSz="1125444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>
                <a:tab pos="1195784" algn="r"/>
              </a:tabLst>
              <a:defRPr lang="en-US" sz="3323" b="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6780853" y="-17200"/>
            <a:ext cx="5445624" cy="1854824"/>
            <a:chOff x="6780853" y="-17200"/>
            <a:chExt cx="5445624" cy="1854824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 flipH="1">
              <a:off x="6780853" y="-1025"/>
              <a:ext cx="5416948" cy="1838649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 flipH="1">
              <a:off x="8597477" y="-7720"/>
              <a:ext cx="3609418" cy="1330324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0" h="10000">
                  <a:moveTo>
                    <a:pt x="19" y="40"/>
                  </a:moveTo>
                  <a:cubicBezTo>
                    <a:pt x="23" y="3295"/>
                    <a:pt x="-33" y="6745"/>
                    <a:pt x="30" y="10000"/>
                  </a:cubicBezTo>
                  <a:lnTo>
                    <a:pt x="8164" y="5561"/>
                  </a:lnTo>
                  <a:lnTo>
                    <a:pt x="10010" y="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 flipH="1">
              <a:off x="9285761" y="-17200"/>
              <a:ext cx="2940716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26" name="Slide Number"/>
          <p:cNvSpPr txBox="1"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osition Lines"/>
          <p:cNvGrpSpPr/>
          <p:nvPr/>
        </p:nvGrpSpPr>
        <p:grpSpPr>
          <a:xfrm>
            <a:off x="907111" y="6886575"/>
            <a:ext cx="563904" cy="72000"/>
            <a:chOff x="737028" y="6886575"/>
            <a:chExt cx="458172" cy="72000"/>
          </a:xfrm>
        </p:grpSpPr>
        <p:sp>
          <p:nvSpPr>
            <p:cNvPr id="10" name="Line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737028" y="6886575"/>
              <a:ext cx="0" cy="72000"/>
            </a:xfrm>
            <a:prstGeom prst="line">
              <a:avLst/>
            </a:prstGeom>
            <a:noFill/>
            <a:ln w="158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noProof="0" dirty="0"/>
            </a:p>
          </p:txBody>
        </p:sp>
        <p:sp>
          <p:nvSpPr>
            <p:cNvPr id="11" name="Line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95200" y="6886575"/>
              <a:ext cx="0" cy="72000"/>
            </a:xfrm>
            <a:prstGeom prst="line">
              <a:avLst/>
            </a:prstGeom>
            <a:noFill/>
            <a:ln w="31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noProof="0" dirty="0"/>
            </a:p>
          </p:txBody>
        </p:sp>
      </p:grpSp>
      <p:sp>
        <p:nvSpPr>
          <p:cNvPr id="13" name="Rectangle 12"/>
          <p:cNvSpPr/>
          <p:nvPr>
            <p:custDataLst>
              <p:tags r:id="rId1"/>
            </p:custDataLst>
          </p:nvPr>
        </p:nvSpPr>
        <p:spPr>
          <a:xfrm>
            <a:off x="0" y="1"/>
            <a:ext cx="12192000" cy="4445793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0" y="4448176"/>
            <a:ext cx="12192000" cy="2409825"/>
          </a:xfrm>
          <a:prstGeom prst="rect">
            <a:avLst/>
          </a:prstGeom>
          <a:solidFill>
            <a:schemeClr val="accent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b="0" noProof="0" dirty="0" smtClean="0">
              <a:solidFill>
                <a:schemeClr val="tx1"/>
              </a:solidFill>
              <a:cs typeface="Arial Narrow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-2931" y="4448175"/>
            <a:ext cx="1219493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en-US" sz="1600" noProof="0" dirty="0"/>
          </a:p>
        </p:txBody>
      </p:sp>
      <p:sp>
        <p:nvSpPr>
          <p:cNvPr id="53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07111" y="0"/>
            <a:ext cx="0" cy="6861562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 noProof="0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1514001" y="3785857"/>
            <a:ext cx="9937493" cy="657337"/>
          </a:xfrm>
        </p:spPr>
        <p:txBody>
          <a:bodyPr vert="horz" wrap="square" lIns="0" tIns="0" rIns="0" bIns="180000" rtlCol="0" anchor="b" anchorCtr="0">
            <a:spAutoFit/>
          </a:bodyPr>
          <a:lstStyle>
            <a:lvl1pPr marL="668232" indent="-668232" algn="l" defTabSz="443088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>
                <a:tab pos="990625" algn="l"/>
              </a:tabLst>
              <a:defRPr kumimoji="0" lang="en-US" sz="3323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668232" marR="0" lvl="0" indent="-668232" algn="l" defTabSz="443088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90625" algn="l"/>
              </a:tabLst>
              <a:defRPr/>
            </a:pPr>
            <a:r>
              <a:rPr lang="en-US" dirty="0" smtClean="0"/>
              <a:t>A.    Click to edit text</a:t>
            </a:r>
            <a:endParaRPr lang="en-US" dirty="0"/>
          </a:p>
        </p:txBody>
      </p:sp>
      <p:sp>
        <p:nvSpPr>
          <p:cNvPr id="22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600" b="0" kern="1200" noProof="0" dirty="0" smtClean="0">
              <a:solidFill>
                <a:schemeClr val="tx1"/>
              </a:solidFill>
              <a:latin typeface="+mn-lt"/>
              <a:ea typeface="+mn-ea"/>
              <a:cs typeface="Arial Narrow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!!!Do not delete this text object!!!!_2"/>
          <p:cNvSpPr/>
          <p:nvPr/>
        </p:nvSpPr>
        <p:spPr>
          <a:xfrm>
            <a:off x="-54529" y="-83405"/>
            <a:ext cx="39877" cy="32400"/>
          </a:xfrm>
          <a:prstGeom prst="ellipse">
            <a:avLst/>
          </a:prstGeom>
          <a:solidFill>
            <a:srgbClr val="FF000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3000"/>
              </a:lnSpc>
              <a:spcBef>
                <a:spcPts val="369"/>
              </a:spcBef>
            </a:pPr>
            <a:r>
              <a:rPr lang="de-DE" sz="246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!!!Do not delete this text object!!!!"/>
          <p:cNvSpPr txBox="1"/>
          <p:nvPr>
            <p:custDataLst>
              <p:tags r:id="rId10"/>
            </p:custDataLst>
          </p:nvPr>
        </p:nvSpPr>
        <p:spPr>
          <a:xfrm>
            <a:off x="0" y="-90288"/>
            <a:ext cx="1215076" cy="56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buClr>
                <a:schemeClr val="tx1"/>
              </a:buClr>
              <a:buSzPct val="100000"/>
            </a:pPr>
            <a:r>
              <a:rPr lang="en-GB" sz="369" b="0" noProof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"A4rb_Premium" – 2012-02_v02 – do not delete this text object!</a:t>
            </a:r>
            <a:r>
              <a:rPr lang="en-GB" sz="369" b="0" baseline="0" noProof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GB" sz="369" b="0" noProof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Speech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902677" y="1996700"/>
            <a:ext cx="10505831" cy="176202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 – Level 0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902677" y="857475"/>
            <a:ext cx="10505831" cy="7727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Drawing grid" hidden="1"/>
          <p:cNvGrpSpPr/>
          <p:nvPr>
            <p:custDataLst>
              <p:tags r:id="rId13"/>
            </p:custDataLst>
          </p:nvPr>
        </p:nvGrpSpPr>
        <p:grpSpPr>
          <a:xfrm>
            <a:off x="0" y="0"/>
            <a:ext cx="12192000" cy="6858000"/>
            <a:chOff x="0" y="0"/>
            <a:chExt cx="9906000" cy="6858000"/>
          </a:xfrm>
        </p:grpSpPr>
        <p:cxnSp>
          <p:nvCxnSpPr>
            <p:cNvPr id="27" name="!!!Do not delete!!!"/>
            <p:cNvCxnSpPr/>
            <p:nvPr/>
          </p:nvCxnSpPr>
          <p:spPr>
            <a:xfrm>
              <a:off x="738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!!!Do not delete!!!"/>
            <p:cNvCxnSpPr/>
            <p:nvPr/>
          </p:nvCxnSpPr>
          <p:spPr>
            <a:xfrm>
              <a:off x="1347787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!!!Do not delete!!!"/>
            <p:cNvCxnSpPr/>
            <p:nvPr/>
          </p:nvCxnSpPr>
          <p:spPr>
            <a:xfrm>
              <a:off x="774096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!!!Do not delete!!!"/>
            <p:cNvCxnSpPr/>
            <p:nvPr/>
          </p:nvCxnSpPr>
          <p:spPr>
            <a:xfrm>
              <a:off x="812831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!!!Do not delete!!!"/>
            <p:cNvCxnSpPr/>
            <p:nvPr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!!!Do not delete!!!"/>
            <p:cNvCxnSpPr/>
            <p:nvPr/>
          </p:nvCxnSpPr>
          <p:spPr>
            <a:xfrm>
              <a:off x="0" y="221454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!!!Do not delete!!!"/>
            <p:cNvCxnSpPr/>
            <p:nvPr/>
          </p:nvCxnSpPr>
          <p:spPr>
            <a:xfrm>
              <a:off x="0" y="496092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!!!Do not delete!!!"/>
            <p:cNvCxnSpPr/>
            <p:nvPr/>
          </p:nvCxnSpPr>
          <p:spPr>
            <a:xfrm>
              <a:off x="0" y="856800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!!!Do not delete!!!"/>
            <p:cNvCxnSpPr/>
            <p:nvPr/>
          </p:nvCxnSpPr>
          <p:spPr>
            <a:xfrm>
              <a:off x="0" y="7415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!!!Do not delete!!!"/>
            <p:cNvCxnSpPr/>
            <p:nvPr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!!!Do not delete!!!"/>
            <p:cNvCxnSpPr/>
            <p:nvPr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!!!Do not delete!!!"/>
            <p:cNvCxnSpPr/>
            <p:nvPr/>
          </p:nvCxnSpPr>
          <p:spPr>
            <a:xfrm>
              <a:off x="0" y="1995488"/>
              <a:ext cx="9271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!!!Do not delete!!!"/>
            <p:cNvCxnSpPr/>
            <p:nvPr/>
          </p:nvCxnSpPr>
          <p:spPr>
            <a:xfrm>
              <a:off x="0" y="3032125"/>
              <a:ext cx="7366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!!!Do not delete!!!"/>
            <p:cNvCxnSpPr/>
            <p:nvPr/>
          </p:nvCxnSpPr>
          <p:spPr>
            <a:xfrm>
              <a:off x="0" y="17639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ormatted_text" hidden="1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908540" y="2621661"/>
            <a:ext cx="2436923" cy="127470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846" b="1" dirty="0" smtClean="0">
                <a:latin typeface="+mn-lt"/>
                <a:cs typeface="Arial" pitchFamily="34" charset="0"/>
              </a:rPr>
              <a:t>15 Point Text: Level 0</a:t>
            </a:r>
            <a:endParaRPr lang="de-DE" sz="1846" b="0" dirty="0" smtClean="0">
              <a:latin typeface="+mn-lt"/>
              <a:cs typeface="Arial" pitchFamily="34" charset="0"/>
            </a:endParaRPr>
          </a:p>
          <a:p>
            <a:pPr marL="202554" lvl="1" indent="-202554">
              <a:lnSpc>
                <a:spcPct val="93000"/>
              </a:lnSpc>
              <a:spcBef>
                <a:spcPts val="985"/>
              </a:spcBef>
              <a:buClr>
                <a:schemeClr val="tx1"/>
              </a:buClr>
              <a:buSzPct val="100000"/>
              <a:buFont typeface="Arial Narrow"/>
              <a:buChar char="&gt;"/>
            </a:pPr>
            <a:r>
              <a:rPr lang="de-DE" sz="1846" b="0" dirty="0" smtClean="0">
                <a:latin typeface="+mn-lt"/>
                <a:cs typeface="Arial" pitchFamily="34" charset="0"/>
              </a:rPr>
              <a:t>Level 1</a:t>
            </a:r>
          </a:p>
          <a:p>
            <a:pPr marL="424098" lvl="2" indent="-205718">
              <a:lnSpc>
                <a:spcPct val="93000"/>
              </a:lnSpc>
              <a:spcBef>
                <a:spcPts val="492"/>
              </a:spcBef>
              <a:buClr>
                <a:schemeClr val="tx1"/>
              </a:buClr>
              <a:buSzPct val="100000"/>
              <a:buFont typeface="Arial Narrow"/>
              <a:buChar char="–"/>
            </a:pPr>
            <a:r>
              <a:rPr lang="de-DE" sz="1846" b="0" dirty="0" smtClean="0">
                <a:latin typeface="+mn-lt"/>
                <a:cs typeface="Arial" pitchFamily="34" charset="0"/>
              </a:rPr>
              <a:t>Level 2</a:t>
            </a:r>
          </a:p>
          <a:p>
            <a:pPr marL="613993" lvl="3" indent="-177235">
              <a:lnSpc>
                <a:spcPct val="93000"/>
              </a:lnSpc>
              <a:spcBef>
                <a:spcPts val="246"/>
              </a:spcBef>
              <a:buClr>
                <a:schemeClr val="tx1"/>
              </a:buClr>
              <a:buSzPct val="100000"/>
              <a:buFont typeface="Arial Narrow"/>
              <a:buChar char="-"/>
            </a:pPr>
            <a:r>
              <a:rPr lang="de-DE" sz="1846" b="0" dirty="0" smtClean="0">
                <a:latin typeface="+mn-lt"/>
                <a:cs typeface="Arial" pitchFamily="34" charset="0"/>
              </a:rPr>
              <a:t>Level 3</a:t>
            </a:r>
          </a:p>
        </p:txBody>
      </p:sp>
      <p:sp>
        <p:nvSpPr>
          <p:cNvPr id="46" name="Source" hidden="1"/>
          <p:cNvSpPr txBox="1"/>
          <p:nvPr>
            <p:custDataLst>
              <p:tags r:id="rId15"/>
            </p:custDataLst>
          </p:nvPr>
        </p:nvSpPr>
        <p:spPr>
          <a:xfrm>
            <a:off x="908541" y="6680369"/>
            <a:ext cx="634789" cy="15857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457211" indent="-457211"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108" b="0" dirty="0" smtClean="0">
                <a:latin typeface="+mn-lt"/>
                <a:cs typeface="Arial" pitchFamily="34" charset="0"/>
              </a:rPr>
              <a:t>Source:	</a:t>
            </a:r>
            <a:r>
              <a:rPr lang="de-DE" sz="1108" b="0" dirty="0" err="1" smtClean="0">
                <a:latin typeface="+mn-lt"/>
                <a:cs typeface="Arial" pitchFamily="34" charset="0"/>
              </a:rPr>
              <a:t>xxx</a:t>
            </a:r>
            <a:endParaRPr lang="de-DE" sz="1108" b="0" dirty="0" smtClean="0">
              <a:latin typeface="+mn-lt"/>
              <a:cs typeface="Arial" pitchFamily="34" charset="0"/>
            </a:endParaRPr>
          </a:p>
        </p:txBody>
      </p:sp>
      <p:sp>
        <p:nvSpPr>
          <p:cNvPr id="47" name="Notes" hidden="1"/>
          <p:cNvSpPr txBox="1"/>
          <p:nvPr>
            <p:custDataLst>
              <p:tags r:id="rId16"/>
            </p:custDataLst>
          </p:nvPr>
        </p:nvSpPr>
        <p:spPr>
          <a:xfrm>
            <a:off x="908541" y="6384452"/>
            <a:ext cx="393698" cy="176138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199297" indent="-199297"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231" b="0" dirty="0" smtClean="0">
                <a:latin typeface="+mn-lt"/>
                <a:cs typeface="Arial" pitchFamily="34" charset="0"/>
              </a:rPr>
              <a:t>1)	</a:t>
            </a:r>
            <a:r>
              <a:rPr lang="de-DE" sz="1231" b="0" dirty="0" err="1" smtClean="0">
                <a:latin typeface="+mn-lt"/>
                <a:cs typeface="Arial" pitchFamily="34" charset="0"/>
              </a:rPr>
              <a:t>xxx</a:t>
            </a:r>
            <a:endParaRPr lang="de-DE" sz="1231" b="0" dirty="0" smtClean="0">
              <a:latin typeface="+mn-lt"/>
              <a:cs typeface="Arial" pitchFamily="34" charset="0"/>
            </a:endParaRPr>
          </a:p>
        </p:txBody>
      </p:sp>
      <p:grpSp>
        <p:nvGrpSpPr>
          <p:cNvPr id="5" name="Legend" hidden="1"/>
          <p:cNvGrpSpPr/>
          <p:nvPr>
            <p:custDataLst>
              <p:tags r:id="rId17"/>
            </p:custDataLst>
          </p:nvPr>
        </p:nvGrpSpPr>
        <p:grpSpPr>
          <a:xfrm>
            <a:off x="908541" y="6195220"/>
            <a:ext cx="800135" cy="179153"/>
            <a:chOff x="736600" y="6157119"/>
            <a:chExt cx="650109" cy="179153"/>
          </a:xfrm>
        </p:grpSpPr>
        <p:sp>
          <p:nvSpPr>
            <p:cNvPr id="49" name="LegendIcon"/>
            <p:cNvSpPr/>
            <p:nvPr/>
          </p:nvSpPr>
          <p:spPr>
            <a:xfrm>
              <a:off x="736600" y="6157119"/>
              <a:ext cx="215900" cy="146050"/>
            </a:xfrm>
            <a:prstGeom prst="rect">
              <a:avLst/>
            </a:prstGeom>
            <a:noFill/>
            <a:ln w="9525" cap="flat" cmpd="sng" algn="ctr">
              <a:solidFill>
                <a:srgbClr val="003F5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1125444" eaLnBrk="1" fontAlgn="auto" latinLnBrk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50" name="LegendText"/>
            <p:cNvSpPr txBox="1"/>
            <p:nvPr/>
          </p:nvSpPr>
          <p:spPr>
            <a:xfrm>
              <a:off x="1035050" y="6160134"/>
              <a:ext cx="351659" cy="1761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 marL="0" marR="0" lvl="0" indent="0" defTabSz="1125444" eaLnBrk="1" fontAlgn="auto" latinLnBrk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de-DE" sz="1231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Legend</a:t>
              </a:r>
            </a:p>
          </p:txBody>
        </p:sp>
      </p:grpSp>
      <p:sp>
        <p:nvSpPr>
          <p:cNvPr id="51" name="Subtitle" hidden="1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908541" y="2005020"/>
            <a:ext cx="10502421" cy="36997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2585" b="0" dirty="0" err="1" smtClean="0">
                <a:latin typeface="+mn-lt"/>
                <a:cs typeface="Arial" pitchFamily="34" charset="0"/>
              </a:rPr>
              <a:t>Subtitle</a:t>
            </a:r>
            <a:endParaRPr lang="de-DE" sz="2585" b="0" dirty="0" smtClean="0">
              <a:latin typeface="+mn-lt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</p:sldLayoutIdLst>
  <p:hf hdr="0" dt="0"/>
  <p:txStyles>
    <p:titleStyle>
      <a:lvl1pPr algn="l" defTabSz="1125444" rtl="0" eaLnBrk="1" latinLnBrk="0" hangingPunct="1">
        <a:lnSpc>
          <a:spcPct val="93000"/>
        </a:lnSpc>
        <a:spcBef>
          <a:spcPct val="0"/>
        </a:spcBef>
        <a:buNone/>
        <a:defRPr lang="en-US" sz="3323" b="0" kern="120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lang="en-US" sz="2585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283576" indent="-283576" algn="l" defTabSz="1125444" rtl="0" eaLnBrk="1" latinLnBrk="0" hangingPunct="1">
        <a:lnSpc>
          <a:spcPct val="93000"/>
        </a:lnSpc>
        <a:spcBef>
          <a:spcPts val="1477"/>
        </a:spcBef>
        <a:buFont typeface="Arial Narrow" pitchFamily="34" charset="0"/>
        <a:buChar char="&gt;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93738" indent="-288007" algn="l" defTabSz="1125444" rtl="0" eaLnBrk="1" latinLnBrk="0" hangingPunct="1">
        <a:lnSpc>
          <a:spcPct val="93000"/>
        </a:lnSpc>
        <a:spcBef>
          <a:spcPts val="492"/>
        </a:spcBef>
        <a:buFont typeface="Arial Narrow" pitchFamily="34" charset="0"/>
        <a:buChar char="–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59591" indent="-248129" algn="l" defTabSz="1125444" rtl="0" eaLnBrk="1" latinLnBrk="0" hangingPunct="1">
        <a:lnSpc>
          <a:spcPct val="93000"/>
        </a:lnSpc>
        <a:spcBef>
          <a:spcPts val="246"/>
        </a:spcBef>
        <a:buFont typeface="Arial Narrow" pitchFamily="34" charset="0"/>
        <a:buChar char="-"/>
        <a:defRPr lang="en-US" sz="2585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59591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sz="2092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ontrkom@tularegion.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&#1040;leksandr.Bibikov@tularegion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923717" y="0"/>
            <a:ext cx="13115718" cy="4311161"/>
            <a:chOff x="-923717" y="0"/>
            <a:chExt cx="13115718" cy="4311161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 flipH="1">
              <a:off x="-923717" y="0"/>
              <a:ext cx="13111222" cy="431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 flipH="1">
              <a:off x="470137" y="0"/>
              <a:ext cx="11721864" cy="4089071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4" h="2191">
                  <a:moveTo>
                    <a:pt x="0" y="0"/>
                  </a:moveTo>
                  <a:lnTo>
                    <a:pt x="0" y="2191"/>
                  </a:lnTo>
                  <a:lnTo>
                    <a:pt x="52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 flipH="1">
              <a:off x="4988922" y="0"/>
              <a:ext cx="6820893" cy="1950287"/>
            </a:xfrm>
            <a:custGeom>
              <a:avLst/>
              <a:gdLst>
                <a:gd name="T0" fmla="*/ 953 w 3034"/>
                <a:gd name="T1" fmla="*/ 0 h 1045"/>
                <a:gd name="T2" fmla="*/ 0 w 3034"/>
                <a:gd name="T3" fmla="*/ 1045 h 1045"/>
                <a:gd name="T4" fmla="*/ 3034 w 3034"/>
                <a:gd name="T5" fmla="*/ 0 h 1045"/>
                <a:gd name="T6" fmla="*/ 953 w 3034"/>
                <a:gd name="T7" fmla="*/ 0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4" h="1045">
                  <a:moveTo>
                    <a:pt x="953" y="0"/>
                  </a:moveTo>
                  <a:lnTo>
                    <a:pt x="0" y="1045"/>
                  </a:lnTo>
                  <a:lnTo>
                    <a:pt x="3034" y="0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B51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 flipH="1">
              <a:off x="2286644" y="0"/>
              <a:ext cx="9905357" cy="2680012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6" h="1436">
                  <a:moveTo>
                    <a:pt x="0" y="0"/>
                  </a:moveTo>
                  <a:lnTo>
                    <a:pt x="0" y="1436"/>
                  </a:lnTo>
                  <a:lnTo>
                    <a:pt x="4110" y="405"/>
                  </a:lnTo>
                  <a:lnTo>
                    <a:pt x="44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 flipH="1">
              <a:off x="3084738" y="0"/>
              <a:ext cx="9107263" cy="2543772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1" h="1363">
                  <a:moveTo>
                    <a:pt x="0" y="0"/>
                  </a:moveTo>
                  <a:lnTo>
                    <a:pt x="0" y="1363"/>
                  </a:lnTo>
                  <a:lnTo>
                    <a:pt x="40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44431" y="3927164"/>
            <a:ext cx="9441968" cy="933589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ОТЧЁТ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15047" y="753915"/>
            <a:ext cx="6135524" cy="106879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3000"/>
              </a:lnSpc>
              <a:spcBef>
                <a:spcPts val="0"/>
              </a:spcBef>
              <a:buNone/>
              <a:defRPr kumimoji="0" lang="en-US" sz="5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sz="6646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2038309" y="1908854"/>
            <a:ext cx="8088332" cy="904686"/>
          </a:xfrm>
          <a:prstGeom prst="rect">
            <a:avLst/>
          </a:prstGeom>
        </p:spPr>
        <p:txBody>
          <a:bodyPr vert="horz" lIns="112542" tIns="56271" rIns="112542" bIns="5627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462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867508" y="3247085"/>
            <a:ext cx="9441968" cy="196224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«Практика реализации контрольной деятельности в сфере закупок в Тульской области»</a:t>
            </a:r>
            <a:endParaRPr lang="ru-RU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>
          <a:xfrm>
            <a:off x="191344" y="5558313"/>
            <a:ext cx="12279449" cy="697840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СПИКЕР: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Бибиков А.А.  - Председатель контрольного комитета  Тульской области                                                         </a:t>
            </a:r>
            <a:r>
              <a:rPr lang="ru-RU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ДАТА: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21.04.2016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267938" y="2144028"/>
            <a:ext cx="9441968" cy="79948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ПЛЕНАРНОЕ ЗАСЕДАНИЕ</a:t>
            </a:r>
            <a:endParaRPr lang="ru-RU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Контрольный комитет Тульской области </a:t>
            </a:r>
            <a:endParaRPr lang="ru-RU" b="1" dirty="0"/>
          </a:p>
        </p:txBody>
      </p:sp>
      <p:sp>
        <p:nvSpPr>
          <p:cNvPr id="26" name="Text12"/>
          <p:cNvSpPr>
            <a:spLocks noChangeArrowheads="1"/>
          </p:cNvSpPr>
          <p:nvPr/>
        </p:nvSpPr>
        <p:spPr bwMode="auto">
          <a:xfrm>
            <a:off x="1261265" y="3175523"/>
            <a:ext cx="4480235" cy="298543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/>
            <a:r>
              <a:rPr lang="ru-RU" sz="1800" i="1" dirty="0" smtClean="0">
                <a:latin typeface="+mn-lt"/>
              </a:rPr>
              <a:t>- самостоятельный орган исполнительной власти; </a:t>
            </a:r>
          </a:p>
          <a:p>
            <a:pPr marL="285750" indent="-285750" algn="just">
              <a:buFontTx/>
              <a:buChar char="-"/>
            </a:pPr>
            <a:endParaRPr lang="ru-RU" sz="1800" i="1" dirty="0" smtClean="0">
              <a:latin typeface="+mn-lt"/>
            </a:endParaRPr>
          </a:p>
          <a:p>
            <a:pPr algn="just"/>
            <a:r>
              <a:rPr lang="ru-RU" sz="1800" i="1" dirty="0" smtClean="0">
                <a:latin typeface="+mn-lt"/>
              </a:rPr>
              <a:t>-  курируется заместителем губернатора области; </a:t>
            </a:r>
          </a:p>
          <a:p>
            <a:pPr marL="285750" indent="-285750" algn="just">
              <a:buFontTx/>
              <a:buChar char="-"/>
            </a:pPr>
            <a:endParaRPr lang="ru-RU" sz="1800" i="1" dirty="0" smtClean="0">
              <a:latin typeface="+mn-lt"/>
            </a:endParaRPr>
          </a:p>
          <a:p>
            <a:pPr algn="just"/>
            <a:r>
              <a:rPr lang="ru-RU" sz="1800" i="1" dirty="0" smtClean="0">
                <a:latin typeface="+mn-lt"/>
              </a:rPr>
              <a:t>-  процедурный контроль и внутренний финансовый контроль осуществляется                           11 сотрудниками </a:t>
            </a:r>
          </a:p>
          <a:p>
            <a:pPr marL="285750" indent="-285750">
              <a:buFontTx/>
              <a:buChar char="-"/>
            </a:pPr>
            <a:endParaRPr lang="ru-RU" sz="1600" b="0" dirty="0">
              <a:latin typeface="+mn-lt"/>
            </a:endParaRPr>
          </a:p>
          <a:p>
            <a:pPr marL="285750" indent="-285750">
              <a:buFontTx/>
              <a:buChar char="-"/>
            </a:pPr>
            <a:endParaRPr lang="ru-RU" sz="1600" b="0" dirty="0">
              <a:latin typeface="+mn-lt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1261265" y="3021169"/>
            <a:ext cx="4480235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575" y="2041162"/>
            <a:ext cx="5252916" cy="4340166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700476886"/>
              </p:ext>
            </p:extLst>
          </p:nvPr>
        </p:nvGraphicFramePr>
        <p:xfrm>
          <a:off x="6418718" y="3475046"/>
          <a:ext cx="5349297" cy="268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" y="1914195"/>
            <a:ext cx="227347" cy="10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2542" tIns="56271" rIns="112542" bIns="56271" numCol="1" anchor="ctr" anchorCtr="0" compatLnSpc="1">
            <a:prstTxWarp prst="textNoShape">
              <a:avLst/>
            </a:prstTxWarp>
            <a:spAutoFit/>
          </a:bodyPr>
          <a:lstStyle/>
          <a:p>
            <a:pPr defTabSz="1125444" eaLnBrk="0" hangingPunct="0"/>
            <a:endParaRPr lang="ru-RU" altLang="ru-RU" sz="1354" b="0">
              <a:ea typeface="Times New Roman" panose="02020603050405020304" pitchFamily="18" charset="0"/>
            </a:endParaRPr>
          </a:p>
          <a:p>
            <a:pPr defTabSz="1125444" eaLnBrk="0" hangingPunct="0"/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2215" b="0">
              <a:latin typeface="Arial" panose="020B0604020202020204" pitchFamily="34" charset="0"/>
            </a:endParaRPr>
          </a:p>
        </p:txBody>
      </p:sp>
      <p:sp>
        <p:nvSpPr>
          <p:cNvPr id="28" name="Text12"/>
          <p:cNvSpPr>
            <a:spLocks noChangeArrowheads="1"/>
          </p:cNvSpPr>
          <p:nvPr/>
        </p:nvSpPr>
        <p:spPr bwMode="auto">
          <a:xfrm>
            <a:off x="1202385" y="2570233"/>
            <a:ext cx="4539115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accent1"/>
                </a:solidFill>
                <a:latin typeface="+mn-lt"/>
              </a:rPr>
              <a:t>Об органе:</a:t>
            </a:r>
            <a:endParaRPr lang="ru-RU" altLang="de-DE" sz="2092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4" name="Text12"/>
          <p:cNvSpPr>
            <a:spLocks noChangeArrowheads="1"/>
          </p:cNvSpPr>
          <p:nvPr/>
        </p:nvSpPr>
        <p:spPr bwMode="auto">
          <a:xfrm>
            <a:off x="6524214" y="3158426"/>
            <a:ext cx="5243801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 b="0" dirty="0">
              <a:latin typeface="+mn-lt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6493797" y="3004072"/>
            <a:ext cx="52438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0" name="Text12"/>
          <p:cNvSpPr>
            <a:spLocks noChangeArrowheads="1"/>
          </p:cNvSpPr>
          <p:nvPr/>
        </p:nvSpPr>
        <p:spPr bwMode="auto">
          <a:xfrm>
            <a:off x="6455300" y="2570233"/>
            <a:ext cx="5312715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Структура полномочий</a:t>
            </a:r>
            <a:endParaRPr lang="ru-RU" altLang="de-DE" sz="2092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06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организации закупок в области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9616" y="2080937"/>
            <a:ext cx="589123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40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Централизация </a:t>
            </a:r>
            <a:endParaRPr lang="ru-RU" sz="40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22585"/>
            <a:ext cx="9793088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5440" y="2719103"/>
            <a:ext cx="9217024" cy="3648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- Количество заказчиков: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0" dirty="0" smtClean="0">
                <a:solidFill>
                  <a:schemeClr val="tx2"/>
                </a:solidFill>
                <a:latin typeface="+mn-lt"/>
              </a:rPr>
              <a:t>Государственных: от 300  до 247;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b="0" dirty="0" smtClean="0">
                <a:solidFill>
                  <a:schemeClr val="tx2"/>
                </a:solidFill>
                <a:latin typeface="+mn-lt"/>
              </a:rPr>
              <a:t>Муниципальных: от 1600 до 1300;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800" i="1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- Создано подведомственное министерству финансов казенное учреждение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«Центр организации закупок»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Уполномоченный орган </a:t>
            </a:r>
            <a:r>
              <a:rPr lang="ru-RU" sz="1800" b="0" dirty="0" smtClean="0">
                <a:solidFill>
                  <a:schemeClr val="tx2"/>
                </a:solidFill>
                <a:latin typeface="+mn-lt"/>
              </a:rPr>
              <a:t>для государственных заказчиков, муниципальных заказчиков по межбюджетным трансфертам по конкурентным процедурам на сумму свыше 100 тысяч рублей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Специализированная организация </a:t>
            </a:r>
            <a:r>
              <a:rPr lang="ru-RU" sz="1800" b="0" dirty="0" smtClean="0">
                <a:solidFill>
                  <a:schemeClr val="tx2"/>
                </a:solidFill>
                <a:latin typeface="+mn-lt"/>
              </a:rPr>
              <a:t>для муниципальных заказчиков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800" b="0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Совместные закупки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Сервис малых закупок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71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контрольного комитета с </a:t>
            </a:r>
            <a:br>
              <a:rPr lang="ru-RU" dirty="0" smtClean="0"/>
            </a:br>
            <a:r>
              <a:rPr lang="ru-RU" dirty="0" smtClean="0"/>
              <a:t>другими контрольными и надзорными органами региона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9616" y="2080937"/>
            <a:ext cx="589123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40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Сотрудничество</a:t>
            </a:r>
            <a:endParaRPr lang="ru-RU" sz="40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22585"/>
            <a:ext cx="9793088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5440" y="2996952"/>
            <a:ext cx="9217024" cy="3279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Заключены соглашения о сотрудничестве со счетной палатой Тульской области, Управлением внутренних дел Тульской области;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Достигнута  синхронизация проверок, исключены дублирующие проверки, государственные заказчики проверяются примерно 1 раз в 2 года;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Распространяется практика включения в проверки счетной палаты Тульской области сотрудников контрольного комитета;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Используется практика проверок с правоохранительными органами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4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работы с муниципальными</a:t>
            </a:r>
            <a:br>
              <a:rPr lang="ru-RU" dirty="0" smtClean="0"/>
            </a:br>
            <a:r>
              <a:rPr lang="ru-RU" dirty="0" smtClean="0"/>
              <a:t> контрольными органами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9616" y="2080937"/>
            <a:ext cx="589123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40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«Рука помощи»</a:t>
            </a:r>
            <a:endParaRPr lang="ru-RU" sz="40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22585"/>
            <a:ext cx="9793088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5440" y="2996952"/>
            <a:ext cx="9217024" cy="3525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Завершена работа по формированию на уровне муниципальных образований органов внешнего, процедурного и внутреннего (в части закупок) контроля;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Мониторинг деятельности органов внешнего финансового контроля осуществляет счетная палата Тульской области, процедурного и внутреннего (в части закупок) – контрольный комитет Тульской области;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Проблемы совмещения нескольких функций одним органом;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Кадровая проблема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79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ведомственного контроля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9616" y="2080937"/>
            <a:ext cx="589123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40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Первые шаг</a:t>
            </a:r>
            <a:r>
              <a:rPr lang="ru-RU" sz="40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22585"/>
            <a:ext cx="9793088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5440" y="2996952"/>
            <a:ext cx="9217024" cy="3494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Организован и реализуется во всех органах исполнительной власти - ГРБС, имеющих подведомственные учреждения;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Мониторинг осуществляется контрольным комитетом;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При  ненадлежащей организации работы по данному направлению ставится вопрос об ответственности руководителей;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Основной упор именно на предотвращение нарушений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8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эффективности административных производств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9616" y="2080937"/>
            <a:ext cx="589123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40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Унификация</a:t>
            </a:r>
            <a:endParaRPr lang="ru-RU" sz="40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22585"/>
            <a:ext cx="9793088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5440" y="2996952"/>
            <a:ext cx="9217024" cy="4540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В рамках административных производств комитет рассматривает собственные материалы и информацию поступающую от: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      счетной палаты Тульской области;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      прокуратуры;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     муниципальных контрольных органов;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      органов, реализующих ведомственный контроль.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Проблема в необходимости перепроверки поступающих материалов;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Проводится работа по унификации описания, квалификации нарушений, а также комплекта прилагаемых документов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354" b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20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Борьба с коррупцией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147259" y="1764536"/>
            <a:ext cx="5563675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15631">
              <a:spcBef>
                <a:spcPts val="319"/>
              </a:spcBef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9616" y="2080937"/>
            <a:ext cx="589123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40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Противодействие</a:t>
            </a:r>
            <a:endParaRPr lang="ru-RU" sz="40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9416" y="1922585"/>
            <a:ext cx="9793088" cy="4386735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55440" y="2996952"/>
            <a:ext cx="92170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С противодействием при проведении контрольных мероприятий сталкивались: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      54% сотрудников контрольного органа региона;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     10% сотрудников муниципальных контрольных органов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Основные формы и виды: отказ в предоставлении документов, воздействие на документы, уговоры, отказ от предоставления пояснений, предоставление ложных пояснений, уклонение от явки, угрозы в той или иной форме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Цели: предотвращение проведения контрольных мероприятий или искажение их результатов, исключение из итогового акта нарушений, минимизация выявленного ущерба 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800" i="1" dirty="0">
              <a:solidFill>
                <a:schemeClr val="tx2"/>
              </a:solidFill>
              <a:latin typeface="+mn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  <a:latin typeface="+mn-lt"/>
              </a:rPr>
              <a:t>Высокая латентность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600" i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1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КОНТАКТЫ</a:t>
            </a:r>
            <a:endParaRPr lang="en-US" b="1" dirty="0"/>
          </a:p>
        </p:txBody>
      </p:sp>
      <p:sp>
        <p:nvSpPr>
          <p:cNvPr id="36" name="Text12"/>
          <p:cNvSpPr>
            <a:spLocks noChangeArrowheads="1"/>
          </p:cNvSpPr>
          <p:nvPr/>
        </p:nvSpPr>
        <p:spPr bwMode="auto">
          <a:xfrm>
            <a:off x="910493" y="2731214"/>
            <a:ext cx="3270738" cy="135421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53" lvl="1" defTabSz="406410"/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город Тула, проспект Ленина, д.2</a:t>
            </a:r>
          </a:p>
          <a:p>
            <a:pPr marL="1953" lvl="1" defTabSz="406410"/>
            <a:r>
              <a:rPr lang="en-US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hlinkClick r:id="rId3"/>
              </a:rPr>
              <a:t>kontrkom@tularegion.ru</a:t>
            </a:r>
            <a:endParaRPr lang="en-US" altLang="de-DE" sz="18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r>
              <a:rPr lang="ru-RU" sz="18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тел.: 8(4872) 24-53-00, </a:t>
            </a:r>
          </a:p>
          <a:p>
            <a:pPr marL="1953" lvl="1" defTabSz="406410"/>
            <a:r>
              <a:rPr lang="ru-RU" sz="18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факс: 8(4872) 56-72-17</a:t>
            </a:r>
            <a:endParaRPr lang="ru-RU" altLang="de-DE" sz="18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910492" y="2576860"/>
            <a:ext cx="4465428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8" name="Text12"/>
          <p:cNvSpPr>
            <a:spLocks noChangeArrowheads="1"/>
          </p:cNvSpPr>
          <p:nvPr/>
        </p:nvSpPr>
        <p:spPr bwMode="auto">
          <a:xfrm>
            <a:off x="899662" y="2125696"/>
            <a:ext cx="4620273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Контрольный комитет Тульской области </a:t>
            </a:r>
            <a:endParaRPr lang="ru-RU" altLang="de-DE" sz="2092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12"/>
          <p:cNvSpPr>
            <a:spLocks noChangeArrowheads="1"/>
          </p:cNvSpPr>
          <p:nvPr/>
        </p:nvSpPr>
        <p:spPr bwMode="auto">
          <a:xfrm>
            <a:off x="6312024" y="2731214"/>
            <a:ext cx="5100392" cy="13234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953" lvl="1" defTabSz="406410"/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Председатель комитета, </a:t>
            </a:r>
            <a:r>
              <a:rPr lang="ru-RU" altLang="de-DE" sz="1800" b="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к.ю.н</a:t>
            </a:r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.</a:t>
            </a:r>
          </a:p>
          <a:p>
            <a:pPr marL="1953" lvl="1" defTabSz="406410"/>
            <a:r>
              <a:rPr lang="ru-RU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hlinkClick r:id="rId4"/>
              </a:rPr>
              <a:t>А</a:t>
            </a:r>
            <a:r>
              <a:rPr lang="en-US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hlinkClick r:id="rId4"/>
              </a:rPr>
              <a:t>leksandr.Bibikov@tularegion.ru</a:t>
            </a:r>
            <a:endParaRPr lang="en-US" altLang="de-DE" sz="18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r>
              <a:rPr lang="en-US" altLang="de-DE" sz="1800" b="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+79805899130</a:t>
            </a:r>
            <a:endParaRPr lang="en-US" altLang="de-DE" sz="18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endParaRPr lang="en-US" altLang="de-DE" sz="1600" b="0" dirty="0" smtClean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1953" lvl="1" defTabSz="406410"/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6384032" y="2576860"/>
            <a:ext cx="5028384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4" name="Text12"/>
          <p:cNvSpPr>
            <a:spLocks noChangeArrowheads="1"/>
          </p:cNvSpPr>
          <p:nvPr/>
        </p:nvSpPr>
        <p:spPr bwMode="auto">
          <a:xfrm>
            <a:off x="6456040" y="2125697"/>
            <a:ext cx="4521561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 smtClean="0">
                <a:solidFill>
                  <a:schemeClr val="tx2"/>
                </a:solidFill>
                <a:latin typeface="+mn-lt"/>
              </a:rPr>
              <a:t>Бибиков Александр Александрович</a:t>
            </a:r>
          </a:p>
        </p:txBody>
      </p:sp>
    </p:spTree>
    <p:extLst>
      <p:ext uri="{BB962C8B-B14F-4D97-AF65-F5344CB8AC3E}">
        <p14:creationId xmlns:p14="http://schemas.microsoft.com/office/powerpoint/2010/main" val="12579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69wUdlOES9W1j.iSTDU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gyreV53UuQxyFaNbCmF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h8md2102_x1DZVUkXx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jNDmchyEKjzFiLJZg7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PHyuoAsE.WfpKbpzCqq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kcCHCYhkWTIiFVMB4tO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tjZZmatkShmFK7.iNAD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VZS4yJ60qPLbGnti2Kb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HkQZI6lE6dpOStDmb5P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BO91klUE6efw9mBOD7J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YihxDE5kuGURPGQNXaB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tmelsgBUePgy_NUQgnr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j1aONpTEqE1dUmS2alw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vD57k2kkioNfvuRO01P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nnPd2UkkyemQ7VEdmVL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tJw2qYZkKcgu3gH5n07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A7rphS760.dwShkznpIa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FLCClHJUiePClkAmyAf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IfFQ86REWA20n7iS1e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9R5_eF.UupMJ3jX9q84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Lq1BfX6UKd4PWOjJIWD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V94YnhPUyIX6w3ihMl_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yP7L7ra9EC.bEf6UELXD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rIlOwkk8U6NkylWX2to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qARlA5FUCfgMmLjRr1q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m3GnYTPUGGPI5GUHRp.A"/>
</p:tagLst>
</file>

<file path=ppt/theme/theme1.xml><?xml version="1.0" encoding="utf-8"?>
<a:theme xmlns:a="http://schemas.openxmlformats.org/drawingml/2006/main" name="A4rb_Premium">
  <a:themeElements>
    <a:clrScheme name="ГлавКонтроль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mpd="sng">
          <a:solidFill>
            <a:schemeClr val="accent3"/>
          </a:solidFill>
        </a:ln>
        <a:effectLst/>
      </a:spPr>
      <a:bodyPr lIns="72000" tIns="0" rIns="72000" bIns="0" rtlCol="0" anchor="ctr"/>
      <a:lstStyle>
        <a:defPPr>
          <a:lnSpc>
            <a:spcPct val="90000"/>
          </a:lnSpc>
          <a:spcBef>
            <a:spcPts val="300"/>
          </a:spcBef>
          <a:defRPr sz="1500" b="0" dirty="0" smtClean="0">
            <a:solidFill>
              <a:schemeClr val="tx1"/>
            </a:solidFill>
            <a:latin typeface="+mn-lt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0"/>
          </a:spcBef>
          <a:defRPr sz="1500" b="0" dirty="0" smtClean="0">
            <a:latin typeface="+mn-lt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A4rb_Premium</Template>
  <TotalTime>2693</TotalTime>
  <Words>495</Words>
  <Application>Microsoft Office PowerPoint</Application>
  <PresentationFormat>Произвольный</PresentationFormat>
  <Paragraphs>108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A4rb_Premium</vt:lpstr>
      <vt:lpstr>ОТЧЁТ</vt:lpstr>
      <vt:lpstr>Контрольный комитет Тульской области </vt:lpstr>
      <vt:lpstr>Особенности организации закупок в области</vt:lpstr>
      <vt:lpstr>Взаимодействие контрольного комитета с  другими контрольными и надзорными органами региона </vt:lpstr>
      <vt:lpstr>Организация работы с муниципальными  контрольными органами</vt:lpstr>
      <vt:lpstr>Организация ведомственного контроля</vt:lpstr>
      <vt:lpstr>Повышение эффективности административных производств</vt:lpstr>
      <vt:lpstr>Борьба с коррупцией</vt:lpstr>
      <vt:lpstr>КОНТАКТЫ</vt:lpstr>
    </vt:vector>
  </TitlesOfParts>
  <Company>Roland Berger Strategy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sabina kulahmedova</dc:creator>
  <cp:lastModifiedBy>Пахтусова Людмила Юрьевна</cp:lastModifiedBy>
  <cp:revision>231</cp:revision>
  <cp:lastPrinted>2016-04-26T10:52:06Z</cp:lastPrinted>
  <dcterms:created xsi:type="dcterms:W3CDTF">2013-07-09T14:28:21Z</dcterms:created>
  <dcterms:modified xsi:type="dcterms:W3CDTF">2016-04-26T10:52:14Z</dcterms:modified>
  <cp:category>RB Template</cp:category>
  <cp:contentStatus>20120201</cp:contentStatus>
</cp:coreProperties>
</file>