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heme/theme3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9" r:id="rId1"/>
    <p:sldMasterId id="2147484328" r:id="rId2"/>
  </p:sldMasterIdLst>
  <p:notesMasterIdLst>
    <p:notesMasterId r:id="rId11"/>
  </p:notesMasterIdLst>
  <p:sldIdLst>
    <p:sldId id="326" r:id="rId3"/>
    <p:sldId id="286" r:id="rId4"/>
    <p:sldId id="302" r:id="rId5"/>
    <p:sldId id="321" r:id="rId6"/>
    <p:sldId id="322" r:id="rId7"/>
    <p:sldId id="323" r:id="rId8"/>
    <p:sldId id="324" r:id="rId9"/>
    <p:sldId id="325" r:id="rId10"/>
  </p:sldIdLst>
  <p:sldSz cx="12192000" cy="6858000"/>
  <p:notesSz cx="9931400" cy="6794500"/>
  <p:custDataLst>
    <p:tags r:id="rId12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9" userDrawn="1">
          <p15:clr>
            <a:srgbClr val="A4A3A4"/>
          </p15:clr>
        </p15:guide>
        <p15:guide id="2" pos="546" userDrawn="1">
          <p15:clr>
            <a:srgbClr val="A4A3A4"/>
          </p15:clr>
        </p15:guide>
        <p15:guide id="3" orient="horz" pos="436" userDrawn="1">
          <p15:clr>
            <a:srgbClr val="A4A3A4"/>
          </p15:clr>
        </p15:guide>
        <p15:guide id="4" orient="horz" pos="3113" userDrawn="1">
          <p15:clr>
            <a:srgbClr val="A4A3A4"/>
          </p15:clr>
        </p15:guide>
        <p15:guide id="5" pos="41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Морозов" initials="АМ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  <a:srgbClr val="2C4156"/>
    <a:srgbClr val="B12726"/>
    <a:srgbClr val="FFFFF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>
      <p:cViewPr>
        <p:scale>
          <a:sx n="50" d="100"/>
          <a:sy n="50" d="100"/>
        </p:scale>
        <p:origin x="-804" y="-306"/>
      </p:cViewPr>
      <p:guideLst>
        <p:guide orient="horz" pos="3249"/>
        <p:guide orient="horz" pos="436"/>
        <p:guide orient="horz" pos="3113"/>
        <p:guide pos="546"/>
        <p:guide pos="41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72" cy="3407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257" y="0"/>
            <a:ext cx="4304558" cy="3407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5CC611D4-7E9D-41AE-A32E-191A006D988A}" type="datetimeFigureOut">
              <a:rPr lang="ru-RU" smtClean="0"/>
              <a:t>26.04.2016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06" y="3269665"/>
            <a:ext cx="7946388" cy="2675324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3746"/>
            <a:ext cx="4302972" cy="340756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257" y="6453746"/>
            <a:ext cx="4304558" cy="340756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A3E82E6-6153-4B70-A47D-D0BE5030A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62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9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8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2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</p:grpSp>
      <p:sp>
        <p:nvSpPr>
          <p:cNvPr id="46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0"/>
            <a:ext cx="12192000" cy="25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7" name="Text Placeholder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902677" y="1996700"/>
            <a:ext cx="10505831" cy="1762021"/>
          </a:xfrm>
        </p:spPr>
        <p:txBody>
          <a:bodyPr>
            <a:spAutoFit/>
          </a:bodyPr>
          <a:lstStyle>
            <a:lvl1pPr>
              <a:defRPr/>
            </a:lvl1pPr>
            <a:lvl2pPr>
              <a:defRPr/>
            </a:lvl2pPr>
            <a:lvl3pPr>
              <a:spcBef>
                <a:spcPts val="492"/>
              </a:spcBef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Click to edit Master text styles – Level 0</a:t>
            </a:r>
          </a:p>
          <a:p>
            <a:pPr lvl="1"/>
            <a:r>
              <a:rPr lang="en-US" dirty="0"/>
              <a:t>Level 1</a:t>
            </a:r>
          </a:p>
          <a:p>
            <a:pPr lvl="2"/>
            <a:r>
              <a:rPr lang="en-US" dirty="0"/>
              <a:t>Level 2</a:t>
            </a:r>
          </a:p>
          <a:p>
            <a:pPr lvl="3"/>
            <a:r>
              <a:rPr lang="en-US" dirty="0"/>
              <a:t>Level 3</a:t>
            </a: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3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2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</a:endParaRPr>
            </a:p>
          </p:txBody>
        </p:sp>
        <p:sp>
          <p:nvSpPr>
            <p:cNvPr id="22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4" name="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02677" y="856801"/>
            <a:ext cx="10505831" cy="773999"/>
          </a:xfrm>
        </p:spPr>
        <p:txBody>
          <a:bodyPr>
            <a:no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5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800">
                <a:solidFill>
                  <a:prstClr val="white"/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800" dirty="0">
              <a:solidFill>
                <a:prstClr val="white"/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4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1708432" y="164667"/>
            <a:ext cx="5307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400">
                <a:solidFill>
                  <a:prstClr val="white">
                    <a:lumMod val="50000"/>
                  </a:prstClr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400" dirty="0">
              <a:solidFill>
                <a:prstClr val="white">
                  <a:lumMod val="50000"/>
                </a:prstClr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4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ocation, date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1444431" y="6066000"/>
            <a:ext cx="9441968" cy="370800"/>
          </a:xfrm>
        </p:spPr>
        <p:txBody>
          <a:bodyPr vert="horz" wrap="square" lIns="28800" tIns="0" rIns="0" bIns="0" rtlCol="0" anchor="b" anchorCtr="0">
            <a:no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2092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Location, date of presentation (month, day, year)</a:t>
            </a:r>
            <a:endParaRPr lang="en-US" dirty="0"/>
          </a:p>
        </p:txBody>
      </p:sp>
      <p:sp>
        <p:nvSpPr>
          <p:cNvPr id="5" name="Type of document"/>
          <p:cNvSpPr>
            <a:spLocks noGrp="1"/>
          </p:cNvSpPr>
          <p:nvPr>
            <p:ph type="body" sz="quarter" idx="15" hasCustomPrompt="1"/>
            <p:custDataLst>
              <p:tags r:id="rId2"/>
            </p:custDataLst>
          </p:nvPr>
        </p:nvSpPr>
        <p:spPr>
          <a:xfrm>
            <a:off x="1444431" y="4566721"/>
            <a:ext cx="9441968" cy="799487"/>
          </a:xfrm>
        </p:spPr>
        <p:txBody>
          <a:bodyPr vert="horz" lIns="14400" tIns="0" rIns="0" bIns="216000" rtlCol="0" anchor="t" anchorCtr="0">
            <a:sp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4062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 of document</a:t>
            </a:r>
            <a:endParaRPr lang="en-US" dirty="0"/>
          </a:p>
        </p:txBody>
      </p:sp>
      <p:sp>
        <p:nvSpPr>
          <p:cNvPr id="6" name="Project name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444431" y="3498550"/>
            <a:ext cx="9441968" cy="1003801"/>
          </a:xfrm>
        </p:spPr>
        <p:txBody>
          <a:bodyPr vert="horz" lIns="0" tIns="0" rIns="0" bIns="0" rtlCol="0" anchor="b" anchorCtr="0">
            <a:spAutoFit/>
          </a:bodyPr>
          <a:lstStyle>
            <a:lvl1pPr algn="l">
              <a:lnSpc>
                <a:spcPct val="93000"/>
              </a:lnSpc>
              <a:spcBef>
                <a:spcPts val="0"/>
              </a:spcBef>
              <a:defRPr kumimoji="0" lang="en-US" sz="6523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1254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4" name="Slide Number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800">
                <a:solidFill>
                  <a:prstClr val="white">
                    <a:lumMod val="50000"/>
                  </a:prstClr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800" dirty="0">
              <a:solidFill>
                <a:prstClr val="white">
                  <a:lumMod val="50000"/>
                </a:prstClr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84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3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</a:endParaRPr>
            </a:p>
          </p:txBody>
        </p:sp>
        <p:sp>
          <p:nvSpPr>
            <p:cNvPr id="32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</a:endParaRPr>
            </a:p>
          </p:txBody>
        </p:sp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0825"/>
            <a:ext cx="12192000" cy="2667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2" name="Slide Number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51139" y="6718300"/>
            <a:ext cx="141064" cy="17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108">
                <a:solidFill>
                  <a:prstClr val="black"/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108" dirty="0">
              <a:solidFill>
                <a:prstClr val="black"/>
              </a:solidFill>
              <a:latin typeface="Arial Narrow"/>
              <a:cs typeface="Arial" pitchFamily="34" charset="0"/>
            </a:endParaRPr>
          </a:p>
        </p:txBody>
      </p:sp>
      <p:sp>
        <p:nvSpPr>
          <p:cNvPr id="56" name="Slide Number Line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408508" y="6734176"/>
            <a:ext cx="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s Text"/>
          <p:cNvSpPr>
            <a:spLocks noGrp="1"/>
          </p:cNvSpPr>
          <p:nvPr>
            <p:ph type="body" sz="quarter" idx="10" hasCustomPrompt="1"/>
            <p:custDataLst>
              <p:tags r:id="rId4"/>
            </p:custDataLst>
          </p:nvPr>
        </p:nvSpPr>
        <p:spPr>
          <a:xfrm>
            <a:off x="902807" y="1996522"/>
            <a:ext cx="10511563" cy="4240263"/>
          </a:xfrm>
        </p:spPr>
        <p:txBody>
          <a:bodyPr>
            <a:spAutoFit/>
          </a:bodyPr>
          <a:lstStyle>
            <a:lvl1pPr marL="443088" indent="-443088">
              <a:spcBef>
                <a:spcPts val="2462"/>
              </a:spcBef>
              <a:tabLst>
                <a:tab pos="10488508" algn="r"/>
              </a:tabLs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886176" indent="-443088">
              <a:spcBef>
                <a:spcPts val="738"/>
              </a:spcBef>
              <a:buNone/>
              <a:tabLst>
                <a:tab pos="10488508" algn="r"/>
              </a:tabLst>
              <a:defRPr b="0">
                <a:solidFill>
                  <a:schemeClr val="tx1"/>
                </a:solidFill>
              </a:defRPr>
            </a:lvl2pPr>
            <a:lvl3pPr marL="1550808" indent="-664632">
              <a:spcBef>
                <a:spcPts val="0"/>
              </a:spcBef>
              <a:buNone/>
              <a:tabLst>
                <a:tab pos="10488508" algn="r"/>
              </a:tabLst>
              <a:defRPr>
                <a:solidFill>
                  <a:schemeClr val="tx1"/>
                </a:solidFill>
              </a:defRPr>
            </a:lvl3pPr>
            <a:lvl4pPr marL="1545532" indent="-658463">
              <a:buNone/>
              <a:tabLst>
                <a:tab pos="10488508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A.	xxx	xx</a:t>
            </a:r>
          </a:p>
          <a:p>
            <a:pPr lvl="0"/>
            <a:r>
              <a:rPr lang="en-US" dirty="0" smtClean="0"/>
              <a:t>B.	xxx	xx</a:t>
            </a:r>
          </a:p>
          <a:p>
            <a:pPr lvl="1"/>
            <a:r>
              <a:rPr lang="en-US" dirty="0" smtClean="0"/>
              <a:t>1.	xxx	xx</a:t>
            </a:r>
          </a:p>
          <a:p>
            <a:pPr lvl="1"/>
            <a:r>
              <a:rPr lang="en-US" dirty="0" smtClean="0"/>
              <a:t>2.	xxx	xx</a:t>
            </a:r>
          </a:p>
          <a:p>
            <a:pPr lvl="2"/>
            <a:r>
              <a:rPr lang="en-US" dirty="0" smtClean="0"/>
              <a:t>2.1	xxx	xx</a:t>
            </a:r>
          </a:p>
          <a:p>
            <a:pPr lvl="2"/>
            <a:r>
              <a:rPr lang="en-US" dirty="0" smtClean="0"/>
              <a:t>2.2	xxx	xx</a:t>
            </a:r>
          </a:p>
          <a:p>
            <a:pPr lvl="0"/>
            <a:r>
              <a:rPr lang="en-US" dirty="0" smtClean="0"/>
              <a:t>C.	xxx	xx</a:t>
            </a:r>
          </a:p>
          <a:p>
            <a:pPr lvl="1"/>
            <a:r>
              <a:rPr lang="en-US" dirty="0" smtClean="0"/>
              <a:t>1.	xxx	xx</a:t>
            </a:r>
          </a:p>
          <a:p>
            <a:pPr lvl="2"/>
            <a:r>
              <a:rPr lang="en-US" dirty="0" smtClean="0"/>
              <a:t>1.1	xxx	xx</a:t>
            </a:r>
          </a:p>
        </p:txBody>
      </p:sp>
      <p:sp>
        <p:nvSpPr>
          <p:cNvPr id="10" name="Contents Title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902807" y="857851"/>
            <a:ext cx="10515470" cy="47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3000"/>
              </a:lnSpc>
              <a:defRPr/>
            </a:lvl1pPr>
          </a:lstStyle>
          <a:p>
            <a:pPr defTabSz="1125444" fontAlgn="auto">
              <a:spcAft>
                <a:spcPts val="0"/>
              </a:spcAft>
              <a:tabLst>
                <a:tab pos="10492416" algn="r"/>
              </a:tabLst>
              <a:defRPr/>
            </a:pPr>
            <a:r>
              <a:rPr lang="ru-RU" altLang="de-DE" sz="3323" dirty="0" smtClean="0">
                <a:solidFill>
                  <a:srgbClr val="B12726"/>
                </a:solidFill>
                <a:latin typeface="Arial Narrow"/>
                <a:cs typeface="Arial" pitchFamily="34" charset="0"/>
              </a:rPr>
              <a:t>Оглавление</a:t>
            </a:r>
            <a:r>
              <a:rPr lang="en-US" altLang="de-DE" sz="3323" dirty="0" smtClean="0">
                <a:solidFill>
                  <a:srgbClr val="B12726"/>
                </a:solidFill>
                <a:latin typeface="Arial Narrow"/>
                <a:cs typeface="Arial" pitchFamily="34" charset="0"/>
              </a:rPr>
              <a:t>	</a:t>
            </a:r>
            <a:endParaRPr lang="en-US" altLang="de-DE" sz="3323" dirty="0">
              <a:solidFill>
                <a:srgbClr val="B12726"/>
              </a:solidFill>
              <a:latin typeface="Arial Narrow"/>
              <a:cs typeface="Arial" pitchFamily="34" charset="0"/>
            </a:endParaRPr>
          </a:p>
        </p:txBody>
      </p:sp>
      <p:sp>
        <p:nvSpPr>
          <p:cNvPr id="35" name="Slide Number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800">
                <a:solidFill>
                  <a:prstClr val="white"/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800" dirty="0">
              <a:solidFill>
                <a:prstClr val="white"/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024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osition Lines"/>
          <p:cNvGrpSpPr/>
          <p:nvPr/>
        </p:nvGrpSpPr>
        <p:grpSpPr>
          <a:xfrm>
            <a:off x="907111" y="6886575"/>
            <a:ext cx="563904" cy="72000"/>
            <a:chOff x="737028" y="6886575"/>
            <a:chExt cx="458172" cy="72000"/>
          </a:xfrm>
        </p:grpSpPr>
        <p:sp>
          <p:nvSpPr>
            <p:cNvPr id="10" name="Line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737028" y="6886575"/>
              <a:ext cx="0" cy="72000"/>
            </a:xfrm>
            <a:prstGeom prst="line">
              <a:avLst/>
            </a:prstGeom>
            <a:noFill/>
            <a:ln w="158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11" name="Line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195200" y="6886575"/>
              <a:ext cx="0" cy="72000"/>
            </a:xfrm>
            <a:prstGeom prst="line">
              <a:avLst/>
            </a:prstGeom>
            <a:noFill/>
            <a:ln w="31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>
            <p:custDataLst>
              <p:tags r:id="rId1"/>
            </p:custDataLst>
          </p:nvPr>
        </p:nvSpPr>
        <p:spPr>
          <a:xfrm>
            <a:off x="0" y="1"/>
            <a:ext cx="12192000" cy="4445793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en-US" sz="1600" b="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2"/>
            </p:custDataLst>
          </p:nvPr>
        </p:nvSpPr>
        <p:spPr>
          <a:xfrm>
            <a:off x="0" y="4448176"/>
            <a:ext cx="12192000" cy="2409825"/>
          </a:xfrm>
          <a:prstGeom prst="rect">
            <a:avLst/>
          </a:prstGeom>
          <a:solidFill>
            <a:schemeClr val="accent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b="0" dirty="0" smtClean="0">
              <a:solidFill>
                <a:prstClr val="black"/>
              </a:solidFill>
              <a:cs typeface="Arial Narrow" pitchFamily="34" charset="0"/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-2931" y="4448175"/>
            <a:ext cx="1219493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3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07111" y="0"/>
            <a:ext cx="0" cy="6861562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1514001" y="3785857"/>
            <a:ext cx="9937493" cy="657337"/>
          </a:xfrm>
        </p:spPr>
        <p:txBody>
          <a:bodyPr vert="horz" wrap="square" lIns="0" tIns="0" rIns="0" bIns="180000" rtlCol="0" anchor="b" anchorCtr="0">
            <a:spAutoFit/>
          </a:bodyPr>
          <a:lstStyle>
            <a:lvl1pPr marL="668232" indent="-668232" algn="l" defTabSz="443088" rtl="0" eaLnBrk="1" latinLnBrk="0" hangingPunct="1">
              <a:lnSpc>
                <a:spcPct val="93000"/>
              </a:lnSpc>
              <a:spcBef>
                <a:spcPct val="0"/>
              </a:spcBef>
              <a:buNone/>
              <a:tabLst>
                <a:tab pos="990625" algn="l"/>
              </a:tabLst>
              <a:defRPr kumimoji="0" lang="en-US" sz="3323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668232" marR="0" lvl="0" indent="-668232" algn="l" defTabSz="443088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90625" algn="l"/>
              </a:tabLst>
              <a:defRPr/>
            </a:pPr>
            <a:r>
              <a:rPr lang="en-US" dirty="0" smtClean="0"/>
              <a:t>A.    Click to edit text</a:t>
            </a:r>
            <a:endParaRPr lang="en-US" dirty="0"/>
          </a:p>
        </p:txBody>
      </p:sp>
      <p:sp>
        <p:nvSpPr>
          <p:cNvPr id="22" name="Slide Number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1708432" y="164667"/>
            <a:ext cx="5307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400">
                <a:solidFill>
                  <a:prstClr val="white"/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400" dirty="0">
              <a:solidFill>
                <a:prstClr val="white"/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59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800">
                <a:solidFill>
                  <a:prstClr val="white">
                    <a:lumMod val="50000"/>
                  </a:prstClr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400" dirty="0">
              <a:solidFill>
                <a:prstClr val="white">
                  <a:lumMod val="50000"/>
                </a:prstClr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62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de-DE" sz="1600" b="0" dirty="0" smtClean="0">
              <a:solidFill>
                <a:prstClr val="black"/>
              </a:solidFill>
              <a:cs typeface="Arial Narrow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800">
                <a:solidFill>
                  <a:prstClr val="white">
                    <a:lumMod val="50000"/>
                  </a:prstClr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800" dirty="0">
              <a:solidFill>
                <a:prstClr val="white">
                  <a:lumMod val="50000"/>
                </a:prstClr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17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2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2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</p:grpSp>
      <p:sp>
        <p:nvSpPr>
          <p:cNvPr id="10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4" name="Title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902677" y="856801"/>
            <a:ext cx="10505831" cy="773999"/>
          </a:xfrm>
        </p:spPr>
        <p:txBody>
          <a:bodyPr>
            <a:no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1708432" y="164667"/>
            <a:ext cx="5307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ocation, date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1444431" y="6066000"/>
            <a:ext cx="9441968" cy="370800"/>
          </a:xfrm>
        </p:spPr>
        <p:txBody>
          <a:bodyPr vert="horz" wrap="square" lIns="28800" tIns="0" rIns="0" bIns="0" rtlCol="0" anchor="b" anchorCtr="0">
            <a:no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2092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Location, date of presentation (month, day, year)</a:t>
            </a:r>
          </a:p>
        </p:txBody>
      </p:sp>
      <p:sp>
        <p:nvSpPr>
          <p:cNvPr id="5" name="Type of document"/>
          <p:cNvSpPr>
            <a:spLocks noGrp="1"/>
          </p:cNvSpPr>
          <p:nvPr>
            <p:ph type="body" sz="quarter" idx="15" hasCustomPrompt="1"/>
            <p:custDataLst>
              <p:tags r:id="rId2"/>
            </p:custDataLst>
          </p:nvPr>
        </p:nvSpPr>
        <p:spPr>
          <a:xfrm>
            <a:off x="1444431" y="4566721"/>
            <a:ext cx="9441968" cy="799487"/>
          </a:xfrm>
        </p:spPr>
        <p:txBody>
          <a:bodyPr vert="horz" lIns="14400" tIns="0" rIns="0" bIns="216000" rtlCol="0" anchor="t" anchorCtr="0">
            <a:spAutoFit/>
          </a:bodyPr>
          <a:lstStyle>
            <a:lvl1pPr marL="0" indent="0">
              <a:lnSpc>
                <a:spcPct val="93000"/>
              </a:lnSpc>
              <a:spcBef>
                <a:spcPts val="0"/>
              </a:spcBef>
              <a:defRPr kumimoji="0" lang="en-US" sz="4062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Type of document</a:t>
            </a:r>
          </a:p>
        </p:txBody>
      </p:sp>
      <p:sp>
        <p:nvSpPr>
          <p:cNvPr id="6" name="Project name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444431" y="3498550"/>
            <a:ext cx="9441968" cy="1003801"/>
          </a:xfrm>
        </p:spPr>
        <p:txBody>
          <a:bodyPr vert="horz" lIns="0" tIns="0" rIns="0" bIns="0" rtlCol="0" anchor="b" anchorCtr="0">
            <a:spAutoFit/>
          </a:bodyPr>
          <a:lstStyle>
            <a:lvl1pPr algn="l">
              <a:lnSpc>
                <a:spcPct val="93000"/>
              </a:lnSpc>
              <a:spcBef>
                <a:spcPts val="0"/>
              </a:spcBef>
              <a:defRPr kumimoji="0" lang="en-US" sz="6523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1254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Title</a:t>
            </a:r>
          </a:p>
        </p:txBody>
      </p:sp>
      <p:sp>
        <p:nvSpPr>
          <p:cNvPr id="14" name="Slide Number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3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2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/>
            </a:p>
          </p:txBody>
        </p:sp>
      </p:grpSp>
      <p:sp>
        <p:nvSpPr>
          <p:cNvPr id="9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0825"/>
            <a:ext cx="12192000" cy="2667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2" name="Slide Number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51139" y="6718300"/>
            <a:ext cx="141064" cy="17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108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8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6" name="Slide Number Line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1408508" y="6734176"/>
            <a:ext cx="0" cy="12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s Text"/>
          <p:cNvSpPr>
            <a:spLocks noGrp="1"/>
          </p:cNvSpPr>
          <p:nvPr>
            <p:ph type="body" sz="quarter" idx="10" hasCustomPrompt="1"/>
            <p:custDataLst>
              <p:tags r:id="rId4"/>
            </p:custDataLst>
          </p:nvPr>
        </p:nvSpPr>
        <p:spPr>
          <a:xfrm>
            <a:off x="902807" y="1996522"/>
            <a:ext cx="10511563" cy="4240263"/>
          </a:xfrm>
        </p:spPr>
        <p:txBody>
          <a:bodyPr>
            <a:spAutoFit/>
          </a:bodyPr>
          <a:lstStyle>
            <a:lvl1pPr marL="443088" indent="-443088">
              <a:spcBef>
                <a:spcPts val="2462"/>
              </a:spcBef>
              <a:tabLst>
                <a:tab pos="10488508" algn="r"/>
              </a:tabLst>
              <a:defRPr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886176" indent="-443088">
              <a:spcBef>
                <a:spcPts val="738"/>
              </a:spcBef>
              <a:buNone/>
              <a:tabLst>
                <a:tab pos="10488508" algn="r"/>
              </a:tabLst>
              <a:defRPr b="0">
                <a:solidFill>
                  <a:schemeClr val="tx1"/>
                </a:solidFill>
              </a:defRPr>
            </a:lvl2pPr>
            <a:lvl3pPr marL="1550808" indent="-664632">
              <a:spcBef>
                <a:spcPts val="0"/>
              </a:spcBef>
              <a:buNone/>
              <a:tabLst>
                <a:tab pos="10488508" algn="r"/>
              </a:tabLst>
              <a:defRPr>
                <a:solidFill>
                  <a:schemeClr val="tx1"/>
                </a:solidFill>
              </a:defRPr>
            </a:lvl3pPr>
            <a:lvl4pPr marL="1545532" indent="-658463">
              <a:buNone/>
              <a:tabLst>
                <a:tab pos="10488508" algn="r"/>
              </a:tabLst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A.	xxx	xx</a:t>
            </a:r>
          </a:p>
          <a:p>
            <a:pPr lvl="0"/>
            <a:r>
              <a:rPr lang="en-US" dirty="0"/>
              <a:t>B.	xxx	xx</a:t>
            </a:r>
          </a:p>
          <a:p>
            <a:pPr lvl="1"/>
            <a:r>
              <a:rPr lang="en-US" dirty="0"/>
              <a:t>1.	xxx	xx</a:t>
            </a:r>
          </a:p>
          <a:p>
            <a:pPr lvl="1"/>
            <a:r>
              <a:rPr lang="en-US" dirty="0"/>
              <a:t>2.	xxx	xx</a:t>
            </a:r>
          </a:p>
          <a:p>
            <a:pPr lvl="2"/>
            <a:r>
              <a:rPr lang="en-US" dirty="0"/>
              <a:t>2.1	xxx	xx</a:t>
            </a:r>
          </a:p>
          <a:p>
            <a:pPr lvl="2"/>
            <a:r>
              <a:rPr lang="en-US" dirty="0"/>
              <a:t>2.2	xxx	xx</a:t>
            </a:r>
          </a:p>
          <a:p>
            <a:pPr lvl="0"/>
            <a:r>
              <a:rPr lang="en-US" dirty="0"/>
              <a:t>C.	xxx	xx</a:t>
            </a:r>
          </a:p>
          <a:p>
            <a:pPr lvl="1"/>
            <a:r>
              <a:rPr lang="en-US" dirty="0"/>
              <a:t>1.	xxx	xx</a:t>
            </a:r>
          </a:p>
          <a:p>
            <a:pPr lvl="2"/>
            <a:r>
              <a:rPr lang="en-US" dirty="0"/>
              <a:t>1.1	xxx	xx</a:t>
            </a:r>
          </a:p>
        </p:txBody>
      </p:sp>
      <p:sp>
        <p:nvSpPr>
          <p:cNvPr id="10" name="Contents Title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902807" y="857851"/>
            <a:ext cx="10515470" cy="47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lnSpc>
                <a:spcPct val="93000"/>
              </a:lnSpc>
              <a:defRPr/>
            </a:lvl1pPr>
          </a:lstStyle>
          <a:p>
            <a:pPr marL="0" marR="0" lvl="0" indent="0" algn="l" defTabSz="1125444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492416" algn="r"/>
              </a:tabLst>
              <a:defRPr/>
            </a:pPr>
            <a:r>
              <a:rPr kumimoji="0" lang="ru-RU" altLang="de-DE" sz="3323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Оглавление</a:t>
            </a:r>
            <a:r>
              <a:rPr kumimoji="0" lang="en-US" altLang="de-DE" sz="3323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	</a:t>
            </a:r>
          </a:p>
        </p:txBody>
      </p:sp>
      <p:sp>
        <p:nvSpPr>
          <p:cNvPr id="35" name="Slide Number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osition Lines"/>
          <p:cNvGrpSpPr/>
          <p:nvPr/>
        </p:nvGrpSpPr>
        <p:grpSpPr>
          <a:xfrm>
            <a:off x="907111" y="6886575"/>
            <a:ext cx="563904" cy="72000"/>
            <a:chOff x="737028" y="6886575"/>
            <a:chExt cx="458172" cy="72000"/>
          </a:xfrm>
        </p:grpSpPr>
        <p:sp>
          <p:nvSpPr>
            <p:cNvPr id="10" name="Line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737028" y="6886575"/>
              <a:ext cx="0" cy="72000"/>
            </a:xfrm>
            <a:prstGeom prst="line">
              <a:avLst/>
            </a:prstGeom>
            <a:noFill/>
            <a:ln w="158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 noProof="0" dirty="0"/>
            </a:p>
          </p:txBody>
        </p:sp>
        <p:sp>
          <p:nvSpPr>
            <p:cNvPr id="11" name="Line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195200" y="6886575"/>
              <a:ext cx="0" cy="72000"/>
            </a:xfrm>
            <a:prstGeom prst="line">
              <a:avLst/>
            </a:prstGeom>
            <a:noFill/>
            <a:ln w="3175" cmpd="sng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 noProof="0" dirty="0"/>
            </a:p>
          </p:txBody>
        </p:sp>
      </p:grpSp>
      <p:sp>
        <p:nvSpPr>
          <p:cNvPr id="13" name="Rectangle 12"/>
          <p:cNvSpPr/>
          <p:nvPr>
            <p:custDataLst>
              <p:tags r:id="rId1"/>
            </p:custDataLst>
          </p:nvPr>
        </p:nvSpPr>
        <p:spPr>
          <a:xfrm>
            <a:off x="0" y="1"/>
            <a:ext cx="12192000" cy="4445793"/>
          </a:xfrm>
          <a:prstGeom prst="rect">
            <a:avLst/>
          </a:prstGeom>
          <a:solidFill>
            <a:schemeClr val="bg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>
            <p:custDataLst>
              <p:tags r:id="rId2"/>
            </p:custDataLst>
          </p:nvPr>
        </p:nvSpPr>
        <p:spPr>
          <a:xfrm>
            <a:off x="0" y="4448176"/>
            <a:ext cx="12192000" cy="2409825"/>
          </a:xfrm>
          <a:prstGeom prst="rect">
            <a:avLst/>
          </a:prstGeom>
          <a:solidFill>
            <a:schemeClr val="accent1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b="0" noProof="0" dirty="0">
              <a:solidFill>
                <a:schemeClr val="tx1"/>
              </a:solidFill>
              <a:cs typeface="Arial Narrow" pitchFamily="34" charset="0"/>
            </a:endParaRPr>
          </a:p>
        </p:txBody>
      </p:sp>
      <p:sp>
        <p:nvSpPr>
          <p:cNvPr id="15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-2931" y="4448175"/>
            <a:ext cx="1219493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endParaRPr lang="en-US" sz="1600" noProof="0" dirty="0"/>
          </a:p>
        </p:txBody>
      </p:sp>
      <p:sp>
        <p:nvSpPr>
          <p:cNvPr id="53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07111" y="0"/>
            <a:ext cx="0" cy="6861562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 sz="1600" noProof="0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1514001" y="3785857"/>
            <a:ext cx="9937493" cy="657337"/>
          </a:xfrm>
        </p:spPr>
        <p:txBody>
          <a:bodyPr vert="horz" wrap="square" lIns="0" tIns="0" rIns="0" bIns="180000" rtlCol="0" anchor="b" anchorCtr="0">
            <a:spAutoFit/>
          </a:bodyPr>
          <a:lstStyle>
            <a:lvl1pPr marL="668232" indent="-668232" algn="l" defTabSz="443088" rtl="0" eaLnBrk="1" latinLnBrk="0" hangingPunct="1">
              <a:lnSpc>
                <a:spcPct val="93000"/>
              </a:lnSpc>
              <a:spcBef>
                <a:spcPct val="0"/>
              </a:spcBef>
              <a:buNone/>
              <a:tabLst>
                <a:tab pos="990625" algn="l"/>
              </a:tabLst>
              <a:defRPr kumimoji="0" lang="en-US" sz="3323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668232" marR="0" lvl="0" indent="-668232" algn="l" defTabSz="443088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90625" algn="l"/>
              </a:tabLst>
              <a:defRPr/>
            </a:pPr>
            <a:r>
              <a:rPr lang="en-US" dirty="0"/>
              <a:t>A.    Click to edit text</a:t>
            </a:r>
          </a:p>
        </p:txBody>
      </p:sp>
      <p:sp>
        <p:nvSpPr>
          <p:cNvPr id="22" name="Slide Number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1708432" y="164667"/>
            <a:ext cx="53078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"/>
          <p:cNvSpPr txBox="1"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1"/>
            <a:ext cx="12192000" cy="26328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DE" sz="1600" b="0" kern="1200" noProof="0" dirty="0">
              <a:solidFill>
                <a:schemeClr val="tx1"/>
              </a:solidFill>
              <a:latin typeface="+mn-lt"/>
              <a:ea typeface="+mn-ea"/>
              <a:cs typeface="Arial Narrow" pitchFamily="34" charset="0"/>
            </a:endParaRPr>
          </a:p>
        </p:txBody>
      </p:sp>
      <p:sp>
        <p:nvSpPr>
          <p:cNvPr id="8" name="Slide Number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1708432" y="1646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marL="0" marR="0" lvl="0" indent="0" algn="l" defTabSz="11254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A7B471-74A3-4F5F-8955-6C99E2375CA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l" defTabSz="11254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 userDrawn="1"/>
        </p:nvGrpSpPr>
        <p:grpSpPr>
          <a:xfrm>
            <a:off x="-49164" y="-47003"/>
            <a:ext cx="12251487" cy="846767"/>
            <a:chOff x="-49164" y="-47003"/>
            <a:chExt cx="12251487" cy="846767"/>
          </a:xfrm>
        </p:grpSpPr>
        <p:sp>
          <p:nvSpPr>
            <p:cNvPr id="21" name="Freeform 8"/>
            <p:cNvSpPr>
              <a:spLocks/>
            </p:cNvSpPr>
            <p:nvPr/>
          </p:nvSpPr>
          <p:spPr bwMode="auto">
            <a:xfrm flipH="1">
              <a:off x="1775518" y="-47003"/>
              <a:ext cx="10426805" cy="606941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  <a:gd name="connsiteX0" fmla="*/ 0 w 10000"/>
                <a:gd name="connsiteY0" fmla="*/ 0 h 5109"/>
                <a:gd name="connsiteX1" fmla="*/ 6359 w 10000"/>
                <a:gd name="connsiteY1" fmla="*/ 5109 h 5109"/>
                <a:gd name="connsiteX2" fmla="*/ 9328 w 10000"/>
                <a:gd name="connsiteY2" fmla="*/ 2820 h 5109"/>
                <a:gd name="connsiteX3" fmla="*/ 10000 w 10000"/>
                <a:gd name="connsiteY3" fmla="*/ 0 h 5109"/>
                <a:gd name="connsiteX4" fmla="*/ 0 w 10000"/>
                <a:gd name="connsiteY4" fmla="*/ 0 h 5109"/>
                <a:gd name="connsiteX0" fmla="*/ 0 w 3709"/>
                <a:gd name="connsiteY0" fmla="*/ 306 h 10000"/>
                <a:gd name="connsiteX1" fmla="*/ 68 w 3709"/>
                <a:gd name="connsiteY1" fmla="*/ 10000 h 10000"/>
                <a:gd name="connsiteX2" fmla="*/ 3037 w 3709"/>
                <a:gd name="connsiteY2" fmla="*/ 5520 h 10000"/>
                <a:gd name="connsiteX3" fmla="*/ 3709 w 3709"/>
                <a:gd name="connsiteY3" fmla="*/ 0 h 10000"/>
                <a:gd name="connsiteX4" fmla="*/ 0 w 3709"/>
                <a:gd name="connsiteY4" fmla="*/ 306 h 10000"/>
                <a:gd name="connsiteX0" fmla="*/ 0 w 10000"/>
                <a:gd name="connsiteY0" fmla="*/ 306 h 9927"/>
                <a:gd name="connsiteX1" fmla="*/ 49 w 10000"/>
                <a:gd name="connsiteY1" fmla="*/ 9927 h 9927"/>
                <a:gd name="connsiteX2" fmla="*/ 8188 w 10000"/>
                <a:gd name="connsiteY2" fmla="*/ 5520 h 9927"/>
                <a:gd name="connsiteX3" fmla="*/ 10000 w 10000"/>
                <a:gd name="connsiteY3" fmla="*/ 0 h 9927"/>
                <a:gd name="connsiteX4" fmla="*/ 0 w 10000"/>
                <a:gd name="connsiteY4" fmla="*/ 306 h 9927"/>
                <a:gd name="connsiteX0" fmla="*/ 0 w 10000"/>
                <a:gd name="connsiteY0" fmla="*/ 308 h 10000"/>
                <a:gd name="connsiteX1" fmla="*/ 205 w 10000"/>
                <a:gd name="connsiteY1" fmla="*/ 10000 h 10000"/>
                <a:gd name="connsiteX2" fmla="*/ 8188 w 10000"/>
                <a:gd name="connsiteY2" fmla="*/ 5561 h 10000"/>
                <a:gd name="connsiteX3" fmla="*/ 10000 w 10000"/>
                <a:gd name="connsiteY3" fmla="*/ 0 h 10000"/>
                <a:gd name="connsiteX4" fmla="*/ 0 w 10000"/>
                <a:gd name="connsiteY4" fmla="*/ 308 h 10000"/>
                <a:gd name="connsiteX0" fmla="*/ 0 w 9864"/>
                <a:gd name="connsiteY0" fmla="*/ 40 h 10000"/>
                <a:gd name="connsiteX1" fmla="*/ 69 w 9864"/>
                <a:gd name="connsiteY1" fmla="*/ 10000 h 10000"/>
                <a:gd name="connsiteX2" fmla="*/ 8052 w 9864"/>
                <a:gd name="connsiteY2" fmla="*/ 5561 h 10000"/>
                <a:gd name="connsiteX3" fmla="*/ 9864 w 9864"/>
                <a:gd name="connsiteY3" fmla="*/ 0 h 10000"/>
                <a:gd name="connsiteX4" fmla="*/ 0 w 9864"/>
                <a:gd name="connsiteY4" fmla="*/ 40 h 10000"/>
                <a:gd name="connsiteX0" fmla="*/ 9 w 9950"/>
                <a:gd name="connsiteY0" fmla="*/ 40 h 10000"/>
                <a:gd name="connsiteX1" fmla="*/ 20 w 9950"/>
                <a:gd name="connsiteY1" fmla="*/ 10000 h 10000"/>
                <a:gd name="connsiteX2" fmla="*/ 8113 w 9950"/>
                <a:gd name="connsiteY2" fmla="*/ 5561 h 10000"/>
                <a:gd name="connsiteX3" fmla="*/ 9950 w 9950"/>
                <a:gd name="connsiteY3" fmla="*/ 0 h 10000"/>
                <a:gd name="connsiteX4" fmla="*/ 9 w 9950"/>
                <a:gd name="connsiteY4" fmla="*/ 40 h 10000"/>
                <a:gd name="connsiteX0" fmla="*/ 19 w 10010"/>
                <a:gd name="connsiteY0" fmla="*/ 40 h 10000"/>
                <a:gd name="connsiteX1" fmla="*/ 30 w 10010"/>
                <a:gd name="connsiteY1" fmla="*/ 10000 h 10000"/>
                <a:gd name="connsiteX2" fmla="*/ 8164 w 10010"/>
                <a:gd name="connsiteY2" fmla="*/ 5561 h 10000"/>
                <a:gd name="connsiteX3" fmla="*/ 10010 w 10010"/>
                <a:gd name="connsiteY3" fmla="*/ 0 h 10000"/>
                <a:gd name="connsiteX4" fmla="*/ 19 w 10010"/>
                <a:gd name="connsiteY4" fmla="*/ 40 h 10000"/>
                <a:gd name="connsiteX0" fmla="*/ 0 w 9991"/>
                <a:gd name="connsiteY0" fmla="*/ 40 h 10000"/>
                <a:gd name="connsiteX1" fmla="*/ 11 w 9991"/>
                <a:gd name="connsiteY1" fmla="*/ 10000 h 10000"/>
                <a:gd name="connsiteX2" fmla="*/ 8145 w 9991"/>
                <a:gd name="connsiteY2" fmla="*/ 5561 h 10000"/>
                <a:gd name="connsiteX3" fmla="*/ 9991 w 9991"/>
                <a:gd name="connsiteY3" fmla="*/ 0 h 10000"/>
                <a:gd name="connsiteX4" fmla="*/ 0 w 9991"/>
                <a:gd name="connsiteY4" fmla="*/ 40 h 10000"/>
                <a:gd name="connsiteX0" fmla="*/ 11 w 10011"/>
                <a:gd name="connsiteY0" fmla="*/ 40 h 10188"/>
                <a:gd name="connsiteX1" fmla="*/ 0 w 10011"/>
                <a:gd name="connsiteY1" fmla="*/ 10188 h 10188"/>
                <a:gd name="connsiteX2" fmla="*/ 8163 w 10011"/>
                <a:gd name="connsiteY2" fmla="*/ 5561 h 10188"/>
                <a:gd name="connsiteX3" fmla="*/ 10011 w 10011"/>
                <a:gd name="connsiteY3" fmla="*/ 0 h 10188"/>
                <a:gd name="connsiteX4" fmla="*/ 11 w 10011"/>
                <a:gd name="connsiteY4" fmla="*/ 40 h 10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1" h="10188">
                  <a:moveTo>
                    <a:pt x="11" y="40"/>
                  </a:moveTo>
                  <a:cubicBezTo>
                    <a:pt x="15" y="3295"/>
                    <a:pt x="2" y="6839"/>
                    <a:pt x="0" y="10188"/>
                  </a:cubicBezTo>
                  <a:lnTo>
                    <a:pt x="8163" y="5561"/>
                  </a:lnTo>
                  <a:lnTo>
                    <a:pt x="10011" y="0"/>
                  </a:lnTo>
                  <a:lnTo>
                    <a:pt x="11" y="4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</a:endParaRPr>
            </a:p>
          </p:txBody>
        </p:sp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-34838" y="-38715"/>
              <a:ext cx="9011158" cy="801026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>
              <a:off x="-49164" y="-47003"/>
              <a:ext cx="7696089" cy="846767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  <a:gd name="connsiteX0" fmla="*/ 6861 w 10000"/>
                <a:gd name="connsiteY0" fmla="*/ 0 h 10164"/>
                <a:gd name="connsiteX1" fmla="*/ 0 w 10000"/>
                <a:gd name="connsiteY1" fmla="*/ 10164 h 10164"/>
                <a:gd name="connsiteX2" fmla="*/ 10000 w 10000"/>
                <a:gd name="connsiteY2" fmla="*/ 164 h 10164"/>
                <a:gd name="connsiteX3" fmla="*/ 6861 w 10000"/>
                <a:gd name="connsiteY3" fmla="*/ 0 h 10164"/>
                <a:gd name="connsiteX0" fmla="*/ 18 w 3157"/>
                <a:gd name="connsiteY0" fmla="*/ 0 h 3312"/>
                <a:gd name="connsiteX1" fmla="*/ 0 w 3157"/>
                <a:gd name="connsiteY1" fmla="*/ 3312 h 3312"/>
                <a:gd name="connsiteX2" fmla="*/ 3157 w 3157"/>
                <a:gd name="connsiteY2" fmla="*/ 164 h 3312"/>
                <a:gd name="connsiteX3" fmla="*/ 18 w 3157"/>
                <a:gd name="connsiteY3" fmla="*/ 0 h 3312"/>
                <a:gd name="connsiteX0" fmla="*/ 57 w 10409"/>
                <a:gd name="connsiteY0" fmla="*/ 167 h 10167"/>
                <a:gd name="connsiteX1" fmla="*/ 0 w 10409"/>
                <a:gd name="connsiteY1" fmla="*/ 10167 h 10167"/>
                <a:gd name="connsiteX2" fmla="*/ 10409 w 10409"/>
                <a:gd name="connsiteY2" fmla="*/ 0 h 10167"/>
                <a:gd name="connsiteX3" fmla="*/ 57 w 10409"/>
                <a:gd name="connsiteY3" fmla="*/ 167 h 10167"/>
                <a:gd name="connsiteX0" fmla="*/ 181 w 10409"/>
                <a:gd name="connsiteY0" fmla="*/ 9 h 10269"/>
                <a:gd name="connsiteX1" fmla="*/ 0 w 10409"/>
                <a:gd name="connsiteY1" fmla="*/ 10269 h 10269"/>
                <a:gd name="connsiteX2" fmla="*/ 10409 w 10409"/>
                <a:gd name="connsiteY2" fmla="*/ 102 h 10269"/>
                <a:gd name="connsiteX3" fmla="*/ 181 w 10409"/>
                <a:gd name="connsiteY3" fmla="*/ 9 h 10269"/>
                <a:gd name="connsiteX0" fmla="*/ 3 w 10231"/>
                <a:gd name="connsiteY0" fmla="*/ 9 h 10269"/>
                <a:gd name="connsiteX1" fmla="*/ 46 w 10231"/>
                <a:gd name="connsiteY1" fmla="*/ 10269 h 10269"/>
                <a:gd name="connsiteX2" fmla="*/ 10231 w 10231"/>
                <a:gd name="connsiteY2" fmla="*/ 102 h 10269"/>
                <a:gd name="connsiteX3" fmla="*/ 3 w 10231"/>
                <a:gd name="connsiteY3" fmla="*/ 9 h 10269"/>
                <a:gd name="connsiteX0" fmla="*/ 0 w 10228"/>
                <a:gd name="connsiteY0" fmla="*/ 9 h 10269"/>
                <a:gd name="connsiteX1" fmla="*/ 43 w 10228"/>
                <a:gd name="connsiteY1" fmla="*/ 10269 h 10269"/>
                <a:gd name="connsiteX2" fmla="*/ 10228 w 10228"/>
                <a:gd name="connsiteY2" fmla="*/ 102 h 10269"/>
                <a:gd name="connsiteX3" fmla="*/ 0 w 10228"/>
                <a:gd name="connsiteY3" fmla="*/ 9 h 10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28" h="10269">
                  <a:moveTo>
                    <a:pt x="0" y="9"/>
                  </a:moveTo>
                  <a:cubicBezTo>
                    <a:pt x="56" y="10013"/>
                    <a:pt x="62" y="6936"/>
                    <a:pt x="43" y="10269"/>
                  </a:cubicBezTo>
                  <a:lnTo>
                    <a:pt x="10228" y="102"/>
                  </a:lnTo>
                  <a:cubicBezTo>
                    <a:pt x="6777" y="158"/>
                    <a:pt x="3451" y="-47"/>
                    <a:pt x="0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</a:endParaRPr>
            </a:p>
          </p:txBody>
        </p:sp>
        <p:sp>
          <p:nvSpPr>
            <p:cNvPr id="20" name="Freeform 6"/>
            <p:cNvSpPr>
              <a:spLocks/>
            </p:cNvSpPr>
            <p:nvPr/>
          </p:nvSpPr>
          <p:spPr bwMode="auto">
            <a:xfrm>
              <a:off x="-34838" y="-38715"/>
              <a:ext cx="8147061" cy="529742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  <a:gd name="connsiteX0" fmla="*/ 0 w 10000"/>
                <a:gd name="connsiteY0" fmla="*/ 0 h 4612"/>
                <a:gd name="connsiteX1" fmla="*/ 5345 w 10000"/>
                <a:gd name="connsiteY1" fmla="*/ 4612 h 4612"/>
                <a:gd name="connsiteX2" fmla="*/ 10000 w 10000"/>
                <a:gd name="connsiteY2" fmla="*/ 0 h 4612"/>
                <a:gd name="connsiteX3" fmla="*/ 0 w 10000"/>
                <a:gd name="connsiteY3" fmla="*/ 0 h 4612"/>
                <a:gd name="connsiteX0" fmla="*/ 0 w 4684"/>
                <a:gd name="connsiteY0" fmla="*/ 74 h 10000"/>
                <a:gd name="connsiteX1" fmla="*/ 29 w 4684"/>
                <a:gd name="connsiteY1" fmla="*/ 10000 h 10000"/>
                <a:gd name="connsiteX2" fmla="*/ 4684 w 4684"/>
                <a:gd name="connsiteY2" fmla="*/ 0 h 10000"/>
                <a:gd name="connsiteX3" fmla="*/ 0 w 4684"/>
                <a:gd name="connsiteY3" fmla="*/ 74 h 10000"/>
                <a:gd name="connsiteX0" fmla="*/ 0 w 10000"/>
                <a:gd name="connsiteY0" fmla="*/ 74 h 9961"/>
                <a:gd name="connsiteX1" fmla="*/ 140 w 10000"/>
                <a:gd name="connsiteY1" fmla="*/ 9961 h 9961"/>
                <a:gd name="connsiteX2" fmla="*/ 10000 w 10000"/>
                <a:gd name="connsiteY2" fmla="*/ 0 h 9961"/>
                <a:gd name="connsiteX3" fmla="*/ 0 w 10000"/>
                <a:gd name="connsiteY3" fmla="*/ 74 h 9961"/>
                <a:gd name="connsiteX0" fmla="*/ 9 w 9866"/>
                <a:gd name="connsiteY0" fmla="*/ 0 h 10081"/>
                <a:gd name="connsiteX1" fmla="*/ 6 w 9866"/>
                <a:gd name="connsiteY1" fmla="*/ 10081 h 10081"/>
                <a:gd name="connsiteX2" fmla="*/ 9866 w 9866"/>
                <a:gd name="connsiteY2" fmla="*/ 81 h 10081"/>
                <a:gd name="connsiteX3" fmla="*/ 9 w 9866"/>
                <a:gd name="connsiteY3" fmla="*/ 0 h 10081"/>
                <a:gd name="connsiteX0" fmla="*/ 9 w 10000"/>
                <a:gd name="connsiteY0" fmla="*/ 36 h 9920"/>
                <a:gd name="connsiteX1" fmla="*/ 6 w 10000"/>
                <a:gd name="connsiteY1" fmla="*/ 9920 h 9920"/>
                <a:gd name="connsiteX2" fmla="*/ 10000 w 10000"/>
                <a:gd name="connsiteY2" fmla="*/ 0 h 9920"/>
                <a:gd name="connsiteX3" fmla="*/ 9 w 10000"/>
                <a:gd name="connsiteY3" fmla="*/ 36 h 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9920">
                  <a:moveTo>
                    <a:pt x="9" y="36"/>
                  </a:moveTo>
                  <a:cubicBezTo>
                    <a:pt x="30" y="3331"/>
                    <a:pt x="-15" y="6625"/>
                    <a:pt x="6" y="9920"/>
                  </a:cubicBezTo>
                  <a:lnTo>
                    <a:pt x="10000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46" name="Banderole Bottom"/>
          <p:cNvSpPr>
            <a:spLocks/>
          </p:cNvSpPr>
          <p:nvPr>
            <p:custDataLst>
              <p:tags r:id="rId1"/>
            </p:custDataLst>
          </p:nvPr>
        </p:nvSpPr>
        <p:spPr>
          <a:xfrm>
            <a:off x="0" y="6602400"/>
            <a:ext cx="12192000" cy="255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600" b="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7" name="Text Placeholder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902677" y="1996700"/>
            <a:ext cx="10505831" cy="1762021"/>
          </a:xfrm>
        </p:spPr>
        <p:txBody>
          <a:bodyPr>
            <a:spAutoFit/>
          </a:bodyPr>
          <a:lstStyle>
            <a:lvl1pPr>
              <a:defRPr/>
            </a:lvl1pPr>
            <a:lvl2pPr>
              <a:defRPr/>
            </a:lvl2pPr>
            <a:lvl3pPr>
              <a:spcBef>
                <a:spcPts val="492"/>
              </a:spcBef>
              <a:defRPr/>
            </a:lvl3pPr>
            <a:lvl4pPr>
              <a:defRPr/>
            </a:lvl4pPr>
          </a:lstStyle>
          <a:p>
            <a:pPr lvl="0"/>
            <a:r>
              <a:rPr lang="en-US" dirty="0" smtClean="0"/>
              <a:t>Click to edit Master text styles – Level 0</a:t>
            </a:r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</a:p>
        </p:txBody>
      </p: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3" name="Slide Number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11416792" y="117967"/>
            <a:ext cx="5307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 b="0" smtClean="0"/>
            </a:lvl1pPr>
          </a:lstStyle>
          <a:p>
            <a:pPr defTabSz="1125444">
              <a:defRPr/>
            </a:pPr>
            <a:fld id="{7AA7B471-74A3-4F5F-8955-6C99E2375CAC}" type="slidenum">
              <a:rPr lang="en-US" sz="1800">
                <a:solidFill>
                  <a:prstClr val="white"/>
                </a:solidFill>
                <a:latin typeface="Arial Narrow"/>
                <a:cs typeface="Arial" pitchFamily="34" charset="0"/>
              </a:rPr>
              <a:pPr defTabSz="1125444">
                <a:defRPr/>
              </a:pPr>
              <a:t>‹#›</a:t>
            </a:fld>
            <a:endParaRPr lang="en-US" sz="1800" dirty="0">
              <a:solidFill>
                <a:prstClr val="white"/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1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20" Type="http://schemas.openxmlformats.org/officeDocument/2006/relationships/tags" Target="../tags/tag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vmlDrawing" Target="../drawings/vmlDrawing1.vml"/><Relationship Id="rId19" Type="http://schemas.openxmlformats.org/officeDocument/2006/relationships/tags" Target="../tags/tag10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5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" Type="http://schemas.openxmlformats.org/officeDocument/2006/relationships/slideLayout" Target="../slideLayouts/slideLayout10.xml"/><Relationship Id="rId16" Type="http://schemas.openxmlformats.org/officeDocument/2006/relationships/tags" Target="../tags/tag47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ags" Target="../tags/tag42.xml"/><Relationship Id="rId5" Type="http://schemas.openxmlformats.org/officeDocument/2006/relationships/slideLayout" Target="../slideLayouts/slideLayout13.xml"/><Relationship Id="rId15" Type="http://schemas.openxmlformats.org/officeDocument/2006/relationships/tags" Target="../tags/tag46.xml"/><Relationship Id="rId10" Type="http://schemas.openxmlformats.org/officeDocument/2006/relationships/tags" Target="../tags/tag41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Relationship Id="rId14" Type="http://schemas.openxmlformats.org/officeDocument/2006/relationships/tags" Target="../tags/tag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5364909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think-cell Slide" r:id="rId21" imgW="581" imgH="586" progId="TCLayout.ActiveDocument.1">
                  <p:embed/>
                </p:oleObj>
              </mc:Choice>
              <mc:Fallback>
                <p:oleObj name="think-cell Slide" r:id="rId21" imgW="581" imgH="5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!!!Do not delete this text object!!!!_2"/>
          <p:cNvSpPr/>
          <p:nvPr/>
        </p:nvSpPr>
        <p:spPr>
          <a:xfrm>
            <a:off x="-54529" y="-83405"/>
            <a:ext cx="39877" cy="32400"/>
          </a:xfrm>
          <a:prstGeom prst="ellipse">
            <a:avLst/>
          </a:prstGeom>
          <a:solidFill>
            <a:srgbClr val="FF0000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3000"/>
              </a:lnSpc>
              <a:spcBef>
                <a:spcPts val="369"/>
              </a:spcBef>
            </a:pPr>
            <a:r>
              <a:rPr lang="de-DE" sz="246" b="1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" name="!!!Do not delete this text object!!!!"/>
          <p:cNvSpPr txBox="1"/>
          <p:nvPr>
            <p:custDataLst>
              <p:tags r:id="rId12"/>
            </p:custDataLst>
          </p:nvPr>
        </p:nvSpPr>
        <p:spPr>
          <a:xfrm>
            <a:off x="0" y="-90288"/>
            <a:ext cx="1215076" cy="56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buClr>
                <a:schemeClr val="tx1"/>
              </a:buClr>
              <a:buSzPct val="100000"/>
            </a:pPr>
            <a:r>
              <a:rPr lang="en-GB" sz="369" b="0" noProof="1">
                <a:solidFill>
                  <a:schemeClr val="bg1"/>
                </a:solidFill>
                <a:latin typeface="+mn-lt"/>
                <a:cs typeface="Arial" pitchFamily="34" charset="0"/>
              </a:rPr>
              <a:t>"A4rb_Premium" – 2012-02_v02 – do not delete this text object!</a:t>
            </a:r>
            <a:r>
              <a:rPr lang="en-GB" sz="369" b="0" baseline="0" noProof="1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GB" sz="369" b="0" noProof="1">
                <a:solidFill>
                  <a:schemeClr val="bg1"/>
                </a:solidFill>
                <a:latin typeface="+mn-lt"/>
                <a:cs typeface="Arial" pitchFamily="34" charset="0"/>
              </a:rPr>
              <a:t>Speech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902677" y="1996700"/>
            <a:ext cx="10505831" cy="176202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 – Level 0</a:t>
            </a:r>
          </a:p>
          <a:p>
            <a:pPr lvl="1"/>
            <a:r>
              <a:rPr lang="en-US" dirty="0"/>
              <a:t>Level 1</a:t>
            </a:r>
          </a:p>
          <a:p>
            <a:pPr lvl="2"/>
            <a:r>
              <a:rPr lang="en-US" dirty="0"/>
              <a:t>Level 2</a:t>
            </a:r>
          </a:p>
          <a:p>
            <a:pPr lvl="3"/>
            <a:r>
              <a:rPr lang="en-US" dirty="0"/>
              <a:t>Level 3</a:t>
            </a:r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902677" y="857475"/>
            <a:ext cx="10505831" cy="7727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Drawing grid" hidden="1"/>
          <p:cNvGrpSpPr/>
          <p:nvPr>
            <p:custDataLst>
              <p:tags r:id="rId15"/>
            </p:custDataLst>
          </p:nvPr>
        </p:nvGrpSpPr>
        <p:grpSpPr>
          <a:xfrm>
            <a:off x="0" y="0"/>
            <a:ext cx="12192000" cy="6858000"/>
            <a:chOff x="0" y="0"/>
            <a:chExt cx="9906000" cy="6858000"/>
          </a:xfrm>
        </p:grpSpPr>
        <p:cxnSp>
          <p:nvCxnSpPr>
            <p:cNvPr id="27" name="!!!Do not delete!!!"/>
            <p:cNvCxnSpPr/>
            <p:nvPr/>
          </p:nvCxnSpPr>
          <p:spPr>
            <a:xfrm>
              <a:off x="738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!!!Do not delete!!!"/>
            <p:cNvCxnSpPr/>
            <p:nvPr/>
          </p:nvCxnSpPr>
          <p:spPr>
            <a:xfrm>
              <a:off x="1347787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!!!Do not delete!!!"/>
            <p:cNvCxnSpPr/>
            <p:nvPr/>
          </p:nvCxnSpPr>
          <p:spPr>
            <a:xfrm>
              <a:off x="7740969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!!!Do not delete!!!"/>
            <p:cNvCxnSpPr/>
            <p:nvPr/>
          </p:nvCxnSpPr>
          <p:spPr>
            <a:xfrm>
              <a:off x="8128319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!!!Do not delete!!!"/>
            <p:cNvCxnSpPr/>
            <p:nvPr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!!!Do not delete!!!"/>
            <p:cNvCxnSpPr/>
            <p:nvPr/>
          </p:nvCxnSpPr>
          <p:spPr>
            <a:xfrm>
              <a:off x="0" y="221454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!!!Do not delete!!!"/>
            <p:cNvCxnSpPr/>
            <p:nvPr/>
          </p:nvCxnSpPr>
          <p:spPr>
            <a:xfrm>
              <a:off x="0" y="496092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!!!Do not delete!!!"/>
            <p:cNvCxnSpPr/>
            <p:nvPr/>
          </p:nvCxnSpPr>
          <p:spPr>
            <a:xfrm>
              <a:off x="0" y="856800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!!!Do not delete!!!"/>
            <p:cNvCxnSpPr/>
            <p:nvPr/>
          </p:nvCxnSpPr>
          <p:spPr>
            <a:xfrm>
              <a:off x="0" y="741599"/>
              <a:ext cx="144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!!!Do not delete!!!"/>
            <p:cNvCxnSpPr/>
            <p:nvPr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!!!Do not delete!!!"/>
            <p:cNvCxnSpPr/>
            <p:nvPr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!!!Do not delete!!!"/>
            <p:cNvCxnSpPr/>
            <p:nvPr/>
          </p:nvCxnSpPr>
          <p:spPr>
            <a:xfrm>
              <a:off x="0" y="1995488"/>
              <a:ext cx="9271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!!!Do not delete!!!"/>
            <p:cNvCxnSpPr/>
            <p:nvPr/>
          </p:nvCxnSpPr>
          <p:spPr>
            <a:xfrm>
              <a:off x="0" y="3032125"/>
              <a:ext cx="7366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!!!Do not delete!!!"/>
            <p:cNvCxnSpPr/>
            <p:nvPr/>
          </p:nvCxnSpPr>
          <p:spPr>
            <a:xfrm>
              <a:off x="0" y="1763999"/>
              <a:ext cx="144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Formatted_text" hidden="1"/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908540" y="2621661"/>
            <a:ext cx="2436923" cy="127470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846" b="1" dirty="0">
                <a:latin typeface="+mn-lt"/>
                <a:cs typeface="Arial" pitchFamily="34" charset="0"/>
              </a:rPr>
              <a:t>15 Point Text: Level 0</a:t>
            </a:r>
            <a:endParaRPr lang="de-DE" sz="1846" b="0" dirty="0">
              <a:latin typeface="+mn-lt"/>
              <a:cs typeface="Arial" pitchFamily="34" charset="0"/>
            </a:endParaRPr>
          </a:p>
          <a:p>
            <a:pPr marL="202554" lvl="1" indent="-202554">
              <a:lnSpc>
                <a:spcPct val="93000"/>
              </a:lnSpc>
              <a:spcBef>
                <a:spcPts val="985"/>
              </a:spcBef>
              <a:buClr>
                <a:schemeClr val="tx1"/>
              </a:buClr>
              <a:buSzPct val="100000"/>
              <a:buFont typeface="Arial Narrow"/>
              <a:buChar char="&gt;"/>
            </a:pPr>
            <a:r>
              <a:rPr lang="de-DE" sz="1846" b="0" dirty="0">
                <a:latin typeface="+mn-lt"/>
                <a:cs typeface="Arial" pitchFamily="34" charset="0"/>
              </a:rPr>
              <a:t>Level 1</a:t>
            </a:r>
          </a:p>
          <a:p>
            <a:pPr marL="424098" lvl="2" indent="-205718">
              <a:lnSpc>
                <a:spcPct val="93000"/>
              </a:lnSpc>
              <a:spcBef>
                <a:spcPts val="492"/>
              </a:spcBef>
              <a:buClr>
                <a:schemeClr val="tx1"/>
              </a:buClr>
              <a:buSzPct val="100000"/>
              <a:buFont typeface="Arial Narrow"/>
              <a:buChar char="–"/>
            </a:pPr>
            <a:r>
              <a:rPr lang="de-DE" sz="1846" b="0" dirty="0">
                <a:latin typeface="+mn-lt"/>
                <a:cs typeface="Arial" pitchFamily="34" charset="0"/>
              </a:rPr>
              <a:t>Level 2</a:t>
            </a:r>
          </a:p>
          <a:p>
            <a:pPr marL="613993" lvl="3" indent="-177235">
              <a:lnSpc>
                <a:spcPct val="93000"/>
              </a:lnSpc>
              <a:spcBef>
                <a:spcPts val="246"/>
              </a:spcBef>
              <a:buClr>
                <a:schemeClr val="tx1"/>
              </a:buClr>
              <a:buSzPct val="100000"/>
              <a:buFont typeface="Arial Narrow"/>
              <a:buChar char="-"/>
            </a:pPr>
            <a:r>
              <a:rPr lang="de-DE" sz="1846" b="0" dirty="0">
                <a:latin typeface="+mn-lt"/>
                <a:cs typeface="Arial" pitchFamily="34" charset="0"/>
              </a:rPr>
              <a:t>Level 3</a:t>
            </a:r>
          </a:p>
        </p:txBody>
      </p:sp>
      <p:sp>
        <p:nvSpPr>
          <p:cNvPr id="46" name="Source" hidden="1"/>
          <p:cNvSpPr txBox="1"/>
          <p:nvPr>
            <p:custDataLst>
              <p:tags r:id="rId17"/>
            </p:custDataLst>
          </p:nvPr>
        </p:nvSpPr>
        <p:spPr>
          <a:xfrm>
            <a:off x="908541" y="6680369"/>
            <a:ext cx="634789" cy="15857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457211" indent="-457211"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108" b="0" dirty="0">
                <a:latin typeface="+mn-lt"/>
                <a:cs typeface="Arial" pitchFamily="34" charset="0"/>
              </a:rPr>
              <a:t>Source:	</a:t>
            </a:r>
            <a:r>
              <a:rPr lang="de-DE" sz="1108" b="0" dirty="0" err="1">
                <a:latin typeface="+mn-lt"/>
                <a:cs typeface="Arial" pitchFamily="34" charset="0"/>
              </a:rPr>
              <a:t>xxx</a:t>
            </a:r>
            <a:endParaRPr lang="de-DE" sz="1108" b="0" dirty="0">
              <a:latin typeface="+mn-lt"/>
              <a:cs typeface="Arial" pitchFamily="34" charset="0"/>
            </a:endParaRPr>
          </a:p>
        </p:txBody>
      </p:sp>
      <p:sp>
        <p:nvSpPr>
          <p:cNvPr id="47" name="Notes" hidden="1"/>
          <p:cNvSpPr txBox="1"/>
          <p:nvPr>
            <p:custDataLst>
              <p:tags r:id="rId18"/>
            </p:custDataLst>
          </p:nvPr>
        </p:nvSpPr>
        <p:spPr>
          <a:xfrm>
            <a:off x="908541" y="6384452"/>
            <a:ext cx="393698" cy="176138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199297" indent="-199297"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1231" b="0" dirty="0">
                <a:latin typeface="+mn-lt"/>
                <a:cs typeface="Arial" pitchFamily="34" charset="0"/>
              </a:rPr>
              <a:t>1)	</a:t>
            </a:r>
            <a:r>
              <a:rPr lang="de-DE" sz="1231" b="0" dirty="0" err="1">
                <a:latin typeface="+mn-lt"/>
                <a:cs typeface="Arial" pitchFamily="34" charset="0"/>
              </a:rPr>
              <a:t>xxx</a:t>
            </a:r>
            <a:endParaRPr lang="de-DE" sz="1231" b="0" dirty="0">
              <a:latin typeface="+mn-lt"/>
              <a:cs typeface="Arial" pitchFamily="34" charset="0"/>
            </a:endParaRPr>
          </a:p>
        </p:txBody>
      </p:sp>
      <p:grpSp>
        <p:nvGrpSpPr>
          <p:cNvPr id="5" name="Legend" hidden="1"/>
          <p:cNvGrpSpPr/>
          <p:nvPr>
            <p:custDataLst>
              <p:tags r:id="rId19"/>
            </p:custDataLst>
          </p:nvPr>
        </p:nvGrpSpPr>
        <p:grpSpPr>
          <a:xfrm>
            <a:off x="908541" y="6195220"/>
            <a:ext cx="800135" cy="179153"/>
            <a:chOff x="736600" y="6157119"/>
            <a:chExt cx="650109" cy="179153"/>
          </a:xfrm>
        </p:grpSpPr>
        <p:sp>
          <p:nvSpPr>
            <p:cNvPr id="49" name="LegendIcon"/>
            <p:cNvSpPr/>
            <p:nvPr/>
          </p:nvSpPr>
          <p:spPr>
            <a:xfrm>
              <a:off x="736600" y="6157119"/>
              <a:ext cx="215900" cy="146050"/>
            </a:xfrm>
            <a:prstGeom prst="rect">
              <a:avLst/>
            </a:prstGeom>
            <a:noFill/>
            <a:ln w="9525" cap="flat" cmpd="sng" algn="ctr">
              <a:solidFill>
                <a:srgbClr val="003F5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1125444" eaLnBrk="1" fontAlgn="auto" latinLnBrk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endParaRPr>
            </a:p>
          </p:txBody>
        </p:sp>
        <p:sp>
          <p:nvSpPr>
            <p:cNvPr id="50" name="LegendText"/>
            <p:cNvSpPr txBox="1"/>
            <p:nvPr/>
          </p:nvSpPr>
          <p:spPr>
            <a:xfrm>
              <a:off x="1035050" y="6160134"/>
              <a:ext cx="351659" cy="1761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 marL="0" marR="0" lvl="0" indent="0" defTabSz="1125444" eaLnBrk="1" fontAlgn="auto" latinLnBrk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de-DE" sz="1231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lt"/>
                  <a:cs typeface="Arial" pitchFamily="34" charset="0"/>
                </a:rPr>
                <a:t>Legend</a:t>
              </a:r>
            </a:p>
          </p:txBody>
        </p:sp>
      </p:grpSp>
      <p:sp>
        <p:nvSpPr>
          <p:cNvPr id="51" name="Subtitle" hidden="1"/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908541" y="2005020"/>
            <a:ext cx="10502421" cy="36997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3000"/>
              </a:lnSpc>
              <a:buClr>
                <a:schemeClr val="tx1"/>
              </a:buClr>
              <a:buSzPct val="100000"/>
            </a:pPr>
            <a:r>
              <a:rPr lang="de-DE" sz="2585" b="0" dirty="0" err="1">
                <a:latin typeface="+mn-lt"/>
                <a:cs typeface="Arial" pitchFamily="34" charset="0"/>
              </a:rPr>
              <a:t>Subtitle</a:t>
            </a:r>
            <a:endParaRPr lang="de-DE" sz="2585" b="0" dirty="0">
              <a:latin typeface="+mn-lt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</p:sldLayoutIdLst>
  <p:hf hdr="0" dt="0"/>
  <p:txStyles>
    <p:titleStyle>
      <a:lvl1pPr algn="l" defTabSz="1125444" rtl="0" eaLnBrk="1" latinLnBrk="0" hangingPunct="1">
        <a:lnSpc>
          <a:spcPct val="93000"/>
        </a:lnSpc>
        <a:spcBef>
          <a:spcPct val="0"/>
        </a:spcBef>
        <a:buNone/>
        <a:defRPr lang="en-US" sz="3323" b="0" kern="1200" dirty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125444" rtl="0" eaLnBrk="1" latinLnBrk="0" hangingPunct="1">
        <a:lnSpc>
          <a:spcPct val="93000"/>
        </a:lnSpc>
        <a:spcBef>
          <a:spcPts val="0"/>
        </a:spcBef>
        <a:buFont typeface="Arial" pitchFamily="34" charset="0"/>
        <a:buNone/>
        <a:defRPr lang="en-US" sz="2585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283576" indent="-283576" algn="l" defTabSz="1125444" rtl="0" eaLnBrk="1" latinLnBrk="0" hangingPunct="1">
        <a:lnSpc>
          <a:spcPct val="93000"/>
        </a:lnSpc>
        <a:spcBef>
          <a:spcPts val="1477"/>
        </a:spcBef>
        <a:buFont typeface="Arial Narrow" pitchFamily="34" charset="0"/>
        <a:buChar char="&gt;"/>
        <a:defRPr lang="en-US" sz="2585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93738" indent="-288007" algn="l" defTabSz="1125444" rtl="0" eaLnBrk="1" latinLnBrk="0" hangingPunct="1">
        <a:lnSpc>
          <a:spcPct val="93000"/>
        </a:lnSpc>
        <a:spcBef>
          <a:spcPts val="492"/>
        </a:spcBef>
        <a:buFont typeface="Arial Narrow" pitchFamily="34" charset="0"/>
        <a:buChar char="–"/>
        <a:defRPr lang="en-US" sz="2585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59591" indent="-248129" algn="l" defTabSz="1125444" rtl="0" eaLnBrk="1" latinLnBrk="0" hangingPunct="1">
        <a:lnSpc>
          <a:spcPct val="93000"/>
        </a:lnSpc>
        <a:spcBef>
          <a:spcPts val="246"/>
        </a:spcBef>
        <a:buFont typeface="Arial Narrow" pitchFamily="34" charset="0"/>
        <a:buChar char="-"/>
        <a:defRPr lang="en-US" sz="2585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59591" indent="0" algn="l" defTabSz="1125444" rtl="0" eaLnBrk="1" latinLnBrk="0" hangingPunct="1">
        <a:lnSpc>
          <a:spcPct val="93000"/>
        </a:lnSpc>
        <a:spcBef>
          <a:spcPts val="0"/>
        </a:spcBef>
        <a:buFont typeface="Arial" pitchFamily="34" charset="0"/>
        <a:buNone/>
        <a:defRPr sz="2092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!!!Do not delete this text object!!!!_2"/>
          <p:cNvSpPr/>
          <p:nvPr/>
        </p:nvSpPr>
        <p:spPr>
          <a:xfrm>
            <a:off x="-54529" y="-83405"/>
            <a:ext cx="39877" cy="32400"/>
          </a:xfrm>
          <a:prstGeom prst="ellipse">
            <a:avLst/>
          </a:prstGeom>
          <a:solidFill>
            <a:srgbClr val="FF0000"/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3000"/>
              </a:lnSpc>
              <a:spcBef>
                <a:spcPts val="369"/>
              </a:spcBef>
            </a:pPr>
            <a:r>
              <a:rPr lang="de-DE" sz="246" dirty="0" smtClean="0">
                <a:solidFill>
                  <a:prstClr val="white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12" name="!!!Do not delete this text object!!!!"/>
          <p:cNvSpPr txBox="1"/>
          <p:nvPr>
            <p:custDataLst>
              <p:tags r:id="rId10"/>
            </p:custDataLst>
          </p:nvPr>
        </p:nvSpPr>
        <p:spPr>
          <a:xfrm>
            <a:off x="0" y="-90288"/>
            <a:ext cx="1215076" cy="568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buClr>
                <a:prstClr val="black"/>
              </a:buClr>
              <a:buSzPct val="100000"/>
            </a:pPr>
            <a:r>
              <a:rPr lang="en-GB" sz="369" b="0" noProof="1" smtClean="0">
                <a:solidFill>
                  <a:prstClr val="white"/>
                </a:solidFill>
                <a:latin typeface="Arial Narrow"/>
                <a:cs typeface="Arial" pitchFamily="34" charset="0"/>
              </a:rPr>
              <a:t>"A4rb_Premium" – 2012-02_v02 – do not delete this text object! Speech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902677" y="1996700"/>
            <a:ext cx="10505831" cy="176202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 – Level 0</a:t>
            </a:r>
          </a:p>
          <a:p>
            <a:pPr lvl="1"/>
            <a:r>
              <a:rPr lang="en-US" dirty="0" smtClean="0"/>
              <a:t>Level 1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  <a:endParaRPr lang="en-US" dirty="0"/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902677" y="857475"/>
            <a:ext cx="10505831" cy="7727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4" name="Drawing grid" hidden="1"/>
          <p:cNvGrpSpPr/>
          <p:nvPr>
            <p:custDataLst>
              <p:tags r:id="rId13"/>
            </p:custDataLst>
          </p:nvPr>
        </p:nvGrpSpPr>
        <p:grpSpPr>
          <a:xfrm>
            <a:off x="0" y="0"/>
            <a:ext cx="12192000" cy="6858000"/>
            <a:chOff x="0" y="0"/>
            <a:chExt cx="9906000" cy="6858000"/>
          </a:xfrm>
        </p:grpSpPr>
        <p:cxnSp>
          <p:nvCxnSpPr>
            <p:cNvPr id="27" name="!!!Do not delete!!!"/>
            <p:cNvCxnSpPr/>
            <p:nvPr/>
          </p:nvCxnSpPr>
          <p:spPr>
            <a:xfrm>
              <a:off x="738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!!!Do not delete!!!"/>
            <p:cNvCxnSpPr/>
            <p:nvPr/>
          </p:nvCxnSpPr>
          <p:spPr>
            <a:xfrm>
              <a:off x="1347787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!!!Do not delete!!!"/>
            <p:cNvCxnSpPr/>
            <p:nvPr/>
          </p:nvCxnSpPr>
          <p:spPr>
            <a:xfrm>
              <a:off x="7740969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!!!Do not delete!!!"/>
            <p:cNvCxnSpPr/>
            <p:nvPr/>
          </p:nvCxnSpPr>
          <p:spPr>
            <a:xfrm>
              <a:off x="8128319" y="0"/>
              <a:ext cx="0" cy="7493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!!!Do not delete!!!"/>
            <p:cNvCxnSpPr/>
            <p:nvPr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!!!Do not delete!!!"/>
            <p:cNvCxnSpPr/>
            <p:nvPr/>
          </p:nvCxnSpPr>
          <p:spPr>
            <a:xfrm>
              <a:off x="0" y="221454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!!!Do not delete!!!"/>
            <p:cNvCxnSpPr/>
            <p:nvPr/>
          </p:nvCxnSpPr>
          <p:spPr>
            <a:xfrm>
              <a:off x="0" y="496092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!!!Do not delete!!!"/>
            <p:cNvCxnSpPr/>
            <p:nvPr/>
          </p:nvCxnSpPr>
          <p:spPr>
            <a:xfrm>
              <a:off x="0" y="856800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!!!Do not delete!!!"/>
            <p:cNvCxnSpPr/>
            <p:nvPr/>
          </p:nvCxnSpPr>
          <p:spPr>
            <a:xfrm>
              <a:off x="0" y="741599"/>
              <a:ext cx="144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!!!Do not delete!!!"/>
            <p:cNvCxnSpPr/>
            <p:nvPr/>
          </p:nvCxnSpPr>
          <p:spPr>
            <a:xfrm>
              <a:off x="0" y="64166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!!!Do not delete!!!"/>
            <p:cNvCxnSpPr/>
            <p:nvPr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!!!Do not delete!!!"/>
            <p:cNvCxnSpPr/>
            <p:nvPr/>
          </p:nvCxnSpPr>
          <p:spPr>
            <a:xfrm>
              <a:off x="0" y="1995488"/>
              <a:ext cx="9271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!!!Do not delete!!!"/>
            <p:cNvCxnSpPr/>
            <p:nvPr/>
          </p:nvCxnSpPr>
          <p:spPr>
            <a:xfrm>
              <a:off x="0" y="3032125"/>
              <a:ext cx="7366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!!!Do not delete!!!"/>
            <p:cNvCxnSpPr/>
            <p:nvPr/>
          </p:nvCxnSpPr>
          <p:spPr>
            <a:xfrm>
              <a:off x="0" y="1763999"/>
              <a:ext cx="144000" cy="0"/>
            </a:xfrm>
            <a:prstGeom prst="line">
              <a:avLst/>
            </a:prstGeom>
            <a:ln w="3175" cap="sq">
              <a:solidFill>
                <a:srgbClr val="C00000"/>
              </a:solidFill>
              <a:prstDash val="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Formatted_text" hidden="1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908540" y="2621661"/>
            <a:ext cx="2436923" cy="127470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3000"/>
              </a:lnSpc>
              <a:buClr>
                <a:prstClr val="black"/>
              </a:buClr>
              <a:buSzPct val="100000"/>
            </a:pPr>
            <a:r>
              <a:rPr lang="de-DE" sz="1846" dirty="0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15 Point Text: Level 0</a:t>
            </a:r>
            <a:endParaRPr lang="de-DE" sz="1846" b="0" dirty="0" smtClean="0">
              <a:solidFill>
                <a:prstClr val="black"/>
              </a:solidFill>
              <a:latin typeface="Arial Narrow"/>
              <a:cs typeface="Arial" pitchFamily="34" charset="0"/>
            </a:endParaRPr>
          </a:p>
          <a:p>
            <a:pPr marL="202554" lvl="1" indent="-202554">
              <a:lnSpc>
                <a:spcPct val="93000"/>
              </a:lnSpc>
              <a:spcBef>
                <a:spcPts val="985"/>
              </a:spcBef>
              <a:buClr>
                <a:prstClr val="black"/>
              </a:buClr>
              <a:buSzPct val="100000"/>
              <a:buFont typeface="Arial Narrow"/>
              <a:buChar char="&gt;"/>
            </a:pPr>
            <a:r>
              <a:rPr lang="de-DE" sz="1846" b="0" dirty="0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Level 1</a:t>
            </a:r>
          </a:p>
          <a:p>
            <a:pPr marL="424098" lvl="2" indent="-205718">
              <a:lnSpc>
                <a:spcPct val="93000"/>
              </a:lnSpc>
              <a:spcBef>
                <a:spcPts val="492"/>
              </a:spcBef>
              <a:buClr>
                <a:prstClr val="black"/>
              </a:buClr>
              <a:buSzPct val="100000"/>
              <a:buFont typeface="Arial Narrow"/>
              <a:buChar char="–"/>
            </a:pPr>
            <a:r>
              <a:rPr lang="de-DE" sz="1846" b="0" dirty="0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Level 2</a:t>
            </a:r>
          </a:p>
          <a:p>
            <a:pPr marL="613993" lvl="3" indent="-177235">
              <a:lnSpc>
                <a:spcPct val="93000"/>
              </a:lnSpc>
              <a:spcBef>
                <a:spcPts val="246"/>
              </a:spcBef>
              <a:buClr>
                <a:prstClr val="black"/>
              </a:buClr>
              <a:buSzPct val="100000"/>
              <a:buFont typeface="Arial Narrow"/>
              <a:buChar char="-"/>
            </a:pPr>
            <a:r>
              <a:rPr lang="de-DE" sz="1846" b="0" dirty="0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Level 3</a:t>
            </a:r>
          </a:p>
        </p:txBody>
      </p:sp>
      <p:sp>
        <p:nvSpPr>
          <p:cNvPr id="46" name="Source" hidden="1"/>
          <p:cNvSpPr txBox="1"/>
          <p:nvPr>
            <p:custDataLst>
              <p:tags r:id="rId15"/>
            </p:custDataLst>
          </p:nvPr>
        </p:nvSpPr>
        <p:spPr>
          <a:xfrm>
            <a:off x="908541" y="6680369"/>
            <a:ext cx="634789" cy="158570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457211" indent="-457211">
              <a:lnSpc>
                <a:spcPct val="93000"/>
              </a:lnSpc>
              <a:buClr>
                <a:prstClr val="black"/>
              </a:buClr>
              <a:buSzPct val="100000"/>
            </a:pPr>
            <a:r>
              <a:rPr lang="de-DE" sz="1108" b="0" dirty="0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Source:	</a:t>
            </a:r>
            <a:r>
              <a:rPr lang="de-DE" sz="1108" b="0" dirty="0" err="1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xxx</a:t>
            </a:r>
            <a:endParaRPr lang="de-DE" sz="1108" b="0" dirty="0" smtClean="0">
              <a:solidFill>
                <a:prstClr val="black"/>
              </a:solidFill>
              <a:latin typeface="Arial Narrow"/>
              <a:cs typeface="Arial" pitchFamily="34" charset="0"/>
            </a:endParaRPr>
          </a:p>
        </p:txBody>
      </p:sp>
      <p:sp>
        <p:nvSpPr>
          <p:cNvPr id="47" name="Notes" hidden="1"/>
          <p:cNvSpPr txBox="1"/>
          <p:nvPr>
            <p:custDataLst>
              <p:tags r:id="rId16"/>
            </p:custDataLst>
          </p:nvPr>
        </p:nvSpPr>
        <p:spPr>
          <a:xfrm>
            <a:off x="908541" y="6384452"/>
            <a:ext cx="393698" cy="176138"/>
          </a:xfrm>
          <a:prstGeom prst="rect">
            <a:avLst/>
          </a:prstGeom>
          <a:noFill/>
          <a:ln w="9525">
            <a:noFill/>
          </a:ln>
        </p:spPr>
        <p:txBody>
          <a:bodyPr vert="horz" wrap="none" lIns="0" tIns="0" rIns="0" bIns="0" rtlCol="0" anchor="b" anchorCtr="0">
            <a:spAutoFit/>
          </a:bodyPr>
          <a:lstStyle/>
          <a:p>
            <a:pPr marL="199297" indent="-199297">
              <a:lnSpc>
                <a:spcPct val="93000"/>
              </a:lnSpc>
              <a:buClr>
                <a:prstClr val="black"/>
              </a:buClr>
              <a:buSzPct val="100000"/>
            </a:pPr>
            <a:r>
              <a:rPr lang="de-DE" sz="1231" b="0" dirty="0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1)	</a:t>
            </a:r>
            <a:r>
              <a:rPr lang="de-DE" sz="1231" b="0" dirty="0" err="1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xxx</a:t>
            </a:r>
            <a:endParaRPr lang="de-DE" sz="1231" b="0" dirty="0" smtClean="0">
              <a:solidFill>
                <a:prstClr val="black"/>
              </a:solidFill>
              <a:latin typeface="Arial Narrow"/>
              <a:cs typeface="Arial" pitchFamily="34" charset="0"/>
            </a:endParaRPr>
          </a:p>
        </p:txBody>
      </p:sp>
      <p:grpSp>
        <p:nvGrpSpPr>
          <p:cNvPr id="5" name="Legend" hidden="1"/>
          <p:cNvGrpSpPr/>
          <p:nvPr>
            <p:custDataLst>
              <p:tags r:id="rId17"/>
            </p:custDataLst>
          </p:nvPr>
        </p:nvGrpSpPr>
        <p:grpSpPr>
          <a:xfrm>
            <a:off x="908541" y="6195220"/>
            <a:ext cx="800135" cy="179153"/>
            <a:chOff x="736600" y="6157119"/>
            <a:chExt cx="650109" cy="179153"/>
          </a:xfrm>
        </p:grpSpPr>
        <p:sp>
          <p:nvSpPr>
            <p:cNvPr id="49" name="LegendIcon"/>
            <p:cNvSpPr/>
            <p:nvPr/>
          </p:nvSpPr>
          <p:spPr>
            <a:xfrm>
              <a:off x="736600" y="6157119"/>
              <a:ext cx="215900" cy="146050"/>
            </a:xfrm>
            <a:prstGeom prst="rect">
              <a:avLst/>
            </a:prstGeom>
            <a:noFill/>
            <a:ln w="9525" cap="flat" cmpd="sng" algn="ctr">
              <a:solidFill>
                <a:srgbClr val="003F56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algn="ctr" defTabSz="1125444" fontAlgn="auto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600" b="0" kern="0" dirty="0">
                <a:solidFill>
                  <a:srgbClr val="000000"/>
                </a:solidFill>
                <a:latin typeface="Arial Narrow"/>
                <a:cs typeface="Arial" pitchFamily="34" charset="0"/>
              </a:endParaRPr>
            </a:p>
          </p:txBody>
        </p:sp>
        <p:sp>
          <p:nvSpPr>
            <p:cNvPr id="50" name="LegendText"/>
            <p:cNvSpPr txBox="1"/>
            <p:nvPr/>
          </p:nvSpPr>
          <p:spPr>
            <a:xfrm>
              <a:off x="1035050" y="6160134"/>
              <a:ext cx="351659" cy="17613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lIns="0" tIns="0" rIns="0" bIns="0" rtlCol="0" anchor="t" anchorCtr="0">
              <a:spAutoFit/>
            </a:bodyPr>
            <a:lstStyle/>
            <a:p>
              <a:pPr defTabSz="1125444" fontAlgn="auto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defRPr/>
              </a:pPr>
              <a:r>
                <a:rPr lang="de-DE" sz="1231" b="0" kern="0" dirty="0">
                  <a:solidFill>
                    <a:sysClr val="windowText" lastClr="000000"/>
                  </a:solidFill>
                  <a:latin typeface="Arial Narrow"/>
                  <a:cs typeface="Arial" pitchFamily="34" charset="0"/>
                </a:rPr>
                <a:t>Legend</a:t>
              </a:r>
            </a:p>
          </p:txBody>
        </p:sp>
      </p:grpSp>
      <p:sp>
        <p:nvSpPr>
          <p:cNvPr id="51" name="Subtitle" hidden="1"/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908541" y="2005020"/>
            <a:ext cx="10502421" cy="36997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3000"/>
              </a:lnSpc>
              <a:buClr>
                <a:prstClr val="black"/>
              </a:buClr>
              <a:buSzPct val="100000"/>
            </a:pPr>
            <a:r>
              <a:rPr lang="de-DE" sz="2585" b="0" dirty="0" err="1" smtClean="0">
                <a:solidFill>
                  <a:prstClr val="black"/>
                </a:solidFill>
                <a:latin typeface="Arial Narrow"/>
                <a:cs typeface="Arial" pitchFamily="34" charset="0"/>
              </a:rPr>
              <a:t>Subtitle</a:t>
            </a:r>
            <a:endParaRPr lang="de-DE" sz="2585" b="0" dirty="0" smtClean="0">
              <a:solidFill>
                <a:prstClr val="black"/>
              </a:solidFill>
              <a:latin typeface="Arial Narrow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</p:sldLayoutIdLst>
  <p:hf hdr="0" dt="0"/>
  <p:txStyles>
    <p:titleStyle>
      <a:lvl1pPr algn="l" defTabSz="1125444" rtl="0" eaLnBrk="1" latinLnBrk="0" hangingPunct="1">
        <a:lnSpc>
          <a:spcPct val="93000"/>
        </a:lnSpc>
        <a:spcBef>
          <a:spcPct val="0"/>
        </a:spcBef>
        <a:buNone/>
        <a:defRPr lang="en-US" sz="3323" b="0" kern="1200" dirty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125444" rtl="0" eaLnBrk="1" latinLnBrk="0" hangingPunct="1">
        <a:lnSpc>
          <a:spcPct val="93000"/>
        </a:lnSpc>
        <a:spcBef>
          <a:spcPts val="0"/>
        </a:spcBef>
        <a:buFont typeface="Arial" pitchFamily="34" charset="0"/>
        <a:buNone/>
        <a:defRPr lang="en-US" sz="2585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283576" indent="-283576" algn="l" defTabSz="1125444" rtl="0" eaLnBrk="1" latinLnBrk="0" hangingPunct="1">
        <a:lnSpc>
          <a:spcPct val="93000"/>
        </a:lnSpc>
        <a:spcBef>
          <a:spcPts val="1477"/>
        </a:spcBef>
        <a:buFont typeface="Arial Narrow" pitchFamily="34" charset="0"/>
        <a:buChar char="&gt;"/>
        <a:defRPr lang="en-US" sz="2585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93738" indent="-288007" algn="l" defTabSz="1125444" rtl="0" eaLnBrk="1" latinLnBrk="0" hangingPunct="1">
        <a:lnSpc>
          <a:spcPct val="93000"/>
        </a:lnSpc>
        <a:spcBef>
          <a:spcPts val="492"/>
        </a:spcBef>
        <a:buFont typeface="Arial Narrow" pitchFamily="34" charset="0"/>
        <a:buChar char="–"/>
        <a:defRPr lang="en-US" sz="2585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59591" indent="-248129" algn="l" defTabSz="1125444" rtl="0" eaLnBrk="1" latinLnBrk="0" hangingPunct="1">
        <a:lnSpc>
          <a:spcPct val="93000"/>
        </a:lnSpc>
        <a:spcBef>
          <a:spcPts val="246"/>
        </a:spcBef>
        <a:buFont typeface="Arial Narrow" pitchFamily="34" charset="0"/>
        <a:buChar char="-"/>
        <a:defRPr lang="en-US" sz="2585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59591" indent="0" algn="l" defTabSz="1125444" rtl="0" eaLnBrk="1" latinLnBrk="0" hangingPunct="1">
        <a:lnSpc>
          <a:spcPct val="93000"/>
        </a:lnSpc>
        <a:spcBef>
          <a:spcPts val="0"/>
        </a:spcBef>
        <a:buFont typeface="Arial" pitchFamily="34" charset="0"/>
        <a:buNone/>
        <a:defRPr sz="2092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3094970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21" Type="http://schemas.openxmlformats.org/officeDocument/2006/relationships/oleObject" Target="../embeddings/oleObject3.bin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10" Type="http://schemas.openxmlformats.org/officeDocument/2006/relationships/tags" Target="../tags/tag88.xml"/><Relationship Id="rId19" Type="http://schemas.openxmlformats.org/officeDocument/2006/relationships/oleObject" Target="../embeddings/oleObject2.bin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tags" Target="../tags/tag107.xml"/><Relationship Id="rId18" Type="http://schemas.openxmlformats.org/officeDocument/2006/relationships/image" Target="../media/image3.emf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oleObject" Target="../embeddings/oleObject5.bin"/><Relationship Id="rId2" Type="http://schemas.openxmlformats.org/officeDocument/2006/relationships/tags" Target="../tags/tag96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5" Type="http://schemas.openxmlformats.org/officeDocument/2006/relationships/oleObject" Target="../embeddings/oleObject4.bin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923717" y="0"/>
            <a:ext cx="13115718" cy="4311161"/>
            <a:chOff x="-923717" y="0"/>
            <a:chExt cx="13115718" cy="4311161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 flipH="1">
              <a:off x="-923717" y="0"/>
              <a:ext cx="13111222" cy="4311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 flipH="1">
              <a:off x="470137" y="0"/>
              <a:ext cx="11721864" cy="4089071"/>
            </a:xfrm>
            <a:custGeom>
              <a:avLst/>
              <a:gdLst>
                <a:gd name="T0" fmla="*/ 0 w 5214"/>
                <a:gd name="T1" fmla="*/ 0 h 2191"/>
                <a:gd name="T2" fmla="*/ 0 w 5214"/>
                <a:gd name="T3" fmla="*/ 2191 h 2191"/>
                <a:gd name="T4" fmla="*/ 5214 w 5214"/>
                <a:gd name="T5" fmla="*/ 0 h 2191"/>
                <a:gd name="T6" fmla="*/ 0 w 5214"/>
                <a:gd name="T7" fmla="*/ 0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14" h="2191">
                  <a:moveTo>
                    <a:pt x="0" y="0"/>
                  </a:moveTo>
                  <a:lnTo>
                    <a:pt x="0" y="2191"/>
                  </a:lnTo>
                  <a:lnTo>
                    <a:pt x="52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2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 flipH="1">
              <a:off x="4988922" y="0"/>
              <a:ext cx="6820893" cy="1950287"/>
            </a:xfrm>
            <a:custGeom>
              <a:avLst/>
              <a:gdLst>
                <a:gd name="T0" fmla="*/ 953 w 3034"/>
                <a:gd name="T1" fmla="*/ 0 h 1045"/>
                <a:gd name="T2" fmla="*/ 0 w 3034"/>
                <a:gd name="T3" fmla="*/ 1045 h 1045"/>
                <a:gd name="T4" fmla="*/ 3034 w 3034"/>
                <a:gd name="T5" fmla="*/ 0 h 1045"/>
                <a:gd name="T6" fmla="*/ 953 w 3034"/>
                <a:gd name="T7" fmla="*/ 0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34" h="1045">
                  <a:moveTo>
                    <a:pt x="953" y="0"/>
                  </a:moveTo>
                  <a:lnTo>
                    <a:pt x="0" y="1045"/>
                  </a:lnTo>
                  <a:lnTo>
                    <a:pt x="3034" y="0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B51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 flipH="1">
              <a:off x="2286644" y="0"/>
              <a:ext cx="9905357" cy="2680012"/>
            </a:xfrm>
            <a:custGeom>
              <a:avLst/>
              <a:gdLst>
                <a:gd name="T0" fmla="*/ 0 w 4406"/>
                <a:gd name="T1" fmla="*/ 0 h 1436"/>
                <a:gd name="T2" fmla="*/ 0 w 4406"/>
                <a:gd name="T3" fmla="*/ 1436 h 1436"/>
                <a:gd name="T4" fmla="*/ 4110 w 4406"/>
                <a:gd name="T5" fmla="*/ 405 h 1436"/>
                <a:gd name="T6" fmla="*/ 4406 w 4406"/>
                <a:gd name="T7" fmla="*/ 0 h 1436"/>
                <a:gd name="T8" fmla="*/ 0 w 4406"/>
                <a:gd name="T9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06" h="1436">
                  <a:moveTo>
                    <a:pt x="0" y="0"/>
                  </a:moveTo>
                  <a:lnTo>
                    <a:pt x="0" y="1436"/>
                  </a:lnTo>
                  <a:lnTo>
                    <a:pt x="4110" y="405"/>
                  </a:lnTo>
                  <a:lnTo>
                    <a:pt x="44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41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 flipH="1">
              <a:off x="3084738" y="0"/>
              <a:ext cx="9107263" cy="2543772"/>
            </a:xfrm>
            <a:custGeom>
              <a:avLst/>
              <a:gdLst>
                <a:gd name="T0" fmla="*/ 0 w 4051"/>
                <a:gd name="T1" fmla="*/ 0 h 1363"/>
                <a:gd name="T2" fmla="*/ 0 w 4051"/>
                <a:gd name="T3" fmla="*/ 1363 h 1363"/>
                <a:gd name="T4" fmla="*/ 4051 w 4051"/>
                <a:gd name="T5" fmla="*/ 0 h 1363"/>
                <a:gd name="T6" fmla="*/ 0 w 4051"/>
                <a:gd name="T7" fmla="*/ 0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51" h="1363">
                  <a:moveTo>
                    <a:pt x="0" y="0"/>
                  </a:moveTo>
                  <a:lnTo>
                    <a:pt x="0" y="1363"/>
                  </a:lnTo>
                  <a:lnTo>
                    <a:pt x="40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2542" tIns="56271" rIns="112542" bIns="56271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87488" y="4089071"/>
            <a:ext cx="9441968" cy="933589"/>
          </a:xfrm>
        </p:spPr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ОТЧЁТ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15047" y="753915"/>
            <a:ext cx="6135524" cy="106879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93000"/>
              </a:lnSpc>
              <a:spcBef>
                <a:spcPts val="0"/>
              </a:spcBef>
              <a:buNone/>
              <a:defRPr kumimoji="0" lang="en-US" sz="5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ru-RU" sz="6646">
              <a:solidFill>
                <a:srgbClr val="2C4155">
                  <a:lumMod val="50000"/>
                </a:srgb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487488" y="1908854"/>
            <a:ext cx="8088332" cy="904686"/>
          </a:xfrm>
          <a:prstGeom prst="rect">
            <a:avLst/>
          </a:prstGeom>
        </p:spPr>
        <p:txBody>
          <a:bodyPr vert="horz" lIns="112542" tIns="56271" rIns="112542" bIns="5627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2462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>
          <a:xfrm>
            <a:off x="465641" y="3012383"/>
            <a:ext cx="8682633" cy="2507967"/>
          </a:xfrm>
        </p:spPr>
        <p:txBody>
          <a:bodyPr/>
          <a:lstStyle/>
          <a:p>
            <a:pPr lvl="0" algn="ctr"/>
            <a:r>
              <a:rPr lang="ru-RU" sz="40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4000" dirty="0" smtClean="0">
                <a:solidFill>
                  <a:srgbClr val="2C41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Практика </a:t>
            </a:r>
            <a:r>
              <a:rPr lang="ru-RU" sz="4000" dirty="0">
                <a:solidFill>
                  <a:srgbClr val="2C41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осуществления ведомственного контроля в Департаменте здравоохранения города </a:t>
            </a:r>
            <a:r>
              <a:rPr lang="ru-RU" sz="4000" dirty="0" smtClean="0">
                <a:solidFill>
                  <a:srgbClr val="2C4155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Москвы</a:t>
            </a:r>
            <a:r>
              <a:rPr lang="ru-RU" sz="40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40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>
          <a:xfrm>
            <a:off x="465641" y="5881759"/>
            <a:ext cx="10560232" cy="122413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   </a:t>
            </a:r>
          </a:p>
          <a:p>
            <a:endParaRPr lang="ru-RU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ru-RU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ru-RU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СПИКЕР: </a:t>
            </a:r>
            <a:r>
              <a:rPr lang="ru-RU" sz="2400" dirty="0">
                <a:solidFill>
                  <a:srgbClr val="2C4155">
                    <a:lumMod val="75000"/>
                  </a:srgb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Антипова Юлия Олеговна -  Заместитель руководителя Департамента здравоохранения города Москвы </a:t>
            </a:r>
            <a:endParaRPr lang="ru-RU" sz="2400" dirty="0" smtClean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ДАТА</a:t>
            </a: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21.04.2016 </a:t>
            </a:r>
            <a:endParaRPr lang="ru-RU" sz="2400" dirty="0" smtClean="0">
              <a:solidFill>
                <a:srgbClr val="C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>
          <a:xfrm>
            <a:off x="470136" y="1686764"/>
            <a:ext cx="2737604" cy="79057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СЕКЦИЯ </a:t>
            </a:r>
            <a:r>
              <a:rPr lang="ru-RU" sz="4000" b="1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105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Система организации ведомственного контроля</a:t>
            </a:r>
          </a:p>
        </p:txBody>
      </p:sp>
      <p:sp>
        <p:nvSpPr>
          <p:cNvPr id="26" name="Text12"/>
          <p:cNvSpPr>
            <a:spLocks noChangeArrowheads="1"/>
          </p:cNvSpPr>
          <p:nvPr/>
        </p:nvSpPr>
        <p:spPr bwMode="auto">
          <a:xfrm>
            <a:off x="1261265" y="3175523"/>
            <a:ext cx="4480235" cy="280076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just"/>
            <a:r>
              <a:rPr lang="ru-RU" b="0" dirty="0"/>
              <a:t>	В целях реализации постановления Правительства Москвы от 27.08.2014г. №488-ПП «Об утверждении Порядка осуществления ведомственного контроля в сфере закупок товаров, работ, услуг для обеспечения государственных нужд города Москвы» приказом ДЗМ от 22.09.2014г. № 819 «Об утверждении регламента по осуществлению Департаментом здравоохранения города Москвы ведомственного контроля в сфере закупок товаров, работ, услуг для обеспечения нужд учреждений здравоохранения, подведомственных Департаменту здравоохранения города Москвы» </a:t>
            </a:r>
            <a:r>
              <a:rPr lang="ru-RU" b="0" dirty="0" err="1"/>
              <a:t>ГКУ</a:t>
            </a:r>
            <a:r>
              <a:rPr lang="ru-RU" b="0" dirty="0"/>
              <a:t> «</a:t>
            </a:r>
            <a:r>
              <a:rPr lang="ru-RU" b="0" dirty="0" err="1"/>
              <a:t>СФК</a:t>
            </a:r>
            <a:r>
              <a:rPr lang="ru-RU" b="0" dirty="0"/>
              <a:t> ДЗМ» наделено полномочиями, по осуществлению ведомственного контроля в сфере закупок.</a:t>
            </a:r>
            <a:endParaRPr lang="ru-RU" sz="1600" b="0" dirty="0">
              <a:latin typeface="+mn-lt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1261265" y="3021169"/>
            <a:ext cx="4480235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575" y="2041162"/>
            <a:ext cx="5252916" cy="4340166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15" tIns="0" rIns="88615" bIns="0" rtlCol="0" anchor="ctr"/>
          <a:lstStyle/>
          <a:p>
            <a:pPr algn="ctr">
              <a:lnSpc>
                <a:spcPct val="90000"/>
              </a:lnSpc>
              <a:spcBef>
                <a:spcPts val="369"/>
              </a:spcBef>
            </a:pPr>
            <a:endParaRPr lang="ru-RU" sz="1846" b="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" y="1914195"/>
            <a:ext cx="227347" cy="10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12542" tIns="56271" rIns="112542" bIns="56271" numCol="1" anchor="ctr" anchorCtr="0" compatLnSpc="1">
            <a:prstTxWarp prst="textNoShape">
              <a:avLst/>
            </a:prstTxWarp>
            <a:spAutoFit/>
          </a:bodyPr>
          <a:lstStyle/>
          <a:p>
            <a:pPr defTabSz="1125444" eaLnBrk="0" hangingPunct="0"/>
            <a:endParaRPr lang="ru-RU" altLang="ru-RU" sz="1354" b="0">
              <a:ea typeface="Times New Roman" panose="02020603050405020304" pitchFamily="18" charset="0"/>
            </a:endParaRPr>
          </a:p>
          <a:p>
            <a:pPr defTabSz="1125444" eaLnBrk="0" hangingPunct="0"/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ru-RU" sz="1354" b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altLang="ru-RU" sz="2215" b="0">
              <a:latin typeface="Arial" panose="020B0604020202020204" pitchFamily="34" charset="0"/>
            </a:endParaRPr>
          </a:p>
        </p:txBody>
      </p:sp>
      <p:sp>
        <p:nvSpPr>
          <p:cNvPr id="28" name="Text12"/>
          <p:cNvSpPr>
            <a:spLocks noChangeArrowheads="1"/>
          </p:cNvSpPr>
          <p:nvPr/>
        </p:nvSpPr>
        <p:spPr bwMode="auto">
          <a:xfrm>
            <a:off x="1202385" y="2570233"/>
            <a:ext cx="4539115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2092" dirty="0">
                <a:solidFill>
                  <a:schemeClr val="accent1"/>
                </a:solidFill>
                <a:latin typeface="+mn-lt"/>
              </a:rPr>
              <a:t>Нормативное поле</a:t>
            </a:r>
          </a:p>
        </p:txBody>
      </p:sp>
      <p:sp>
        <p:nvSpPr>
          <p:cNvPr id="24" name="Text12"/>
          <p:cNvSpPr>
            <a:spLocks noChangeArrowheads="1"/>
          </p:cNvSpPr>
          <p:nvPr/>
        </p:nvSpPr>
        <p:spPr bwMode="auto">
          <a:xfrm>
            <a:off x="6569330" y="2195516"/>
            <a:ext cx="5243801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 b="0" dirty="0">
              <a:latin typeface="+mn-lt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6538913" y="2041162"/>
            <a:ext cx="52438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73364" y="2708668"/>
            <a:ext cx="1800200" cy="720080"/>
          </a:xfrm>
          <a:prstGeom prst="rect">
            <a:avLst/>
          </a:prstGeom>
          <a:noFill/>
          <a:ln w="19050" cmpd="sng">
            <a:solidFill>
              <a:schemeClr val="accent3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5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Ведомственный контроль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20543" y="5445224"/>
            <a:ext cx="1192896" cy="864096"/>
          </a:xfrm>
          <a:prstGeom prst="rect">
            <a:avLst/>
          </a:prstGeom>
          <a:noFill/>
          <a:ln w="19050" cmpd="sng">
            <a:solidFill>
              <a:schemeClr val="accent3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5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Рабочая группа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80608" y="5445224"/>
            <a:ext cx="1324210" cy="864096"/>
          </a:xfrm>
          <a:prstGeom prst="rect">
            <a:avLst/>
          </a:prstGeom>
          <a:noFill/>
          <a:ln w="19050" cmpd="sng">
            <a:solidFill>
              <a:schemeClr val="accent3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500" b="0" dirty="0">
                <a:solidFill>
                  <a:schemeClr val="tx1"/>
                </a:solidFill>
                <a:cs typeface="Arial" pitchFamily="34" charset="0"/>
              </a:rPr>
              <a:t>Функции </a:t>
            </a:r>
            <a:r>
              <a:rPr lang="ru-RU" sz="1500" b="0" dirty="0" err="1">
                <a:solidFill>
                  <a:schemeClr val="tx1"/>
                </a:solidFill>
                <a:cs typeface="Arial" pitchFamily="34" charset="0"/>
              </a:rPr>
              <a:t>ГРБС</a:t>
            </a:r>
            <a:r>
              <a:rPr lang="ru-RU" sz="1500" b="0" dirty="0">
                <a:solidFill>
                  <a:schemeClr val="tx1"/>
                </a:solidFill>
                <a:cs typeface="Arial" pitchFamily="34" charset="0"/>
              </a:rPr>
              <a:t> в системе </a:t>
            </a:r>
            <a:r>
              <a:rPr lang="ru-RU" sz="1500" b="0" dirty="0" err="1">
                <a:solidFill>
                  <a:schemeClr val="tx1"/>
                </a:solidFill>
                <a:cs typeface="Arial" pitchFamily="34" charset="0"/>
              </a:rPr>
              <a:t>ЕАИСТ</a:t>
            </a:r>
            <a:r>
              <a:rPr lang="ru-RU" sz="1500" b="0" dirty="0">
                <a:solidFill>
                  <a:schemeClr val="tx1"/>
                </a:solidFill>
                <a:cs typeface="Arial" pitchFamily="34" charset="0"/>
              </a:rPr>
              <a:t> 2.0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271987" y="5445224"/>
            <a:ext cx="1192896" cy="864096"/>
          </a:xfrm>
          <a:prstGeom prst="rect">
            <a:avLst/>
          </a:prstGeom>
          <a:noFill/>
          <a:ln w="19050" cmpd="sng">
            <a:solidFill>
              <a:schemeClr val="accent3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5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Мониторинг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57068" y="5445224"/>
            <a:ext cx="1271579" cy="864096"/>
          </a:xfrm>
          <a:prstGeom prst="rect">
            <a:avLst/>
          </a:prstGeom>
          <a:noFill/>
          <a:ln w="19050" cmpd="sng">
            <a:solidFill>
              <a:schemeClr val="accent3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5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Выездные контрольные мероприятия мероприятия</a:t>
            </a:r>
          </a:p>
        </p:txBody>
      </p:sp>
      <p:cxnSp>
        <p:nvCxnSpPr>
          <p:cNvPr id="4" name="Straight Arrow Connector 3"/>
          <p:cNvCxnSpPr>
            <a:stCxn id="32" idx="2"/>
            <a:endCxn id="13" idx="0"/>
          </p:cNvCxnSpPr>
          <p:nvPr/>
        </p:nvCxnSpPr>
        <p:spPr>
          <a:xfrm flipH="1">
            <a:off x="7016991" y="4803662"/>
            <a:ext cx="1417086" cy="641562"/>
          </a:xfrm>
          <a:prstGeom prst="straightConnector1">
            <a:avLst/>
          </a:prstGeom>
          <a:ln w="19050">
            <a:solidFill>
              <a:schemeClr val="accent3">
                <a:lumMod val="2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2" idx="2"/>
            <a:endCxn id="14" idx="0"/>
          </p:cNvCxnSpPr>
          <p:nvPr/>
        </p:nvCxnSpPr>
        <p:spPr>
          <a:xfrm>
            <a:off x="8434077" y="4803662"/>
            <a:ext cx="8636" cy="641562"/>
          </a:xfrm>
          <a:prstGeom prst="straightConnector1">
            <a:avLst/>
          </a:prstGeom>
          <a:ln w="19050">
            <a:solidFill>
              <a:schemeClr val="accent3">
                <a:lumMod val="2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3" idx="2"/>
            <a:endCxn id="15" idx="0"/>
          </p:cNvCxnSpPr>
          <p:nvPr/>
        </p:nvCxnSpPr>
        <p:spPr>
          <a:xfrm flipH="1">
            <a:off x="9868435" y="4868908"/>
            <a:ext cx="579176" cy="576316"/>
          </a:xfrm>
          <a:prstGeom prst="straightConnector1">
            <a:avLst/>
          </a:prstGeom>
          <a:ln w="19050">
            <a:solidFill>
              <a:schemeClr val="accent3">
                <a:lumMod val="2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3" idx="2"/>
            <a:endCxn id="16" idx="0"/>
          </p:cNvCxnSpPr>
          <p:nvPr/>
        </p:nvCxnSpPr>
        <p:spPr>
          <a:xfrm>
            <a:off x="10447611" y="4868908"/>
            <a:ext cx="845247" cy="576316"/>
          </a:xfrm>
          <a:prstGeom prst="straightConnector1">
            <a:avLst/>
          </a:prstGeom>
          <a:ln w="19050">
            <a:solidFill>
              <a:schemeClr val="accent3">
                <a:lumMod val="2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837629" y="4083582"/>
            <a:ext cx="1192896" cy="720080"/>
          </a:xfrm>
          <a:prstGeom prst="rect">
            <a:avLst/>
          </a:prstGeom>
          <a:noFill/>
          <a:ln w="19050" cmpd="sng">
            <a:solidFill>
              <a:schemeClr val="accent3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5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ДЗМ</a:t>
            </a:r>
          </a:p>
        </p:txBody>
      </p:sp>
      <p:cxnSp>
        <p:nvCxnSpPr>
          <p:cNvPr id="52" name="Straight Arrow Connector 51"/>
          <p:cNvCxnSpPr>
            <a:stCxn id="2" idx="2"/>
            <a:endCxn id="23" idx="0"/>
          </p:cNvCxnSpPr>
          <p:nvPr/>
        </p:nvCxnSpPr>
        <p:spPr>
          <a:xfrm>
            <a:off x="9273464" y="3428748"/>
            <a:ext cx="1174147" cy="720080"/>
          </a:xfrm>
          <a:prstGeom prst="straightConnector1">
            <a:avLst/>
          </a:prstGeom>
          <a:ln w="19050">
            <a:solidFill>
              <a:schemeClr val="accent3">
                <a:lumMod val="2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" idx="2"/>
            <a:endCxn id="32" idx="0"/>
          </p:cNvCxnSpPr>
          <p:nvPr/>
        </p:nvCxnSpPr>
        <p:spPr>
          <a:xfrm flipH="1">
            <a:off x="8434077" y="3428748"/>
            <a:ext cx="839387" cy="654834"/>
          </a:xfrm>
          <a:prstGeom prst="straightConnector1">
            <a:avLst/>
          </a:prstGeom>
          <a:ln w="19050">
            <a:solidFill>
              <a:schemeClr val="accent3">
                <a:lumMod val="2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9851163" y="4148828"/>
            <a:ext cx="1192896" cy="720080"/>
          </a:xfrm>
          <a:prstGeom prst="rect">
            <a:avLst/>
          </a:prstGeom>
          <a:noFill/>
          <a:ln w="19050" cmpd="sng">
            <a:solidFill>
              <a:schemeClr val="accent3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500" b="0" dirty="0">
                <a:solidFill>
                  <a:schemeClr val="tx1"/>
                </a:solidFill>
                <a:latin typeface="+mn-lt"/>
                <a:cs typeface="Arial" pitchFamily="34" charset="0"/>
              </a:rPr>
              <a:t>Служба финансового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47065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Ведомственный контроль в этапах осуществления закупки</a:t>
            </a:r>
            <a:endParaRPr lang="en-US" b="1" dirty="0"/>
          </a:p>
        </p:txBody>
      </p:sp>
      <p:sp>
        <p:nvSpPr>
          <p:cNvPr id="17" name="Text12"/>
          <p:cNvSpPr>
            <a:spLocks noChangeArrowheads="1"/>
          </p:cNvSpPr>
          <p:nvPr/>
        </p:nvSpPr>
        <p:spPr bwMode="auto">
          <a:xfrm>
            <a:off x="915618" y="3085296"/>
            <a:ext cx="4818401" cy="98488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Рабочая группа</a:t>
            </a:r>
          </a:p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Осуществление функции </a:t>
            </a:r>
            <a:r>
              <a:rPr lang="ru-RU" altLang="de-DE" sz="1600" b="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ГРБС</a:t>
            </a: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 в </a:t>
            </a:r>
            <a:r>
              <a:rPr lang="ru-RU" altLang="de-DE" sz="1600" b="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ЕАИСТ</a:t>
            </a:r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Мониторинг</a:t>
            </a:r>
          </a:p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Контрольные мероприятия</a:t>
            </a: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881515" y="2930942"/>
            <a:ext cx="48184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19" name="Text12"/>
          <p:cNvSpPr>
            <a:spLocks noChangeArrowheads="1"/>
          </p:cNvSpPr>
          <p:nvPr/>
        </p:nvSpPr>
        <p:spPr bwMode="auto">
          <a:xfrm>
            <a:off x="899665" y="2496831"/>
            <a:ext cx="4815521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2092" dirty="0">
                <a:solidFill>
                  <a:schemeClr val="tx2"/>
                </a:solidFill>
                <a:latin typeface="+mn-lt"/>
              </a:rPr>
              <a:t>Планирование и обоснование закупки</a:t>
            </a:r>
          </a:p>
        </p:txBody>
      </p:sp>
      <p:sp>
        <p:nvSpPr>
          <p:cNvPr id="21" name="Text12"/>
          <p:cNvSpPr>
            <a:spLocks noChangeArrowheads="1"/>
          </p:cNvSpPr>
          <p:nvPr/>
        </p:nvSpPr>
        <p:spPr bwMode="auto">
          <a:xfrm>
            <a:off x="6240612" y="3085296"/>
            <a:ext cx="4818401" cy="98488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Назначение сроков </a:t>
            </a:r>
            <a:r>
              <a:rPr lang="ru-RU" altLang="de-DE" sz="1600" b="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ГРБС</a:t>
            </a: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(дополнительная проверка комплектации документов)</a:t>
            </a:r>
          </a:p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Мониторинг</a:t>
            </a:r>
          </a:p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Контрольные мероприятия</a:t>
            </a:r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6240612" y="2930942"/>
            <a:ext cx="48184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23" name="Text12"/>
          <p:cNvSpPr>
            <a:spLocks noChangeArrowheads="1"/>
          </p:cNvSpPr>
          <p:nvPr/>
        </p:nvSpPr>
        <p:spPr bwMode="auto">
          <a:xfrm>
            <a:off x="6224658" y="2496831"/>
            <a:ext cx="4193792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06410"/>
            <a:r>
              <a:rPr lang="ru-RU" altLang="de-DE" sz="2092" dirty="0">
                <a:solidFill>
                  <a:schemeClr val="tx2"/>
                </a:solidFill>
                <a:latin typeface="+mn-lt"/>
              </a:rPr>
              <a:t>Публикация извещения</a:t>
            </a:r>
          </a:p>
        </p:txBody>
      </p:sp>
      <p:sp>
        <p:nvSpPr>
          <p:cNvPr id="36" name="Text12"/>
          <p:cNvSpPr>
            <a:spLocks noChangeArrowheads="1"/>
          </p:cNvSpPr>
          <p:nvPr/>
        </p:nvSpPr>
        <p:spPr bwMode="auto">
          <a:xfrm>
            <a:off x="883067" y="5029811"/>
            <a:ext cx="4818401" cy="123110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В комиссии включен представитель ДЗМ</a:t>
            </a:r>
          </a:p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Функции уполномоченного учреждения по торгам второго уровня осуществляет </a:t>
            </a:r>
            <a:r>
              <a:rPr lang="ru-RU" altLang="de-DE" sz="1600" b="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АЗКС</a:t>
            </a:r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7703" lvl="1" indent="-285750" defTabSz="406410">
              <a:buFont typeface="Arial" panose="020B0604020202020204" pitchFamily="34" charset="0"/>
              <a:buChar char="•"/>
            </a:pPr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Контрольные мероприятия</a:t>
            </a:r>
          </a:p>
          <a:p>
            <a:pPr marL="1953" lvl="1" defTabSz="406410"/>
            <a:endParaRPr lang="ru-RU" altLang="de-DE" sz="1600" b="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883067" y="4875457"/>
            <a:ext cx="48184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38" name="Text12"/>
          <p:cNvSpPr>
            <a:spLocks noChangeArrowheads="1"/>
          </p:cNvSpPr>
          <p:nvPr/>
        </p:nvSpPr>
        <p:spPr bwMode="auto">
          <a:xfrm>
            <a:off x="867112" y="4441346"/>
            <a:ext cx="4815521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06410"/>
            <a:r>
              <a:rPr lang="ru-RU" altLang="de-DE" sz="2092" dirty="0">
                <a:solidFill>
                  <a:schemeClr val="tx2"/>
                </a:solidFill>
                <a:latin typeface="+mn-lt"/>
              </a:rPr>
              <a:t>Определение поставщика</a:t>
            </a:r>
          </a:p>
        </p:txBody>
      </p:sp>
      <p:sp>
        <p:nvSpPr>
          <p:cNvPr id="39" name="Text12"/>
          <p:cNvSpPr>
            <a:spLocks noChangeArrowheads="1"/>
          </p:cNvSpPr>
          <p:nvPr/>
        </p:nvSpPr>
        <p:spPr bwMode="auto">
          <a:xfrm>
            <a:off x="6208061" y="5029811"/>
            <a:ext cx="4818401" cy="49244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53" lvl="1" defTabSz="406410"/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Мониторинг</a:t>
            </a:r>
          </a:p>
          <a:p>
            <a:pPr marL="1953" lvl="1" defTabSz="406410"/>
            <a:r>
              <a:rPr lang="ru-RU" altLang="de-DE" sz="16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Контрольные мероприятия</a:t>
            </a:r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6208061" y="4875457"/>
            <a:ext cx="4818401" cy="0"/>
          </a:xfrm>
          <a:prstGeom prst="line">
            <a:avLst/>
          </a:prstGeom>
          <a:noFill/>
          <a:ln w="2222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ru-RU" sz="160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</p:txBody>
      </p:sp>
      <p:sp>
        <p:nvSpPr>
          <p:cNvPr id="41" name="Text12"/>
          <p:cNvSpPr>
            <a:spLocks noChangeArrowheads="1"/>
          </p:cNvSpPr>
          <p:nvPr/>
        </p:nvSpPr>
        <p:spPr bwMode="auto">
          <a:xfrm>
            <a:off x="6192107" y="4441346"/>
            <a:ext cx="4193792" cy="32194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06410"/>
            <a:r>
              <a:rPr lang="ru-RU" altLang="de-DE" sz="2092" dirty="0">
                <a:solidFill>
                  <a:schemeClr val="tx2"/>
                </a:solidFill>
                <a:latin typeface="+mn-lt"/>
              </a:rPr>
              <a:t>Заключение и исполнение контракта</a:t>
            </a:r>
          </a:p>
        </p:txBody>
      </p:sp>
    </p:spTree>
    <p:extLst>
      <p:ext uri="{BB962C8B-B14F-4D97-AF65-F5344CB8AC3E}">
        <p14:creationId xmlns:p14="http://schemas.microsoft.com/office/powerpoint/2010/main" val="350330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рассмотрения заявок МО рабочей группой ДЗМ по проверке обоснованности закупок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191344" y="2884905"/>
            <a:ext cx="5760640" cy="289621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2C415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gray">
          <a:xfrm>
            <a:off x="191344" y="2802607"/>
            <a:ext cx="5760640" cy="53605"/>
          </a:xfrm>
          <a:prstGeom prst="rect">
            <a:avLst/>
          </a:prstGeom>
          <a:solidFill>
            <a:srgbClr val="2C4156"/>
          </a:solidFill>
          <a:ln>
            <a:solidFill>
              <a:srgbClr val="2C4156"/>
            </a:solidFill>
          </a:ln>
          <a:effectLst/>
          <a:extLst/>
        </p:spPr>
        <p:txBody>
          <a:bodyPr wrap="none" lIns="91139" tIns="45570" rIns="91139" bIns="4557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sz="100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191344" y="2884906"/>
            <a:ext cx="5760640" cy="360835"/>
          </a:xfrm>
          <a:prstGeom prst="rect">
            <a:avLst/>
          </a:prstGeom>
          <a:solidFill>
            <a:srgbClr val="2C4156"/>
          </a:solidFill>
          <a:ln w="19050">
            <a:solidFill>
              <a:srgbClr val="2C4156"/>
            </a:solidFill>
            <a:miter lim="800000"/>
            <a:headEnd/>
            <a:tailEnd/>
          </a:ln>
          <a:effectLst/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gray">
          <a:xfrm>
            <a:off x="286029" y="2969962"/>
            <a:ext cx="53730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600" dirty="0">
                <a:solidFill>
                  <a:schemeClr val="bg1"/>
                </a:solidFill>
                <a:cs typeface="Arial" panose="020B0604020202020204" pitchFamily="34" charset="0"/>
              </a:rPr>
              <a:t>От 0 до 100 млн.</a:t>
            </a:r>
            <a:endParaRPr lang="ru-RU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6029" y="3270463"/>
            <a:ext cx="55148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dirty="0"/>
              <a:t>Заявки на: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0" dirty="0"/>
              <a:t>Выполнение ремонтных работ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0" dirty="0"/>
              <a:t>Техническое и метрологическое обслуживание медицинского оборудования</a:t>
            </a:r>
          </a:p>
          <a:p>
            <a:endParaRPr lang="ru-RU" sz="1600" b="0" dirty="0"/>
          </a:p>
          <a:p>
            <a:r>
              <a:rPr lang="ru-RU" sz="1600" b="0" dirty="0"/>
              <a:t>Закупка: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0" dirty="0"/>
              <a:t>Оборудования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0" dirty="0"/>
              <a:t>Медицинских изделий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0" dirty="0"/>
              <a:t>Мебели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600" b="0" dirty="0"/>
              <a:t>Мягкого инвентаря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gray">
          <a:xfrm>
            <a:off x="6394897" y="2884906"/>
            <a:ext cx="5533751" cy="289621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gray">
          <a:xfrm>
            <a:off x="6381772" y="2681793"/>
            <a:ext cx="5533751" cy="174419"/>
          </a:xfrm>
          <a:custGeom>
            <a:avLst/>
            <a:gdLst>
              <a:gd name="T0" fmla="*/ 0 w 1824"/>
              <a:gd name="T1" fmla="*/ 95250 h 90"/>
              <a:gd name="T2" fmla="*/ 0 w 1824"/>
              <a:gd name="T3" fmla="*/ 142875 h 90"/>
              <a:gd name="T4" fmla="*/ 2895600 w 1824"/>
              <a:gd name="T5" fmla="*/ 142875 h 90"/>
              <a:gd name="T6" fmla="*/ 2574925 w 1824"/>
              <a:gd name="T7" fmla="*/ 0 h 90"/>
              <a:gd name="T8" fmla="*/ 2625725 w 1824"/>
              <a:gd name="T9" fmla="*/ 95250 h 90"/>
              <a:gd name="T10" fmla="*/ 0 w 1824"/>
              <a:gd name="T11" fmla="*/ 95250 h 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24" h="90">
                <a:moveTo>
                  <a:pt x="0" y="60"/>
                </a:moveTo>
                <a:lnTo>
                  <a:pt x="0" y="90"/>
                </a:lnTo>
                <a:lnTo>
                  <a:pt x="1824" y="90"/>
                </a:lnTo>
                <a:lnTo>
                  <a:pt x="1622" y="0"/>
                </a:lnTo>
                <a:lnTo>
                  <a:pt x="1654" y="60"/>
                </a:lnTo>
                <a:lnTo>
                  <a:pt x="0" y="6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39" tIns="45570" rIns="91139" bIns="45570">
            <a:noAutofit/>
          </a:bodyPr>
          <a:lstStyle/>
          <a:p>
            <a:endParaRPr lang="en-US" sz="100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gray">
          <a:xfrm>
            <a:off x="6394897" y="2884906"/>
            <a:ext cx="5533751" cy="36526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39" tIns="45570" rIns="91139" bIns="4557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sz="1000" b="1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6476457" y="2969962"/>
            <a:ext cx="52130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От 500 тыс. до 100 млн.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76457" y="3270463"/>
            <a:ext cx="521305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600" b="0" dirty="0"/>
              <a:t>Потребности в товарах, работах, услугах с </a:t>
            </a:r>
            <a:r>
              <a:rPr lang="ru-RU" sz="1600" b="0" dirty="0" err="1"/>
              <a:t>НМЦК</a:t>
            </a:r>
            <a:r>
              <a:rPr lang="ru-RU" sz="1600" b="0" dirty="0"/>
              <a:t> от 500 тыс. до 100 млн. руб.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91744" y="1916832"/>
            <a:ext cx="5112568" cy="52596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3">
                <a:lumMod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Закупки с обязательным прохождением рабочей группы</a:t>
            </a:r>
          </a:p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600" dirty="0">
                <a:solidFill>
                  <a:schemeClr val="tx1"/>
                </a:solidFill>
                <a:cs typeface="Arial" pitchFamily="34" charset="0"/>
              </a:rPr>
              <a:t>44-ФЗ и 223-ФЗ</a:t>
            </a:r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4583834" y="2442796"/>
            <a:ext cx="1764194" cy="326206"/>
          </a:xfrm>
          <a:prstGeom prst="straightConnector1">
            <a:avLst/>
          </a:prstGeom>
          <a:ln w="19050">
            <a:solidFill>
              <a:schemeClr val="accent3">
                <a:lumMod val="2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0" idx="2"/>
          </p:cNvCxnSpPr>
          <p:nvPr/>
        </p:nvCxnSpPr>
        <p:spPr>
          <a:xfrm>
            <a:off x="6348028" y="2442796"/>
            <a:ext cx="1692188" cy="326206"/>
          </a:xfrm>
          <a:prstGeom prst="straightConnector1">
            <a:avLst/>
          </a:prstGeom>
          <a:ln w="19050">
            <a:solidFill>
              <a:schemeClr val="accent3">
                <a:lumMod val="25000"/>
              </a:schemeClr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9311" y="5924752"/>
            <a:ext cx="11737304" cy="747897"/>
          </a:xfrm>
          <a:prstGeom prst="rect">
            <a:avLst/>
          </a:prstGeom>
          <a:solidFill>
            <a:srgbClr val="FFDB69"/>
          </a:solidFill>
          <a:ln w="9525">
            <a:noFill/>
          </a:ln>
        </p:spPr>
        <p:txBody>
          <a:bodyPr wrap="square" lIns="72000" tIns="0" rIns="72000" bIns="0" rtlCol="0">
            <a:sp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ts val="0"/>
              </a:spcBef>
              <a:defRPr sz="1800" b="0">
                <a:latin typeface="+mn-lt"/>
                <a:cs typeface="Arial" pitchFamily="34" charset="0"/>
              </a:defRPr>
            </a:lvl1pPr>
          </a:lstStyle>
          <a:p>
            <a:r>
              <a:rPr lang="ru-RU" b="1" dirty="0"/>
              <a:t>В 2015 году</a:t>
            </a:r>
            <a:r>
              <a:rPr lang="ru-RU" dirty="0"/>
              <a:t> Рабочей группой Департамента здравоохранения города Москвы по проверке обоснованности закупок было проведено </a:t>
            </a:r>
            <a:r>
              <a:rPr lang="ru-RU" b="1" dirty="0"/>
              <a:t>46 заседаний</a:t>
            </a:r>
            <a:r>
              <a:rPr lang="ru-RU" dirty="0"/>
              <a:t>, в ходе которых было рассмотрено </a:t>
            </a:r>
            <a:r>
              <a:rPr lang="ru-RU" b="1" dirty="0"/>
              <a:t>19 423 заявки</a:t>
            </a:r>
            <a:r>
              <a:rPr lang="ru-RU" dirty="0"/>
              <a:t> на осуществление государственного заказа на общую сумму </a:t>
            </a:r>
            <a:r>
              <a:rPr lang="ru-RU" b="1" dirty="0"/>
              <a:t>70 360 885 137,82 рублей</a:t>
            </a:r>
            <a:r>
              <a:rPr lang="ru-RU" dirty="0"/>
              <a:t>, экономия по итогам данных заседаний составила </a:t>
            </a:r>
            <a:r>
              <a:rPr lang="ru-RU" b="1" dirty="0"/>
              <a:t>5 114 783 878 рублей</a:t>
            </a:r>
            <a:r>
              <a:rPr lang="ru-RU" dirty="0"/>
              <a:t>, что составляет </a:t>
            </a:r>
            <a:r>
              <a:rPr lang="ru-RU" b="1" dirty="0"/>
              <a:t>7,27%.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77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Осуществление мониторинга процедур средствами </a:t>
            </a:r>
            <a:r>
              <a:rPr lang="ru-RU" dirty="0" err="1"/>
              <a:t>ЕИС</a:t>
            </a:r>
            <a:endParaRPr lang="ru-RU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551384" y="3462982"/>
            <a:ext cx="3168352" cy="14434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2C415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gray">
          <a:xfrm>
            <a:off x="551384" y="3380683"/>
            <a:ext cx="3168352" cy="53605"/>
          </a:xfrm>
          <a:prstGeom prst="rect">
            <a:avLst/>
          </a:prstGeom>
          <a:solidFill>
            <a:srgbClr val="2C4156"/>
          </a:solidFill>
          <a:ln>
            <a:solidFill>
              <a:srgbClr val="2C4156"/>
            </a:solidFill>
          </a:ln>
          <a:effectLst/>
          <a:extLst/>
        </p:spPr>
        <p:txBody>
          <a:bodyPr wrap="none" lIns="91139" tIns="45570" rIns="91139" bIns="4557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sz="100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551384" y="3462982"/>
            <a:ext cx="3168352" cy="360835"/>
          </a:xfrm>
          <a:prstGeom prst="rect">
            <a:avLst/>
          </a:prstGeom>
          <a:solidFill>
            <a:srgbClr val="2C4156"/>
          </a:solidFill>
          <a:ln w="19050">
            <a:solidFill>
              <a:srgbClr val="2C4156"/>
            </a:solidFill>
            <a:miter lim="800000"/>
            <a:headEnd/>
            <a:tailEnd/>
          </a:ln>
          <a:effectLst/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gray">
          <a:xfrm>
            <a:off x="646069" y="3548038"/>
            <a:ext cx="295518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400" b="1" dirty="0">
                <a:solidFill>
                  <a:schemeClr val="bg1"/>
                </a:solidFill>
                <a:cs typeface="Arial" panose="020B0604020202020204" pitchFamily="34" charset="0"/>
              </a:rPr>
              <a:t>Этап подачи заявок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6069" y="3848539"/>
            <a:ext cx="3033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dirty="0">
                <a:latin typeface="+mj-lt"/>
              </a:rPr>
              <a:t>Анализ закупки на этапе подачи заявок с возможностью внесения изменения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62649" y="1966932"/>
            <a:ext cx="4464496" cy="453956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2C415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algn="ctr">
              <a:lnSpc>
                <a:spcPct val="90000"/>
              </a:lnSpc>
              <a:spcBef>
                <a:spcPts val="300"/>
              </a:spcBef>
            </a:pPr>
            <a:r>
              <a:rPr lang="ru-RU" sz="1600" dirty="0">
                <a:solidFill>
                  <a:schemeClr val="tx1"/>
                </a:solidFill>
                <a:latin typeface="+mn-lt"/>
                <a:cs typeface="Arial" pitchFamily="34" charset="0"/>
              </a:rPr>
              <a:t>Мониторинг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431705" y="2414801"/>
            <a:ext cx="2963192" cy="937887"/>
          </a:xfrm>
          <a:prstGeom prst="straightConnector1">
            <a:avLst/>
          </a:prstGeom>
          <a:ln w="19050">
            <a:solidFill>
              <a:srgbClr val="2C4156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394897" y="2414801"/>
            <a:ext cx="2581423" cy="949733"/>
          </a:xfrm>
          <a:prstGeom prst="straightConnector1">
            <a:avLst/>
          </a:prstGeom>
          <a:ln w="19050">
            <a:solidFill>
              <a:srgbClr val="2C4156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gray">
          <a:xfrm>
            <a:off x="4439816" y="3474828"/>
            <a:ext cx="3168352" cy="14434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2C415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gray">
          <a:xfrm>
            <a:off x="4439816" y="3392529"/>
            <a:ext cx="3168352" cy="53605"/>
          </a:xfrm>
          <a:prstGeom prst="rect">
            <a:avLst/>
          </a:prstGeom>
          <a:solidFill>
            <a:srgbClr val="2C4156"/>
          </a:solidFill>
          <a:ln>
            <a:solidFill>
              <a:srgbClr val="2C4156"/>
            </a:solidFill>
          </a:ln>
          <a:effectLst/>
          <a:extLst/>
        </p:spPr>
        <p:txBody>
          <a:bodyPr wrap="none" lIns="91139" tIns="45570" rIns="91139" bIns="4557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sz="100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gray">
          <a:xfrm>
            <a:off x="4439816" y="3474828"/>
            <a:ext cx="3168352" cy="360835"/>
          </a:xfrm>
          <a:prstGeom prst="rect">
            <a:avLst/>
          </a:prstGeom>
          <a:solidFill>
            <a:srgbClr val="2C4156"/>
          </a:solidFill>
          <a:ln w="19050">
            <a:solidFill>
              <a:srgbClr val="2C4156"/>
            </a:solidFill>
            <a:miter lim="800000"/>
            <a:headEnd/>
            <a:tailEnd/>
          </a:ln>
          <a:effectLst/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gray">
          <a:xfrm>
            <a:off x="4534501" y="3559884"/>
            <a:ext cx="295518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400" dirty="0">
                <a:solidFill>
                  <a:schemeClr val="bg1"/>
                </a:solidFill>
                <a:cs typeface="Arial" panose="020B0604020202020204" pitchFamily="34" charset="0"/>
              </a:rPr>
              <a:t>Анализ контрактов</a:t>
            </a:r>
            <a:endParaRPr lang="ru-RU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34501" y="3860385"/>
            <a:ext cx="3033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dirty="0">
                <a:latin typeface="+mj-lt"/>
              </a:rPr>
              <a:t>Анализ контрактов в части своевременного заключения и регистрации данных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gray">
          <a:xfrm>
            <a:off x="8382443" y="3499550"/>
            <a:ext cx="3168352" cy="144342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2C415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gray">
          <a:xfrm>
            <a:off x="8382443" y="3417251"/>
            <a:ext cx="3168352" cy="53605"/>
          </a:xfrm>
          <a:prstGeom prst="rect">
            <a:avLst/>
          </a:prstGeom>
          <a:solidFill>
            <a:srgbClr val="2C4156"/>
          </a:solidFill>
          <a:ln>
            <a:solidFill>
              <a:srgbClr val="2C4156"/>
            </a:solidFill>
          </a:ln>
          <a:effectLst/>
          <a:extLst/>
        </p:spPr>
        <p:txBody>
          <a:bodyPr wrap="none" lIns="91139" tIns="45570" rIns="91139" bIns="4557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GB" sz="100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gray">
          <a:xfrm>
            <a:off x="8382443" y="3499550"/>
            <a:ext cx="3168352" cy="360835"/>
          </a:xfrm>
          <a:prstGeom prst="rect">
            <a:avLst/>
          </a:prstGeom>
          <a:solidFill>
            <a:srgbClr val="2C4156"/>
          </a:solidFill>
          <a:ln w="19050">
            <a:solidFill>
              <a:srgbClr val="2C4156"/>
            </a:solidFill>
            <a:miter lim="800000"/>
            <a:headEnd/>
            <a:tailEnd/>
          </a:ln>
          <a:effectLst/>
          <a:extLst/>
        </p:spPr>
        <p:txBody>
          <a:bodyPr wrap="none" lIns="91139" tIns="45570" rIns="91139" bIns="45570" anchor="ctr">
            <a:noAutofit/>
          </a:bodyPr>
          <a:lstStyle/>
          <a:p>
            <a:endParaRPr lang="en-GB" sz="100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gray">
          <a:xfrm>
            <a:off x="8477128" y="3584606"/>
            <a:ext cx="295518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1400" dirty="0">
                <a:solidFill>
                  <a:schemeClr val="bg1"/>
                </a:solidFill>
                <a:cs typeface="Arial" panose="020B0604020202020204" pitchFamily="34" charset="0"/>
              </a:rPr>
              <a:t>Исполнение контрактов</a:t>
            </a:r>
            <a:endParaRPr lang="ru-RU" sz="1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477128" y="3885107"/>
            <a:ext cx="3033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dirty="0">
                <a:latin typeface="+mj-lt"/>
              </a:rPr>
              <a:t>Анализ исполнения заключенных контрактов (наличие отчетов и исполнительных документов)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023992" y="2414801"/>
            <a:ext cx="370905" cy="949733"/>
          </a:xfrm>
          <a:prstGeom prst="straightConnector1">
            <a:avLst/>
          </a:prstGeom>
          <a:ln w="19050">
            <a:solidFill>
              <a:srgbClr val="2C4156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09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50488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think-cell Slide" r:id="rId19" imgW="581" imgH="586" progId="TCLayout.ActiveDocument.1">
                  <p:embed/>
                </p:oleObj>
              </mc:Choice>
              <mc:Fallback>
                <p:oleObj name="think-cell Slide" r:id="rId19" imgW="581" imgH="58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 cmpd="sng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1400" b="0" dirty="0">
              <a:solidFill>
                <a:schemeClr val="tx1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Контрольные мероприятия 2015 г.</a:t>
            </a:r>
          </a:p>
        </p:txBody>
      </p:sp>
      <p:cxnSp>
        <p:nvCxnSpPr>
          <p:cNvPr id="64" name="Straight Connector 63"/>
          <p:cNvCxnSpPr/>
          <p:nvPr>
            <p:custDataLst>
              <p:tags r:id="rId4"/>
            </p:custDataLst>
          </p:nvPr>
        </p:nvCxnSpPr>
        <p:spPr bwMode="auto">
          <a:xfrm>
            <a:off x="2852738" y="5476875"/>
            <a:ext cx="0" cy="2857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5"/>
            </p:custDataLst>
          </p:nvPr>
        </p:nvCxnSpPr>
        <p:spPr bwMode="auto">
          <a:xfrm>
            <a:off x="3262313" y="4829175"/>
            <a:ext cx="0" cy="2857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6"/>
            </p:custDataLst>
          </p:nvPr>
        </p:nvCxnSpPr>
        <p:spPr bwMode="auto">
          <a:xfrm>
            <a:off x="3967163" y="4176713"/>
            <a:ext cx="0" cy="2857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7"/>
            </p:custDataLst>
          </p:nvPr>
        </p:nvCxnSpPr>
        <p:spPr bwMode="auto">
          <a:xfrm>
            <a:off x="4772025" y="3524250"/>
            <a:ext cx="0" cy="2857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8"/>
            </p:custDataLst>
          </p:nvPr>
        </p:nvCxnSpPr>
        <p:spPr bwMode="auto">
          <a:xfrm>
            <a:off x="5586413" y="2871788"/>
            <a:ext cx="0" cy="2857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9"/>
            </p:custDataLst>
          </p:nvPr>
        </p:nvCxnSpPr>
        <p:spPr bwMode="auto">
          <a:xfrm>
            <a:off x="8281988" y="2224088"/>
            <a:ext cx="0" cy="28575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000557266"/>
              </p:ext>
            </p:extLst>
          </p:nvPr>
        </p:nvGraphicFramePr>
        <p:xfrm>
          <a:off x="2324100" y="1523999"/>
          <a:ext cx="6376997" cy="4900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Chart" r:id="rId21" imgW="6376997" imgH="4900832" progId="MSGraph.Chart.8">
                  <p:embed followColorScheme="full"/>
                </p:oleObj>
              </mc:Choice>
              <mc:Fallback>
                <p:oleObj name="Chart" r:id="rId21" imgW="6376997" imgH="490083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324100" y="1523999"/>
                        <a:ext cx="6376997" cy="4900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Placeholder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669925" y="5822950"/>
            <a:ext cx="17653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58B23482-2E3F-458D-9F48-173521277C4C}" type="datetime'''Пл''ан''''ирован''и''е ''''''''за''к''у''''п''''''ок'''''">
              <a:rPr lang="ru-RU" altLang="en-US" sz="1600">
                <a:sym typeface="+mn-lt"/>
              </a:rPr>
              <a:pPr marL="0" lvl="1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Планирование закупок</a:t>
            </a:fld>
            <a:endParaRPr lang="ru-RU" sz="1600" dirty="0">
              <a:sym typeface="+mn-lt"/>
            </a:endParaRPr>
          </a:p>
        </p:txBody>
      </p:sp>
      <p:sp>
        <p:nvSpPr>
          <p:cNvPr id="39" name="Text Placeholder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596900" y="5173663"/>
            <a:ext cx="183832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5489D3D8-F60F-4E19-85F9-D2B039C9C980}" type="datetime'''З''''акл''юч''''''е''н''''''и''е'' ко''нт''р''а''ктов'">
              <a:rPr lang="ru-RU" altLang="en-US" sz="1600">
                <a:sym typeface="+mn-lt"/>
              </a:rPr>
              <a:pPr marL="0" lvl="1" indent="0" algn="r">
                <a:lnSpc>
                  <a:spcPct val="100000"/>
                </a:lnSpc>
                <a:spcBef>
                  <a:spcPct val="0"/>
                </a:spcBef>
                <a:buNone/>
              </a:pPr>
              <a:t>Заключение контрактов</a:t>
            </a:fld>
            <a:endParaRPr lang="ru-RU" sz="1600" dirty="0">
              <a:sym typeface="+mn-lt"/>
            </a:endParaRPr>
          </a:p>
        </p:txBody>
      </p:sp>
      <p:sp>
        <p:nvSpPr>
          <p:cNvPr id="32" name="Text Placeholder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274638" y="1917700"/>
            <a:ext cx="216058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D68A8373-95AC-4D8F-B2EA-82FAA2260206}" type="datetime'''Выя''''в''л''''ено вс''е''''''''го нару''ш''ен''''''ий'''">
              <a:rPr lang="ru-RU" altLang="en-US" sz="1600">
                <a:sym typeface="+mn-lt"/>
              </a:rPr>
              <a:pPr/>
              <a:t>Выявлено всего нарушений</a:t>
            </a:fld>
            <a:endParaRPr lang="ru-RU" sz="1600" dirty="0">
              <a:sym typeface="+mn-lt"/>
            </a:endParaRPr>
          </a:p>
        </p:txBody>
      </p:sp>
      <p:sp>
        <p:nvSpPr>
          <p:cNvPr id="41" name="Text Placeholder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325438" y="4400550"/>
            <a:ext cx="21097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3771986B-4871-4CA9-8D7C-20DE1B6F1294}" type="datetime'Непр''а''воме''рные з''акупки у &#10;единс''т''венного поставщика'">
              <a:rPr lang="ru-RU" altLang="en-US" sz="1600">
                <a:sym typeface="+mn-lt"/>
              </a:rPr>
              <a:pPr/>
              <a:t>Неправомерные закупки у 
единственного поставщика</a:t>
            </a:fld>
            <a:endParaRPr lang="ru-RU" sz="1600" dirty="0">
              <a:sym typeface="+mn-lt"/>
            </a:endParaRPr>
          </a:p>
        </p:txBody>
      </p:sp>
      <p:sp>
        <p:nvSpPr>
          <p:cNvPr id="33" name="Text Placeholder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800100" y="3870325"/>
            <a:ext cx="163512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AE4CFDF9-455E-4502-BA7C-A949B8BFB86B}" type="datetime'''Ор''''га''''ни''''за''ц''''ия'''''' ''за''куп''о''''''к'''">
              <a:rPr lang="ru-RU" altLang="en-US" sz="1600"/>
              <a:pPr/>
              <a:t>Организация закупок</a:t>
            </a:fld>
            <a:endParaRPr lang="ru-RU" sz="1600" dirty="0">
              <a:sym typeface="+mn-lt"/>
            </a:endParaRPr>
          </a:p>
        </p:txBody>
      </p:sp>
      <p:sp>
        <p:nvSpPr>
          <p:cNvPr id="37" name="Text Placeholder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619125" y="2446338"/>
            <a:ext cx="1816100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A9383E30-4346-4A3E-97DD-45556E051B8A}" type="datetime'Д''ок''''ум''''е''''''нтация&#10;(и''з''вещ''ения о з''акуп''ках)'">
              <a:rPr lang="ru-RU" altLang="en-US" sz="1600">
                <a:sym typeface="+mn-lt"/>
              </a:rPr>
              <a:pPr/>
              <a:t>Документация
(извещения о закупках)</a:t>
            </a:fld>
            <a:endParaRPr lang="ru-RU" sz="1600" dirty="0">
              <a:sym typeface="+mn-lt"/>
            </a:endParaRPr>
          </a:p>
        </p:txBody>
      </p:sp>
      <p:sp>
        <p:nvSpPr>
          <p:cNvPr id="43" name="Text Placeholder"/>
          <p:cNvSpPr>
            <a:spLocks noGrp="1"/>
          </p:cNvSpPr>
          <p:nvPr>
            <p:custDataLst>
              <p:tags r:id="rId17"/>
            </p:custDataLst>
          </p:nvPr>
        </p:nvSpPr>
        <p:spPr bwMode="auto">
          <a:xfrm>
            <a:off x="709613" y="3095625"/>
            <a:ext cx="172561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24AE9385-C597-4498-BC57-F0AD7D562132}" type="datetime'Нарушен''ия ''п''ри&#10;и''сп''о''лн''ении ''ко''нтрак''''та'">
              <a:rPr lang="ru-RU" altLang="en-US" sz="1600">
                <a:sym typeface="+mn-lt"/>
              </a:rPr>
              <a:pPr/>
              <a:t>Нарушения при
исполнении контракта</a:t>
            </a:fld>
            <a:endParaRPr lang="ru-RU" sz="1600" dirty="0">
              <a:sym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976320" y="1772816"/>
            <a:ext cx="3024336" cy="997196"/>
          </a:xfrm>
          <a:prstGeom prst="rect">
            <a:avLst/>
          </a:prstGeom>
          <a:solidFill>
            <a:srgbClr val="FFDB69"/>
          </a:solidFill>
          <a:ln w="9525">
            <a:noFill/>
          </a:ln>
        </p:spPr>
        <p:txBody>
          <a:bodyPr wrap="square" lIns="72000" tIns="0" rIns="72000" bIns="0" rtlCol="0">
            <a:spAutoFit/>
          </a:bodyPr>
          <a:lstStyle>
            <a:defPPr>
              <a:defRPr lang="de-DE"/>
            </a:defPPr>
            <a:lvl1pPr>
              <a:lnSpc>
                <a:spcPct val="90000"/>
              </a:lnSpc>
              <a:spcBef>
                <a:spcPts val="0"/>
              </a:spcBef>
              <a:defRPr sz="1800" b="0">
                <a:latin typeface="+mn-lt"/>
                <a:cs typeface="Arial" pitchFamily="34" charset="0"/>
              </a:defRPr>
            </a:lvl1pPr>
          </a:lstStyle>
          <a:p>
            <a:r>
              <a:rPr lang="ru-RU" dirty="0"/>
              <a:t>Фактически в 2015 году было </a:t>
            </a:r>
            <a:r>
              <a:rPr lang="ru-RU" b="1" dirty="0"/>
              <a:t>проведено 34 проверки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32 по плану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2 по распоряжению ДЗМ)</a:t>
            </a:r>
          </a:p>
        </p:txBody>
      </p:sp>
    </p:spTree>
    <p:extLst>
      <p:ext uri="{BB962C8B-B14F-4D97-AF65-F5344CB8AC3E}">
        <p14:creationId xmlns:p14="http://schemas.microsoft.com/office/powerpoint/2010/main" val="1829770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15172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think-cell Slide" r:id="rId15" imgW="581" imgH="586" progId="TCLayout.ActiveDocument.1">
                  <p:embed/>
                </p:oleObj>
              </mc:Choice>
              <mc:Fallback>
                <p:oleObj name="think-cell Slide" r:id="rId15" imgW="581" imgH="586" progId="TCLayout.ActiveDocument.1">
                  <p:embed/>
                  <p:pic>
                    <p:nvPicPr>
                      <p:cNvPr id="30" name="Object 29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 cmpd="sng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1600" b="0" dirty="0">
              <a:solidFill>
                <a:schemeClr val="tx1"/>
              </a:solidFill>
              <a:latin typeface="Arial Narrow" panose="020B0606020202030204" pitchFamily="34" charset="0"/>
              <a:sym typeface="Arial Narrow" panose="020B0606020202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Контрольные мероприятия 2016 г.</a:t>
            </a: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 bwMode="auto">
          <a:xfrm>
            <a:off x="3152775" y="3795713"/>
            <a:ext cx="0" cy="3333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>
            <p:custDataLst>
              <p:tags r:id="rId5"/>
            </p:custDataLst>
          </p:nvPr>
        </p:nvCxnSpPr>
        <p:spPr bwMode="auto">
          <a:xfrm>
            <a:off x="4924425" y="3048000"/>
            <a:ext cx="0" cy="3333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>
            <p:custDataLst>
              <p:tags r:id="rId6"/>
            </p:custDataLst>
          </p:nvPr>
        </p:nvCxnSpPr>
        <p:spPr bwMode="auto">
          <a:xfrm>
            <a:off x="7977188" y="2295525"/>
            <a:ext cx="0" cy="3333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7"/>
            </p:custDataLst>
          </p:nvPr>
        </p:nvCxnSpPr>
        <p:spPr bwMode="auto">
          <a:xfrm>
            <a:off x="2928938" y="4548188"/>
            <a:ext cx="0" cy="3333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996881528"/>
              </p:ext>
            </p:extLst>
          </p:nvPr>
        </p:nvGraphicFramePr>
        <p:xfrm>
          <a:off x="2514600" y="1524000"/>
          <a:ext cx="5881769" cy="409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Chart" r:id="rId17" imgW="5881769" imgH="4090768" progId="MSGraph.Chart.8">
                  <p:embed followColorScheme="full"/>
                </p:oleObj>
              </mc:Choice>
              <mc:Fallback>
                <p:oleObj name="Chart" r:id="rId17" imgW="5881769" imgH="4090768" progId="MSGraph.Chart.8">
                  <p:embed followColorScheme="full"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514600" y="1524000"/>
                        <a:ext cx="5881769" cy="4090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Placeholder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004888" y="4094163"/>
            <a:ext cx="1635125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DA01187D-B91A-4FF5-BD10-01A78F2F4458}" type="datetime'''''''П''ри'' п''ла''нир''ов''ании&#10;обосн''овании закуп''ок'''">
              <a:rPr lang="ru-RU" altLang="en-US" sz="1600">
                <a:sym typeface="+mn-lt"/>
              </a:rPr>
              <a:pPr/>
              <a:t>При планировании
обосновании закупок</a:t>
            </a:fld>
            <a:endParaRPr lang="ru-RU" sz="1600" dirty="0">
              <a:sym typeface="+mn-lt"/>
            </a:endParaRPr>
          </a:p>
        </p:txBody>
      </p:sp>
      <p:sp>
        <p:nvSpPr>
          <p:cNvPr id="21" name="Text Placeholder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1135063" y="3465513"/>
            <a:ext cx="150495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689C22EB-E184-4AD3-9DBA-A5FE3D73219D}" type="datetime'Пр''''и'' ''и''с''''полн''е''''''''''нии'' ''Г''''''''''К'''''">
              <a:rPr lang="ru-RU" altLang="en-US" sz="1600">
                <a:sym typeface="+mn-lt"/>
              </a:rPr>
              <a:pPr/>
              <a:t>При исполнении ГК</a:t>
            </a:fld>
            <a:endParaRPr lang="ru-RU" sz="1600" dirty="0">
              <a:sym typeface="+mn-lt"/>
            </a:endParaRPr>
          </a:p>
        </p:txBody>
      </p:sp>
      <p:sp>
        <p:nvSpPr>
          <p:cNvPr id="22" name="Text Placeholder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733425" y="2593975"/>
            <a:ext cx="1906588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B522449C-513A-4DE6-8188-68B3678E4B13}" type="datetime'''Порядок'' о''сущес''тв''ле''н''ия&#10;з''а''ку''''''по''к'">
              <a:rPr lang="ru-RU" altLang="en-US" sz="1600"/>
              <a:pPr/>
              <a:t>Порядок осуществления
закупок</a:t>
            </a:fld>
            <a:endParaRPr lang="ru-RU" sz="1600" dirty="0">
              <a:sym typeface="+mn-lt"/>
            </a:endParaRPr>
          </a:p>
        </p:txBody>
      </p:sp>
      <p:sp>
        <p:nvSpPr>
          <p:cNvPr id="23" name="Text Placeholder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2212975" y="4965700"/>
            <a:ext cx="42703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E12C88DE-BDAD-4F7B-ACC1-2F817D422BFB}" type="datetime'''''''''''''''''''''''''''''''''''''''И''''н''''''ые'''''''">
              <a:rPr lang="ru-RU" altLang="en-US" sz="1600">
                <a:sym typeface="+mn-lt"/>
              </a:rPr>
              <a:pPr/>
              <a:t>Иные</a:t>
            </a:fld>
            <a:endParaRPr lang="ru-RU" sz="1600" dirty="0">
              <a:sym typeface="+mn-lt"/>
            </a:endParaRPr>
          </a:p>
        </p:txBody>
      </p:sp>
      <p:sp>
        <p:nvSpPr>
          <p:cNvPr id="32" name="Text Placeholder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479425" y="1965325"/>
            <a:ext cx="2160588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lang="en-US" sz="2585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3576" indent="-283576" algn="l" defTabSz="1125444" rtl="0" eaLnBrk="1" latinLnBrk="0" hangingPunct="1">
              <a:lnSpc>
                <a:spcPct val="93000"/>
              </a:lnSpc>
              <a:spcBef>
                <a:spcPts val="1477"/>
              </a:spcBef>
              <a:buFont typeface="Arial Narrow" pitchFamily="34" charset="0"/>
              <a:buChar char="&gt;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3738" indent="-288007" algn="l" defTabSz="1125444" rtl="0" eaLnBrk="1" latinLnBrk="0" hangingPunct="1">
              <a:lnSpc>
                <a:spcPct val="93000"/>
              </a:lnSpc>
              <a:spcBef>
                <a:spcPts val="492"/>
              </a:spcBef>
              <a:buFont typeface="Arial Narrow" pitchFamily="34" charset="0"/>
              <a:buChar char="–"/>
              <a:defRPr lang="en-US" sz="2585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9591" indent="-248129" algn="l" defTabSz="1125444" rtl="0" eaLnBrk="1" latinLnBrk="0" hangingPunct="1">
              <a:lnSpc>
                <a:spcPct val="93000"/>
              </a:lnSpc>
              <a:spcBef>
                <a:spcPts val="246"/>
              </a:spcBef>
              <a:buFont typeface="Arial Narrow" pitchFamily="34" charset="0"/>
              <a:buChar char="-"/>
              <a:defRPr lang="en-US" sz="2585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91" indent="0" algn="l" defTabSz="1125444" rtl="0" eaLnBrk="1" latinLnBrk="0" hangingPunct="1">
              <a:lnSpc>
                <a:spcPct val="93000"/>
              </a:lnSpc>
              <a:spcBef>
                <a:spcPts val="0"/>
              </a:spcBef>
              <a:buFont typeface="Arial" pitchFamily="34" charset="0"/>
              <a:buNone/>
              <a:defRPr sz="2092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r">
              <a:lnSpc>
                <a:spcPct val="100000"/>
              </a:lnSpc>
              <a:spcBef>
                <a:spcPct val="0"/>
              </a:spcBef>
              <a:buNone/>
            </a:pPr>
            <a:fld id="{220797C1-C824-438D-9135-9B6793885787}" type="datetime'В''ы''''я''в''л''''е''но в''''сего ''''на''''''р''ушени''''й'">
              <a:rPr lang="ru-RU" altLang="en-US" sz="1600">
                <a:sym typeface="+mn-lt"/>
              </a:rPr>
              <a:pPr/>
              <a:t>Выявлено всего нарушений</a:t>
            </a:fld>
            <a:endParaRPr lang="ru-RU" sz="1600" dirty="0">
              <a:sym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832304" y="1772816"/>
            <a:ext cx="3168351" cy="1246495"/>
          </a:xfrm>
          <a:prstGeom prst="rect">
            <a:avLst/>
          </a:prstGeom>
          <a:solidFill>
            <a:srgbClr val="FFDB69"/>
          </a:solidFill>
          <a:ln w="9525">
            <a:noFill/>
          </a:ln>
        </p:spPr>
        <p:txBody>
          <a:bodyPr wrap="square" lIns="72000" tIns="0" rIns="72000" bIns="0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1800" b="0" dirty="0">
                <a:latin typeface="+mn-lt"/>
                <a:cs typeface="Arial" pitchFamily="34" charset="0"/>
              </a:rPr>
              <a:t>На 2016 год </a:t>
            </a:r>
            <a:r>
              <a:rPr lang="ru-RU" sz="1800" dirty="0">
                <a:latin typeface="+mn-lt"/>
                <a:cs typeface="Arial" pitchFamily="34" charset="0"/>
              </a:rPr>
              <a:t>запланировано 60 </a:t>
            </a:r>
            <a:r>
              <a:rPr lang="ru-RU" sz="1800" b="0" dirty="0">
                <a:latin typeface="+mn-lt"/>
                <a:cs typeface="Arial" pitchFamily="34" charset="0"/>
              </a:rPr>
              <a:t>контрольных мероприятий.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1800" dirty="0">
                <a:latin typeface="+mn-lt"/>
                <a:cs typeface="Arial" pitchFamily="34" charset="0"/>
              </a:rPr>
              <a:t>Проведено 21</a:t>
            </a:r>
            <a:r>
              <a:rPr lang="ru-RU" sz="1800" b="0" dirty="0">
                <a:latin typeface="+mn-lt"/>
                <a:cs typeface="Arial" pitchFamily="34" charset="0"/>
              </a:rPr>
              <a:t>: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0">
                <a:latin typeface="+mn-lt"/>
                <a:cs typeface="Arial" pitchFamily="34" charset="0"/>
              </a:rPr>
              <a:t>14 </a:t>
            </a:r>
            <a:r>
              <a:rPr lang="ru-RU" sz="1800" b="0" dirty="0">
                <a:latin typeface="+mn-lt"/>
                <a:cs typeface="Arial" pitchFamily="34" charset="0"/>
              </a:rPr>
              <a:t>по плану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b="0" dirty="0">
                <a:latin typeface="+mn-lt"/>
                <a:cs typeface="Arial" pitchFamily="34" charset="0"/>
              </a:rPr>
              <a:t>7 по распоряжению ДЗМ)</a:t>
            </a:r>
          </a:p>
        </p:txBody>
      </p:sp>
    </p:spTree>
    <p:extLst>
      <p:ext uri="{BB962C8B-B14F-4D97-AF65-F5344CB8AC3E}">
        <p14:creationId xmlns:p14="http://schemas.microsoft.com/office/powerpoint/2010/main" val="981643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496" y="2780928"/>
            <a:ext cx="10505831" cy="773999"/>
          </a:xfrm>
        </p:spPr>
        <p:txBody>
          <a:bodyPr/>
          <a:lstStyle/>
          <a:p>
            <a:pPr algn="ctr"/>
            <a:r>
              <a:rPr lang="ru-RU" dirty="0"/>
              <a:t>Спасибо </a:t>
            </a:r>
            <a:r>
              <a:rPr lang="ru-RU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296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7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4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m3GnYTPUGGPI5GUHRp.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qfWIK6ZSsuhcjSgM3Cgd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.kxEQlRTm9aVCFmH90w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8i1gPhTTUmA4xAu2PslJ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4qnSe9BR9iuEJ9f.PdSQ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amIG9bRP.obQwz8ZkE0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Vf2LXfRUq5ZeqTRCNAE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NTsUHUmT56Zy2EBpL8r_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8ce5xy0QG2Bawc3qHuEP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69wUdlOES9W1j.iSTDU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gyreV53UuQxyFaNbCmF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h8md2102_x1DZVUkXx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jNDmchyEKjzFiLJZg7M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kcCHCYhkWTIiFVMB4tO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tjZZmatkShmFK7.iNAD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VZS4yJ60qPLbGnti2Kb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yHkQZI6lE6dpOStDmb5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BO91klUE6efw9mBOD7J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YihxDE5kuGURPGQNXaB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PHyuoAsE.WfpKbpzCqq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vD57k2kkioNfvuRO01P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nnPd2UkkyemQ7VEdmVL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tJw2qYZkKcgu3gH5n07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A7rphS760.dwShkznpIa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FLCClHJUiePClkAmyAf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IfFQ86REWA20n7iS1e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j1aONpTEqE1dUmS2alw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PHyuoAsE.WfpKbpzCqq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Lj1aONpTEqE1dUmS2alw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9R5_eF.UupMJ3jX9q84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V94YnhPUyIX6w3ihMl_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yP7L7ra9EC.bEf6UELXD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rIlOwkk8U6NkylWX2toY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qARlA5FUCfgMmLjRr1q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m3GnYTPUGGPI5GUHRp.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69wUdlOES9W1j.iSTDU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9R5_eF.UupMJ3jX9q84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gyreV53UuQxyFaNbCmF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nh8md2102_x1DZVUkXx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akR4W4Y0q.hEp29bnJ3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TjNDmchyEKjzFiLJZg7M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7kcCHCYhkWTIiFVMB4tO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V94YnhPUyIX6w3ihMl_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_tjZZmatkShmFK7.iNAD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VZS4yJ60qPLbGnti2Kb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yHkQZI6lE6dpOStDmb5P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BO91klUE6efw9mBOD7J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574Lt1pfEeuusKCiCw0P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YihxDE5kuGURPGQNXaB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OvD57k2kkioNfvuRO01P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EnnPd2UkkyemQ7VEdmVL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yP7L7ra9EC.bEf6UELXD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tJw2qYZkKcgu3gH5n07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A7rphS760.dwShkznpIa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FLCClHJUiePClkAmyAf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D5SXzVsEeSr6ZASM3NG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IfFQ86REWA20n7iS1ef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ovSxaYIE.t.W5qXUwdG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Lq1BfX6UKd4PWOjJIWD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rIlOwkk8U6NkylWX2toY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8gI4VTQaygrDuAfQvch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Hn_ulsRQlyDzA1MFCKjq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kuQRhMQ4S1nLJa.z3Pm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jp6bgDZRZSvGVhTV2U9M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BH6jKxlRA.UBBr0jUhq2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8POyISZSMifCzNspu6U1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pqSgCpT2qiZCavRdw1N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8i1gPhTTUmA4xAu2Psl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scmRWESBGPGdvu9H1R5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qARlA5FUCfgMmLjRr1q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2wsLgcSSIm5fOKB7uqDA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8ce5xy0QG2Bawc3qHuEP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7lYN1_nQ.eWdlCBgze84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ENATUiRLyJqv.0Yh1fw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4DE2s4JSh2rPaazMUJIH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D8wOKoZRq2BMQubm_fWB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8gI4VTQaygrDuAfQvch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45YiS5SbaabGeHL954R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EqH9JUSmuo3dAVylGIqw"/>
</p:tagLst>
</file>

<file path=ppt/theme/theme1.xml><?xml version="1.0" encoding="utf-8"?>
<a:theme xmlns:a="http://schemas.openxmlformats.org/drawingml/2006/main" name="A4rb_Premium">
  <a:themeElements>
    <a:clrScheme name="ГлавКонтроль">
      <a:dk1>
        <a:sysClr val="windowText" lastClr="000000"/>
      </a:dk1>
      <a:lt1>
        <a:sysClr val="window" lastClr="FFFFFF"/>
      </a:lt1>
      <a:dk2>
        <a:srgbClr val="2C4155"/>
      </a:dk2>
      <a:lt2>
        <a:srgbClr val="B39170"/>
      </a:lt2>
      <a:accent1>
        <a:srgbClr val="B12726"/>
      </a:accent1>
      <a:accent2>
        <a:srgbClr val="D48887"/>
      </a:accent2>
      <a:accent3>
        <a:srgbClr val="D0E1EA"/>
      </a:accent3>
      <a:accent4>
        <a:srgbClr val="6EA9C0"/>
      </a:accent4>
      <a:accent5>
        <a:srgbClr val="2E8FAB"/>
      </a:accent5>
      <a:accent6>
        <a:srgbClr val="2B657E"/>
      </a:accent6>
      <a:hlink>
        <a:srgbClr val="0070C0"/>
      </a:hlink>
      <a:folHlink>
        <a:srgbClr val="58131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mpd="sng">
          <a:solidFill>
            <a:schemeClr val="accent3"/>
          </a:solidFill>
        </a:ln>
        <a:effectLst/>
      </a:spPr>
      <a:bodyPr lIns="72000" tIns="0" rIns="72000" bIns="0" rtlCol="0" anchor="ctr"/>
      <a:lstStyle>
        <a:defPPr>
          <a:lnSpc>
            <a:spcPct val="90000"/>
          </a:lnSpc>
          <a:spcBef>
            <a:spcPts val="300"/>
          </a:spcBef>
          <a:defRPr sz="1500" b="0" dirty="0" smtClean="0">
            <a:solidFill>
              <a:schemeClr val="tx1"/>
            </a:solidFill>
            <a:latin typeface="+mn-lt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3"/>
          </a:solidFill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0"/>
          </a:spcBef>
          <a:defRPr sz="1500" b="0" dirty="0" smtClean="0">
            <a:latin typeface="+mn-lt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A4rb_Premium">
  <a:themeElements>
    <a:clrScheme name="ГлавКонтроль">
      <a:dk1>
        <a:sysClr val="windowText" lastClr="000000"/>
      </a:dk1>
      <a:lt1>
        <a:sysClr val="window" lastClr="FFFFFF"/>
      </a:lt1>
      <a:dk2>
        <a:srgbClr val="2C4155"/>
      </a:dk2>
      <a:lt2>
        <a:srgbClr val="B39170"/>
      </a:lt2>
      <a:accent1>
        <a:srgbClr val="B12726"/>
      </a:accent1>
      <a:accent2>
        <a:srgbClr val="D48887"/>
      </a:accent2>
      <a:accent3>
        <a:srgbClr val="D0E1EA"/>
      </a:accent3>
      <a:accent4>
        <a:srgbClr val="6EA9C0"/>
      </a:accent4>
      <a:accent5>
        <a:srgbClr val="2E8FAB"/>
      </a:accent5>
      <a:accent6>
        <a:srgbClr val="2B657E"/>
      </a:accent6>
      <a:hlink>
        <a:srgbClr val="0070C0"/>
      </a:hlink>
      <a:folHlink>
        <a:srgbClr val="58131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 cmpd="sng">
          <a:solidFill>
            <a:schemeClr val="accent3"/>
          </a:solidFill>
        </a:ln>
        <a:effectLst/>
      </a:spPr>
      <a:bodyPr lIns="72000" tIns="0" rIns="72000" bIns="0" rtlCol="0" anchor="ctr"/>
      <a:lstStyle>
        <a:defPPr>
          <a:lnSpc>
            <a:spcPct val="90000"/>
          </a:lnSpc>
          <a:spcBef>
            <a:spcPts val="300"/>
          </a:spcBef>
          <a:defRPr sz="1500" b="0" dirty="0" smtClean="0">
            <a:solidFill>
              <a:schemeClr val="tx1"/>
            </a:solidFill>
            <a:latin typeface="+mn-lt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3"/>
          </a:solidFill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0"/>
          </a:spcBef>
          <a:defRPr sz="1500" b="0" dirty="0" smtClean="0">
            <a:latin typeface="+mn-lt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A4rb_Premium</Template>
  <TotalTime>2543</TotalTime>
  <Words>317</Words>
  <Application>Microsoft Office PowerPoint</Application>
  <PresentationFormat>Произвольный</PresentationFormat>
  <Paragraphs>86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A4rb_Premium</vt:lpstr>
      <vt:lpstr>1_A4rb_Premium</vt:lpstr>
      <vt:lpstr>think-cell Slide</vt:lpstr>
      <vt:lpstr>Chart</vt:lpstr>
      <vt:lpstr>ОТЧЁТ</vt:lpstr>
      <vt:lpstr>Система организации ведомственного контроля</vt:lpstr>
      <vt:lpstr>Ведомственный контроль в этапах осуществления закупки</vt:lpstr>
      <vt:lpstr>Особенности рассмотрения заявок МО рабочей группой ДЗМ по проверке обоснованности закупок</vt:lpstr>
      <vt:lpstr>Осуществление мониторинга процедур средствами ЕИС</vt:lpstr>
      <vt:lpstr>Контрольные мероприятия 2015 г.</vt:lpstr>
      <vt:lpstr>Контрольные мероприятия 2016 г.</vt:lpstr>
      <vt:lpstr>Спасибо за внимание!</vt:lpstr>
    </vt:vector>
  </TitlesOfParts>
  <Company>Roland Berger Strategy Consultants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sabina kulahmedova</dc:creator>
  <cp:lastModifiedBy>Пахтусова Людмила Юрьевна</cp:lastModifiedBy>
  <cp:revision>250</cp:revision>
  <cp:lastPrinted>2016-04-26T10:36:30Z</cp:lastPrinted>
  <dcterms:created xsi:type="dcterms:W3CDTF">2013-07-09T14:28:21Z</dcterms:created>
  <dcterms:modified xsi:type="dcterms:W3CDTF">2016-04-26T10:36:39Z</dcterms:modified>
  <cp:category>RB Template</cp:category>
  <cp:contentStatus>20120201</cp:contentStatus>
</cp:coreProperties>
</file>