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heme/theme3.xml" ContentType="application/vnd.openxmlformats-officedocument.theme+xml"/>
  <Override PartName="/ppt/tags/tag3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</p:sldMasterIdLst>
  <p:notesMasterIdLst>
    <p:notesMasterId r:id="rId12"/>
  </p:notesMasterIdLst>
  <p:sldIdLst>
    <p:sldId id="293" r:id="rId3"/>
    <p:sldId id="256" r:id="rId4"/>
    <p:sldId id="290" r:id="rId5"/>
    <p:sldId id="291" r:id="rId6"/>
    <p:sldId id="289" r:id="rId7"/>
    <p:sldId id="288" r:id="rId8"/>
    <p:sldId id="287" r:id="rId9"/>
    <p:sldId id="286" r:id="rId10"/>
    <p:sldId id="285" r:id="rId11"/>
  </p:sldIdLst>
  <p:sldSz cx="9144000" cy="6858000" type="screen4x3"/>
  <p:notesSz cx="6794500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4A18"/>
    <a:srgbClr val="F5E72F"/>
    <a:srgbClr val="22A690"/>
    <a:srgbClr val="328BB8"/>
    <a:srgbClr val="419DCB"/>
    <a:srgbClr val="39C5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12" autoAdjust="0"/>
    <p:restoredTop sz="90810" autoAdjust="0"/>
  </p:normalViewPr>
  <p:slideViewPr>
    <p:cSldViewPr>
      <p:cViewPr varScale="1">
        <p:scale>
          <a:sx n="60" d="100"/>
          <a:sy n="60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C11181-48FC-49AF-A9F7-0D3EE168DBB0}" type="datetimeFigureOut">
              <a:rPr lang="ru-RU" smtClean="0"/>
              <a:pPr/>
              <a:t>26.04.2016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752F1B-222A-4B3A-9878-97F1EC642CF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9758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6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E804-6498-4752-9F70-11D504DE3B99}" type="datetimeFigureOut">
              <a:rPr lang="ru-RU" smtClean="0"/>
              <a:pPr/>
              <a:t>26.04.2016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8C2A-3698-4C94-9BD4-689909092BA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E804-6498-4752-9F70-11D504DE3B99}" type="datetimeFigureOut">
              <a:rPr lang="ru-RU" smtClean="0"/>
              <a:pPr/>
              <a:t>26.04.2016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8C2A-3698-4C94-9BD4-689909092BA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E804-6498-4752-9F70-11D504DE3B99}" type="datetimeFigureOut">
              <a:rPr lang="ru-RU" smtClean="0"/>
              <a:pPr/>
              <a:t>26.04.2016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8C2A-3698-4C94-9BD4-689909092BA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 userDrawn="1"/>
        </p:nvGrpSpPr>
        <p:grpSpPr>
          <a:xfrm>
            <a:off x="-36873" y="-47003"/>
            <a:ext cx="9188615" cy="846767"/>
            <a:chOff x="-49164" y="-47003"/>
            <a:chExt cx="12251487" cy="846767"/>
          </a:xfrm>
        </p:grpSpPr>
        <p:sp>
          <p:nvSpPr>
            <p:cNvPr id="21" name="Freeform 8"/>
            <p:cNvSpPr>
              <a:spLocks/>
            </p:cNvSpPr>
            <p:nvPr/>
          </p:nvSpPr>
          <p:spPr bwMode="auto">
            <a:xfrm flipH="1">
              <a:off x="1775518" y="-47003"/>
              <a:ext cx="10426805" cy="606941"/>
            </a:xfrm>
            <a:custGeom>
              <a:avLst/>
              <a:gdLst>
                <a:gd name="T0" fmla="*/ 0 w 4406"/>
                <a:gd name="T1" fmla="*/ 0 h 1436"/>
                <a:gd name="T2" fmla="*/ 0 w 4406"/>
                <a:gd name="T3" fmla="*/ 1436 h 1436"/>
                <a:gd name="T4" fmla="*/ 4110 w 4406"/>
                <a:gd name="T5" fmla="*/ 405 h 1436"/>
                <a:gd name="T6" fmla="*/ 4406 w 4406"/>
                <a:gd name="T7" fmla="*/ 0 h 1436"/>
                <a:gd name="T8" fmla="*/ 0 w 4406"/>
                <a:gd name="T9" fmla="*/ 0 h 1436"/>
                <a:gd name="connsiteX0" fmla="*/ 0 w 10000"/>
                <a:gd name="connsiteY0" fmla="*/ 0 h 5109"/>
                <a:gd name="connsiteX1" fmla="*/ 6359 w 10000"/>
                <a:gd name="connsiteY1" fmla="*/ 5109 h 5109"/>
                <a:gd name="connsiteX2" fmla="*/ 9328 w 10000"/>
                <a:gd name="connsiteY2" fmla="*/ 2820 h 5109"/>
                <a:gd name="connsiteX3" fmla="*/ 10000 w 10000"/>
                <a:gd name="connsiteY3" fmla="*/ 0 h 5109"/>
                <a:gd name="connsiteX4" fmla="*/ 0 w 10000"/>
                <a:gd name="connsiteY4" fmla="*/ 0 h 5109"/>
                <a:gd name="connsiteX0" fmla="*/ 0 w 3709"/>
                <a:gd name="connsiteY0" fmla="*/ 306 h 10000"/>
                <a:gd name="connsiteX1" fmla="*/ 68 w 3709"/>
                <a:gd name="connsiteY1" fmla="*/ 10000 h 10000"/>
                <a:gd name="connsiteX2" fmla="*/ 3037 w 3709"/>
                <a:gd name="connsiteY2" fmla="*/ 5520 h 10000"/>
                <a:gd name="connsiteX3" fmla="*/ 3709 w 3709"/>
                <a:gd name="connsiteY3" fmla="*/ 0 h 10000"/>
                <a:gd name="connsiteX4" fmla="*/ 0 w 3709"/>
                <a:gd name="connsiteY4" fmla="*/ 306 h 10000"/>
                <a:gd name="connsiteX0" fmla="*/ 0 w 10000"/>
                <a:gd name="connsiteY0" fmla="*/ 306 h 9927"/>
                <a:gd name="connsiteX1" fmla="*/ 49 w 10000"/>
                <a:gd name="connsiteY1" fmla="*/ 9927 h 9927"/>
                <a:gd name="connsiteX2" fmla="*/ 8188 w 10000"/>
                <a:gd name="connsiteY2" fmla="*/ 5520 h 9927"/>
                <a:gd name="connsiteX3" fmla="*/ 10000 w 10000"/>
                <a:gd name="connsiteY3" fmla="*/ 0 h 9927"/>
                <a:gd name="connsiteX4" fmla="*/ 0 w 10000"/>
                <a:gd name="connsiteY4" fmla="*/ 306 h 9927"/>
                <a:gd name="connsiteX0" fmla="*/ 0 w 10000"/>
                <a:gd name="connsiteY0" fmla="*/ 308 h 10000"/>
                <a:gd name="connsiteX1" fmla="*/ 205 w 10000"/>
                <a:gd name="connsiteY1" fmla="*/ 10000 h 10000"/>
                <a:gd name="connsiteX2" fmla="*/ 8188 w 10000"/>
                <a:gd name="connsiteY2" fmla="*/ 5561 h 10000"/>
                <a:gd name="connsiteX3" fmla="*/ 10000 w 10000"/>
                <a:gd name="connsiteY3" fmla="*/ 0 h 10000"/>
                <a:gd name="connsiteX4" fmla="*/ 0 w 10000"/>
                <a:gd name="connsiteY4" fmla="*/ 308 h 10000"/>
                <a:gd name="connsiteX0" fmla="*/ 0 w 9864"/>
                <a:gd name="connsiteY0" fmla="*/ 40 h 10000"/>
                <a:gd name="connsiteX1" fmla="*/ 69 w 9864"/>
                <a:gd name="connsiteY1" fmla="*/ 10000 h 10000"/>
                <a:gd name="connsiteX2" fmla="*/ 8052 w 9864"/>
                <a:gd name="connsiteY2" fmla="*/ 5561 h 10000"/>
                <a:gd name="connsiteX3" fmla="*/ 9864 w 9864"/>
                <a:gd name="connsiteY3" fmla="*/ 0 h 10000"/>
                <a:gd name="connsiteX4" fmla="*/ 0 w 9864"/>
                <a:gd name="connsiteY4" fmla="*/ 40 h 10000"/>
                <a:gd name="connsiteX0" fmla="*/ 9 w 9950"/>
                <a:gd name="connsiteY0" fmla="*/ 40 h 10000"/>
                <a:gd name="connsiteX1" fmla="*/ 20 w 9950"/>
                <a:gd name="connsiteY1" fmla="*/ 10000 h 10000"/>
                <a:gd name="connsiteX2" fmla="*/ 8113 w 9950"/>
                <a:gd name="connsiteY2" fmla="*/ 5561 h 10000"/>
                <a:gd name="connsiteX3" fmla="*/ 9950 w 9950"/>
                <a:gd name="connsiteY3" fmla="*/ 0 h 10000"/>
                <a:gd name="connsiteX4" fmla="*/ 9 w 9950"/>
                <a:gd name="connsiteY4" fmla="*/ 40 h 10000"/>
                <a:gd name="connsiteX0" fmla="*/ 19 w 10010"/>
                <a:gd name="connsiteY0" fmla="*/ 40 h 10000"/>
                <a:gd name="connsiteX1" fmla="*/ 30 w 10010"/>
                <a:gd name="connsiteY1" fmla="*/ 10000 h 10000"/>
                <a:gd name="connsiteX2" fmla="*/ 8164 w 10010"/>
                <a:gd name="connsiteY2" fmla="*/ 5561 h 10000"/>
                <a:gd name="connsiteX3" fmla="*/ 10010 w 10010"/>
                <a:gd name="connsiteY3" fmla="*/ 0 h 10000"/>
                <a:gd name="connsiteX4" fmla="*/ 19 w 10010"/>
                <a:gd name="connsiteY4" fmla="*/ 40 h 10000"/>
                <a:gd name="connsiteX0" fmla="*/ 0 w 9991"/>
                <a:gd name="connsiteY0" fmla="*/ 40 h 10000"/>
                <a:gd name="connsiteX1" fmla="*/ 11 w 9991"/>
                <a:gd name="connsiteY1" fmla="*/ 10000 h 10000"/>
                <a:gd name="connsiteX2" fmla="*/ 8145 w 9991"/>
                <a:gd name="connsiteY2" fmla="*/ 5561 h 10000"/>
                <a:gd name="connsiteX3" fmla="*/ 9991 w 9991"/>
                <a:gd name="connsiteY3" fmla="*/ 0 h 10000"/>
                <a:gd name="connsiteX4" fmla="*/ 0 w 9991"/>
                <a:gd name="connsiteY4" fmla="*/ 40 h 10000"/>
                <a:gd name="connsiteX0" fmla="*/ 11 w 10011"/>
                <a:gd name="connsiteY0" fmla="*/ 40 h 10188"/>
                <a:gd name="connsiteX1" fmla="*/ 0 w 10011"/>
                <a:gd name="connsiteY1" fmla="*/ 10188 h 10188"/>
                <a:gd name="connsiteX2" fmla="*/ 8163 w 10011"/>
                <a:gd name="connsiteY2" fmla="*/ 5561 h 10188"/>
                <a:gd name="connsiteX3" fmla="*/ 10011 w 10011"/>
                <a:gd name="connsiteY3" fmla="*/ 0 h 10188"/>
                <a:gd name="connsiteX4" fmla="*/ 11 w 10011"/>
                <a:gd name="connsiteY4" fmla="*/ 40 h 10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1" h="10188">
                  <a:moveTo>
                    <a:pt x="11" y="40"/>
                  </a:moveTo>
                  <a:cubicBezTo>
                    <a:pt x="15" y="3295"/>
                    <a:pt x="2" y="6839"/>
                    <a:pt x="0" y="10188"/>
                  </a:cubicBezTo>
                  <a:lnTo>
                    <a:pt x="8163" y="5561"/>
                  </a:lnTo>
                  <a:lnTo>
                    <a:pt x="10011" y="0"/>
                  </a:lnTo>
                  <a:lnTo>
                    <a:pt x="11" y="40"/>
                  </a:lnTo>
                  <a:close/>
                </a:path>
              </a:pathLst>
            </a:custGeom>
            <a:solidFill>
              <a:srgbClr val="2C41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2542" tIns="56271" rIns="112542" bIns="56271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200" b="1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3" name="Freeform 6"/>
            <p:cNvSpPr>
              <a:spLocks/>
            </p:cNvSpPr>
            <p:nvPr userDrawn="1"/>
          </p:nvSpPr>
          <p:spPr bwMode="auto">
            <a:xfrm>
              <a:off x="-34838" y="-38715"/>
              <a:ext cx="9011158" cy="801026"/>
            </a:xfrm>
            <a:custGeom>
              <a:avLst/>
              <a:gdLst>
                <a:gd name="T0" fmla="*/ 0 w 5214"/>
                <a:gd name="T1" fmla="*/ 0 h 2191"/>
                <a:gd name="T2" fmla="*/ 0 w 5214"/>
                <a:gd name="T3" fmla="*/ 2191 h 2191"/>
                <a:gd name="T4" fmla="*/ 5214 w 5214"/>
                <a:gd name="T5" fmla="*/ 0 h 2191"/>
                <a:gd name="T6" fmla="*/ 0 w 5214"/>
                <a:gd name="T7" fmla="*/ 0 h 2191"/>
                <a:gd name="connsiteX0" fmla="*/ 0 w 10000"/>
                <a:gd name="connsiteY0" fmla="*/ 0 h 4612"/>
                <a:gd name="connsiteX1" fmla="*/ 5345 w 10000"/>
                <a:gd name="connsiteY1" fmla="*/ 4612 h 4612"/>
                <a:gd name="connsiteX2" fmla="*/ 10000 w 10000"/>
                <a:gd name="connsiteY2" fmla="*/ 0 h 4612"/>
                <a:gd name="connsiteX3" fmla="*/ 0 w 10000"/>
                <a:gd name="connsiteY3" fmla="*/ 0 h 4612"/>
                <a:gd name="connsiteX0" fmla="*/ 0 w 4684"/>
                <a:gd name="connsiteY0" fmla="*/ 74 h 10000"/>
                <a:gd name="connsiteX1" fmla="*/ 29 w 4684"/>
                <a:gd name="connsiteY1" fmla="*/ 10000 h 10000"/>
                <a:gd name="connsiteX2" fmla="*/ 4684 w 4684"/>
                <a:gd name="connsiteY2" fmla="*/ 0 h 10000"/>
                <a:gd name="connsiteX3" fmla="*/ 0 w 4684"/>
                <a:gd name="connsiteY3" fmla="*/ 74 h 10000"/>
                <a:gd name="connsiteX0" fmla="*/ 0 w 10000"/>
                <a:gd name="connsiteY0" fmla="*/ 74 h 9961"/>
                <a:gd name="connsiteX1" fmla="*/ 140 w 10000"/>
                <a:gd name="connsiteY1" fmla="*/ 9961 h 9961"/>
                <a:gd name="connsiteX2" fmla="*/ 10000 w 10000"/>
                <a:gd name="connsiteY2" fmla="*/ 0 h 9961"/>
                <a:gd name="connsiteX3" fmla="*/ 0 w 10000"/>
                <a:gd name="connsiteY3" fmla="*/ 74 h 9961"/>
                <a:gd name="connsiteX0" fmla="*/ 9 w 9866"/>
                <a:gd name="connsiteY0" fmla="*/ 0 h 10081"/>
                <a:gd name="connsiteX1" fmla="*/ 6 w 9866"/>
                <a:gd name="connsiteY1" fmla="*/ 10081 h 10081"/>
                <a:gd name="connsiteX2" fmla="*/ 9866 w 9866"/>
                <a:gd name="connsiteY2" fmla="*/ 81 h 10081"/>
                <a:gd name="connsiteX3" fmla="*/ 9 w 9866"/>
                <a:gd name="connsiteY3" fmla="*/ 0 h 10081"/>
                <a:gd name="connsiteX0" fmla="*/ 9 w 10000"/>
                <a:gd name="connsiteY0" fmla="*/ 36 h 9920"/>
                <a:gd name="connsiteX1" fmla="*/ 6 w 10000"/>
                <a:gd name="connsiteY1" fmla="*/ 9920 h 9920"/>
                <a:gd name="connsiteX2" fmla="*/ 10000 w 10000"/>
                <a:gd name="connsiteY2" fmla="*/ 0 h 9920"/>
                <a:gd name="connsiteX3" fmla="*/ 9 w 10000"/>
                <a:gd name="connsiteY3" fmla="*/ 36 h 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9920">
                  <a:moveTo>
                    <a:pt x="9" y="36"/>
                  </a:moveTo>
                  <a:cubicBezTo>
                    <a:pt x="30" y="3331"/>
                    <a:pt x="-15" y="6625"/>
                    <a:pt x="6" y="9920"/>
                  </a:cubicBezTo>
                  <a:lnTo>
                    <a:pt x="10000" y="0"/>
                  </a:lnTo>
                  <a:lnTo>
                    <a:pt x="9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112542" tIns="56271" rIns="112542" bIns="56271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200" b="1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2" name="Freeform 9"/>
            <p:cNvSpPr>
              <a:spLocks/>
            </p:cNvSpPr>
            <p:nvPr/>
          </p:nvSpPr>
          <p:spPr bwMode="auto">
            <a:xfrm>
              <a:off x="-49164" y="-47003"/>
              <a:ext cx="7696089" cy="846767"/>
            </a:xfrm>
            <a:custGeom>
              <a:avLst/>
              <a:gdLst>
                <a:gd name="T0" fmla="*/ 0 w 4051"/>
                <a:gd name="T1" fmla="*/ 0 h 1363"/>
                <a:gd name="T2" fmla="*/ 0 w 4051"/>
                <a:gd name="T3" fmla="*/ 1363 h 1363"/>
                <a:gd name="T4" fmla="*/ 4051 w 4051"/>
                <a:gd name="T5" fmla="*/ 0 h 1363"/>
                <a:gd name="T6" fmla="*/ 0 w 4051"/>
                <a:gd name="T7" fmla="*/ 0 h 1363"/>
                <a:gd name="connsiteX0" fmla="*/ 6861 w 10000"/>
                <a:gd name="connsiteY0" fmla="*/ 0 h 10164"/>
                <a:gd name="connsiteX1" fmla="*/ 0 w 10000"/>
                <a:gd name="connsiteY1" fmla="*/ 10164 h 10164"/>
                <a:gd name="connsiteX2" fmla="*/ 10000 w 10000"/>
                <a:gd name="connsiteY2" fmla="*/ 164 h 10164"/>
                <a:gd name="connsiteX3" fmla="*/ 6861 w 10000"/>
                <a:gd name="connsiteY3" fmla="*/ 0 h 10164"/>
                <a:gd name="connsiteX0" fmla="*/ 18 w 3157"/>
                <a:gd name="connsiteY0" fmla="*/ 0 h 3312"/>
                <a:gd name="connsiteX1" fmla="*/ 0 w 3157"/>
                <a:gd name="connsiteY1" fmla="*/ 3312 h 3312"/>
                <a:gd name="connsiteX2" fmla="*/ 3157 w 3157"/>
                <a:gd name="connsiteY2" fmla="*/ 164 h 3312"/>
                <a:gd name="connsiteX3" fmla="*/ 18 w 3157"/>
                <a:gd name="connsiteY3" fmla="*/ 0 h 3312"/>
                <a:gd name="connsiteX0" fmla="*/ 57 w 10409"/>
                <a:gd name="connsiteY0" fmla="*/ 167 h 10167"/>
                <a:gd name="connsiteX1" fmla="*/ 0 w 10409"/>
                <a:gd name="connsiteY1" fmla="*/ 10167 h 10167"/>
                <a:gd name="connsiteX2" fmla="*/ 10409 w 10409"/>
                <a:gd name="connsiteY2" fmla="*/ 0 h 10167"/>
                <a:gd name="connsiteX3" fmla="*/ 57 w 10409"/>
                <a:gd name="connsiteY3" fmla="*/ 167 h 10167"/>
                <a:gd name="connsiteX0" fmla="*/ 181 w 10409"/>
                <a:gd name="connsiteY0" fmla="*/ 9 h 10269"/>
                <a:gd name="connsiteX1" fmla="*/ 0 w 10409"/>
                <a:gd name="connsiteY1" fmla="*/ 10269 h 10269"/>
                <a:gd name="connsiteX2" fmla="*/ 10409 w 10409"/>
                <a:gd name="connsiteY2" fmla="*/ 102 h 10269"/>
                <a:gd name="connsiteX3" fmla="*/ 181 w 10409"/>
                <a:gd name="connsiteY3" fmla="*/ 9 h 10269"/>
                <a:gd name="connsiteX0" fmla="*/ 3 w 10231"/>
                <a:gd name="connsiteY0" fmla="*/ 9 h 10269"/>
                <a:gd name="connsiteX1" fmla="*/ 46 w 10231"/>
                <a:gd name="connsiteY1" fmla="*/ 10269 h 10269"/>
                <a:gd name="connsiteX2" fmla="*/ 10231 w 10231"/>
                <a:gd name="connsiteY2" fmla="*/ 102 h 10269"/>
                <a:gd name="connsiteX3" fmla="*/ 3 w 10231"/>
                <a:gd name="connsiteY3" fmla="*/ 9 h 10269"/>
                <a:gd name="connsiteX0" fmla="*/ 0 w 10228"/>
                <a:gd name="connsiteY0" fmla="*/ 9 h 10269"/>
                <a:gd name="connsiteX1" fmla="*/ 43 w 10228"/>
                <a:gd name="connsiteY1" fmla="*/ 10269 h 10269"/>
                <a:gd name="connsiteX2" fmla="*/ 10228 w 10228"/>
                <a:gd name="connsiteY2" fmla="*/ 102 h 10269"/>
                <a:gd name="connsiteX3" fmla="*/ 0 w 10228"/>
                <a:gd name="connsiteY3" fmla="*/ 9 h 10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28" h="10269">
                  <a:moveTo>
                    <a:pt x="0" y="9"/>
                  </a:moveTo>
                  <a:cubicBezTo>
                    <a:pt x="56" y="10013"/>
                    <a:pt x="62" y="6936"/>
                    <a:pt x="43" y="10269"/>
                  </a:cubicBezTo>
                  <a:lnTo>
                    <a:pt x="10228" y="102"/>
                  </a:lnTo>
                  <a:cubicBezTo>
                    <a:pt x="6777" y="158"/>
                    <a:pt x="3451" y="-47"/>
                    <a:pt x="0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112542" tIns="56271" rIns="112542" bIns="56271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200" b="1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" name="Freeform 6"/>
            <p:cNvSpPr>
              <a:spLocks/>
            </p:cNvSpPr>
            <p:nvPr/>
          </p:nvSpPr>
          <p:spPr bwMode="auto">
            <a:xfrm>
              <a:off x="-34838" y="-38715"/>
              <a:ext cx="8147061" cy="529742"/>
            </a:xfrm>
            <a:custGeom>
              <a:avLst/>
              <a:gdLst>
                <a:gd name="T0" fmla="*/ 0 w 5214"/>
                <a:gd name="T1" fmla="*/ 0 h 2191"/>
                <a:gd name="T2" fmla="*/ 0 w 5214"/>
                <a:gd name="T3" fmla="*/ 2191 h 2191"/>
                <a:gd name="T4" fmla="*/ 5214 w 5214"/>
                <a:gd name="T5" fmla="*/ 0 h 2191"/>
                <a:gd name="T6" fmla="*/ 0 w 5214"/>
                <a:gd name="T7" fmla="*/ 0 h 2191"/>
                <a:gd name="connsiteX0" fmla="*/ 0 w 10000"/>
                <a:gd name="connsiteY0" fmla="*/ 0 h 4612"/>
                <a:gd name="connsiteX1" fmla="*/ 5345 w 10000"/>
                <a:gd name="connsiteY1" fmla="*/ 4612 h 4612"/>
                <a:gd name="connsiteX2" fmla="*/ 10000 w 10000"/>
                <a:gd name="connsiteY2" fmla="*/ 0 h 4612"/>
                <a:gd name="connsiteX3" fmla="*/ 0 w 10000"/>
                <a:gd name="connsiteY3" fmla="*/ 0 h 4612"/>
                <a:gd name="connsiteX0" fmla="*/ 0 w 4684"/>
                <a:gd name="connsiteY0" fmla="*/ 74 h 10000"/>
                <a:gd name="connsiteX1" fmla="*/ 29 w 4684"/>
                <a:gd name="connsiteY1" fmla="*/ 10000 h 10000"/>
                <a:gd name="connsiteX2" fmla="*/ 4684 w 4684"/>
                <a:gd name="connsiteY2" fmla="*/ 0 h 10000"/>
                <a:gd name="connsiteX3" fmla="*/ 0 w 4684"/>
                <a:gd name="connsiteY3" fmla="*/ 74 h 10000"/>
                <a:gd name="connsiteX0" fmla="*/ 0 w 10000"/>
                <a:gd name="connsiteY0" fmla="*/ 74 h 9961"/>
                <a:gd name="connsiteX1" fmla="*/ 140 w 10000"/>
                <a:gd name="connsiteY1" fmla="*/ 9961 h 9961"/>
                <a:gd name="connsiteX2" fmla="*/ 10000 w 10000"/>
                <a:gd name="connsiteY2" fmla="*/ 0 h 9961"/>
                <a:gd name="connsiteX3" fmla="*/ 0 w 10000"/>
                <a:gd name="connsiteY3" fmla="*/ 74 h 9961"/>
                <a:gd name="connsiteX0" fmla="*/ 9 w 9866"/>
                <a:gd name="connsiteY0" fmla="*/ 0 h 10081"/>
                <a:gd name="connsiteX1" fmla="*/ 6 w 9866"/>
                <a:gd name="connsiteY1" fmla="*/ 10081 h 10081"/>
                <a:gd name="connsiteX2" fmla="*/ 9866 w 9866"/>
                <a:gd name="connsiteY2" fmla="*/ 81 h 10081"/>
                <a:gd name="connsiteX3" fmla="*/ 9 w 9866"/>
                <a:gd name="connsiteY3" fmla="*/ 0 h 10081"/>
                <a:gd name="connsiteX0" fmla="*/ 9 w 10000"/>
                <a:gd name="connsiteY0" fmla="*/ 36 h 9920"/>
                <a:gd name="connsiteX1" fmla="*/ 6 w 10000"/>
                <a:gd name="connsiteY1" fmla="*/ 9920 h 9920"/>
                <a:gd name="connsiteX2" fmla="*/ 10000 w 10000"/>
                <a:gd name="connsiteY2" fmla="*/ 0 h 9920"/>
                <a:gd name="connsiteX3" fmla="*/ 9 w 10000"/>
                <a:gd name="connsiteY3" fmla="*/ 36 h 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9920">
                  <a:moveTo>
                    <a:pt x="9" y="36"/>
                  </a:moveTo>
                  <a:cubicBezTo>
                    <a:pt x="30" y="3331"/>
                    <a:pt x="-15" y="6625"/>
                    <a:pt x="6" y="9920"/>
                  </a:cubicBezTo>
                  <a:lnTo>
                    <a:pt x="10000" y="0"/>
                  </a:lnTo>
                  <a:lnTo>
                    <a:pt x="9" y="36"/>
                  </a:lnTo>
                  <a:close/>
                </a:path>
              </a:pathLst>
            </a:custGeom>
            <a:solidFill>
              <a:srgbClr val="B128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2542" tIns="56271" rIns="112542" bIns="56271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200" b="1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46" name="Banderole Bottom"/>
          <p:cNvSpPr>
            <a:spLocks/>
          </p:cNvSpPr>
          <p:nvPr>
            <p:custDataLst>
              <p:tags r:id="rId1"/>
            </p:custDataLst>
          </p:nvPr>
        </p:nvSpPr>
        <p:spPr>
          <a:xfrm>
            <a:off x="0" y="6602400"/>
            <a:ext cx="9144000" cy="255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12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7" name="Text Placeholder"/>
          <p:cNvSpPr>
            <a:spLocks noGrp="1"/>
          </p:cNvSpPr>
          <p:nvPr>
            <p:ph type="body" sz="quarter" idx="12" hasCustomPrompt="1"/>
            <p:custDataLst>
              <p:tags r:id="rId2"/>
            </p:custDataLst>
          </p:nvPr>
        </p:nvSpPr>
        <p:spPr>
          <a:xfrm>
            <a:off x="677008" y="1996701"/>
            <a:ext cx="7879373" cy="1328056"/>
          </a:xfrm>
        </p:spPr>
        <p:txBody>
          <a:bodyPr>
            <a:spAutoFit/>
          </a:bodyPr>
          <a:lstStyle>
            <a:lvl1pPr>
              <a:defRPr/>
            </a:lvl1pPr>
            <a:lvl2pPr>
              <a:defRPr/>
            </a:lvl2pPr>
            <a:lvl3pPr>
              <a:spcBef>
                <a:spcPts val="369"/>
              </a:spcBef>
              <a:defRPr/>
            </a:lvl3pPr>
            <a:lvl4pPr>
              <a:defRPr/>
            </a:lvl4pPr>
          </a:lstStyle>
          <a:p>
            <a:pPr lvl="0"/>
            <a:r>
              <a:rPr lang="en-US" dirty="0" smtClean="0"/>
              <a:t>Click to edit Master text styles – Level 0</a:t>
            </a:r>
          </a:p>
          <a:p>
            <a:pPr lvl="1"/>
            <a:r>
              <a:rPr lang="en-US" dirty="0" smtClean="0"/>
              <a:t>Level 1</a:t>
            </a:r>
          </a:p>
          <a:p>
            <a:pPr lvl="2"/>
            <a:r>
              <a:rPr lang="en-US" dirty="0" smtClean="0"/>
              <a:t>Level 2</a:t>
            </a:r>
          </a:p>
          <a:p>
            <a:pPr lvl="3"/>
            <a:r>
              <a:rPr lang="en-US" dirty="0" smtClean="0"/>
              <a:t>Level 3</a:t>
            </a:r>
          </a:p>
        </p:txBody>
      </p:sp>
      <p:sp>
        <p:nvSpPr>
          <p:cNvPr id="43" name="Title 4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3" name="Slide Number"/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8562594" y="117968"/>
            <a:ext cx="3980897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900" b="0" smtClean="0"/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fld id="{7AA7B471-74A3-4F5F-8955-6C99E2375CAC}" type="slidenum">
              <a:rPr lang="en-US" sz="1350">
                <a:solidFill>
                  <a:prstClr val="white"/>
                </a:solidFill>
                <a:cs typeface="Arial" pitchFamily="34" charset="0"/>
              </a:rPr>
              <a:pPr defTabSz="8440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350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419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 userDrawn="1"/>
        </p:nvGrpSpPr>
        <p:grpSpPr>
          <a:xfrm>
            <a:off x="-36873" y="-47003"/>
            <a:ext cx="9188615" cy="846767"/>
            <a:chOff x="-49164" y="-47003"/>
            <a:chExt cx="12251487" cy="846767"/>
          </a:xfrm>
        </p:grpSpPr>
        <p:sp>
          <p:nvSpPr>
            <p:cNvPr id="21" name="Freeform 8"/>
            <p:cNvSpPr>
              <a:spLocks/>
            </p:cNvSpPr>
            <p:nvPr/>
          </p:nvSpPr>
          <p:spPr bwMode="auto">
            <a:xfrm flipH="1">
              <a:off x="1775518" y="-47003"/>
              <a:ext cx="10426805" cy="606941"/>
            </a:xfrm>
            <a:custGeom>
              <a:avLst/>
              <a:gdLst>
                <a:gd name="T0" fmla="*/ 0 w 4406"/>
                <a:gd name="T1" fmla="*/ 0 h 1436"/>
                <a:gd name="T2" fmla="*/ 0 w 4406"/>
                <a:gd name="T3" fmla="*/ 1436 h 1436"/>
                <a:gd name="T4" fmla="*/ 4110 w 4406"/>
                <a:gd name="T5" fmla="*/ 405 h 1436"/>
                <a:gd name="T6" fmla="*/ 4406 w 4406"/>
                <a:gd name="T7" fmla="*/ 0 h 1436"/>
                <a:gd name="T8" fmla="*/ 0 w 4406"/>
                <a:gd name="T9" fmla="*/ 0 h 1436"/>
                <a:gd name="connsiteX0" fmla="*/ 0 w 10000"/>
                <a:gd name="connsiteY0" fmla="*/ 0 h 5109"/>
                <a:gd name="connsiteX1" fmla="*/ 6359 w 10000"/>
                <a:gd name="connsiteY1" fmla="*/ 5109 h 5109"/>
                <a:gd name="connsiteX2" fmla="*/ 9328 w 10000"/>
                <a:gd name="connsiteY2" fmla="*/ 2820 h 5109"/>
                <a:gd name="connsiteX3" fmla="*/ 10000 w 10000"/>
                <a:gd name="connsiteY3" fmla="*/ 0 h 5109"/>
                <a:gd name="connsiteX4" fmla="*/ 0 w 10000"/>
                <a:gd name="connsiteY4" fmla="*/ 0 h 5109"/>
                <a:gd name="connsiteX0" fmla="*/ 0 w 3709"/>
                <a:gd name="connsiteY0" fmla="*/ 306 h 10000"/>
                <a:gd name="connsiteX1" fmla="*/ 68 w 3709"/>
                <a:gd name="connsiteY1" fmla="*/ 10000 h 10000"/>
                <a:gd name="connsiteX2" fmla="*/ 3037 w 3709"/>
                <a:gd name="connsiteY2" fmla="*/ 5520 h 10000"/>
                <a:gd name="connsiteX3" fmla="*/ 3709 w 3709"/>
                <a:gd name="connsiteY3" fmla="*/ 0 h 10000"/>
                <a:gd name="connsiteX4" fmla="*/ 0 w 3709"/>
                <a:gd name="connsiteY4" fmla="*/ 306 h 10000"/>
                <a:gd name="connsiteX0" fmla="*/ 0 w 10000"/>
                <a:gd name="connsiteY0" fmla="*/ 306 h 9927"/>
                <a:gd name="connsiteX1" fmla="*/ 49 w 10000"/>
                <a:gd name="connsiteY1" fmla="*/ 9927 h 9927"/>
                <a:gd name="connsiteX2" fmla="*/ 8188 w 10000"/>
                <a:gd name="connsiteY2" fmla="*/ 5520 h 9927"/>
                <a:gd name="connsiteX3" fmla="*/ 10000 w 10000"/>
                <a:gd name="connsiteY3" fmla="*/ 0 h 9927"/>
                <a:gd name="connsiteX4" fmla="*/ 0 w 10000"/>
                <a:gd name="connsiteY4" fmla="*/ 306 h 9927"/>
                <a:gd name="connsiteX0" fmla="*/ 0 w 10000"/>
                <a:gd name="connsiteY0" fmla="*/ 308 h 10000"/>
                <a:gd name="connsiteX1" fmla="*/ 205 w 10000"/>
                <a:gd name="connsiteY1" fmla="*/ 10000 h 10000"/>
                <a:gd name="connsiteX2" fmla="*/ 8188 w 10000"/>
                <a:gd name="connsiteY2" fmla="*/ 5561 h 10000"/>
                <a:gd name="connsiteX3" fmla="*/ 10000 w 10000"/>
                <a:gd name="connsiteY3" fmla="*/ 0 h 10000"/>
                <a:gd name="connsiteX4" fmla="*/ 0 w 10000"/>
                <a:gd name="connsiteY4" fmla="*/ 308 h 10000"/>
                <a:gd name="connsiteX0" fmla="*/ 0 w 9864"/>
                <a:gd name="connsiteY0" fmla="*/ 40 h 10000"/>
                <a:gd name="connsiteX1" fmla="*/ 69 w 9864"/>
                <a:gd name="connsiteY1" fmla="*/ 10000 h 10000"/>
                <a:gd name="connsiteX2" fmla="*/ 8052 w 9864"/>
                <a:gd name="connsiteY2" fmla="*/ 5561 h 10000"/>
                <a:gd name="connsiteX3" fmla="*/ 9864 w 9864"/>
                <a:gd name="connsiteY3" fmla="*/ 0 h 10000"/>
                <a:gd name="connsiteX4" fmla="*/ 0 w 9864"/>
                <a:gd name="connsiteY4" fmla="*/ 40 h 10000"/>
                <a:gd name="connsiteX0" fmla="*/ 9 w 9950"/>
                <a:gd name="connsiteY0" fmla="*/ 40 h 10000"/>
                <a:gd name="connsiteX1" fmla="*/ 20 w 9950"/>
                <a:gd name="connsiteY1" fmla="*/ 10000 h 10000"/>
                <a:gd name="connsiteX2" fmla="*/ 8113 w 9950"/>
                <a:gd name="connsiteY2" fmla="*/ 5561 h 10000"/>
                <a:gd name="connsiteX3" fmla="*/ 9950 w 9950"/>
                <a:gd name="connsiteY3" fmla="*/ 0 h 10000"/>
                <a:gd name="connsiteX4" fmla="*/ 9 w 9950"/>
                <a:gd name="connsiteY4" fmla="*/ 40 h 10000"/>
                <a:gd name="connsiteX0" fmla="*/ 19 w 10010"/>
                <a:gd name="connsiteY0" fmla="*/ 40 h 10000"/>
                <a:gd name="connsiteX1" fmla="*/ 30 w 10010"/>
                <a:gd name="connsiteY1" fmla="*/ 10000 h 10000"/>
                <a:gd name="connsiteX2" fmla="*/ 8164 w 10010"/>
                <a:gd name="connsiteY2" fmla="*/ 5561 h 10000"/>
                <a:gd name="connsiteX3" fmla="*/ 10010 w 10010"/>
                <a:gd name="connsiteY3" fmla="*/ 0 h 10000"/>
                <a:gd name="connsiteX4" fmla="*/ 19 w 10010"/>
                <a:gd name="connsiteY4" fmla="*/ 40 h 10000"/>
                <a:gd name="connsiteX0" fmla="*/ 0 w 9991"/>
                <a:gd name="connsiteY0" fmla="*/ 40 h 10000"/>
                <a:gd name="connsiteX1" fmla="*/ 11 w 9991"/>
                <a:gd name="connsiteY1" fmla="*/ 10000 h 10000"/>
                <a:gd name="connsiteX2" fmla="*/ 8145 w 9991"/>
                <a:gd name="connsiteY2" fmla="*/ 5561 h 10000"/>
                <a:gd name="connsiteX3" fmla="*/ 9991 w 9991"/>
                <a:gd name="connsiteY3" fmla="*/ 0 h 10000"/>
                <a:gd name="connsiteX4" fmla="*/ 0 w 9991"/>
                <a:gd name="connsiteY4" fmla="*/ 40 h 10000"/>
                <a:gd name="connsiteX0" fmla="*/ 11 w 10011"/>
                <a:gd name="connsiteY0" fmla="*/ 40 h 10188"/>
                <a:gd name="connsiteX1" fmla="*/ 0 w 10011"/>
                <a:gd name="connsiteY1" fmla="*/ 10188 h 10188"/>
                <a:gd name="connsiteX2" fmla="*/ 8163 w 10011"/>
                <a:gd name="connsiteY2" fmla="*/ 5561 h 10188"/>
                <a:gd name="connsiteX3" fmla="*/ 10011 w 10011"/>
                <a:gd name="connsiteY3" fmla="*/ 0 h 10188"/>
                <a:gd name="connsiteX4" fmla="*/ 11 w 10011"/>
                <a:gd name="connsiteY4" fmla="*/ 40 h 10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1" h="10188">
                  <a:moveTo>
                    <a:pt x="11" y="40"/>
                  </a:moveTo>
                  <a:cubicBezTo>
                    <a:pt x="15" y="3295"/>
                    <a:pt x="2" y="6839"/>
                    <a:pt x="0" y="10188"/>
                  </a:cubicBezTo>
                  <a:lnTo>
                    <a:pt x="8163" y="5561"/>
                  </a:lnTo>
                  <a:lnTo>
                    <a:pt x="10011" y="0"/>
                  </a:lnTo>
                  <a:lnTo>
                    <a:pt x="11" y="40"/>
                  </a:lnTo>
                  <a:close/>
                </a:path>
              </a:pathLst>
            </a:custGeom>
            <a:solidFill>
              <a:srgbClr val="2C41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2542" tIns="56271" rIns="112542" bIns="56271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200" b="1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2" name="Freeform 6"/>
            <p:cNvSpPr>
              <a:spLocks/>
            </p:cNvSpPr>
            <p:nvPr userDrawn="1"/>
          </p:nvSpPr>
          <p:spPr bwMode="auto">
            <a:xfrm>
              <a:off x="-34838" y="-38715"/>
              <a:ext cx="9011158" cy="801026"/>
            </a:xfrm>
            <a:custGeom>
              <a:avLst/>
              <a:gdLst>
                <a:gd name="T0" fmla="*/ 0 w 5214"/>
                <a:gd name="T1" fmla="*/ 0 h 2191"/>
                <a:gd name="T2" fmla="*/ 0 w 5214"/>
                <a:gd name="T3" fmla="*/ 2191 h 2191"/>
                <a:gd name="T4" fmla="*/ 5214 w 5214"/>
                <a:gd name="T5" fmla="*/ 0 h 2191"/>
                <a:gd name="T6" fmla="*/ 0 w 5214"/>
                <a:gd name="T7" fmla="*/ 0 h 2191"/>
                <a:gd name="connsiteX0" fmla="*/ 0 w 10000"/>
                <a:gd name="connsiteY0" fmla="*/ 0 h 4612"/>
                <a:gd name="connsiteX1" fmla="*/ 5345 w 10000"/>
                <a:gd name="connsiteY1" fmla="*/ 4612 h 4612"/>
                <a:gd name="connsiteX2" fmla="*/ 10000 w 10000"/>
                <a:gd name="connsiteY2" fmla="*/ 0 h 4612"/>
                <a:gd name="connsiteX3" fmla="*/ 0 w 10000"/>
                <a:gd name="connsiteY3" fmla="*/ 0 h 4612"/>
                <a:gd name="connsiteX0" fmla="*/ 0 w 4684"/>
                <a:gd name="connsiteY0" fmla="*/ 74 h 10000"/>
                <a:gd name="connsiteX1" fmla="*/ 29 w 4684"/>
                <a:gd name="connsiteY1" fmla="*/ 10000 h 10000"/>
                <a:gd name="connsiteX2" fmla="*/ 4684 w 4684"/>
                <a:gd name="connsiteY2" fmla="*/ 0 h 10000"/>
                <a:gd name="connsiteX3" fmla="*/ 0 w 4684"/>
                <a:gd name="connsiteY3" fmla="*/ 74 h 10000"/>
                <a:gd name="connsiteX0" fmla="*/ 0 w 10000"/>
                <a:gd name="connsiteY0" fmla="*/ 74 h 9961"/>
                <a:gd name="connsiteX1" fmla="*/ 140 w 10000"/>
                <a:gd name="connsiteY1" fmla="*/ 9961 h 9961"/>
                <a:gd name="connsiteX2" fmla="*/ 10000 w 10000"/>
                <a:gd name="connsiteY2" fmla="*/ 0 h 9961"/>
                <a:gd name="connsiteX3" fmla="*/ 0 w 10000"/>
                <a:gd name="connsiteY3" fmla="*/ 74 h 9961"/>
                <a:gd name="connsiteX0" fmla="*/ 9 w 9866"/>
                <a:gd name="connsiteY0" fmla="*/ 0 h 10081"/>
                <a:gd name="connsiteX1" fmla="*/ 6 w 9866"/>
                <a:gd name="connsiteY1" fmla="*/ 10081 h 10081"/>
                <a:gd name="connsiteX2" fmla="*/ 9866 w 9866"/>
                <a:gd name="connsiteY2" fmla="*/ 81 h 10081"/>
                <a:gd name="connsiteX3" fmla="*/ 9 w 9866"/>
                <a:gd name="connsiteY3" fmla="*/ 0 h 10081"/>
                <a:gd name="connsiteX0" fmla="*/ 9 w 10000"/>
                <a:gd name="connsiteY0" fmla="*/ 36 h 9920"/>
                <a:gd name="connsiteX1" fmla="*/ 6 w 10000"/>
                <a:gd name="connsiteY1" fmla="*/ 9920 h 9920"/>
                <a:gd name="connsiteX2" fmla="*/ 10000 w 10000"/>
                <a:gd name="connsiteY2" fmla="*/ 0 h 9920"/>
                <a:gd name="connsiteX3" fmla="*/ 9 w 10000"/>
                <a:gd name="connsiteY3" fmla="*/ 36 h 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9920">
                  <a:moveTo>
                    <a:pt x="9" y="36"/>
                  </a:moveTo>
                  <a:cubicBezTo>
                    <a:pt x="30" y="3331"/>
                    <a:pt x="-15" y="6625"/>
                    <a:pt x="6" y="9920"/>
                  </a:cubicBezTo>
                  <a:lnTo>
                    <a:pt x="10000" y="0"/>
                  </a:lnTo>
                  <a:lnTo>
                    <a:pt x="9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112542" tIns="56271" rIns="112542" bIns="56271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200" b="1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3" name="Freeform 9"/>
            <p:cNvSpPr>
              <a:spLocks/>
            </p:cNvSpPr>
            <p:nvPr/>
          </p:nvSpPr>
          <p:spPr bwMode="auto">
            <a:xfrm>
              <a:off x="-49164" y="-47003"/>
              <a:ext cx="7696089" cy="846767"/>
            </a:xfrm>
            <a:custGeom>
              <a:avLst/>
              <a:gdLst>
                <a:gd name="T0" fmla="*/ 0 w 4051"/>
                <a:gd name="T1" fmla="*/ 0 h 1363"/>
                <a:gd name="T2" fmla="*/ 0 w 4051"/>
                <a:gd name="T3" fmla="*/ 1363 h 1363"/>
                <a:gd name="T4" fmla="*/ 4051 w 4051"/>
                <a:gd name="T5" fmla="*/ 0 h 1363"/>
                <a:gd name="T6" fmla="*/ 0 w 4051"/>
                <a:gd name="T7" fmla="*/ 0 h 1363"/>
                <a:gd name="connsiteX0" fmla="*/ 6861 w 10000"/>
                <a:gd name="connsiteY0" fmla="*/ 0 h 10164"/>
                <a:gd name="connsiteX1" fmla="*/ 0 w 10000"/>
                <a:gd name="connsiteY1" fmla="*/ 10164 h 10164"/>
                <a:gd name="connsiteX2" fmla="*/ 10000 w 10000"/>
                <a:gd name="connsiteY2" fmla="*/ 164 h 10164"/>
                <a:gd name="connsiteX3" fmla="*/ 6861 w 10000"/>
                <a:gd name="connsiteY3" fmla="*/ 0 h 10164"/>
                <a:gd name="connsiteX0" fmla="*/ 18 w 3157"/>
                <a:gd name="connsiteY0" fmla="*/ 0 h 3312"/>
                <a:gd name="connsiteX1" fmla="*/ 0 w 3157"/>
                <a:gd name="connsiteY1" fmla="*/ 3312 h 3312"/>
                <a:gd name="connsiteX2" fmla="*/ 3157 w 3157"/>
                <a:gd name="connsiteY2" fmla="*/ 164 h 3312"/>
                <a:gd name="connsiteX3" fmla="*/ 18 w 3157"/>
                <a:gd name="connsiteY3" fmla="*/ 0 h 3312"/>
                <a:gd name="connsiteX0" fmla="*/ 57 w 10409"/>
                <a:gd name="connsiteY0" fmla="*/ 167 h 10167"/>
                <a:gd name="connsiteX1" fmla="*/ 0 w 10409"/>
                <a:gd name="connsiteY1" fmla="*/ 10167 h 10167"/>
                <a:gd name="connsiteX2" fmla="*/ 10409 w 10409"/>
                <a:gd name="connsiteY2" fmla="*/ 0 h 10167"/>
                <a:gd name="connsiteX3" fmla="*/ 57 w 10409"/>
                <a:gd name="connsiteY3" fmla="*/ 167 h 10167"/>
                <a:gd name="connsiteX0" fmla="*/ 181 w 10409"/>
                <a:gd name="connsiteY0" fmla="*/ 9 h 10269"/>
                <a:gd name="connsiteX1" fmla="*/ 0 w 10409"/>
                <a:gd name="connsiteY1" fmla="*/ 10269 h 10269"/>
                <a:gd name="connsiteX2" fmla="*/ 10409 w 10409"/>
                <a:gd name="connsiteY2" fmla="*/ 102 h 10269"/>
                <a:gd name="connsiteX3" fmla="*/ 181 w 10409"/>
                <a:gd name="connsiteY3" fmla="*/ 9 h 10269"/>
                <a:gd name="connsiteX0" fmla="*/ 3 w 10231"/>
                <a:gd name="connsiteY0" fmla="*/ 9 h 10269"/>
                <a:gd name="connsiteX1" fmla="*/ 46 w 10231"/>
                <a:gd name="connsiteY1" fmla="*/ 10269 h 10269"/>
                <a:gd name="connsiteX2" fmla="*/ 10231 w 10231"/>
                <a:gd name="connsiteY2" fmla="*/ 102 h 10269"/>
                <a:gd name="connsiteX3" fmla="*/ 3 w 10231"/>
                <a:gd name="connsiteY3" fmla="*/ 9 h 10269"/>
                <a:gd name="connsiteX0" fmla="*/ 0 w 10228"/>
                <a:gd name="connsiteY0" fmla="*/ 9 h 10269"/>
                <a:gd name="connsiteX1" fmla="*/ 43 w 10228"/>
                <a:gd name="connsiteY1" fmla="*/ 10269 h 10269"/>
                <a:gd name="connsiteX2" fmla="*/ 10228 w 10228"/>
                <a:gd name="connsiteY2" fmla="*/ 102 h 10269"/>
                <a:gd name="connsiteX3" fmla="*/ 0 w 10228"/>
                <a:gd name="connsiteY3" fmla="*/ 9 h 10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28" h="10269">
                  <a:moveTo>
                    <a:pt x="0" y="9"/>
                  </a:moveTo>
                  <a:cubicBezTo>
                    <a:pt x="56" y="10013"/>
                    <a:pt x="62" y="6936"/>
                    <a:pt x="43" y="10269"/>
                  </a:cubicBezTo>
                  <a:lnTo>
                    <a:pt x="10228" y="102"/>
                  </a:lnTo>
                  <a:cubicBezTo>
                    <a:pt x="6777" y="158"/>
                    <a:pt x="3451" y="-47"/>
                    <a:pt x="0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112542" tIns="56271" rIns="112542" bIns="56271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200" b="1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4" name="Freeform 6"/>
            <p:cNvSpPr>
              <a:spLocks/>
            </p:cNvSpPr>
            <p:nvPr/>
          </p:nvSpPr>
          <p:spPr bwMode="auto">
            <a:xfrm>
              <a:off x="-34838" y="-38715"/>
              <a:ext cx="8147061" cy="529742"/>
            </a:xfrm>
            <a:custGeom>
              <a:avLst/>
              <a:gdLst>
                <a:gd name="T0" fmla="*/ 0 w 5214"/>
                <a:gd name="T1" fmla="*/ 0 h 2191"/>
                <a:gd name="T2" fmla="*/ 0 w 5214"/>
                <a:gd name="T3" fmla="*/ 2191 h 2191"/>
                <a:gd name="T4" fmla="*/ 5214 w 5214"/>
                <a:gd name="T5" fmla="*/ 0 h 2191"/>
                <a:gd name="T6" fmla="*/ 0 w 5214"/>
                <a:gd name="T7" fmla="*/ 0 h 2191"/>
                <a:gd name="connsiteX0" fmla="*/ 0 w 10000"/>
                <a:gd name="connsiteY0" fmla="*/ 0 h 4612"/>
                <a:gd name="connsiteX1" fmla="*/ 5345 w 10000"/>
                <a:gd name="connsiteY1" fmla="*/ 4612 h 4612"/>
                <a:gd name="connsiteX2" fmla="*/ 10000 w 10000"/>
                <a:gd name="connsiteY2" fmla="*/ 0 h 4612"/>
                <a:gd name="connsiteX3" fmla="*/ 0 w 10000"/>
                <a:gd name="connsiteY3" fmla="*/ 0 h 4612"/>
                <a:gd name="connsiteX0" fmla="*/ 0 w 4684"/>
                <a:gd name="connsiteY0" fmla="*/ 74 h 10000"/>
                <a:gd name="connsiteX1" fmla="*/ 29 w 4684"/>
                <a:gd name="connsiteY1" fmla="*/ 10000 h 10000"/>
                <a:gd name="connsiteX2" fmla="*/ 4684 w 4684"/>
                <a:gd name="connsiteY2" fmla="*/ 0 h 10000"/>
                <a:gd name="connsiteX3" fmla="*/ 0 w 4684"/>
                <a:gd name="connsiteY3" fmla="*/ 74 h 10000"/>
                <a:gd name="connsiteX0" fmla="*/ 0 w 10000"/>
                <a:gd name="connsiteY0" fmla="*/ 74 h 9961"/>
                <a:gd name="connsiteX1" fmla="*/ 140 w 10000"/>
                <a:gd name="connsiteY1" fmla="*/ 9961 h 9961"/>
                <a:gd name="connsiteX2" fmla="*/ 10000 w 10000"/>
                <a:gd name="connsiteY2" fmla="*/ 0 h 9961"/>
                <a:gd name="connsiteX3" fmla="*/ 0 w 10000"/>
                <a:gd name="connsiteY3" fmla="*/ 74 h 9961"/>
                <a:gd name="connsiteX0" fmla="*/ 9 w 9866"/>
                <a:gd name="connsiteY0" fmla="*/ 0 h 10081"/>
                <a:gd name="connsiteX1" fmla="*/ 6 w 9866"/>
                <a:gd name="connsiteY1" fmla="*/ 10081 h 10081"/>
                <a:gd name="connsiteX2" fmla="*/ 9866 w 9866"/>
                <a:gd name="connsiteY2" fmla="*/ 81 h 10081"/>
                <a:gd name="connsiteX3" fmla="*/ 9 w 9866"/>
                <a:gd name="connsiteY3" fmla="*/ 0 h 10081"/>
                <a:gd name="connsiteX0" fmla="*/ 9 w 10000"/>
                <a:gd name="connsiteY0" fmla="*/ 36 h 9920"/>
                <a:gd name="connsiteX1" fmla="*/ 6 w 10000"/>
                <a:gd name="connsiteY1" fmla="*/ 9920 h 9920"/>
                <a:gd name="connsiteX2" fmla="*/ 10000 w 10000"/>
                <a:gd name="connsiteY2" fmla="*/ 0 h 9920"/>
                <a:gd name="connsiteX3" fmla="*/ 9 w 10000"/>
                <a:gd name="connsiteY3" fmla="*/ 36 h 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9920">
                  <a:moveTo>
                    <a:pt x="9" y="36"/>
                  </a:moveTo>
                  <a:cubicBezTo>
                    <a:pt x="30" y="3331"/>
                    <a:pt x="-15" y="6625"/>
                    <a:pt x="6" y="9920"/>
                  </a:cubicBezTo>
                  <a:lnTo>
                    <a:pt x="10000" y="0"/>
                  </a:lnTo>
                  <a:lnTo>
                    <a:pt x="9" y="36"/>
                  </a:lnTo>
                  <a:close/>
                </a:path>
              </a:pathLst>
            </a:custGeom>
            <a:solidFill>
              <a:srgbClr val="B128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2542" tIns="56271" rIns="112542" bIns="56271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200" b="1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10" name="Banderole Bottom"/>
          <p:cNvSpPr>
            <a:spLocks/>
          </p:cNvSpPr>
          <p:nvPr>
            <p:custDataLst>
              <p:tags r:id="rId1"/>
            </p:custDataLst>
          </p:nvPr>
        </p:nvSpPr>
        <p:spPr>
          <a:xfrm>
            <a:off x="0" y="6602402"/>
            <a:ext cx="9144000" cy="263283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12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4" name="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77008" y="856802"/>
            <a:ext cx="7879373" cy="773999"/>
          </a:xfrm>
        </p:spPr>
        <p:txBody>
          <a:bodyPr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5" name="Slide Number"/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8562594" y="117968"/>
            <a:ext cx="3980897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900" b="0" smtClean="0"/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fld id="{7AA7B471-74A3-4F5F-8955-6C99E2375CAC}" type="slidenum">
              <a:rPr lang="en-US" sz="1350">
                <a:solidFill>
                  <a:prstClr val="white"/>
                </a:solidFill>
                <a:cs typeface="Arial" pitchFamily="34" charset="0"/>
              </a:rPr>
              <a:pPr defTabSz="8440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350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959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nderole Bottom"/>
          <p:cNvSpPr>
            <a:spLocks/>
          </p:cNvSpPr>
          <p:nvPr>
            <p:custDataLst>
              <p:tags r:id="rId1"/>
            </p:custDataLst>
          </p:nvPr>
        </p:nvSpPr>
        <p:spPr>
          <a:xfrm>
            <a:off x="0" y="6602402"/>
            <a:ext cx="9144000" cy="263283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12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Slide Number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8781324" y="164668"/>
            <a:ext cx="3980897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900" b="0" smtClean="0"/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fld id="{7AA7B471-74A3-4F5F-8955-6C99E2375CAC}" type="slidenum">
              <a:rPr lang="en-US" sz="105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pPr defTabSz="8440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50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376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Location, date"/>
          <p:cNvSpPr>
            <a:spLocks noGrp="1"/>
          </p:cNvSpPr>
          <p:nvPr>
            <p:ph type="body" sz="quarter" idx="14" hasCustomPrompt="1"/>
            <p:custDataLst>
              <p:tags r:id="rId1"/>
            </p:custDataLst>
          </p:nvPr>
        </p:nvSpPr>
        <p:spPr>
          <a:xfrm>
            <a:off x="1083323" y="6066000"/>
            <a:ext cx="7081476" cy="370800"/>
          </a:xfrm>
        </p:spPr>
        <p:txBody>
          <a:bodyPr vert="horz" wrap="square" lIns="28800" tIns="0" rIns="0" bIns="0" rtlCol="0" anchor="b" anchorCtr="0">
            <a:noAutofit/>
          </a:bodyPr>
          <a:lstStyle>
            <a:lvl1pPr marL="0" indent="0">
              <a:lnSpc>
                <a:spcPct val="93000"/>
              </a:lnSpc>
              <a:spcBef>
                <a:spcPts val="0"/>
              </a:spcBef>
              <a:defRPr kumimoji="0" lang="en-US" sz="1569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marL="0" marR="0" lvl="0" indent="0" algn="l" defTabSz="844083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Location, date of presentation (month, day, year)</a:t>
            </a:r>
            <a:endParaRPr lang="en-US" dirty="0"/>
          </a:p>
        </p:txBody>
      </p:sp>
      <p:sp>
        <p:nvSpPr>
          <p:cNvPr id="5" name="Type of document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083323" y="4566722"/>
            <a:ext cx="7081476" cy="654191"/>
          </a:xfrm>
        </p:spPr>
        <p:txBody>
          <a:bodyPr vert="horz" lIns="14400" tIns="0" rIns="0" bIns="216000" rtlCol="0" anchor="t" anchorCtr="0">
            <a:spAutoFit/>
          </a:bodyPr>
          <a:lstStyle>
            <a:lvl1pPr marL="0" indent="0">
              <a:lnSpc>
                <a:spcPct val="93000"/>
              </a:lnSpc>
              <a:spcBef>
                <a:spcPts val="0"/>
              </a:spcBef>
              <a:defRPr kumimoji="0" lang="en-US" sz="3047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844083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Type of document</a:t>
            </a:r>
            <a:endParaRPr lang="en-US" dirty="0"/>
          </a:p>
        </p:txBody>
      </p:sp>
      <p:sp>
        <p:nvSpPr>
          <p:cNvPr id="6" name="Project name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083323" y="3749517"/>
            <a:ext cx="7081476" cy="752835"/>
          </a:xfrm>
        </p:spPr>
        <p:txBody>
          <a:bodyPr vert="horz" lIns="0" tIns="0" rIns="0" bIns="0" rtlCol="0" anchor="b" anchorCtr="0">
            <a:spAutoFit/>
          </a:bodyPr>
          <a:lstStyle>
            <a:lvl1pPr algn="l">
              <a:lnSpc>
                <a:spcPct val="93000"/>
              </a:lnSpc>
              <a:spcBef>
                <a:spcPts val="0"/>
              </a:spcBef>
              <a:defRPr kumimoji="0" lang="en-US" sz="4892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4" name="Slide Number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8781324" y="164668"/>
            <a:ext cx="3980897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900" b="0" smtClean="0"/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fld id="{7AA7B471-74A3-4F5F-8955-6C99E2375CAC}" type="slidenum">
              <a:rPr lang="en-US" sz="135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pPr defTabSz="8440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350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619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 userDrawn="1"/>
        </p:nvGrpSpPr>
        <p:grpSpPr>
          <a:xfrm>
            <a:off x="-36873" y="-47003"/>
            <a:ext cx="9188615" cy="846767"/>
            <a:chOff x="-49164" y="-47003"/>
            <a:chExt cx="12251487" cy="846767"/>
          </a:xfrm>
        </p:grpSpPr>
        <p:sp>
          <p:nvSpPr>
            <p:cNvPr id="31" name="Freeform 8"/>
            <p:cNvSpPr>
              <a:spLocks/>
            </p:cNvSpPr>
            <p:nvPr/>
          </p:nvSpPr>
          <p:spPr bwMode="auto">
            <a:xfrm flipH="1">
              <a:off x="1775518" y="-47003"/>
              <a:ext cx="10426805" cy="606941"/>
            </a:xfrm>
            <a:custGeom>
              <a:avLst/>
              <a:gdLst>
                <a:gd name="T0" fmla="*/ 0 w 4406"/>
                <a:gd name="T1" fmla="*/ 0 h 1436"/>
                <a:gd name="T2" fmla="*/ 0 w 4406"/>
                <a:gd name="T3" fmla="*/ 1436 h 1436"/>
                <a:gd name="T4" fmla="*/ 4110 w 4406"/>
                <a:gd name="T5" fmla="*/ 405 h 1436"/>
                <a:gd name="T6" fmla="*/ 4406 w 4406"/>
                <a:gd name="T7" fmla="*/ 0 h 1436"/>
                <a:gd name="T8" fmla="*/ 0 w 4406"/>
                <a:gd name="T9" fmla="*/ 0 h 1436"/>
                <a:gd name="connsiteX0" fmla="*/ 0 w 10000"/>
                <a:gd name="connsiteY0" fmla="*/ 0 h 5109"/>
                <a:gd name="connsiteX1" fmla="*/ 6359 w 10000"/>
                <a:gd name="connsiteY1" fmla="*/ 5109 h 5109"/>
                <a:gd name="connsiteX2" fmla="*/ 9328 w 10000"/>
                <a:gd name="connsiteY2" fmla="*/ 2820 h 5109"/>
                <a:gd name="connsiteX3" fmla="*/ 10000 w 10000"/>
                <a:gd name="connsiteY3" fmla="*/ 0 h 5109"/>
                <a:gd name="connsiteX4" fmla="*/ 0 w 10000"/>
                <a:gd name="connsiteY4" fmla="*/ 0 h 5109"/>
                <a:gd name="connsiteX0" fmla="*/ 0 w 3709"/>
                <a:gd name="connsiteY0" fmla="*/ 306 h 10000"/>
                <a:gd name="connsiteX1" fmla="*/ 68 w 3709"/>
                <a:gd name="connsiteY1" fmla="*/ 10000 h 10000"/>
                <a:gd name="connsiteX2" fmla="*/ 3037 w 3709"/>
                <a:gd name="connsiteY2" fmla="*/ 5520 h 10000"/>
                <a:gd name="connsiteX3" fmla="*/ 3709 w 3709"/>
                <a:gd name="connsiteY3" fmla="*/ 0 h 10000"/>
                <a:gd name="connsiteX4" fmla="*/ 0 w 3709"/>
                <a:gd name="connsiteY4" fmla="*/ 306 h 10000"/>
                <a:gd name="connsiteX0" fmla="*/ 0 w 10000"/>
                <a:gd name="connsiteY0" fmla="*/ 306 h 9927"/>
                <a:gd name="connsiteX1" fmla="*/ 49 w 10000"/>
                <a:gd name="connsiteY1" fmla="*/ 9927 h 9927"/>
                <a:gd name="connsiteX2" fmla="*/ 8188 w 10000"/>
                <a:gd name="connsiteY2" fmla="*/ 5520 h 9927"/>
                <a:gd name="connsiteX3" fmla="*/ 10000 w 10000"/>
                <a:gd name="connsiteY3" fmla="*/ 0 h 9927"/>
                <a:gd name="connsiteX4" fmla="*/ 0 w 10000"/>
                <a:gd name="connsiteY4" fmla="*/ 306 h 9927"/>
                <a:gd name="connsiteX0" fmla="*/ 0 w 10000"/>
                <a:gd name="connsiteY0" fmla="*/ 308 h 10000"/>
                <a:gd name="connsiteX1" fmla="*/ 205 w 10000"/>
                <a:gd name="connsiteY1" fmla="*/ 10000 h 10000"/>
                <a:gd name="connsiteX2" fmla="*/ 8188 w 10000"/>
                <a:gd name="connsiteY2" fmla="*/ 5561 h 10000"/>
                <a:gd name="connsiteX3" fmla="*/ 10000 w 10000"/>
                <a:gd name="connsiteY3" fmla="*/ 0 h 10000"/>
                <a:gd name="connsiteX4" fmla="*/ 0 w 10000"/>
                <a:gd name="connsiteY4" fmla="*/ 308 h 10000"/>
                <a:gd name="connsiteX0" fmla="*/ 0 w 9864"/>
                <a:gd name="connsiteY0" fmla="*/ 40 h 10000"/>
                <a:gd name="connsiteX1" fmla="*/ 69 w 9864"/>
                <a:gd name="connsiteY1" fmla="*/ 10000 h 10000"/>
                <a:gd name="connsiteX2" fmla="*/ 8052 w 9864"/>
                <a:gd name="connsiteY2" fmla="*/ 5561 h 10000"/>
                <a:gd name="connsiteX3" fmla="*/ 9864 w 9864"/>
                <a:gd name="connsiteY3" fmla="*/ 0 h 10000"/>
                <a:gd name="connsiteX4" fmla="*/ 0 w 9864"/>
                <a:gd name="connsiteY4" fmla="*/ 40 h 10000"/>
                <a:gd name="connsiteX0" fmla="*/ 9 w 9950"/>
                <a:gd name="connsiteY0" fmla="*/ 40 h 10000"/>
                <a:gd name="connsiteX1" fmla="*/ 20 w 9950"/>
                <a:gd name="connsiteY1" fmla="*/ 10000 h 10000"/>
                <a:gd name="connsiteX2" fmla="*/ 8113 w 9950"/>
                <a:gd name="connsiteY2" fmla="*/ 5561 h 10000"/>
                <a:gd name="connsiteX3" fmla="*/ 9950 w 9950"/>
                <a:gd name="connsiteY3" fmla="*/ 0 h 10000"/>
                <a:gd name="connsiteX4" fmla="*/ 9 w 9950"/>
                <a:gd name="connsiteY4" fmla="*/ 40 h 10000"/>
                <a:gd name="connsiteX0" fmla="*/ 19 w 10010"/>
                <a:gd name="connsiteY0" fmla="*/ 40 h 10000"/>
                <a:gd name="connsiteX1" fmla="*/ 30 w 10010"/>
                <a:gd name="connsiteY1" fmla="*/ 10000 h 10000"/>
                <a:gd name="connsiteX2" fmla="*/ 8164 w 10010"/>
                <a:gd name="connsiteY2" fmla="*/ 5561 h 10000"/>
                <a:gd name="connsiteX3" fmla="*/ 10010 w 10010"/>
                <a:gd name="connsiteY3" fmla="*/ 0 h 10000"/>
                <a:gd name="connsiteX4" fmla="*/ 19 w 10010"/>
                <a:gd name="connsiteY4" fmla="*/ 40 h 10000"/>
                <a:gd name="connsiteX0" fmla="*/ 0 w 9991"/>
                <a:gd name="connsiteY0" fmla="*/ 40 h 10000"/>
                <a:gd name="connsiteX1" fmla="*/ 11 w 9991"/>
                <a:gd name="connsiteY1" fmla="*/ 10000 h 10000"/>
                <a:gd name="connsiteX2" fmla="*/ 8145 w 9991"/>
                <a:gd name="connsiteY2" fmla="*/ 5561 h 10000"/>
                <a:gd name="connsiteX3" fmla="*/ 9991 w 9991"/>
                <a:gd name="connsiteY3" fmla="*/ 0 h 10000"/>
                <a:gd name="connsiteX4" fmla="*/ 0 w 9991"/>
                <a:gd name="connsiteY4" fmla="*/ 40 h 10000"/>
                <a:gd name="connsiteX0" fmla="*/ 11 w 10011"/>
                <a:gd name="connsiteY0" fmla="*/ 40 h 10188"/>
                <a:gd name="connsiteX1" fmla="*/ 0 w 10011"/>
                <a:gd name="connsiteY1" fmla="*/ 10188 h 10188"/>
                <a:gd name="connsiteX2" fmla="*/ 8163 w 10011"/>
                <a:gd name="connsiteY2" fmla="*/ 5561 h 10188"/>
                <a:gd name="connsiteX3" fmla="*/ 10011 w 10011"/>
                <a:gd name="connsiteY3" fmla="*/ 0 h 10188"/>
                <a:gd name="connsiteX4" fmla="*/ 11 w 10011"/>
                <a:gd name="connsiteY4" fmla="*/ 40 h 10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1" h="10188">
                  <a:moveTo>
                    <a:pt x="11" y="40"/>
                  </a:moveTo>
                  <a:cubicBezTo>
                    <a:pt x="15" y="3295"/>
                    <a:pt x="2" y="6839"/>
                    <a:pt x="0" y="10188"/>
                  </a:cubicBezTo>
                  <a:lnTo>
                    <a:pt x="8163" y="5561"/>
                  </a:lnTo>
                  <a:lnTo>
                    <a:pt x="10011" y="0"/>
                  </a:lnTo>
                  <a:lnTo>
                    <a:pt x="11" y="40"/>
                  </a:lnTo>
                  <a:close/>
                </a:path>
              </a:pathLst>
            </a:custGeom>
            <a:solidFill>
              <a:srgbClr val="2C41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2542" tIns="56271" rIns="112542" bIns="56271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200" b="1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2" name="Freeform 6"/>
            <p:cNvSpPr>
              <a:spLocks/>
            </p:cNvSpPr>
            <p:nvPr userDrawn="1"/>
          </p:nvSpPr>
          <p:spPr bwMode="auto">
            <a:xfrm>
              <a:off x="-34838" y="-38715"/>
              <a:ext cx="9011158" cy="801026"/>
            </a:xfrm>
            <a:custGeom>
              <a:avLst/>
              <a:gdLst>
                <a:gd name="T0" fmla="*/ 0 w 5214"/>
                <a:gd name="T1" fmla="*/ 0 h 2191"/>
                <a:gd name="T2" fmla="*/ 0 w 5214"/>
                <a:gd name="T3" fmla="*/ 2191 h 2191"/>
                <a:gd name="T4" fmla="*/ 5214 w 5214"/>
                <a:gd name="T5" fmla="*/ 0 h 2191"/>
                <a:gd name="T6" fmla="*/ 0 w 5214"/>
                <a:gd name="T7" fmla="*/ 0 h 2191"/>
                <a:gd name="connsiteX0" fmla="*/ 0 w 10000"/>
                <a:gd name="connsiteY0" fmla="*/ 0 h 4612"/>
                <a:gd name="connsiteX1" fmla="*/ 5345 w 10000"/>
                <a:gd name="connsiteY1" fmla="*/ 4612 h 4612"/>
                <a:gd name="connsiteX2" fmla="*/ 10000 w 10000"/>
                <a:gd name="connsiteY2" fmla="*/ 0 h 4612"/>
                <a:gd name="connsiteX3" fmla="*/ 0 w 10000"/>
                <a:gd name="connsiteY3" fmla="*/ 0 h 4612"/>
                <a:gd name="connsiteX0" fmla="*/ 0 w 4684"/>
                <a:gd name="connsiteY0" fmla="*/ 74 h 10000"/>
                <a:gd name="connsiteX1" fmla="*/ 29 w 4684"/>
                <a:gd name="connsiteY1" fmla="*/ 10000 h 10000"/>
                <a:gd name="connsiteX2" fmla="*/ 4684 w 4684"/>
                <a:gd name="connsiteY2" fmla="*/ 0 h 10000"/>
                <a:gd name="connsiteX3" fmla="*/ 0 w 4684"/>
                <a:gd name="connsiteY3" fmla="*/ 74 h 10000"/>
                <a:gd name="connsiteX0" fmla="*/ 0 w 10000"/>
                <a:gd name="connsiteY0" fmla="*/ 74 h 9961"/>
                <a:gd name="connsiteX1" fmla="*/ 140 w 10000"/>
                <a:gd name="connsiteY1" fmla="*/ 9961 h 9961"/>
                <a:gd name="connsiteX2" fmla="*/ 10000 w 10000"/>
                <a:gd name="connsiteY2" fmla="*/ 0 h 9961"/>
                <a:gd name="connsiteX3" fmla="*/ 0 w 10000"/>
                <a:gd name="connsiteY3" fmla="*/ 74 h 9961"/>
                <a:gd name="connsiteX0" fmla="*/ 9 w 9866"/>
                <a:gd name="connsiteY0" fmla="*/ 0 h 10081"/>
                <a:gd name="connsiteX1" fmla="*/ 6 w 9866"/>
                <a:gd name="connsiteY1" fmla="*/ 10081 h 10081"/>
                <a:gd name="connsiteX2" fmla="*/ 9866 w 9866"/>
                <a:gd name="connsiteY2" fmla="*/ 81 h 10081"/>
                <a:gd name="connsiteX3" fmla="*/ 9 w 9866"/>
                <a:gd name="connsiteY3" fmla="*/ 0 h 10081"/>
                <a:gd name="connsiteX0" fmla="*/ 9 w 10000"/>
                <a:gd name="connsiteY0" fmla="*/ 36 h 9920"/>
                <a:gd name="connsiteX1" fmla="*/ 6 w 10000"/>
                <a:gd name="connsiteY1" fmla="*/ 9920 h 9920"/>
                <a:gd name="connsiteX2" fmla="*/ 10000 w 10000"/>
                <a:gd name="connsiteY2" fmla="*/ 0 h 9920"/>
                <a:gd name="connsiteX3" fmla="*/ 9 w 10000"/>
                <a:gd name="connsiteY3" fmla="*/ 36 h 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9920">
                  <a:moveTo>
                    <a:pt x="9" y="36"/>
                  </a:moveTo>
                  <a:cubicBezTo>
                    <a:pt x="30" y="3331"/>
                    <a:pt x="-15" y="6625"/>
                    <a:pt x="6" y="9920"/>
                  </a:cubicBezTo>
                  <a:lnTo>
                    <a:pt x="10000" y="0"/>
                  </a:lnTo>
                  <a:lnTo>
                    <a:pt x="9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112542" tIns="56271" rIns="112542" bIns="56271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200" b="1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3" name="Freeform 9"/>
            <p:cNvSpPr>
              <a:spLocks/>
            </p:cNvSpPr>
            <p:nvPr/>
          </p:nvSpPr>
          <p:spPr bwMode="auto">
            <a:xfrm>
              <a:off x="-49164" y="-47003"/>
              <a:ext cx="7696089" cy="846767"/>
            </a:xfrm>
            <a:custGeom>
              <a:avLst/>
              <a:gdLst>
                <a:gd name="T0" fmla="*/ 0 w 4051"/>
                <a:gd name="T1" fmla="*/ 0 h 1363"/>
                <a:gd name="T2" fmla="*/ 0 w 4051"/>
                <a:gd name="T3" fmla="*/ 1363 h 1363"/>
                <a:gd name="T4" fmla="*/ 4051 w 4051"/>
                <a:gd name="T5" fmla="*/ 0 h 1363"/>
                <a:gd name="T6" fmla="*/ 0 w 4051"/>
                <a:gd name="T7" fmla="*/ 0 h 1363"/>
                <a:gd name="connsiteX0" fmla="*/ 6861 w 10000"/>
                <a:gd name="connsiteY0" fmla="*/ 0 h 10164"/>
                <a:gd name="connsiteX1" fmla="*/ 0 w 10000"/>
                <a:gd name="connsiteY1" fmla="*/ 10164 h 10164"/>
                <a:gd name="connsiteX2" fmla="*/ 10000 w 10000"/>
                <a:gd name="connsiteY2" fmla="*/ 164 h 10164"/>
                <a:gd name="connsiteX3" fmla="*/ 6861 w 10000"/>
                <a:gd name="connsiteY3" fmla="*/ 0 h 10164"/>
                <a:gd name="connsiteX0" fmla="*/ 18 w 3157"/>
                <a:gd name="connsiteY0" fmla="*/ 0 h 3312"/>
                <a:gd name="connsiteX1" fmla="*/ 0 w 3157"/>
                <a:gd name="connsiteY1" fmla="*/ 3312 h 3312"/>
                <a:gd name="connsiteX2" fmla="*/ 3157 w 3157"/>
                <a:gd name="connsiteY2" fmla="*/ 164 h 3312"/>
                <a:gd name="connsiteX3" fmla="*/ 18 w 3157"/>
                <a:gd name="connsiteY3" fmla="*/ 0 h 3312"/>
                <a:gd name="connsiteX0" fmla="*/ 57 w 10409"/>
                <a:gd name="connsiteY0" fmla="*/ 167 h 10167"/>
                <a:gd name="connsiteX1" fmla="*/ 0 w 10409"/>
                <a:gd name="connsiteY1" fmla="*/ 10167 h 10167"/>
                <a:gd name="connsiteX2" fmla="*/ 10409 w 10409"/>
                <a:gd name="connsiteY2" fmla="*/ 0 h 10167"/>
                <a:gd name="connsiteX3" fmla="*/ 57 w 10409"/>
                <a:gd name="connsiteY3" fmla="*/ 167 h 10167"/>
                <a:gd name="connsiteX0" fmla="*/ 181 w 10409"/>
                <a:gd name="connsiteY0" fmla="*/ 9 h 10269"/>
                <a:gd name="connsiteX1" fmla="*/ 0 w 10409"/>
                <a:gd name="connsiteY1" fmla="*/ 10269 h 10269"/>
                <a:gd name="connsiteX2" fmla="*/ 10409 w 10409"/>
                <a:gd name="connsiteY2" fmla="*/ 102 h 10269"/>
                <a:gd name="connsiteX3" fmla="*/ 181 w 10409"/>
                <a:gd name="connsiteY3" fmla="*/ 9 h 10269"/>
                <a:gd name="connsiteX0" fmla="*/ 3 w 10231"/>
                <a:gd name="connsiteY0" fmla="*/ 9 h 10269"/>
                <a:gd name="connsiteX1" fmla="*/ 46 w 10231"/>
                <a:gd name="connsiteY1" fmla="*/ 10269 h 10269"/>
                <a:gd name="connsiteX2" fmla="*/ 10231 w 10231"/>
                <a:gd name="connsiteY2" fmla="*/ 102 h 10269"/>
                <a:gd name="connsiteX3" fmla="*/ 3 w 10231"/>
                <a:gd name="connsiteY3" fmla="*/ 9 h 10269"/>
                <a:gd name="connsiteX0" fmla="*/ 0 w 10228"/>
                <a:gd name="connsiteY0" fmla="*/ 9 h 10269"/>
                <a:gd name="connsiteX1" fmla="*/ 43 w 10228"/>
                <a:gd name="connsiteY1" fmla="*/ 10269 h 10269"/>
                <a:gd name="connsiteX2" fmla="*/ 10228 w 10228"/>
                <a:gd name="connsiteY2" fmla="*/ 102 h 10269"/>
                <a:gd name="connsiteX3" fmla="*/ 0 w 10228"/>
                <a:gd name="connsiteY3" fmla="*/ 9 h 10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28" h="10269">
                  <a:moveTo>
                    <a:pt x="0" y="9"/>
                  </a:moveTo>
                  <a:cubicBezTo>
                    <a:pt x="56" y="10013"/>
                    <a:pt x="62" y="6936"/>
                    <a:pt x="43" y="10269"/>
                  </a:cubicBezTo>
                  <a:lnTo>
                    <a:pt x="10228" y="102"/>
                  </a:lnTo>
                  <a:cubicBezTo>
                    <a:pt x="6777" y="158"/>
                    <a:pt x="3451" y="-47"/>
                    <a:pt x="0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112542" tIns="56271" rIns="112542" bIns="56271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200" b="1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4" name="Freeform 6"/>
            <p:cNvSpPr>
              <a:spLocks/>
            </p:cNvSpPr>
            <p:nvPr/>
          </p:nvSpPr>
          <p:spPr bwMode="auto">
            <a:xfrm>
              <a:off x="-34838" y="-38715"/>
              <a:ext cx="8147061" cy="529742"/>
            </a:xfrm>
            <a:custGeom>
              <a:avLst/>
              <a:gdLst>
                <a:gd name="T0" fmla="*/ 0 w 5214"/>
                <a:gd name="T1" fmla="*/ 0 h 2191"/>
                <a:gd name="T2" fmla="*/ 0 w 5214"/>
                <a:gd name="T3" fmla="*/ 2191 h 2191"/>
                <a:gd name="T4" fmla="*/ 5214 w 5214"/>
                <a:gd name="T5" fmla="*/ 0 h 2191"/>
                <a:gd name="T6" fmla="*/ 0 w 5214"/>
                <a:gd name="T7" fmla="*/ 0 h 2191"/>
                <a:gd name="connsiteX0" fmla="*/ 0 w 10000"/>
                <a:gd name="connsiteY0" fmla="*/ 0 h 4612"/>
                <a:gd name="connsiteX1" fmla="*/ 5345 w 10000"/>
                <a:gd name="connsiteY1" fmla="*/ 4612 h 4612"/>
                <a:gd name="connsiteX2" fmla="*/ 10000 w 10000"/>
                <a:gd name="connsiteY2" fmla="*/ 0 h 4612"/>
                <a:gd name="connsiteX3" fmla="*/ 0 w 10000"/>
                <a:gd name="connsiteY3" fmla="*/ 0 h 4612"/>
                <a:gd name="connsiteX0" fmla="*/ 0 w 4684"/>
                <a:gd name="connsiteY0" fmla="*/ 74 h 10000"/>
                <a:gd name="connsiteX1" fmla="*/ 29 w 4684"/>
                <a:gd name="connsiteY1" fmla="*/ 10000 h 10000"/>
                <a:gd name="connsiteX2" fmla="*/ 4684 w 4684"/>
                <a:gd name="connsiteY2" fmla="*/ 0 h 10000"/>
                <a:gd name="connsiteX3" fmla="*/ 0 w 4684"/>
                <a:gd name="connsiteY3" fmla="*/ 74 h 10000"/>
                <a:gd name="connsiteX0" fmla="*/ 0 w 10000"/>
                <a:gd name="connsiteY0" fmla="*/ 74 h 9961"/>
                <a:gd name="connsiteX1" fmla="*/ 140 w 10000"/>
                <a:gd name="connsiteY1" fmla="*/ 9961 h 9961"/>
                <a:gd name="connsiteX2" fmla="*/ 10000 w 10000"/>
                <a:gd name="connsiteY2" fmla="*/ 0 h 9961"/>
                <a:gd name="connsiteX3" fmla="*/ 0 w 10000"/>
                <a:gd name="connsiteY3" fmla="*/ 74 h 9961"/>
                <a:gd name="connsiteX0" fmla="*/ 9 w 9866"/>
                <a:gd name="connsiteY0" fmla="*/ 0 h 10081"/>
                <a:gd name="connsiteX1" fmla="*/ 6 w 9866"/>
                <a:gd name="connsiteY1" fmla="*/ 10081 h 10081"/>
                <a:gd name="connsiteX2" fmla="*/ 9866 w 9866"/>
                <a:gd name="connsiteY2" fmla="*/ 81 h 10081"/>
                <a:gd name="connsiteX3" fmla="*/ 9 w 9866"/>
                <a:gd name="connsiteY3" fmla="*/ 0 h 10081"/>
                <a:gd name="connsiteX0" fmla="*/ 9 w 10000"/>
                <a:gd name="connsiteY0" fmla="*/ 36 h 9920"/>
                <a:gd name="connsiteX1" fmla="*/ 6 w 10000"/>
                <a:gd name="connsiteY1" fmla="*/ 9920 h 9920"/>
                <a:gd name="connsiteX2" fmla="*/ 10000 w 10000"/>
                <a:gd name="connsiteY2" fmla="*/ 0 h 9920"/>
                <a:gd name="connsiteX3" fmla="*/ 9 w 10000"/>
                <a:gd name="connsiteY3" fmla="*/ 36 h 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9920">
                  <a:moveTo>
                    <a:pt x="9" y="36"/>
                  </a:moveTo>
                  <a:cubicBezTo>
                    <a:pt x="30" y="3331"/>
                    <a:pt x="-15" y="6625"/>
                    <a:pt x="6" y="9920"/>
                  </a:cubicBezTo>
                  <a:lnTo>
                    <a:pt x="10000" y="0"/>
                  </a:lnTo>
                  <a:lnTo>
                    <a:pt x="9" y="36"/>
                  </a:lnTo>
                  <a:close/>
                </a:path>
              </a:pathLst>
            </a:custGeom>
            <a:solidFill>
              <a:srgbClr val="B128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2542" tIns="56271" rIns="112542" bIns="56271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200" b="1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9" name="Banderole Bottom"/>
          <p:cNvSpPr>
            <a:spLocks/>
          </p:cNvSpPr>
          <p:nvPr>
            <p:custDataLst>
              <p:tags r:id="rId1"/>
            </p:custDataLst>
          </p:nvPr>
        </p:nvSpPr>
        <p:spPr>
          <a:xfrm>
            <a:off x="0" y="6600825"/>
            <a:ext cx="9144000" cy="2667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12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2" name="Slide Number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663354" y="6718300"/>
            <a:ext cx="105798" cy="127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900" b="0" smtClean="0"/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fld id="{7AA7B471-74A3-4F5F-8955-6C99E2375CAC}" type="slidenum">
              <a:rPr lang="en-US" sz="831">
                <a:solidFill>
                  <a:prstClr val="black"/>
                </a:solidFill>
                <a:cs typeface="Arial" pitchFamily="34" charset="0"/>
              </a:rPr>
              <a:pPr defTabSz="8440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83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6" name="Slide Number Line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8556381" y="6734177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s Text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677106" y="1996523"/>
            <a:ext cx="7883672" cy="3190104"/>
          </a:xfrm>
        </p:spPr>
        <p:txBody>
          <a:bodyPr>
            <a:spAutoFit/>
          </a:bodyPr>
          <a:lstStyle>
            <a:lvl1pPr marL="332316" indent="-332316">
              <a:spcBef>
                <a:spcPts val="1847"/>
              </a:spcBef>
              <a:tabLst>
                <a:tab pos="7866381" algn="r"/>
              </a:tabLst>
              <a:defRPr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664632" indent="-332316">
              <a:spcBef>
                <a:spcPts val="554"/>
              </a:spcBef>
              <a:buNone/>
              <a:tabLst>
                <a:tab pos="7866381" algn="r"/>
              </a:tabLst>
              <a:defRPr b="0">
                <a:solidFill>
                  <a:schemeClr val="tx1"/>
                </a:solidFill>
              </a:defRPr>
            </a:lvl2pPr>
            <a:lvl3pPr marL="1163106" indent="-498474">
              <a:spcBef>
                <a:spcPts val="0"/>
              </a:spcBef>
              <a:buNone/>
              <a:tabLst>
                <a:tab pos="7866381" algn="r"/>
              </a:tabLst>
              <a:defRPr>
                <a:solidFill>
                  <a:schemeClr val="tx1"/>
                </a:solidFill>
              </a:defRPr>
            </a:lvl3pPr>
            <a:lvl4pPr marL="1159149" indent="-493847">
              <a:buNone/>
              <a:tabLst>
                <a:tab pos="7866381" algn="r"/>
              </a:tabLst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A.	xxx	xx</a:t>
            </a:r>
          </a:p>
          <a:p>
            <a:pPr lvl="0"/>
            <a:r>
              <a:rPr lang="en-US" dirty="0" smtClean="0"/>
              <a:t>B.	xxx	xx</a:t>
            </a:r>
          </a:p>
          <a:p>
            <a:pPr lvl="1"/>
            <a:r>
              <a:rPr lang="en-US" dirty="0" smtClean="0"/>
              <a:t>1.	xxx	xx</a:t>
            </a:r>
          </a:p>
          <a:p>
            <a:pPr lvl="1"/>
            <a:r>
              <a:rPr lang="en-US" dirty="0" smtClean="0"/>
              <a:t>2.	xxx	xx</a:t>
            </a:r>
          </a:p>
          <a:p>
            <a:pPr lvl="2"/>
            <a:r>
              <a:rPr lang="en-US" dirty="0" smtClean="0"/>
              <a:t>2.1	xxx	xx</a:t>
            </a:r>
          </a:p>
          <a:p>
            <a:pPr lvl="2"/>
            <a:r>
              <a:rPr lang="en-US" dirty="0" smtClean="0"/>
              <a:t>2.2	xxx	xx</a:t>
            </a:r>
          </a:p>
          <a:p>
            <a:pPr lvl="0"/>
            <a:r>
              <a:rPr lang="en-US" dirty="0" smtClean="0"/>
              <a:t>C.	xxx	xx</a:t>
            </a:r>
          </a:p>
          <a:p>
            <a:pPr lvl="1"/>
            <a:r>
              <a:rPr lang="en-US" dirty="0" smtClean="0"/>
              <a:t>1.	xxx	xx</a:t>
            </a:r>
          </a:p>
          <a:p>
            <a:pPr lvl="2"/>
            <a:r>
              <a:rPr lang="en-US" dirty="0" smtClean="0"/>
              <a:t>1.1	xxx	xx</a:t>
            </a:r>
          </a:p>
        </p:txBody>
      </p:sp>
      <p:sp>
        <p:nvSpPr>
          <p:cNvPr id="10" name="Contents Title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677105" y="857851"/>
            <a:ext cx="7886603" cy="356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lnSpc>
                <a:spcPct val="93000"/>
              </a:lnSpc>
              <a:defRPr/>
            </a:lvl1pPr>
          </a:lstStyle>
          <a:p>
            <a:pPr defTabSz="844083">
              <a:spcBef>
                <a:spcPct val="0"/>
              </a:spcBef>
              <a:tabLst>
                <a:tab pos="7869312" algn="r"/>
              </a:tabLst>
              <a:defRPr/>
            </a:pPr>
            <a:r>
              <a:rPr lang="ru-RU" altLang="de-DE" sz="2492" b="1" dirty="0" smtClean="0">
                <a:solidFill>
                  <a:srgbClr val="B12726"/>
                </a:solidFill>
                <a:cs typeface="Arial" pitchFamily="34" charset="0"/>
              </a:rPr>
              <a:t>Оглавление</a:t>
            </a:r>
            <a:r>
              <a:rPr lang="en-US" altLang="de-DE" sz="2492" b="1" dirty="0" smtClean="0">
                <a:solidFill>
                  <a:srgbClr val="B12726"/>
                </a:solidFill>
                <a:cs typeface="Arial" pitchFamily="34" charset="0"/>
              </a:rPr>
              <a:t>	</a:t>
            </a:r>
            <a:endParaRPr lang="en-US" altLang="de-DE" sz="2492" b="1" dirty="0">
              <a:solidFill>
                <a:srgbClr val="B12726"/>
              </a:solidFill>
              <a:cs typeface="Arial" pitchFamily="34" charset="0"/>
            </a:endParaRPr>
          </a:p>
        </p:txBody>
      </p:sp>
      <p:sp>
        <p:nvSpPr>
          <p:cNvPr id="35" name="Slide Number"/>
          <p:cNvSpPr txBox="1"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8562594" y="117968"/>
            <a:ext cx="3980897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900" b="0" smtClean="0"/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fld id="{7AA7B471-74A3-4F5F-8955-6C99E2375CAC}" type="slidenum">
              <a:rPr lang="en-US" sz="1350">
                <a:solidFill>
                  <a:prstClr val="white"/>
                </a:solidFill>
                <a:cs typeface="Arial" pitchFamily="34" charset="0"/>
              </a:rPr>
              <a:pPr defTabSz="8440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350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773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Position Lines"/>
          <p:cNvGrpSpPr/>
          <p:nvPr/>
        </p:nvGrpSpPr>
        <p:grpSpPr>
          <a:xfrm>
            <a:off x="680333" y="6886575"/>
            <a:ext cx="422928" cy="72000"/>
            <a:chOff x="737028" y="6886575"/>
            <a:chExt cx="458172" cy="72000"/>
          </a:xfrm>
        </p:grpSpPr>
        <p:sp>
          <p:nvSpPr>
            <p:cNvPr id="10" name="Line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737028" y="6886575"/>
              <a:ext cx="0" cy="72000"/>
            </a:xfrm>
            <a:prstGeom prst="line">
              <a:avLst/>
            </a:prstGeom>
            <a:noFill/>
            <a:ln w="15875" cmpd="sng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b="1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" name="Line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1195200" y="6886575"/>
              <a:ext cx="0" cy="72000"/>
            </a:xfrm>
            <a:prstGeom prst="line">
              <a:avLst/>
            </a:prstGeom>
            <a:noFill/>
            <a:ln w="3175" cmpd="sng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b="1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13" name="Rectangle 12"/>
          <p:cNvSpPr/>
          <p:nvPr>
            <p:custDataLst>
              <p:tags r:id="rId1"/>
            </p:custDataLst>
          </p:nvPr>
        </p:nvSpPr>
        <p:spPr>
          <a:xfrm>
            <a:off x="0" y="2"/>
            <a:ext cx="9144000" cy="4445793"/>
          </a:xfrm>
          <a:prstGeom prst="rect">
            <a:avLst/>
          </a:prstGeom>
          <a:solidFill>
            <a:schemeClr val="bg1"/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>
            <p:custDataLst>
              <p:tags r:id="rId2"/>
            </p:custDataLst>
          </p:nvPr>
        </p:nvSpPr>
        <p:spPr>
          <a:xfrm>
            <a:off x="0" y="4448177"/>
            <a:ext cx="9144000" cy="2409825"/>
          </a:xfrm>
          <a:prstGeom prst="rect">
            <a:avLst/>
          </a:prstGeom>
          <a:solidFill>
            <a:schemeClr val="accent1"/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prstClr val="black"/>
              </a:solidFill>
              <a:cs typeface="Arial Narrow" pitchFamily="34" charset="0"/>
            </a:endParaRPr>
          </a:p>
        </p:txBody>
      </p:sp>
      <p:sp>
        <p:nvSpPr>
          <p:cNvPr id="15" name="Line 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-2199" y="4448175"/>
            <a:ext cx="9146198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3" name="Line 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80333" y="0"/>
            <a:ext cx="0" cy="6861562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  <p:custDataLst>
              <p:tags r:id="rId5"/>
            </p:custDataLst>
          </p:nvPr>
        </p:nvSpPr>
        <p:spPr>
          <a:xfrm>
            <a:off x="1135501" y="3904800"/>
            <a:ext cx="7453120" cy="538394"/>
          </a:xfrm>
        </p:spPr>
        <p:txBody>
          <a:bodyPr vert="horz" wrap="square" lIns="0" tIns="0" rIns="0" bIns="180000" rtlCol="0" anchor="b" anchorCtr="0">
            <a:spAutoFit/>
          </a:bodyPr>
          <a:lstStyle>
            <a:lvl1pPr marL="501174" indent="-501174" algn="l" defTabSz="332316" rtl="0" eaLnBrk="1" latinLnBrk="0" hangingPunct="1">
              <a:lnSpc>
                <a:spcPct val="93000"/>
              </a:lnSpc>
              <a:spcBef>
                <a:spcPct val="0"/>
              </a:spcBef>
              <a:buNone/>
              <a:tabLst>
                <a:tab pos="742969" algn="l"/>
              </a:tabLst>
              <a:defRPr kumimoji="0" lang="en-US" sz="2492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501174" marR="0" lvl="0" indent="-501174" algn="l" defTabSz="332316" rtl="0" eaLnBrk="1" fontAlgn="auto" latinLnBrk="0" hangingPunct="1">
              <a:lnSpc>
                <a:spcPct val="9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2969" algn="l"/>
              </a:tabLst>
              <a:defRPr/>
            </a:pPr>
            <a:r>
              <a:rPr lang="en-US" dirty="0" smtClean="0"/>
              <a:t>A.    Click to edit text</a:t>
            </a:r>
            <a:endParaRPr lang="en-US" dirty="0"/>
          </a:p>
        </p:txBody>
      </p:sp>
      <p:sp>
        <p:nvSpPr>
          <p:cNvPr id="22" name="Slide Number"/>
          <p:cNvSpPr txBox="1"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8781324" y="164668"/>
            <a:ext cx="3980897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900" b="0" smtClean="0"/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fld id="{7AA7B471-74A3-4F5F-8955-6C99E2375CAC}" type="slidenum">
              <a:rPr lang="en-US" sz="1050">
                <a:solidFill>
                  <a:prstClr val="white"/>
                </a:solidFill>
                <a:cs typeface="Arial" pitchFamily="34" charset="0"/>
              </a:rPr>
              <a:pPr defTabSz="8440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50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506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8781324" y="164668"/>
            <a:ext cx="3980897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900" b="0" smtClean="0"/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fld id="{7AA7B471-74A3-4F5F-8955-6C99E2375CAC}" type="slidenum">
              <a:rPr lang="en-US" sz="135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pPr defTabSz="8440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50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227251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nderole Bottom"/>
          <p:cNvSpPr>
            <a:spLocks/>
          </p:cNvSpPr>
          <p:nvPr>
            <p:custDataLst>
              <p:tags r:id="rId1"/>
            </p:custDataLst>
          </p:nvPr>
        </p:nvSpPr>
        <p:spPr>
          <a:xfrm>
            <a:off x="0" y="6602402"/>
            <a:ext cx="9144000" cy="263283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1200" dirty="0">
              <a:solidFill>
                <a:prstClr val="black"/>
              </a:solidFill>
              <a:cs typeface="Arial Narrow" pitchFamily="34" charset="0"/>
            </a:endParaRPr>
          </a:p>
        </p:txBody>
      </p:sp>
      <p:sp>
        <p:nvSpPr>
          <p:cNvPr id="8" name="Slide Number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8781324" y="164668"/>
            <a:ext cx="3980897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900" b="0" smtClean="0"/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fld id="{7AA7B471-74A3-4F5F-8955-6C99E2375CAC}" type="slidenum">
              <a:rPr lang="en-US" sz="135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pPr defTabSz="8440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350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156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2008"/>
            <a:ext cx="6696744" cy="692696"/>
          </a:xfrm>
        </p:spPr>
        <p:txBody>
          <a:bodyPr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E804-6498-4752-9F70-11D504DE3B99}" type="datetimeFigureOut">
              <a:rPr lang="ru-RU" smtClean="0"/>
              <a:pPr/>
              <a:t>26.04.2016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8C2A-3698-4C94-9BD4-689909092BA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E804-6498-4752-9F70-11D504DE3B99}" type="datetimeFigureOut">
              <a:rPr lang="ru-RU" smtClean="0"/>
              <a:pPr/>
              <a:t>26.04.2016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8C2A-3698-4C94-9BD4-689909092BA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E804-6498-4752-9F70-11D504DE3B99}" type="datetimeFigureOut">
              <a:rPr lang="ru-RU" smtClean="0"/>
              <a:pPr/>
              <a:t>26.04.2016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8C2A-3698-4C94-9BD4-689909092BA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E804-6498-4752-9F70-11D504DE3B99}" type="datetimeFigureOut">
              <a:rPr lang="ru-RU" smtClean="0"/>
              <a:pPr/>
              <a:t>26.04.2016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8C2A-3698-4C94-9BD4-689909092BA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E804-6498-4752-9F70-11D504DE3B99}" type="datetimeFigureOut">
              <a:rPr lang="ru-RU" smtClean="0"/>
              <a:pPr/>
              <a:t>26.04.2016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8C2A-3698-4C94-9BD4-689909092BA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E804-6498-4752-9F70-11D504DE3B99}" type="datetimeFigureOut">
              <a:rPr lang="ru-RU" smtClean="0"/>
              <a:pPr/>
              <a:t>26.04.2016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8C2A-3698-4C94-9BD4-689909092BA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E804-6498-4752-9F70-11D504DE3B99}" type="datetimeFigureOut">
              <a:rPr lang="ru-RU" smtClean="0"/>
              <a:pPr/>
              <a:t>26.04.2016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8C2A-3698-4C94-9BD4-689909092BA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E804-6498-4752-9F70-11D504DE3B99}" type="datetimeFigureOut">
              <a:rPr lang="ru-RU" smtClean="0"/>
              <a:pPr/>
              <a:t>26.04.2016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8C2A-3698-4C94-9BD4-689909092BA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4.xml"/><Relationship Id="rId18" Type="http://schemas.openxmlformats.org/officeDocument/2006/relationships/tags" Target="../tags/tag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ags" Target="../tags/tag3.xml"/><Relationship Id="rId17" Type="http://schemas.openxmlformats.org/officeDocument/2006/relationships/tags" Target="../tags/tag8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6.xml"/><Relationship Id="rId10" Type="http://schemas.openxmlformats.org/officeDocument/2006/relationships/tags" Target="../tags/tag1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Relationship Id="rId14" Type="http://schemas.openxmlformats.org/officeDocument/2006/relationships/tags" Target="../tags/tag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9E804-6498-4752-9F70-11D504DE3B99}" type="datetimeFigureOut">
              <a:rPr lang="ru-RU" smtClean="0"/>
              <a:pPr/>
              <a:t>26.04.2016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58C2A-3698-4C94-9BD4-689909092BA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!!!Do not delete this text object!!!!_2"/>
          <p:cNvSpPr/>
          <p:nvPr/>
        </p:nvSpPr>
        <p:spPr>
          <a:xfrm>
            <a:off x="-40897" y="-83405"/>
            <a:ext cx="29908" cy="32400"/>
          </a:xfrm>
          <a:prstGeom prst="ellipse">
            <a:avLst/>
          </a:prstGeom>
          <a:solidFill>
            <a:srgbClr val="FF0000"/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461" tIns="0" rIns="66461" bIns="0" rtlCol="0" anchor="ctr"/>
          <a:lstStyle/>
          <a:p>
            <a:pPr algn="ctr" fontAlgn="base">
              <a:lnSpc>
                <a:spcPct val="93000"/>
              </a:lnSpc>
              <a:spcBef>
                <a:spcPts val="277"/>
              </a:spcBef>
              <a:spcAft>
                <a:spcPct val="0"/>
              </a:spcAft>
            </a:pPr>
            <a:r>
              <a:rPr lang="de-DE" sz="185" b="1" dirty="0">
                <a:solidFill>
                  <a:prstClr val="white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2" name="!!!Do not delete this text object!!!!"/>
          <p:cNvSpPr txBox="1"/>
          <p:nvPr>
            <p:custDataLst>
              <p:tags r:id="rId10"/>
            </p:custDataLst>
          </p:nvPr>
        </p:nvSpPr>
        <p:spPr>
          <a:xfrm>
            <a:off x="0" y="-90288"/>
            <a:ext cx="916918" cy="4264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buClr>
                <a:prstClr val="black"/>
              </a:buClr>
              <a:buSzPct val="100000"/>
            </a:pPr>
            <a:r>
              <a:rPr lang="en-GB" sz="277" b="0" noProof="1" smtClean="0">
                <a:solidFill>
                  <a:prstClr val="white"/>
                </a:solidFill>
                <a:latin typeface="Arial Narrow"/>
                <a:cs typeface="Arial" pitchFamily="34" charset="0"/>
              </a:rPr>
              <a:t>"A4rb_Premium" – 2012-02_v02 – do not delete this text object! Speech</a:t>
            </a:r>
          </a:p>
        </p:txBody>
      </p:sp>
      <p:sp>
        <p:nvSpPr>
          <p:cNvPr id="3" name="Text Placeholder"/>
          <p:cNvSpPr>
            <a:spLocks noGrp="1"/>
          </p:cNvSpPr>
          <p:nvPr>
            <p:ph type="body" idx="1"/>
            <p:custDataLst>
              <p:tags r:id="rId11"/>
            </p:custDataLst>
          </p:nvPr>
        </p:nvSpPr>
        <p:spPr>
          <a:xfrm>
            <a:off x="677008" y="1996701"/>
            <a:ext cx="7879373" cy="132805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 – Level 0</a:t>
            </a:r>
          </a:p>
          <a:p>
            <a:pPr lvl="1"/>
            <a:r>
              <a:rPr lang="en-US" dirty="0" smtClean="0"/>
              <a:t>Level 1</a:t>
            </a:r>
          </a:p>
          <a:p>
            <a:pPr lvl="2"/>
            <a:r>
              <a:rPr lang="en-US" dirty="0" smtClean="0"/>
              <a:t>Level 2</a:t>
            </a:r>
          </a:p>
          <a:p>
            <a:pPr lvl="3"/>
            <a:r>
              <a:rPr lang="en-US" dirty="0" smtClean="0"/>
              <a:t>Level 3</a:t>
            </a:r>
            <a:endParaRPr lang="en-US" dirty="0"/>
          </a:p>
        </p:txBody>
      </p:sp>
      <p:sp>
        <p:nvSpPr>
          <p:cNvPr id="2" name="Title Placeholder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77008" y="857475"/>
            <a:ext cx="7879373" cy="7727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4" name="Drawing grid" hidden="1"/>
          <p:cNvGrpSpPr/>
          <p:nvPr>
            <p:custDataLst>
              <p:tags r:id="rId13"/>
            </p:custDataLst>
          </p:nvPr>
        </p:nvGrpSpPr>
        <p:grpSpPr>
          <a:xfrm>
            <a:off x="0" y="0"/>
            <a:ext cx="9144000" cy="6858000"/>
            <a:chOff x="0" y="0"/>
            <a:chExt cx="9906000" cy="6858000"/>
          </a:xfrm>
        </p:grpSpPr>
        <p:cxnSp>
          <p:nvCxnSpPr>
            <p:cNvPr id="27" name="!!!Do not delete!!!"/>
            <p:cNvCxnSpPr/>
            <p:nvPr/>
          </p:nvCxnSpPr>
          <p:spPr>
            <a:xfrm>
              <a:off x="738000" y="0"/>
              <a:ext cx="0" cy="6858000"/>
            </a:xfrm>
            <a:prstGeom prst="line">
              <a:avLst/>
            </a:prstGeom>
            <a:ln w="3175" cap="sq">
              <a:solidFill>
                <a:srgbClr val="C00000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!!!Do not delete!!!"/>
            <p:cNvCxnSpPr/>
            <p:nvPr/>
          </p:nvCxnSpPr>
          <p:spPr>
            <a:xfrm>
              <a:off x="1347787" y="0"/>
              <a:ext cx="0" cy="749300"/>
            </a:xfrm>
            <a:prstGeom prst="line">
              <a:avLst/>
            </a:prstGeom>
            <a:ln w="3175" cap="sq">
              <a:solidFill>
                <a:srgbClr val="C00000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!!!Do not delete!!!"/>
            <p:cNvCxnSpPr/>
            <p:nvPr/>
          </p:nvCxnSpPr>
          <p:spPr>
            <a:xfrm>
              <a:off x="7740969" y="0"/>
              <a:ext cx="0" cy="749300"/>
            </a:xfrm>
            <a:prstGeom prst="line">
              <a:avLst/>
            </a:prstGeom>
            <a:ln w="3175" cap="sq">
              <a:solidFill>
                <a:srgbClr val="C00000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!!!Do not delete!!!"/>
            <p:cNvCxnSpPr/>
            <p:nvPr/>
          </p:nvCxnSpPr>
          <p:spPr>
            <a:xfrm>
              <a:off x="8128319" y="0"/>
              <a:ext cx="0" cy="749300"/>
            </a:xfrm>
            <a:prstGeom prst="line">
              <a:avLst/>
            </a:prstGeom>
            <a:ln w="3175" cap="sq">
              <a:solidFill>
                <a:srgbClr val="C00000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!!!Do not delete!!!"/>
            <p:cNvCxnSpPr/>
            <p:nvPr/>
          </p:nvCxnSpPr>
          <p:spPr>
            <a:xfrm>
              <a:off x="9271000" y="0"/>
              <a:ext cx="0" cy="6858000"/>
            </a:xfrm>
            <a:prstGeom prst="line">
              <a:avLst/>
            </a:prstGeom>
            <a:ln w="3175" cap="sq">
              <a:solidFill>
                <a:srgbClr val="C00000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!!!Do not delete!!!"/>
            <p:cNvCxnSpPr/>
            <p:nvPr/>
          </p:nvCxnSpPr>
          <p:spPr>
            <a:xfrm>
              <a:off x="0" y="221454"/>
              <a:ext cx="9906000" cy="0"/>
            </a:xfrm>
            <a:prstGeom prst="line">
              <a:avLst/>
            </a:prstGeom>
            <a:ln w="3175" cap="sq">
              <a:solidFill>
                <a:srgbClr val="C00000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!!!Do not delete!!!"/>
            <p:cNvCxnSpPr/>
            <p:nvPr/>
          </p:nvCxnSpPr>
          <p:spPr>
            <a:xfrm>
              <a:off x="0" y="496092"/>
              <a:ext cx="9906000" cy="0"/>
            </a:xfrm>
            <a:prstGeom prst="line">
              <a:avLst/>
            </a:prstGeom>
            <a:ln w="3175" cap="sq">
              <a:solidFill>
                <a:srgbClr val="C00000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!!!Do not delete!!!"/>
            <p:cNvCxnSpPr/>
            <p:nvPr/>
          </p:nvCxnSpPr>
          <p:spPr>
            <a:xfrm>
              <a:off x="0" y="856800"/>
              <a:ext cx="9906000" cy="0"/>
            </a:xfrm>
            <a:prstGeom prst="line">
              <a:avLst/>
            </a:prstGeom>
            <a:ln w="3175" cap="sq">
              <a:solidFill>
                <a:srgbClr val="C00000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!!!Do not delete!!!"/>
            <p:cNvCxnSpPr/>
            <p:nvPr/>
          </p:nvCxnSpPr>
          <p:spPr>
            <a:xfrm>
              <a:off x="0" y="741599"/>
              <a:ext cx="144000" cy="0"/>
            </a:xfrm>
            <a:prstGeom prst="line">
              <a:avLst/>
            </a:prstGeom>
            <a:ln w="3175" cap="sq">
              <a:solidFill>
                <a:srgbClr val="C00000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!!!Do not delete!!!"/>
            <p:cNvCxnSpPr/>
            <p:nvPr/>
          </p:nvCxnSpPr>
          <p:spPr>
            <a:xfrm>
              <a:off x="0" y="6416675"/>
              <a:ext cx="9906000" cy="0"/>
            </a:xfrm>
            <a:prstGeom prst="line">
              <a:avLst/>
            </a:prstGeom>
            <a:ln w="3175" cap="sq">
              <a:solidFill>
                <a:srgbClr val="C00000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!!!Do not delete!!!"/>
            <p:cNvCxnSpPr/>
            <p:nvPr/>
          </p:nvCxnSpPr>
          <p:spPr>
            <a:xfrm>
              <a:off x="0" y="6708775"/>
              <a:ext cx="9906000" cy="0"/>
            </a:xfrm>
            <a:prstGeom prst="line">
              <a:avLst/>
            </a:prstGeom>
            <a:ln w="3175" cap="sq">
              <a:solidFill>
                <a:srgbClr val="C00000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!!!Do not delete!!!"/>
            <p:cNvCxnSpPr/>
            <p:nvPr/>
          </p:nvCxnSpPr>
          <p:spPr>
            <a:xfrm>
              <a:off x="0" y="1995488"/>
              <a:ext cx="9271000" cy="0"/>
            </a:xfrm>
            <a:prstGeom prst="line">
              <a:avLst/>
            </a:prstGeom>
            <a:ln w="3175" cap="sq">
              <a:solidFill>
                <a:srgbClr val="C00000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!!!Do not delete!!!"/>
            <p:cNvCxnSpPr/>
            <p:nvPr/>
          </p:nvCxnSpPr>
          <p:spPr>
            <a:xfrm>
              <a:off x="0" y="3032125"/>
              <a:ext cx="736600" cy="0"/>
            </a:xfrm>
            <a:prstGeom prst="line">
              <a:avLst/>
            </a:prstGeom>
            <a:ln w="3175" cap="sq">
              <a:solidFill>
                <a:srgbClr val="C00000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!!!Do not delete!!!"/>
            <p:cNvCxnSpPr/>
            <p:nvPr/>
          </p:nvCxnSpPr>
          <p:spPr>
            <a:xfrm>
              <a:off x="0" y="1763999"/>
              <a:ext cx="144000" cy="0"/>
            </a:xfrm>
            <a:prstGeom prst="line">
              <a:avLst/>
            </a:prstGeom>
            <a:ln w="3175" cap="sq">
              <a:solidFill>
                <a:srgbClr val="C00000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Formatted_text" hidden="1"/>
          <p:cNvSpPr txBox="1">
            <a:spLocks/>
          </p:cNvSpPr>
          <p:nvPr>
            <p:custDataLst>
              <p:tags r:id="rId14"/>
            </p:custDataLst>
          </p:nvPr>
        </p:nvSpPr>
        <p:spPr>
          <a:xfrm>
            <a:off x="681406" y="2621662"/>
            <a:ext cx="1827692" cy="95949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Pct val="100000"/>
            </a:pPr>
            <a:r>
              <a:rPr lang="de-DE" sz="1385" b="1" dirty="0">
                <a:solidFill>
                  <a:prstClr val="black"/>
                </a:solidFill>
                <a:cs typeface="Arial" pitchFamily="34" charset="0"/>
              </a:rPr>
              <a:t>15 Point Text: Level 0</a:t>
            </a:r>
            <a:endParaRPr lang="de-DE" sz="1385" dirty="0">
              <a:solidFill>
                <a:prstClr val="black"/>
              </a:solidFill>
              <a:cs typeface="Arial" pitchFamily="34" charset="0"/>
            </a:endParaRPr>
          </a:p>
          <a:p>
            <a:pPr marL="151916" lvl="1" indent="-151916" fontAlgn="base">
              <a:lnSpc>
                <a:spcPct val="93000"/>
              </a:lnSpc>
              <a:spcBef>
                <a:spcPts val="739"/>
              </a:spcBef>
              <a:spcAft>
                <a:spcPct val="0"/>
              </a:spcAft>
              <a:buClr>
                <a:prstClr val="black"/>
              </a:buClr>
              <a:buSzPct val="100000"/>
              <a:buFont typeface="Arial Narrow"/>
              <a:buChar char="&gt;"/>
            </a:pPr>
            <a:r>
              <a:rPr lang="de-DE" sz="1385" dirty="0">
                <a:solidFill>
                  <a:prstClr val="black"/>
                </a:solidFill>
                <a:cs typeface="Arial" pitchFamily="34" charset="0"/>
              </a:rPr>
              <a:t>Level 1</a:t>
            </a:r>
          </a:p>
          <a:p>
            <a:pPr marL="318074" lvl="2" indent="-154289" fontAlgn="base">
              <a:lnSpc>
                <a:spcPct val="93000"/>
              </a:lnSpc>
              <a:spcBef>
                <a:spcPts val="369"/>
              </a:spcBef>
              <a:spcAft>
                <a:spcPct val="0"/>
              </a:spcAft>
              <a:buClr>
                <a:prstClr val="black"/>
              </a:buClr>
              <a:buSzPct val="100000"/>
              <a:buFont typeface="Arial Narrow"/>
              <a:buChar char="–"/>
            </a:pPr>
            <a:r>
              <a:rPr lang="de-DE" sz="1385" dirty="0">
                <a:solidFill>
                  <a:prstClr val="black"/>
                </a:solidFill>
                <a:cs typeface="Arial" pitchFamily="34" charset="0"/>
              </a:rPr>
              <a:t>Level 2</a:t>
            </a:r>
          </a:p>
          <a:p>
            <a:pPr marL="460495" lvl="3" indent="-132926" fontAlgn="base">
              <a:lnSpc>
                <a:spcPct val="93000"/>
              </a:lnSpc>
              <a:spcBef>
                <a:spcPts val="185"/>
              </a:spcBef>
              <a:spcAft>
                <a:spcPct val="0"/>
              </a:spcAft>
              <a:buClr>
                <a:prstClr val="black"/>
              </a:buClr>
              <a:buSzPct val="100000"/>
              <a:buFont typeface="Arial Narrow"/>
              <a:buChar char="-"/>
            </a:pPr>
            <a:r>
              <a:rPr lang="de-DE" sz="1385" dirty="0">
                <a:solidFill>
                  <a:prstClr val="black"/>
                </a:solidFill>
                <a:cs typeface="Arial" pitchFamily="34" charset="0"/>
              </a:rPr>
              <a:t>Level 3</a:t>
            </a:r>
          </a:p>
        </p:txBody>
      </p:sp>
      <p:sp>
        <p:nvSpPr>
          <p:cNvPr id="46" name="Source" hidden="1"/>
          <p:cNvSpPr txBox="1"/>
          <p:nvPr>
            <p:custDataLst>
              <p:tags r:id="rId15"/>
            </p:custDataLst>
          </p:nvPr>
        </p:nvSpPr>
        <p:spPr>
          <a:xfrm>
            <a:off x="681406" y="6720061"/>
            <a:ext cx="476092" cy="118879"/>
          </a:xfrm>
          <a:prstGeom prst="rect">
            <a:avLst/>
          </a:prstGeom>
          <a:noFill/>
          <a:ln w="9525">
            <a:noFill/>
          </a:ln>
        </p:spPr>
        <p:txBody>
          <a:bodyPr vert="horz" wrap="none" lIns="0" tIns="0" rIns="0" bIns="0" rtlCol="0" anchor="b" anchorCtr="0">
            <a:spAutoFit/>
          </a:bodyPr>
          <a:lstStyle/>
          <a:p>
            <a:pPr marL="342908" indent="-342908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Pct val="100000"/>
            </a:pPr>
            <a:r>
              <a:rPr lang="de-DE" sz="831" dirty="0">
                <a:solidFill>
                  <a:prstClr val="black"/>
                </a:solidFill>
                <a:cs typeface="Arial" pitchFamily="34" charset="0"/>
              </a:rPr>
              <a:t>Source:	</a:t>
            </a:r>
            <a:r>
              <a:rPr lang="de-DE" sz="831" dirty="0" err="1">
                <a:solidFill>
                  <a:prstClr val="black"/>
                </a:solidFill>
                <a:cs typeface="Arial" pitchFamily="34" charset="0"/>
              </a:rPr>
              <a:t>xxx</a:t>
            </a:r>
            <a:endParaRPr lang="de-DE" sz="83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7" name="Notes" hidden="1"/>
          <p:cNvSpPr txBox="1"/>
          <p:nvPr>
            <p:custDataLst>
              <p:tags r:id="rId16"/>
            </p:custDataLst>
          </p:nvPr>
        </p:nvSpPr>
        <p:spPr>
          <a:xfrm>
            <a:off x="681406" y="6428504"/>
            <a:ext cx="294953" cy="132087"/>
          </a:xfrm>
          <a:prstGeom prst="rect">
            <a:avLst/>
          </a:prstGeom>
          <a:noFill/>
          <a:ln w="9525">
            <a:noFill/>
          </a:ln>
        </p:spPr>
        <p:txBody>
          <a:bodyPr vert="horz" wrap="none" lIns="0" tIns="0" rIns="0" bIns="0" rtlCol="0" anchor="b" anchorCtr="0">
            <a:spAutoFit/>
          </a:bodyPr>
          <a:lstStyle/>
          <a:p>
            <a:pPr marL="149473" indent="-14947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Pct val="100000"/>
            </a:pPr>
            <a:r>
              <a:rPr lang="de-DE" sz="923" dirty="0">
                <a:solidFill>
                  <a:prstClr val="black"/>
                </a:solidFill>
                <a:cs typeface="Arial" pitchFamily="34" charset="0"/>
              </a:rPr>
              <a:t>1)	</a:t>
            </a:r>
            <a:r>
              <a:rPr lang="de-DE" sz="923" dirty="0" err="1">
                <a:solidFill>
                  <a:prstClr val="black"/>
                </a:solidFill>
                <a:cs typeface="Arial" pitchFamily="34" charset="0"/>
              </a:rPr>
              <a:t>xxx</a:t>
            </a:r>
            <a:endParaRPr lang="de-DE" sz="923" dirty="0">
              <a:solidFill>
                <a:prstClr val="black"/>
              </a:solidFill>
              <a:cs typeface="Arial" pitchFamily="34" charset="0"/>
            </a:endParaRPr>
          </a:p>
        </p:txBody>
      </p:sp>
      <p:grpSp>
        <p:nvGrpSpPr>
          <p:cNvPr id="5" name="Legend" hidden="1"/>
          <p:cNvGrpSpPr/>
          <p:nvPr>
            <p:custDataLst>
              <p:tags r:id="rId17"/>
            </p:custDataLst>
          </p:nvPr>
        </p:nvGrpSpPr>
        <p:grpSpPr>
          <a:xfrm>
            <a:off x="681405" y="6195220"/>
            <a:ext cx="602505" cy="146050"/>
            <a:chOff x="736600" y="6157119"/>
            <a:chExt cx="652713" cy="146050"/>
          </a:xfrm>
        </p:grpSpPr>
        <p:sp>
          <p:nvSpPr>
            <p:cNvPr id="49" name="LegendIcon"/>
            <p:cNvSpPr/>
            <p:nvPr/>
          </p:nvSpPr>
          <p:spPr>
            <a:xfrm>
              <a:off x="736600" y="6157119"/>
              <a:ext cx="215900" cy="146050"/>
            </a:xfrm>
            <a:prstGeom prst="rect">
              <a:avLst/>
            </a:prstGeom>
            <a:noFill/>
            <a:ln w="9525" cap="flat" cmpd="sng" algn="ctr">
              <a:solidFill>
                <a:srgbClr val="003F56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844083">
                <a:lnSpc>
                  <a:spcPct val="93000"/>
                </a:lnSpc>
                <a:defRPr/>
              </a:pPr>
              <a:endParaRPr lang="de-DE" sz="1200" kern="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0" name="LegendText"/>
            <p:cNvSpPr txBox="1"/>
            <p:nvPr/>
          </p:nvSpPr>
          <p:spPr>
            <a:xfrm>
              <a:off x="1035050" y="6160134"/>
              <a:ext cx="354263" cy="132087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defTabSz="844083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r>
                <a:rPr lang="de-DE" sz="923" kern="0" dirty="0">
                  <a:solidFill>
                    <a:sysClr val="windowText" lastClr="000000"/>
                  </a:solidFill>
                  <a:cs typeface="Arial" pitchFamily="34" charset="0"/>
                </a:rPr>
                <a:t>Legend</a:t>
              </a:r>
            </a:p>
          </p:txBody>
        </p:sp>
      </p:grpSp>
      <p:sp>
        <p:nvSpPr>
          <p:cNvPr id="51" name="Subtitle" hidden="1"/>
          <p:cNvSpPr txBox="1">
            <a:spLocks/>
          </p:cNvSpPr>
          <p:nvPr>
            <p:custDataLst>
              <p:tags r:id="rId18"/>
            </p:custDataLst>
          </p:nvPr>
        </p:nvSpPr>
        <p:spPr>
          <a:xfrm>
            <a:off x="681406" y="2005020"/>
            <a:ext cx="7876816" cy="27751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Pct val="100000"/>
            </a:pPr>
            <a:r>
              <a:rPr lang="de-DE" sz="1939" dirty="0" err="1">
                <a:solidFill>
                  <a:prstClr val="black"/>
                </a:solidFill>
                <a:cs typeface="Arial" pitchFamily="34" charset="0"/>
              </a:rPr>
              <a:t>Subtitle</a:t>
            </a:r>
            <a:endParaRPr lang="de-DE" sz="1939" dirty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300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dt="0"/>
  <p:txStyles>
    <p:titleStyle>
      <a:lvl1pPr algn="l" defTabSz="844083" rtl="0" eaLnBrk="1" latinLnBrk="0" hangingPunct="1">
        <a:lnSpc>
          <a:spcPct val="93000"/>
        </a:lnSpc>
        <a:spcBef>
          <a:spcPct val="0"/>
        </a:spcBef>
        <a:buNone/>
        <a:defRPr lang="en-US" sz="2492" b="0" kern="1200" dirty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844083" rtl="0" eaLnBrk="1" latinLnBrk="0" hangingPunct="1">
        <a:lnSpc>
          <a:spcPct val="93000"/>
        </a:lnSpc>
        <a:spcBef>
          <a:spcPts val="0"/>
        </a:spcBef>
        <a:buFont typeface="Arial" pitchFamily="34" charset="0"/>
        <a:buNone/>
        <a:defRPr lang="en-US" sz="1939" b="1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212682" indent="-212682" algn="l" defTabSz="844083" rtl="0" eaLnBrk="1" latinLnBrk="0" hangingPunct="1">
        <a:lnSpc>
          <a:spcPct val="93000"/>
        </a:lnSpc>
        <a:spcBef>
          <a:spcPts val="1108"/>
        </a:spcBef>
        <a:buFont typeface="Arial Narrow" pitchFamily="34" charset="0"/>
        <a:buChar char="&gt;"/>
        <a:defRPr lang="en-US" sz="1939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445304" indent="-216005" algn="l" defTabSz="844083" rtl="0" eaLnBrk="1" latinLnBrk="0" hangingPunct="1">
        <a:lnSpc>
          <a:spcPct val="93000"/>
        </a:lnSpc>
        <a:spcBef>
          <a:spcPts val="369"/>
        </a:spcBef>
        <a:buFont typeface="Arial Narrow" pitchFamily="34" charset="0"/>
        <a:buChar char="–"/>
        <a:defRPr lang="en-US" sz="1939" b="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644693" indent="-186097" algn="l" defTabSz="844083" rtl="0" eaLnBrk="1" latinLnBrk="0" hangingPunct="1">
        <a:lnSpc>
          <a:spcPct val="93000"/>
        </a:lnSpc>
        <a:spcBef>
          <a:spcPts val="185"/>
        </a:spcBef>
        <a:buFont typeface="Arial Narrow" pitchFamily="34" charset="0"/>
        <a:buChar char="-"/>
        <a:defRPr lang="en-US" sz="1939" b="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644693" indent="0" algn="l" defTabSz="844083" rtl="0" eaLnBrk="1" latinLnBrk="0" hangingPunct="1">
        <a:lnSpc>
          <a:spcPct val="93000"/>
        </a:lnSpc>
        <a:spcBef>
          <a:spcPts val="0"/>
        </a:spcBef>
        <a:buFont typeface="Arial" pitchFamily="34" charset="0"/>
        <a:buNone/>
        <a:defRPr sz="1569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321228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7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7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7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1pPr>
      <a:lvl2pPr marL="422042" algn="l" defTabSz="844083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681390" y="-15942"/>
            <a:ext cx="9836789" cy="3233371"/>
            <a:chOff x="-923717" y="0"/>
            <a:chExt cx="13115718" cy="4311161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 flipH="1">
              <a:off x="-923717" y="0"/>
              <a:ext cx="13111222" cy="4311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4407" tIns="42203" rIns="84407" bIns="42203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200" b="1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" name="Freeform 6"/>
            <p:cNvSpPr>
              <a:spLocks/>
            </p:cNvSpPr>
            <p:nvPr/>
          </p:nvSpPr>
          <p:spPr bwMode="auto">
            <a:xfrm flipH="1">
              <a:off x="470137" y="0"/>
              <a:ext cx="11721864" cy="4089071"/>
            </a:xfrm>
            <a:custGeom>
              <a:avLst/>
              <a:gdLst>
                <a:gd name="T0" fmla="*/ 0 w 5214"/>
                <a:gd name="T1" fmla="*/ 0 h 2191"/>
                <a:gd name="T2" fmla="*/ 0 w 5214"/>
                <a:gd name="T3" fmla="*/ 2191 h 2191"/>
                <a:gd name="T4" fmla="*/ 5214 w 5214"/>
                <a:gd name="T5" fmla="*/ 0 h 2191"/>
                <a:gd name="T6" fmla="*/ 0 w 5214"/>
                <a:gd name="T7" fmla="*/ 0 h 2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14" h="2191">
                  <a:moveTo>
                    <a:pt x="0" y="0"/>
                  </a:moveTo>
                  <a:lnTo>
                    <a:pt x="0" y="2191"/>
                  </a:lnTo>
                  <a:lnTo>
                    <a:pt x="52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28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4407" tIns="42203" rIns="84407" bIns="42203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200" b="1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" name="Freeform 7"/>
            <p:cNvSpPr>
              <a:spLocks/>
            </p:cNvSpPr>
            <p:nvPr/>
          </p:nvSpPr>
          <p:spPr bwMode="auto">
            <a:xfrm flipH="1">
              <a:off x="4988922" y="0"/>
              <a:ext cx="6820893" cy="1950287"/>
            </a:xfrm>
            <a:custGeom>
              <a:avLst/>
              <a:gdLst>
                <a:gd name="T0" fmla="*/ 953 w 3034"/>
                <a:gd name="T1" fmla="*/ 0 h 1045"/>
                <a:gd name="T2" fmla="*/ 0 w 3034"/>
                <a:gd name="T3" fmla="*/ 1045 h 1045"/>
                <a:gd name="T4" fmla="*/ 3034 w 3034"/>
                <a:gd name="T5" fmla="*/ 0 h 1045"/>
                <a:gd name="T6" fmla="*/ 953 w 3034"/>
                <a:gd name="T7" fmla="*/ 0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4" h="1045">
                  <a:moveTo>
                    <a:pt x="953" y="0"/>
                  </a:moveTo>
                  <a:lnTo>
                    <a:pt x="0" y="1045"/>
                  </a:lnTo>
                  <a:lnTo>
                    <a:pt x="3034" y="0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B51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4407" tIns="42203" rIns="84407" bIns="42203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200" b="1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" name="Freeform 8"/>
            <p:cNvSpPr>
              <a:spLocks/>
            </p:cNvSpPr>
            <p:nvPr/>
          </p:nvSpPr>
          <p:spPr bwMode="auto">
            <a:xfrm flipH="1">
              <a:off x="2286644" y="0"/>
              <a:ext cx="9905357" cy="2680012"/>
            </a:xfrm>
            <a:custGeom>
              <a:avLst/>
              <a:gdLst>
                <a:gd name="T0" fmla="*/ 0 w 4406"/>
                <a:gd name="T1" fmla="*/ 0 h 1436"/>
                <a:gd name="T2" fmla="*/ 0 w 4406"/>
                <a:gd name="T3" fmla="*/ 1436 h 1436"/>
                <a:gd name="T4" fmla="*/ 4110 w 4406"/>
                <a:gd name="T5" fmla="*/ 405 h 1436"/>
                <a:gd name="T6" fmla="*/ 4406 w 4406"/>
                <a:gd name="T7" fmla="*/ 0 h 1436"/>
                <a:gd name="T8" fmla="*/ 0 w 4406"/>
                <a:gd name="T9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06" h="1436">
                  <a:moveTo>
                    <a:pt x="0" y="0"/>
                  </a:moveTo>
                  <a:lnTo>
                    <a:pt x="0" y="1436"/>
                  </a:lnTo>
                  <a:lnTo>
                    <a:pt x="4110" y="405"/>
                  </a:lnTo>
                  <a:lnTo>
                    <a:pt x="440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41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4407" tIns="42203" rIns="84407" bIns="42203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200" b="1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" name="Freeform 9"/>
            <p:cNvSpPr>
              <a:spLocks/>
            </p:cNvSpPr>
            <p:nvPr/>
          </p:nvSpPr>
          <p:spPr bwMode="auto">
            <a:xfrm flipH="1">
              <a:off x="3084738" y="0"/>
              <a:ext cx="9107263" cy="2543772"/>
            </a:xfrm>
            <a:custGeom>
              <a:avLst/>
              <a:gdLst>
                <a:gd name="T0" fmla="*/ 0 w 4051"/>
                <a:gd name="T1" fmla="*/ 0 h 1363"/>
                <a:gd name="T2" fmla="*/ 0 w 4051"/>
                <a:gd name="T3" fmla="*/ 1363 h 1363"/>
                <a:gd name="T4" fmla="*/ 4051 w 4051"/>
                <a:gd name="T5" fmla="*/ 0 h 1363"/>
                <a:gd name="T6" fmla="*/ 0 w 4051"/>
                <a:gd name="T7" fmla="*/ 0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51" h="1363">
                  <a:moveTo>
                    <a:pt x="0" y="0"/>
                  </a:moveTo>
                  <a:lnTo>
                    <a:pt x="0" y="1363"/>
                  </a:lnTo>
                  <a:lnTo>
                    <a:pt x="405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4407" tIns="42203" rIns="84407" bIns="42203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200" b="1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15616" y="3924054"/>
            <a:ext cx="7081476" cy="700192"/>
          </a:xfrm>
        </p:spPr>
        <p:txBody>
          <a:bodyPr/>
          <a:lstStyle/>
          <a:p>
            <a:r>
              <a:rPr lang="ru-RU" dirty="0">
                <a:latin typeface="Calibri" panose="020F0502020204030204" pitchFamily="34" charset="0"/>
              </a:rPr>
              <a:t>ОТЧЁТ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111285" y="1422686"/>
            <a:ext cx="4601643" cy="80159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3000"/>
              </a:lnSpc>
              <a:spcBef>
                <a:spcPts val="0"/>
              </a:spcBef>
              <a:buNone/>
              <a:defRPr kumimoji="0" lang="en-US" sz="53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endParaRPr lang="ru-RU" sz="4984">
              <a:solidFill>
                <a:srgbClr val="2C4155">
                  <a:lumMod val="50000"/>
                </a:srgb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1115616" y="2468950"/>
            <a:ext cx="6066249" cy="678515"/>
          </a:xfrm>
          <a:prstGeom prst="rect">
            <a:avLst/>
          </a:prstGeom>
        </p:spPr>
        <p:txBody>
          <a:bodyPr vert="horz" lIns="84407" tIns="42203" rIns="84407" bIns="42203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spcAft>
                <a:spcPct val="0"/>
              </a:spcAft>
            </a:pPr>
            <a:endParaRPr lang="ru-RU" sz="1847" b="1" dirty="0">
              <a:solidFill>
                <a:prstClr val="black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/>
          </p:nvPr>
        </p:nvSpPr>
        <p:spPr>
          <a:xfrm>
            <a:off x="369146" y="3128249"/>
            <a:ext cx="6511975" cy="1935503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4000" kern="120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Times New Roman" panose="02020603050405020304" pitchFamily="18" charset="0"/>
              </a:rPr>
              <a:t>Проблематика развития малого бизнеса на базе закупочной </a:t>
            </a:r>
            <a:r>
              <a:rPr lang="ru-RU" sz="4000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Times New Roman" panose="02020603050405020304" pitchFamily="18" charset="0"/>
              </a:rPr>
              <a:t>деятельности</a:t>
            </a:r>
            <a:r>
              <a:rPr lang="ru-RU" sz="4000" dirty="0" smtClean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4000" dirty="0">
              <a:solidFill>
                <a:schemeClr val="tx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/>
          </p:nvPr>
        </p:nvSpPr>
        <p:spPr>
          <a:xfrm>
            <a:off x="357246" y="5939898"/>
            <a:ext cx="7920174" cy="918102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Calibri" panose="020F0502020204030204" pitchFamily="34" charset="0"/>
              </a:rPr>
              <a:t>     </a:t>
            </a:r>
          </a:p>
          <a:p>
            <a:endParaRPr lang="ru-RU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endParaRPr lang="ru-RU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endParaRPr lang="ru-RU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endParaRPr lang="ru-RU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СПИКЕР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400" kern="1200" dirty="0">
                <a:solidFill>
                  <a:srgbClr val="1F497D">
                    <a:lumMod val="75000"/>
                  </a:srgb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Емельянов Антон Андреевич – Генеральный директор ОАО «ЕЭТП»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ДАТА: </a:t>
            </a:r>
            <a:r>
              <a:rPr lang="ru-RU" sz="2400" dirty="0" smtClean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21.04.2016</a:t>
            </a:r>
            <a:endParaRPr lang="ru-RU" sz="2400" dirty="0">
              <a:solidFill>
                <a:schemeClr val="tx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</a:t>
            </a:r>
            <a:endParaRPr lang="ru-RU" sz="1800" dirty="0">
              <a:solidFill>
                <a:schemeClr val="tx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357246" y="2071455"/>
            <a:ext cx="2628647" cy="790574"/>
          </a:xfrm>
        </p:spPr>
        <p:txBody>
          <a:bodyPr/>
          <a:lstStyle/>
          <a:p>
            <a:r>
              <a:rPr lang="ru-RU" sz="4000" b="1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СЕКЦИЯ </a:t>
            </a:r>
            <a:r>
              <a:rPr lang="ru-RU" sz="4000" b="1" smtClean="0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979713" y="2996952"/>
            <a:ext cx="52565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32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Проблематика развития малого бизнеса на базе закупочной деятельности</a:t>
            </a:r>
            <a:endParaRPr lang="ru-RU" sz="32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972" y="1772816"/>
            <a:ext cx="4527706" cy="4458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Сейчас или никогда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73676" y="1894900"/>
            <a:ext cx="422631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400"/>
              </a:spcBef>
            </a:pPr>
            <a:r>
              <a:rPr lang="ru-RU" sz="1600" dirty="0" smtClean="0">
                <a:cs typeface="Times New Roman" pitchFamily="18" charset="0"/>
              </a:rPr>
              <a:t>Закупки государства и госкомпаний составляют порядка </a:t>
            </a:r>
            <a:r>
              <a:rPr lang="ru-RU" sz="1600" b="1" dirty="0" smtClean="0">
                <a:solidFill>
                  <a:srgbClr val="328BB8"/>
                </a:solidFill>
                <a:cs typeface="Times New Roman" pitchFamily="18" charset="0"/>
              </a:rPr>
              <a:t>30 трлн.руб.</a:t>
            </a:r>
            <a:r>
              <a:rPr lang="ru-RU" sz="1600" dirty="0" smtClean="0">
                <a:cs typeface="Times New Roman" pitchFamily="18" charset="0"/>
              </a:rPr>
              <a:t> в год, </a:t>
            </a:r>
            <a:br>
              <a:rPr lang="ru-RU" sz="1600" dirty="0" smtClean="0">
                <a:cs typeface="Times New Roman" pitchFamily="18" charset="0"/>
              </a:rPr>
            </a:br>
            <a:r>
              <a:rPr lang="ru-RU" sz="1600" dirty="0" smtClean="0">
                <a:cs typeface="Times New Roman" pitchFamily="18" charset="0"/>
              </a:rPr>
              <a:t>из них </a:t>
            </a:r>
            <a:r>
              <a:rPr lang="ru-RU" sz="1600" b="1" dirty="0" smtClean="0">
                <a:solidFill>
                  <a:srgbClr val="328BB8"/>
                </a:solidFill>
                <a:cs typeface="Times New Roman" pitchFamily="18" charset="0"/>
              </a:rPr>
              <a:t>4,8 </a:t>
            </a:r>
            <a:r>
              <a:rPr lang="ru-RU" sz="1600" b="1" dirty="0">
                <a:solidFill>
                  <a:srgbClr val="328BB8"/>
                </a:solidFill>
                <a:cs typeface="Times New Roman" pitchFamily="18" charset="0"/>
              </a:rPr>
              <a:t>трлн.руб.</a:t>
            </a:r>
            <a:r>
              <a:rPr lang="ru-RU" sz="1600" dirty="0">
                <a:cs typeface="Times New Roman" pitchFamily="18" charset="0"/>
              </a:rPr>
              <a:t> – </a:t>
            </a:r>
            <a:r>
              <a:rPr lang="ru-RU" sz="1600" dirty="0" smtClean="0">
                <a:cs typeface="Times New Roman" pitchFamily="18" charset="0"/>
              </a:rPr>
              <a:t>закупки для субъектов малого предпринимательства.</a:t>
            </a:r>
          </a:p>
          <a:p>
            <a:pPr>
              <a:spcBef>
                <a:spcPts val="8400"/>
              </a:spcBef>
            </a:pPr>
            <a:r>
              <a:rPr lang="ru-RU" sz="1600" dirty="0" smtClean="0">
                <a:cs typeface="Times New Roman" pitchFamily="18" charset="0"/>
              </a:rPr>
              <a:t>Низкий курс национальной валюты, </a:t>
            </a:r>
            <a:br>
              <a:rPr lang="ru-RU" sz="1600" dirty="0" smtClean="0">
                <a:cs typeface="Times New Roman" pitchFamily="18" charset="0"/>
              </a:rPr>
            </a:br>
            <a:r>
              <a:rPr lang="ru-RU" sz="1600" dirty="0" smtClean="0">
                <a:cs typeface="Times New Roman" pitchFamily="18" charset="0"/>
              </a:rPr>
              <a:t>как возможность эффективного импортозамещения.</a:t>
            </a:r>
          </a:p>
          <a:p>
            <a:pPr>
              <a:spcBef>
                <a:spcPts val="8400"/>
              </a:spcBef>
            </a:pPr>
            <a:r>
              <a:rPr lang="ru-RU" sz="1600" dirty="0" smtClean="0">
                <a:cs typeface="Times New Roman" pitchFamily="18" charset="0"/>
              </a:rPr>
              <a:t>Механизм прозрачности закупок:  </a:t>
            </a:r>
            <a:r>
              <a:rPr lang="ru-RU" sz="1600" b="1" dirty="0" smtClean="0">
                <a:solidFill>
                  <a:srgbClr val="328BB8"/>
                </a:solidFill>
                <a:cs typeface="Times New Roman" pitchFamily="18" charset="0"/>
              </a:rPr>
              <a:t>до 55%</a:t>
            </a:r>
            <a:r>
              <a:rPr lang="ru-RU" sz="1600" dirty="0" smtClean="0">
                <a:cs typeface="Times New Roman" pitchFamily="18" charset="0"/>
              </a:rPr>
              <a:t> закупок проводятся в электронном виде </a:t>
            </a:r>
            <a:br>
              <a:rPr lang="ru-RU" sz="1600" dirty="0" smtClean="0">
                <a:cs typeface="Times New Roman" pitchFamily="18" charset="0"/>
              </a:rPr>
            </a:br>
            <a:r>
              <a:rPr lang="ru-RU" sz="1600" dirty="0" smtClean="0">
                <a:cs typeface="Times New Roman" pitchFamily="18" charset="0"/>
              </a:rPr>
              <a:t>и находятся в публичном доступе в ЕИС.</a:t>
            </a:r>
            <a:endParaRPr lang="ru-RU" sz="1600" dirty="0"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29839" y="1268760"/>
            <a:ext cx="4404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+mj-lt"/>
                <a:cs typeface="Times New Roman" pitchFamily="18" charset="0"/>
              </a:rPr>
              <a:t>Доля малого предпринимательства в ВВП</a:t>
            </a:r>
          </a:p>
        </p:txBody>
      </p:sp>
      <p:pic>
        <p:nvPicPr>
          <p:cNvPr id="1027" name="Picture 3" descr="C:\Users\Полина\Dropbox\ЕЭТП (не удалять)\Шаблон презентации ppt\267 серых иконок\1-7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47028"/>
            <a:ext cx="719138" cy="70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ина\Dropbox\ЕЭТП (не удалять)\Шаблон презентации ppt\267 серых иконок\2-2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91" y="1052736"/>
            <a:ext cx="771525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Полина\Dropbox\ЕЭТП (не удалять)\Шаблон презентации ppt\267 серых иконок\2-7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37" y="4919236"/>
            <a:ext cx="801687" cy="73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72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Сейчас или никогда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5301208"/>
            <a:ext cx="9144000" cy="15567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3344" y="5733256"/>
            <a:ext cx="8639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 Для развития экономики в целом необходимо развитие субъектов малого  предпринимательства, в первую очередь – в сфере производства и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инноваций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1954575"/>
            <a:ext cx="41044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cs typeface="Times New Roman" pitchFamily="18" charset="0"/>
              </a:rPr>
              <a:t>Структурная доля малого бизнеса </a:t>
            </a:r>
            <a:r>
              <a:rPr lang="ru-RU" sz="1600" dirty="0" smtClean="0">
                <a:cs typeface="Times New Roman" pitchFamily="18" charset="0"/>
              </a:rPr>
              <a:t/>
            </a:r>
            <a:br>
              <a:rPr lang="ru-RU" sz="1600" dirty="0" smtClean="0">
                <a:cs typeface="Times New Roman" pitchFamily="18" charset="0"/>
              </a:rPr>
            </a:br>
            <a:r>
              <a:rPr lang="ru-RU" sz="1600" dirty="0" smtClean="0">
                <a:cs typeface="Times New Roman" pitchFamily="18" charset="0"/>
              </a:rPr>
              <a:t>в </a:t>
            </a:r>
            <a:r>
              <a:rPr lang="ru-RU" sz="1600" dirty="0">
                <a:cs typeface="Times New Roman" pitchFamily="18" charset="0"/>
              </a:rPr>
              <a:t>России пока </a:t>
            </a:r>
            <a:r>
              <a:rPr lang="ru-RU" sz="1600" b="1" dirty="0">
                <a:solidFill>
                  <a:srgbClr val="328BB8"/>
                </a:solidFill>
                <a:cs typeface="Times New Roman" pitchFamily="18" charset="0"/>
              </a:rPr>
              <a:t>не достигла показателей развития </a:t>
            </a:r>
            <a:r>
              <a:rPr lang="ru-RU" sz="1600" dirty="0" smtClean="0">
                <a:cs typeface="Times New Roman" pitchFamily="18" charset="0"/>
              </a:rPr>
              <a:t>в </a:t>
            </a:r>
            <a:r>
              <a:rPr lang="ru-RU" sz="1600" dirty="0">
                <a:cs typeface="Times New Roman" pitchFamily="18" charset="0"/>
              </a:rPr>
              <a:t>странах-мировых экономических лидерах</a:t>
            </a:r>
          </a:p>
          <a:p>
            <a:pPr marL="171450" indent="-171450">
              <a:buFont typeface="Arial" pitchFamily="34" charset="0"/>
              <a:buChar char="•"/>
            </a:pPr>
            <a:endParaRPr lang="ru-RU" sz="1600" dirty="0"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cs typeface="Times New Roman" pitchFamily="18" charset="0"/>
              </a:rPr>
              <a:t>Наиболее перспективными являются предприятия, работающие в сфере </a:t>
            </a:r>
            <a:r>
              <a:rPr lang="ru-RU" sz="1600" b="1" dirty="0">
                <a:solidFill>
                  <a:srgbClr val="328BB8"/>
                </a:solidFill>
                <a:cs typeface="Times New Roman" pitchFamily="18" charset="0"/>
              </a:rPr>
              <a:t>производства  с высоким уровнем добавленной стоимости</a:t>
            </a:r>
          </a:p>
          <a:p>
            <a:endParaRPr lang="ru-RU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05193" y="4437112"/>
            <a:ext cx="1192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Торговля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33464" y="4293096"/>
            <a:ext cx="718256" cy="711718"/>
          </a:xfrm>
          <a:prstGeom prst="rect">
            <a:avLst/>
          </a:prstGeom>
          <a:solidFill>
            <a:srgbClr val="EC4A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333464" y="3148858"/>
            <a:ext cx="718256" cy="1144237"/>
          </a:xfrm>
          <a:prstGeom prst="rect">
            <a:avLst/>
          </a:prstGeom>
          <a:solidFill>
            <a:srgbClr val="F5E7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333464" y="1268760"/>
            <a:ext cx="718256" cy="1880098"/>
          </a:xfrm>
          <a:prstGeom prst="rect">
            <a:avLst/>
          </a:prstGeom>
          <a:solidFill>
            <a:srgbClr val="22A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205193" y="3563724"/>
            <a:ext cx="1192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Услуги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05193" y="2123564"/>
            <a:ext cx="1862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Производство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-1013275" y="2969251"/>
            <a:ext cx="3770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Добавленная стоимость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 flipV="1">
            <a:off x="1117440" y="1268761"/>
            <a:ext cx="0" cy="37360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14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2008"/>
            <a:ext cx="6840760" cy="692696"/>
          </a:xfrm>
        </p:spPr>
        <p:txBody>
          <a:bodyPr>
            <a:noAutofit/>
          </a:bodyPr>
          <a:lstStyle/>
          <a:p>
            <a:r>
              <a:rPr lang="ru-RU" dirty="0" smtClean="0"/>
              <a:t>Исследования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015808" y="3121064"/>
            <a:ext cx="2876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 smtClean="0">
                <a:cs typeface="Times New Roman" pitchFamily="18" charset="0"/>
              </a:rPr>
              <a:t>Срок проведения исследования</a:t>
            </a:r>
            <a:r>
              <a:rPr lang="ru-RU" sz="1600" dirty="0" smtClean="0">
                <a:cs typeface="Times New Roman" pitchFamily="18" charset="0"/>
              </a:rPr>
              <a:t>:</a:t>
            </a:r>
            <a:r>
              <a:rPr lang="ru-RU" sz="1600" i="1" dirty="0">
                <a:cs typeface="Times New Roman" pitchFamily="18" charset="0"/>
              </a:rPr>
              <a:t> </a:t>
            </a:r>
            <a:r>
              <a:rPr lang="ru-RU" sz="1600" i="1" dirty="0" smtClean="0">
                <a:cs typeface="Times New Roman" pitchFamily="18" charset="0"/>
              </a:rPr>
              <a:t/>
            </a:r>
            <a:br>
              <a:rPr lang="ru-RU" sz="1600" i="1" dirty="0" smtClean="0"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328BB8"/>
                </a:solidFill>
                <a:cs typeface="Times New Roman" pitchFamily="18" charset="0"/>
              </a:rPr>
              <a:t>сентябрь 2015 года – февраль 2016 года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35488" y="3121064"/>
            <a:ext cx="28969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>
                <a:cs typeface="Times New Roman" pitchFamily="18" charset="0"/>
              </a:rPr>
              <a:t>Метод исследования</a:t>
            </a:r>
            <a:r>
              <a:rPr lang="ru-RU" sz="1600" dirty="0">
                <a:cs typeface="Times New Roman" pitchFamily="18" charset="0"/>
              </a:rPr>
              <a:t>:</a:t>
            </a:r>
            <a:r>
              <a:rPr lang="ru-RU" sz="1600" i="1" dirty="0"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419DCB"/>
                </a:solidFill>
                <a:cs typeface="Times New Roman" pitchFamily="18" charset="0"/>
              </a:rPr>
              <a:t>анкетирование</a:t>
            </a:r>
            <a:r>
              <a:rPr lang="ru-RU" sz="1600" dirty="0" smtClean="0">
                <a:cs typeface="Times New Roman" pitchFamily="18" charset="0"/>
              </a:rPr>
              <a:t> </a:t>
            </a:r>
            <a:r>
              <a:rPr lang="ru-RU" sz="1600" dirty="0">
                <a:cs typeface="Times New Roman" pitchFamily="18" charset="0"/>
              </a:rPr>
              <a:t>в электронной форме с возможностью выбора различных вариантов </a:t>
            </a:r>
            <a:r>
              <a:rPr lang="ru-RU" sz="1600" dirty="0" smtClean="0">
                <a:cs typeface="Times New Roman" pitchFamily="18" charset="0"/>
              </a:rPr>
              <a:t>ответа и </a:t>
            </a:r>
            <a:r>
              <a:rPr lang="ru-RU" sz="1600" b="1" dirty="0" smtClean="0">
                <a:solidFill>
                  <a:srgbClr val="419DCB"/>
                </a:solidFill>
                <a:cs typeface="Times New Roman" pitchFamily="18" charset="0"/>
              </a:rPr>
              <a:t>телефонный опрос</a:t>
            </a:r>
            <a:endParaRPr lang="ru-RU" sz="1600" b="1" dirty="0">
              <a:solidFill>
                <a:srgbClr val="419DCB"/>
              </a:solidFill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8816" y="3121064"/>
            <a:ext cx="28637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>
                <a:cs typeface="Times New Roman" pitchFamily="18" charset="0"/>
              </a:rPr>
              <a:t>Периметр исследования</a:t>
            </a:r>
            <a:r>
              <a:rPr lang="ru-RU" sz="1600" dirty="0">
                <a:cs typeface="Times New Roman" pitchFamily="18" charset="0"/>
              </a:rPr>
              <a:t>:</a:t>
            </a:r>
            <a:r>
              <a:rPr lang="ru-RU" sz="1600" i="1" dirty="0"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328BB8"/>
                </a:solidFill>
                <a:cs typeface="Times New Roman" pitchFamily="18" charset="0"/>
              </a:rPr>
              <a:t>малые и средние предприятия</a:t>
            </a:r>
            <a:r>
              <a:rPr lang="ru-RU" sz="1600" dirty="0">
                <a:cs typeface="Times New Roman" pitchFamily="18" charset="0"/>
              </a:rPr>
              <a:t>, участвующие </a:t>
            </a:r>
            <a:r>
              <a:rPr lang="ru-RU" sz="1600" dirty="0" smtClean="0">
                <a:cs typeface="Times New Roman" pitchFamily="18" charset="0"/>
              </a:rPr>
              <a:t/>
            </a:r>
            <a:br>
              <a:rPr lang="ru-RU" sz="1600" dirty="0" smtClean="0">
                <a:cs typeface="Times New Roman" pitchFamily="18" charset="0"/>
              </a:rPr>
            </a:br>
            <a:r>
              <a:rPr lang="ru-RU" sz="1600" dirty="0" smtClean="0">
                <a:cs typeface="Times New Roman" pitchFamily="18" charset="0"/>
              </a:rPr>
              <a:t>в электронных закупочных процедурах</a:t>
            </a:r>
            <a:endParaRPr lang="ru-RU" sz="1600" dirty="0">
              <a:cs typeface="Times New Roman" pitchFamily="18" charset="0"/>
            </a:endParaRPr>
          </a:p>
        </p:txBody>
      </p:sp>
      <p:pic>
        <p:nvPicPr>
          <p:cNvPr id="3074" name="Picture 2" descr="C:\Users\p.vashekba\Dropbox\ЕЭТП (не удалять)\Шаблон презентации ppt\267 серых иконок\2-0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398" y="2149524"/>
            <a:ext cx="704850" cy="71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.vashekba\Dropbox\ЕЭТП (не удалять)\Шаблон презентации ppt\267 серых иконок\2-3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132856"/>
            <a:ext cx="728662" cy="74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p.vashekba\Dropbox\ЕЭТП (не удалять)\Шаблон презентации ppt\267 серых иконок\2-7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80" y="2136824"/>
            <a:ext cx="801688" cy="73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0" y="5085184"/>
            <a:ext cx="9144000" cy="17728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6781" y="5506832"/>
            <a:ext cx="70056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В исследовании приняли участие более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10,5 тысяч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малых и средних предприятий</a:t>
            </a:r>
            <a:endParaRPr lang="ru-RU" sz="2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5300" y="1075589"/>
            <a:ext cx="8637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 smtClean="0">
                <a:cs typeface="Times New Roman" pitchFamily="18" charset="0"/>
              </a:rPr>
              <a:t>Были проведены исследования проблем допуска субъектов малого и среднего предпринимательства к закупочной деятельности</a:t>
            </a:r>
          </a:p>
        </p:txBody>
      </p:sp>
      <p:pic>
        <p:nvPicPr>
          <p:cNvPr id="2050" name="Picture 2" descr="C:\Users\Полина\Dropbox\ЕЭТП (не удалять)\Шаблон презентации ppt\267 серых иконок\1-0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80" y="5445224"/>
            <a:ext cx="92392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71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9" t="10924" r="5874" b="3065"/>
          <a:stretch/>
        </p:blipFill>
        <p:spPr bwMode="auto">
          <a:xfrm>
            <a:off x="251520" y="933450"/>
            <a:ext cx="4354474" cy="42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Результаты исследования. Структурная характеристика субъектов малого предпринимательства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12160" y="2204864"/>
            <a:ext cx="2952328" cy="2664296"/>
          </a:xfrm>
          <a:prstGeom prst="rect">
            <a:avLst/>
          </a:prstGeom>
          <a:noFill/>
          <a:ln w="127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Большинство российских малых предприятий </a:t>
            </a:r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328BB8"/>
                </a:solidFill>
                <a:cs typeface="Times New Roman" pitchFamily="18" charset="0"/>
              </a:rPr>
              <a:t>не </a:t>
            </a:r>
            <a:r>
              <a:rPr lang="ru-RU" sz="1600" b="1" dirty="0">
                <a:solidFill>
                  <a:srgbClr val="328BB8"/>
                </a:solidFill>
                <a:cs typeface="Times New Roman" pitchFamily="18" charset="0"/>
              </a:rPr>
              <a:t>являются </a:t>
            </a:r>
            <a:r>
              <a:rPr lang="ru-RU" sz="1600" b="1" dirty="0" smtClean="0">
                <a:solidFill>
                  <a:srgbClr val="328BB8"/>
                </a:solidFill>
                <a:cs typeface="Times New Roman" pitchFamily="18" charset="0"/>
              </a:rPr>
              <a:t>производителями</a:t>
            </a:r>
            <a:endParaRPr lang="ru-RU" sz="1600" b="1" dirty="0">
              <a:solidFill>
                <a:srgbClr val="328BB8"/>
              </a:solidFill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endParaRPr lang="ru-RU" sz="1600" dirty="0">
              <a:solidFill>
                <a:schemeClr val="tx1"/>
              </a:solidFill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endParaRPr lang="ru-RU" sz="160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buClr>
                <a:schemeClr val="tx1"/>
              </a:buClr>
            </a:pPr>
            <a:r>
              <a:rPr lang="ru-RU" sz="1600" b="1" dirty="0">
                <a:solidFill>
                  <a:srgbClr val="328BB8"/>
                </a:solidFill>
                <a:cs typeface="Times New Roman" pitchFamily="18" charset="0"/>
              </a:rPr>
              <a:t>Всего 5,9% </a:t>
            </a: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российских малых предприятий </a:t>
            </a:r>
            <a:r>
              <a:rPr lang="ru-RU" sz="1600" b="1" dirty="0">
                <a:solidFill>
                  <a:srgbClr val="328BB8"/>
                </a:solidFill>
                <a:cs typeface="Times New Roman" pitchFamily="18" charset="0"/>
              </a:rPr>
              <a:t>осуществляют полный цикл</a:t>
            </a: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производства</a:t>
            </a:r>
            <a:endParaRPr lang="ru-RU" sz="1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301208"/>
            <a:ext cx="9144000" cy="15567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3344" y="5661248"/>
            <a:ext cx="8442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Развитие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экономики предполагает акцентирование мер поддержки на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предприятиях-производителях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и создании условий для формирования малым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 бизнесом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парка собственных производительных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мощностей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355976" y="3081325"/>
            <a:ext cx="158417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099" name="Picture 3" descr="C:\Users\p.vashekba\Dropbox\ЕЭТП (не удалять)\Шаблон презентации ppt\267 серых иконок\1-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801" y="1412776"/>
            <a:ext cx="92392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p.vashekba\Dropbox\ЕЭТП (не удалять)\Шаблон презентации ppt\267 серых иконок\2-2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000" y="3199954"/>
            <a:ext cx="771525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78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.vashekba\Desktop\графики (1)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624" y="836712"/>
            <a:ext cx="7060760" cy="467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Результаты исследования</a:t>
            </a:r>
            <a:br>
              <a:rPr lang="ru-RU" dirty="0" smtClean="0"/>
            </a:br>
            <a:r>
              <a:rPr lang="ru-RU" dirty="0" smtClean="0"/>
              <a:t>Проблемы участия малого бизнеса в закупках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5509926"/>
            <a:ext cx="9144000" cy="13480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272" y="5661248"/>
            <a:ext cx="8641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Объективными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трудностями малого бизнеса при участии в закупках являются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нехватка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финансовых ресурсов и незнание законодательных преференций своего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  экономико-правового статуса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35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выводы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3343" y="1075590"/>
            <a:ext cx="8637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 smtClean="0">
                <a:cs typeface="Times New Roman" pitchFamily="18" charset="0"/>
              </a:rPr>
              <a:t>Исполнение законодательных требований к заказчикам в части закупок у субъектов малого и среднего предпринимательства (квотирование) требует комплексной поддержки потенциальных поставщиков из числа малого бизнеса: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5168" y="3359894"/>
            <a:ext cx="28766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600" b="1" dirty="0">
                <a:solidFill>
                  <a:srgbClr val="328BB8"/>
                </a:solidFill>
                <a:cs typeface="Times New Roman" pitchFamily="18" charset="0"/>
              </a:rPr>
              <a:t>Доступность </a:t>
            </a:r>
            <a:r>
              <a:rPr lang="ru-RU" sz="1600" b="1" dirty="0" smtClean="0">
                <a:solidFill>
                  <a:srgbClr val="328BB8"/>
                </a:solidFill>
                <a:cs typeface="Times New Roman" pitchFamily="18" charset="0"/>
              </a:rPr>
              <a:t>кредитования </a:t>
            </a:r>
            <a:br>
              <a:rPr lang="ru-RU" sz="1600" b="1" dirty="0" smtClean="0">
                <a:solidFill>
                  <a:srgbClr val="328BB8"/>
                </a:solidFill>
                <a:cs typeface="Times New Roman" pitchFamily="18" charset="0"/>
              </a:rPr>
            </a:br>
            <a:r>
              <a:rPr lang="ru-RU" sz="1600" dirty="0" smtClean="0">
                <a:cs typeface="Times New Roman" pitchFamily="18" charset="0"/>
              </a:rPr>
              <a:t>и </a:t>
            </a:r>
            <a:r>
              <a:rPr lang="ru-RU" sz="1600" b="1" dirty="0" smtClean="0">
                <a:solidFill>
                  <a:srgbClr val="328BB8"/>
                </a:solidFill>
                <a:cs typeface="Times New Roman" pitchFamily="18" charset="0"/>
              </a:rPr>
              <a:t>минимизация финансовой нагрузки </a:t>
            </a:r>
            <a:r>
              <a:rPr lang="ru-RU" sz="1600" dirty="0" smtClean="0">
                <a:cs typeface="Times New Roman" pitchFamily="18" charset="0"/>
              </a:rPr>
              <a:t>при исполнении закупок</a:t>
            </a:r>
            <a:endParaRPr lang="ru-RU" sz="1600" dirty="0"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31840" y="3359894"/>
            <a:ext cx="2880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600" dirty="0" smtClean="0">
                <a:cs typeface="Times New Roman" pitchFamily="18" charset="0"/>
              </a:rPr>
              <a:t>Формирование механизмов </a:t>
            </a:r>
            <a:r>
              <a:rPr lang="ru-RU" sz="1600" b="1" dirty="0" smtClean="0">
                <a:solidFill>
                  <a:srgbClr val="328BB8"/>
                </a:solidFill>
                <a:cs typeface="Times New Roman" pitchFamily="18" charset="0"/>
              </a:rPr>
              <a:t>доступа к производственным ресурсам </a:t>
            </a:r>
            <a:endParaRPr lang="ru-RU" sz="1600" b="1" dirty="0">
              <a:solidFill>
                <a:srgbClr val="328BB8"/>
              </a:solidFill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12160" y="3359894"/>
            <a:ext cx="2878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600" dirty="0">
                <a:cs typeface="Times New Roman" pitchFamily="18" charset="0"/>
              </a:rPr>
              <a:t>Возможность </a:t>
            </a:r>
            <a:r>
              <a:rPr lang="ru-RU" sz="1600" dirty="0" smtClean="0">
                <a:cs typeface="Times New Roman" pitchFamily="18" charset="0"/>
              </a:rPr>
              <a:t>долгосрочного </a:t>
            </a:r>
            <a:r>
              <a:rPr lang="ru-RU" sz="1600" b="1" dirty="0" smtClean="0">
                <a:solidFill>
                  <a:srgbClr val="328BB8"/>
                </a:solidFill>
                <a:cs typeface="Times New Roman" pitchFamily="18" charset="0"/>
              </a:rPr>
              <a:t>планирования спроса </a:t>
            </a:r>
            <a:r>
              <a:rPr lang="ru-RU" sz="1600" dirty="0" smtClean="0">
                <a:cs typeface="Times New Roman" pitchFamily="18" charset="0"/>
              </a:rPr>
              <a:t>заказчиков</a:t>
            </a:r>
            <a:endParaRPr lang="ru-RU" sz="1600" dirty="0"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5085184"/>
            <a:ext cx="9144000" cy="17728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3344" y="5661248"/>
            <a:ext cx="8442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Комплексное решение проблем малых предприятий, занятых в сфере производства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даст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необходимый стимул  для роста российской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экономики</a:t>
            </a:r>
            <a:endParaRPr lang="ru-RU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2050" name="Picture 2" descr="C:\Users\p.vashekba\Dropbox\ЕЭТП (не удалять)\Шаблон презентации ppt\267 серых иконок\3-4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560" y="2560513"/>
            <a:ext cx="877888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.vashekba\Dropbox\ЕЭТП (не удалять)\Шаблон презентации ppt\267 серых иконок\3-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5" y="2541463"/>
            <a:ext cx="74295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.vashekba\Dropbox\ЕЭТП (не удалять)\Шаблон презентации ppt\267 серых иконок\2-2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014" y="2603376"/>
            <a:ext cx="712788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62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Темы к обсуждению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1772816"/>
            <a:ext cx="7200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spcBef>
                <a:spcPts val="1200"/>
              </a:spcBef>
              <a:buClr>
                <a:srgbClr val="419DCB"/>
              </a:buClr>
              <a:buSzPct val="130000"/>
              <a:buFont typeface="+mj-lt"/>
              <a:buAutoNum type="arabicPeriod"/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«Выращивание» поставщиков</a:t>
            </a:r>
          </a:p>
          <a:p>
            <a:pPr indent="-342900">
              <a:spcBef>
                <a:spcPts val="1200"/>
              </a:spcBef>
              <a:buClr>
                <a:srgbClr val="419DCB"/>
              </a:buClr>
              <a:buSzPct val="130000"/>
              <a:buFont typeface="+mj-lt"/>
              <a:buAutoNum type="arabicPeriod"/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Офсетные контракты как механизм доступного финансирования бизнеса</a:t>
            </a:r>
          </a:p>
          <a:p>
            <a:pPr indent="-342900">
              <a:spcBef>
                <a:spcPts val="1200"/>
              </a:spcBef>
              <a:buClr>
                <a:srgbClr val="419DCB"/>
              </a:buClr>
              <a:buSzPct val="130000"/>
              <a:buFont typeface="+mj-lt"/>
              <a:buAutoNum type="arabicPeriod"/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Меры концентрированной государственной поддержки:</a:t>
            </a:r>
          </a:p>
          <a:p>
            <a:pPr marL="720000" indent="-342900">
              <a:spcBef>
                <a:spcPts val="1200"/>
              </a:spcBef>
              <a:buClr>
                <a:srgbClr val="419DCB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Доступ производителей к технологиям  и оборудованию</a:t>
            </a:r>
          </a:p>
          <a:p>
            <a:pPr marL="720000" indent="-342900">
              <a:spcBef>
                <a:spcPts val="1200"/>
              </a:spcBef>
              <a:buClr>
                <a:srgbClr val="419DCB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Датирование процентной ставки по кредитам для производственных предприятий</a:t>
            </a:r>
          </a:p>
          <a:p>
            <a:pPr marL="720000" indent="-342900">
              <a:spcBef>
                <a:spcPts val="1200"/>
              </a:spcBef>
              <a:buClr>
                <a:srgbClr val="419DCB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Страхование и гарантии по кредитам</a:t>
            </a:r>
          </a:p>
          <a:p>
            <a:pPr indent="-342900">
              <a:spcBef>
                <a:spcPts val="1200"/>
              </a:spcBef>
              <a:buClr>
                <a:srgbClr val="419DCB"/>
              </a:buClr>
              <a:buSzPct val="130000"/>
              <a:buFont typeface="+mj-lt"/>
              <a:buAutoNum type="arabicPeriod" startAt="4"/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Упрощение доступа к закупкам</a:t>
            </a:r>
          </a:p>
          <a:p>
            <a:pPr indent="-342900">
              <a:spcBef>
                <a:spcPts val="1200"/>
              </a:spcBef>
              <a:buClr>
                <a:srgbClr val="419DCB"/>
              </a:buClr>
              <a:buSzPct val="130000"/>
              <a:buFont typeface="+mj-lt"/>
              <a:buAutoNum type="arabicPeriod" startAt="4"/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Комплексная оценка деловой репутации поставщиков</a:t>
            </a:r>
          </a:p>
          <a:p>
            <a:pPr indent="-342900">
              <a:spcBef>
                <a:spcPts val="1200"/>
              </a:spcBef>
              <a:buClr>
                <a:srgbClr val="419DCB"/>
              </a:buClr>
              <a:buSzPct val="120000"/>
              <a:buFont typeface="+mj-lt"/>
              <a:buAutoNum type="arabicPeriod" startAt="4"/>
            </a:pPr>
            <a:endParaRPr lang="ru-RU" sz="1600" b="1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17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PHyuoAsE.WfpKbpzCqq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akR4W4Y0q.hEp29bnJ3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4gyreV53UuQxyFaNbCmF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4ovSxaYIE.t.W5qXUwdG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akR4W4Y0q.hEp29bnJ3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Rnh8md2102_x1DZVUkXx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4ovSxaYIE.t.W5qXUwdG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akR4W4Y0q.hEp29bnJ3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4ovSxaYIE.t.W5qXUwdG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TjNDmchyEKjzFiLJZg7M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7kcCHCYhkWTIiFVMB4tO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Lj1aONpTEqE1dUmS2alw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_tjZZmatkShmFK7.iNAD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4ovSxaYIE.t.W5qXUwdG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nVZS4yJ60qPLbGnti2Kb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HkQZI6lE6dpOStDmb5P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dBO91klUE6efw9mBOD7J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574Lt1pfEeuusKCiCw0P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AYihxDE5kuGURPGQNXaB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4ovSxaYIE.t.W5qXUwdG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vD57k2kkioNfvuRO01P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nnPd2UkkyemQ7VEdmVL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c9R5_eF.UupMJ3jX9q84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tJw2qYZkKcgu3gH5n07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A7rphS760.dwShkznpIa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FLCClHJUiePClkAmyAf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4ovSxaYIE.t.W5qXUwdG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5SXzVsEeSr6ZASM3NG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5SXzVsEeSr6ZASM3NG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4ovSxaYIE.t.W5qXUwdG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TIfFQ86REWA20n7iS1ef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4ovSxaYIE.t.W5qXUwdG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WLq1BfX6UKd4PWOjJIWD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V94YnhPUyIX6w3ihMl_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yP7L7ra9EC.bEf6UELXD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rIlOwkk8U6NkylWX2toY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YqARlA5FUCfgMmLjRr1q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pm3GnYTPUGGPI5GUHRp.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j69wUdlOES9W1j.iSTDUQ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b="1" dirty="0">
            <a:solidFill>
              <a:schemeClr val="bg1"/>
            </a:solidFill>
            <a:latin typeface="+mj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A4rb_Premium">
  <a:themeElements>
    <a:clrScheme name="ГлавКонтроль">
      <a:dk1>
        <a:sysClr val="windowText" lastClr="000000"/>
      </a:dk1>
      <a:lt1>
        <a:sysClr val="window" lastClr="FFFFFF"/>
      </a:lt1>
      <a:dk2>
        <a:srgbClr val="2C4155"/>
      </a:dk2>
      <a:lt2>
        <a:srgbClr val="B39170"/>
      </a:lt2>
      <a:accent1>
        <a:srgbClr val="B12726"/>
      </a:accent1>
      <a:accent2>
        <a:srgbClr val="D48887"/>
      </a:accent2>
      <a:accent3>
        <a:srgbClr val="D0E1EA"/>
      </a:accent3>
      <a:accent4>
        <a:srgbClr val="6EA9C0"/>
      </a:accent4>
      <a:accent5>
        <a:srgbClr val="2E8FAB"/>
      </a:accent5>
      <a:accent6>
        <a:srgbClr val="2B657E"/>
      </a:accent6>
      <a:hlink>
        <a:srgbClr val="0070C0"/>
      </a:hlink>
      <a:folHlink>
        <a:srgbClr val="581312"/>
      </a:folHlink>
    </a:clrScheme>
    <a:fontScheme name="Другая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 cmpd="sng">
          <a:solidFill>
            <a:schemeClr val="accent3"/>
          </a:solidFill>
        </a:ln>
        <a:effectLst/>
      </a:spPr>
      <a:bodyPr lIns="72000" tIns="0" rIns="72000" bIns="0" rtlCol="0" anchor="ctr"/>
      <a:lstStyle>
        <a:defPPr>
          <a:lnSpc>
            <a:spcPct val="90000"/>
          </a:lnSpc>
          <a:spcBef>
            <a:spcPts val="300"/>
          </a:spcBef>
          <a:defRPr sz="1500" b="0" dirty="0" smtClean="0">
            <a:solidFill>
              <a:schemeClr val="tx1"/>
            </a:solidFill>
            <a:latin typeface="+mn-lt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3"/>
          </a:solidFill>
        </a:ln>
        <a:effectLst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>
          <a:noFill/>
        </a:ln>
      </a:spPr>
      <a:bodyPr wrap="square" lIns="0" tIns="0" rIns="0" bIns="0" rtlCol="0">
        <a:spAutoFit/>
      </a:bodyPr>
      <a:lstStyle>
        <a:defPPr>
          <a:lnSpc>
            <a:spcPct val="90000"/>
          </a:lnSpc>
          <a:spcBef>
            <a:spcPts val="0"/>
          </a:spcBef>
          <a:defRPr sz="1500" b="0" dirty="0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6059</TotalTime>
  <Words>297</Words>
  <Application>Microsoft Office PowerPoint</Application>
  <PresentationFormat>Экран (4:3)</PresentationFormat>
  <Paragraphs>57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1_A4rb_Premium</vt:lpstr>
      <vt:lpstr>ОТЧЁТ</vt:lpstr>
      <vt:lpstr>Презентация PowerPoint</vt:lpstr>
      <vt:lpstr>Сейчас или никогда</vt:lpstr>
      <vt:lpstr>Сейчас или никогда</vt:lpstr>
      <vt:lpstr>Исследования</vt:lpstr>
      <vt:lpstr>Результаты исследования. Структурная характеристика субъектов малого предпринимательства</vt:lpstr>
      <vt:lpstr>Результаты исследования Проблемы участия малого бизнеса в закупках</vt:lpstr>
      <vt:lpstr>Основные выводы</vt:lpstr>
      <vt:lpstr>Темы к обсуждению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appolon</dc:creator>
  <cp:lastModifiedBy>Пахтусова Людмила Юрьевна</cp:lastModifiedBy>
  <cp:revision>303</cp:revision>
  <cp:lastPrinted>2016-04-26T10:44:23Z</cp:lastPrinted>
  <dcterms:created xsi:type="dcterms:W3CDTF">2013-03-20T15:26:59Z</dcterms:created>
  <dcterms:modified xsi:type="dcterms:W3CDTF">2016-04-26T10:44:29Z</dcterms:modified>
</cp:coreProperties>
</file>