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1160125" cy="7920038"/>
  <p:notesSz cx="11160125" cy="7920038"/>
  <p:embeddedFontLst>
    <p:embeddedFont>
      <p:font typeface="Montserrat" panose="00000500000000000000" pitchFamily="2" charset="-52"/>
      <p:regular r:id="rId30"/>
      <p:italic r:id="rId31"/>
    </p:embeddedFont>
    <p:embeddedFont>
      <p:font typeface="Open Sans" panose="020B0606030504020204" pitchFamily="34" charset="0"/>
      <p:regular r:id="rId32"/>
      <p:bold r:id="rId33"/>
    </p:embeddedFont>
  </p:embeddedFontLst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590C87-425F-952E-6265-8E09037E42DE}">
  <a:tblStyle styleId="{F5590C87-425F-952E-6265-8E09037E42DE}" styleName="Table_0">
    <a:wholeTbl>
      <a:tcTxStyle>
        <a:srgbClr val="000000"/>
      </a:tcTxStyle>
      <a:tcStyle>
        <a:tcBdr>
          <a:left>
            <a:ln w="9525">
              <a:solidFill>
                <a:srgbClr val="9E9E9E"/>
              </a:solidFill>
            </a:ln>
          </a:left>
          <a:right>
            <a:ln w="9525">
              <a:solidFill>
                <a:srgbClr val="9E9E9E"/>
              </a:solidFill>
            </a:ln>
          </a:right>
          <a:top>
            <a:ln w="9525">
              <a:solidFill>
                <a:srgbClr val="9E9E9E"/>
              </a:solidFill>
            </a:ln>
          </a:top>
          <a:bottom>
            <a:ln w="9525">
              <a:solidFill>
                <a:srgbClr val="9E9E9E"/>
              </a:solidFill>
            </a:ln>
          </a:bottom>
          <a:insideH>
            <a:ln w="9525">
              <a:solidFill>
                <a:srgbClr val="9E9E9E"/>
              </a:solidFill>
            </a:ln>
          </a:insideH>
          <a:insideV>
            <a:ln w="9525">
              <a:solidFill>
                <a:srgbClr val="9E9E9E"/>
              </a:solidFill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>
      <p:cViewPr>
        <p:scale>
          <a:sx n="150" d="100"/>
          <a:sy n="150" d="100"/>
        </p:scale>
        <p:origin x="-33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slide" type="title" userDrawn="1">
  <p:cSld name="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1;p2"/>
          <p:cNvSpPr txBox="1">
            <a:spLocks noGrp="1"/>
          </p:cNvSpPr>
          <p:nvPr>
            <p:ph type="ctrTitle"/>
          </p:nvPr>
        </p:nvSpPr>
        <p:spPr bwMode="auto">
          <a:xfrm>
            <a:off x="380430" y="1146501"/>
            <a:ext cx="10398899" cy="3160499"/>
          </a:xfrm>
          <a:prstGeom prst="rect">
            <a:avLst/>
          </a:prstGeom>
        </p:spPr>
        <p:txBody>
          <a:bodyPr spcFirstLastPara="1" wrap="square" lIns="134300" tIns="134300" rIns="134300" bIns="1343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32;p2"/>
          <p:cNvSpPr txBox="1">
            <a:spLocks noGrp="1"/>
          </p:cNvSpPr>
          <p:nvPr>
            <p:ph type="subTitle" idx="1"/>
          </p:nvPr>
        </p:nvSpPr>
        <p:spPr bwMode="auto">
          <a:xfrm>
            <a:off x="380421" y="4364006"/>
            <a:ext cx="10398899" cy="1220400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33;p2"/>
          <p:cNvSpPr txBox="1">
            <a:spLocks noGrp="1"/>
          </p:cNvSpPr>
          <p:nvPr>
            <p:ph type="sldNum" idx="12"/>
          </p:nvPr>
        </p:nvSpPr>
        <p:spPr bwMode="auto">
          <a:xfrm>
            <a:off x="10094977" y="7170873"/>
            <a:ext cx="798599" cy="605999"/>
          </a:xfrm>
          <a:prstGeom prst="rect">
            <a:avLst/>
          </a:prstGeom>
        </p:spPr>
        <p:txBody>
          <a:bodyPr spcFirstLastPara="1" wrap="square" lIns="134300" tIns="134300" rIns="134300" bIns="1343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Big number" userDrawn="1">
  <p:cSld name="BIG_NUMB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86;p11"/>
          <p:cNvSpPr txBox="1">
            <a:spLocks noGrp="1"/>
          </p:cNvSpPr>
          <p:nvPr>
            <p:ph type="title" hasCustomPrompt="1"/>
          </p:nvPr>
        </p:nvSpPr>
        <p:spPr bwMode="auto">
          <a:xfrm>
            <a:off x="380421" y="1703219"/>
            <a:ext cx="10398899" cy="3023399"/>
          </a:xfrm>
          <a:prstGeom prst="rect">
            <a:avLst/>
          </a:prstGeom>
        </p:spPr>
        <p:txBody>
          <a:bodyPr spcFirstLastPara="1" wrap="square" lIns="134300" tIns="134300" rIns="134300" bIns="1343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600"/>
              <a:buNone/>
              <a:defRPr sz="1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7600"/>
              <a:buNone/>
              <a:defRPr sz="17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7600"/>
              <a:buNone/>
              <a:defRPr sz="17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7600"/>
              <a:buNone/>
              <a:defRPr sz="17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7600"/>
              <a:buNone/>
              <a:defRPr sz="17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7600"/>
              <a:buNone/>
              <a:defRPr sz="17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7600"/>
              <a:buNone/>
              <a:defRPr sz="17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7600"/>
              <a:buNone/>
              <a:defRPr sz="17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7600"/>
              <a:buNone/>
              <a:defRPr sz="17600"/>
            </a:lvl9pPr>
          </a:lstStyle>
          <a:p>
            <a:pPr>
              <a:defRPr/>
            </a:pPr>
            <a:r>
              <a:t>xx%</a:t>
            </a:r>
          </a:p>
        </p:txBody>
      </p:sp>
      <p:sp>
        <p:nvSpPr>
          <p:cNvPr id="5" name="Google Shape;87;p11"/>
          <p:cNvSpPr txBox="1">
            <a:spLocks noGrp="1"/>
          </p:cNvSpPr>
          <p:nvPr>
            <p:ph type="body" idx="1"/>
          </p:nvPr>
        </p:nvSpPr>
        <p:spPr bwMode="auto">
          <a:xfrm>
            <a:off x="380421" y="4853819"/>
            <a:ext cx="10398899" cy="2002799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rm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88;p11"/>
          <p:cNvSpPr txBox="1">
            <a:spLocks noGrp="1"/>
          </p:cNvSpPr>
          <p:nvPr>
            <p:ph type="sldNum" idx="12"/>
          </p:nvPr>
        </p:nvSpPr>
        <p:spPr bwMode="auto">
          <a:xfrm>
            <a:off x="10094977" y="7170873"/>
            <a:ext cx="798599" cy="605999"/>
          </a:xfrm>
          <a:prstGeom prst="rect">
            <a:avLst/>
          </a:prstGeom>
        </p:spPr>
        <p:txBody>
          <a:bodyPr spcFirstLastPara="1" wrap="square" lIns="134300" tIns="134300" rIns="134300" bIns="1343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Blank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0;p12"/>
          <p:cNvSpPr/>
          <p:nvPr/>
        </p:nvSpPr>
        <p:spPr bwMode="auto">
          <a:xfrm>
            <a:off x="9980856" y="7182344"/>
            <a:ext cx="1011899" cy="61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b="0" i="0">
              <a:latin typeface="Open Sans"/>
              <a:ea typeface="Open Sans"/>
              <a:cs typeface="Open Sans"/>
            </a:endParaRPr>
          </a:p>
        </p:txBody>
      </p:sp>
      <p:sp>
        <p:nvSpPr>
          <p:cNvPr id="5" name="Google Shape;91;p12"/>
          <p:cNvSpPr/>
          <p:nvPr/>
        </p:nvSpPr>
        <p:spPr bwMode="auto">
          <a:xfrm>
            <a:off x="9980856" y="386911"/>
            <a:ext cx="1011899" cy="61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b="0" i="0">
              <a:latin typeface="Open Sans"/>
              <a:ea typeface="Open Sans"/>
              <a:cs typeface="Open San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Титульный слайд 1" userDrawn="1">
  <p:cSld name="TITLE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3;p13"/>
          <p:cNvSpPr txBox="1">
            <a:spLocks noGrp="1"/>
          </p:cNvSpPr>
          <p:nvPr>
            <p:ph type="sldNum" idx="12"/>
          </p:nvPr>
        </p:nvSpPr>
        <p:spPr bwMode="auto">
          <a:xfrm>
            <a:off x="9827152" y="7280874"/>
            <a:ext cx="669600" cy="233699"/>
          </a:xfrm>
          <a:prstGeom prst="rect">
            <a:avLst/>
          </a:prstGeom>
        </p:spPr>
        <p:txBody>
          <a:bodyPr spcFirstLastPara="1" wrap="square" lIns="134300" tIns="134300" rIns="134300" bIns="134300" anchor="ctr" anchorCtr="0">
            <a:normAutofit fontScale="2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ection header" type="secHead" userDrawn="1">
  <p:cSld name="SECTION_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5;p3"/>
          <p:cNvSpPr/>
          <p:nvPr/>
        </p:nvSpPr>
        <p:spPr bwMode="auto">
          <a:xfrm>
            <a:off x="673200" y="1289274"/>
            <a:ext cx="9813600" cy="4924800"/>
          </a:xfrm>
          <a:prstGeom prst="roundRect">
            <a:avLst>
              <a:gd name="adj" fmla="val 381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b="0" i="0">
              <a:latin typeface="Open Sans"/>
              <a:ea typeface="Open Sans"/>
              <a:cs typeface="Open Sans"/>
            </a:endParaRPr>
          </a:p>
        </p:txBody>
      </p:sp>
      <p:sp>
        <p:nvSpPr>
          <p:cNvPr id="5" name="Google Shape;36;p3"/>
          <p:cNvSpPr txBox="1">
            <a:spLocks noGrp="1"/>
          </p:cNvSpPr>
          <p:nvPr>
            <p:ph type="title"/>
          </p:nvPr>
        </p:nvSpPr>
        <p:spPr bwMode="auto">
          <a:xfrm>
            <a:off x="1316086" y="3016513"/>
            <a:ext cx="8527799" cy="1296000"/>
          </a:xfrm>
          <a:prstGeom prst="rect">
            <a:avLst/>
          </a:prstGeom>
        </p:spPr>
        <p:txBody>
          <a:bodyPr spcFirstLastPara="1" wrap="square" lIns="134300" tIns="134300" rIns="134300" bIns="1343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37;p3"/>
          <p:cNvSpPr txBox="1">
            <a:spLocks noGrp="1"/>
          </p:cNvSpPr>
          <p:nvPr>
            <p:ph type="sldNum" idx="12"/>
          </p:nvPr>
        </p:nvSpPr>
        <p:spPr bwMode="auto">
          <a:xfrm>
            <a:off x="10094977" y="7170873"/>
            <a:ext cx="798599" cy="605999"/>
          </a:xfrm>
          <a:prstGeom prst="rect">
            <a:avLst/>
          </a:prstGeom>
        </p:spPr>
        <p:txBody>
          <a:bodyPr spcFirstLastPara="1" wrap="square" lIns="134300" tIns="134300" rIns="134300" bIns="1343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body" type="tx" userDrawn="1">
  <p:cSld name="TITLE_AND_BOD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9;p4"/>
          <p:cNvSpPr txBox="1">
            <a:spLocks noGrp="1"/>
          </p:cNvSpPr>
          <p:nvPr>
            <p:ph type="title"/>
          </p:nvPr>
        </p:nvSpPr>
        <p:spPr bwMode="auto">
          <a:xfrm>
            <a:off x="502096" y="720180"/>
            <a:ext cx="10398899" cy="970200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40;p4"/>
          <p:cNvSpPr txBox="1">
            <a:spLocks noGrp="1"/>
          </p:cNvSpPr>
          <p:nvPr>
            <p:ph type="body" idx="1"/>
          </p:nvPr>
        </p:nvSpPr>
        <p:spPr bwMode="auto">
          <a:xfrm>
            <a:off x="673200" y="2215399"/>
            <a:ext cx="9813600" cy="4526100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41;p4"/>
          <p:cNvSpPr txBox="1">
            <a:spLocks noGrp="1"/>
          </p:cNvSpPr>
          <p:nvPr>
            <p:ph type="sldNum" idx="12"/>
          </p:nvPr>
        </p:nvSpPr>
        <p:spPr bwMode="auto">
          <a:xfrm>
            <a:off x="10094977" y="7170873"/>
            <a:ext cx="798599" cy="605999"/>
          </a:xfrm>
          <a:prstGeom prst="rect">
            <a:avLst/>
          </a:prstGeom>
        </p:spPr>
        <p:txBody>
          <a:bodyPr spcFirstLastPara="1" wrap="square" lIns="134300" tIns="134300" rIns="134300" bIns="1343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two columns" type="twoColTx" userDrawn="1">
  <p:cSld name="TITLE_AND_TWO_COLUM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43;p5"/>
          <p:cNvSpPr txBox="1">
            <a:spLocks noGrp="1"/>
          </p:cNvSpPr>
          <p:nvPr>
            <p:ph type="title"/>
          </p:nvPr>
        </p:nvSpPr>
        <p:spPr bwMode="auto">
          <a:xfrm>
            <a:off x="502096" y="729554"/>
            <a:ext cx="10398899" cy="882000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44;p5"/>
          <p:cNvSpPr txBox="1">
            <a:spLocks noGrp="1"/>
          </p:cNvSpPr>
          <p:nvPr>
            <p:ph type="body" idx="1"/>
          </p:nvPr>
        </p:nvSpPr>
        <p:spPr bwMode="auto">
          <a:xfrm>
            <a:off x="673189" y="2531570"/>
            <a:ext cx="4589100" cy="4503299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rmAutofit/>
          </a:bodyPr>
          <a:lstStyle>
            <a:lvl1pPr marL="457200" lvl="0" indent="-361950"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45;p5"/>
          <p:cNvSpPr txBox="1">
            <a:spLocks noGrp="1"/>
          </p:cNvSpPr>
          <p:nvPr>
            <p:ph type="body" idx="2"/>
          </p:nvPr>
        </p:nvSpPr>
        <p:spPr bwMode="auto">
          <a:xfrm>
            <a:off x="5857752" y="2531570"/>
            <a:ext cx="4628999" cy="4302299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rmAutofit/>
          </a:bodyPr>
          <a:lstStyle>
            <a:lvl1pPr marL="457200" lvl="0" indent="-361950"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46;p5"/>
          <p:cNvSpPr txBox="1">
            <a:spLocks noGrp="1"/>
          </p:cNvSpPr>
          <p:nvPr>
            <p:ph type="sldNum" idx="12"/>
          </p:nvPr>
        </p:nvSpPr>
        <p:spPr bwMode="auto">
          <a:xfrm>
            <a:off x="10094977" y="7170873"/>
            <a:ext cx="798599" cy="605999"/>
          </a:xfrm>
          <a:prstGeom prst="rect">
            <a:avLst/>
          </a:prstGeom>
        </p:spPr>
        <p:txBody>
          <a:bodyPr spcFirstLastPara="1" wrap="square" lIns="134300" tIns="134300" rIns="134300" bIns="1343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  <p:grpSp>
        <p:nvGrpSpPr>
          <p:cNvPr id="8" name="Google Shape;47;p5"/>
          <p:cNvGrpSpPr/>
          <p:nvPr/>
        </p:nvGrpSpPr>
        <p:grpSpPr bwMode="auto">
          <a:xfrm>
            <a:off x="659064" y="7356825"/>
            <a:ext cx="1675289" cy="201412"/>
            <a:chOff x="238124" y="2514699"/>
            <a:chExt cx="7141050" cy="680449"/>
          </a:xfrm>
        </p:grpSpPr>
        <p:sp>
          <p:nvSpPr>
            <p:cNvPr id="9" name="Google Shape;48;p5"/>
            <p:cNvSpPr/>
            <p:nvPr/>
          </p:nvSpPr>
          <p:spPr bwMode="auto">
            <a:xfrm>
              <a:off x="238124" y="2650774"/>
              <a:ext cx="234699" cy="437924"/>
            </a:xfrm>
            <a:custGeom>
              <a:avLst/>
              <a:gdLst/>
              <a:ahLst/>
              <a:cxnLst/>
              <a:rect l="l" t="t" r="r" b="b"/>
              <a:pathLst>
                <a:path w="9388" h="17517" extrusionOk="0">
                  <a:moveTo>
                    <a:pt x="0" y="0"/>
                  </a:moveTo>
                  <a:lnTo>
                    <a:pt x="0" y="2807"/>
                  </a:lnTo>
                  <a:lnTo>
                    <a:pt x="3194" y="2807"/>
                  </a:lnTo>
                  <a:lnTo>
                    <a:pt x="3194" y="17516"/>
                  </a:lnTo>
                  <a:lnTo>
                    <a:pt x="6194" y="17516"/>
                  </a:lnTo>
                  <a:lnTo>
                    <a:pt x="6194" y="2807"/>
                  </a:lnTo>
                  <a:lnTo>
                    <a:pt x="9387" y="2807"/>
                  </a:lnTo>
                  <a:lnTo>
                    <a:pt x="9387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34300" tIns="134300" rIns="134300" bIns="134300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b="0" i="0">
                <a:solidFill>
                  <a:srgbClr val="D9D9D9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" name="Google Shape;49;p5"/>
            <p:cNvSpPr/>
            <p:nvPr/>
          </p:nvSpPr>
          <p:spPr bwMode="auto">
            <a:xfrm>
              <a:off x="514824" y="2650774"/>
              <a:ext cx="241949" cy="437924"/>
            </a:xfrm>
            <a:custGeom>
              <a:avLst/>
              <a:gdLst/>
              <a:ahLst/>
              <a:cxnLst/>
              <a:rect l="l" t="t" r="r" b="b"/>
              <a:pathLst>
                <a:path w="9678" h="17517" extrusionOk="0">
                  <a:moveTo>
                    <a:pt x="4622" y="2759"/>
                  </a:moveTo>
                  <a:cubicBezTo>
                    <a:pt x="5940" y="2759"/>
                    <a:pt x="6630" y="3388"/>
                    <a:pt x="6630" y="4670"/>
                  </a:cubicBezTo>
                  <a:lnTo>
                    <a:pt x="6630" y="5093"/>
                  </a:lnTo>
                  <a:cubicBezTo>
                    <a:pt x="6630" y="6424"/>
                    <a:pt x="5964" y="7125"/>
                    <a:pt x="4622" y="7125"/>
                  </a:cubicBezTo>
                  <a:lnTo>
                    <a:pt x="2976" y="7125"/>
                  </a:lnTo>
                  <a:lnTo>
                    <a:pt x="2976" y="2759"/>
                  </a:lnTo>
                  <a:close/>
                  <a:moveTo>
                    <a:pt x="4549" y="9351"/>
                  </a:moveTo>
                  <a:cubicBezTo>
                    <a:pt x="6073" y="9351"/>
                    <a:pt x="6763" y="10355"/>
                    <a:pt x="6763" y="11843"/>
                  </a:cubicBezTo>
                  <a:lnTo>
                    <a:pt x="6763" y="12569"/>
                  </a:lnTo>
                  <a:cubicBezTo>
                    <a:pt x="6763" y="13972"/>
                    <a:pt x="6025" y="14770"/>
                    <a:pt x="4549" y="14770"/>
                  </a:cubicBezTo>
                  <a:lnTo>
                    <a:pt x="2976" y="14770"/>
                  </a:lnTo>
                  <a:lnTo>
                    <a:pt x="2976" y="9351"/>
                  </a:lnTo>
                  <a:close/>
                  <a:moveTo>
                    <a:pt x="1" y="0"/>
                  </a:moveTo>
                  <a:lnTo>
                    <a:pt x="1" y="17516"/>
                  </a:lnTo>
                  <a:lnTo>
                    <a:pt x="4343" y="17516"/>
                  </a:lnTo>
                  <a:cubicBezTo>
                    <a:pt x="7912" y="17516"/>
                    <a:pt x="9678" y="15653"/>
                    <a:pt x="9678" y="12424"/>
                  </a:cubicBezTo>
                  <a:cubicBezTo>
                    <a:pt x="9678" y="10283"/>
                    <a:pt x="8722" y="8855"/>
                    <a:pt x="7198" y="8371"/>
                  </a:cubicBezTo>
                  <a:lnTo>
                    <a:pt x="7198" y="8033"/>
                  </a:lnTo>
                  <a:cubicBezTo>
                    <a:pt x="8541" y="7573"/>
                    <a:pt x="9484" y="6218"/>
                    <a:pt x="9484" y="4513"/>
                  </a:cubicBezTo>
                  <a:cubicBezTo>
                    <a:pt x="9484" y="1658"/>
                    <a:pt x="7718" y="0"/>
                    <a:pt x="445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34300" tIns="134300" rIns="134300" bIns="134300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b="0" i="0">
                <a:solidFill>
                  <a:srgbClr val="D9D9D9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1" name="Google Shape;50;p5"/>
            <p:cNvSpPr/>
            <p:nvPr/>
          </p:nvSpPr>
          <p:spPr bwMode="auto">
            <a:xfrm>
              <a:off x="791849" y="2643224"/>
              <a:ext cx="462124" cy="453324"/>
            </a:xfrm>
            <a:custGeom>
              <a:avLst/>
              <a:gdLst/>
              <a:ahLst/>
              <a:cxnLst/>
              <a:rect l="l" t="t" r="r" b="b"/>
              <a:pathLst>
                <a:path w="18485" h="18133" extrusionOk="0">
                  <a:moveTo>
                    <a:pt x="9242" y="2794"/>
                  </a:moveTo>
                  <a:cubicBezTo>
                    <a:pt x="12738" y="2794"/>
                    <a:pt x="15484" y="5395"/>
                    <a:pt x="15484" y="9060"/>
                  </a:cubicBezTo>
                  <a:cubicBezTo>
                    <a:pt x="15484" y="12496"/>
                    <a:pt x="12980" y="15326"/>
                    <a:pt x="9242" y="15326"/>
                  </a:cubicBezTo>
                  <a:cubicBezTo>
                    <a:pt x="5734" y="15326"/>
                    <a:pt x="3000" y="12726"/>
                    <a:pt x="3000" y="9060"/>
                  </a:cubicBezTo>
                  <a:cubicBezTo>
                    <a:pt x="3000" y="5625"/>
                    <a:pt x="5504" y="2794"/>
                    <a:pt x="9242" y="2794"/>
                  </a:cubicBezTo>
                  <a:close/>
                  <a:moveTo>
                    <a:pt x="9242" y="0"/>
                  </a:moveTo>
                  <a:cubicBezTo>
                    <a:pt x="3907" y="0"/>
                    <a:pt x="0" y="4065"/>
                    <a:pt x="0" y="9060"/>
                  </a:cubicBezTo>
                  <a:cubicBezTo>
                    <a:pt x="0" y="14298"/>
                    <a:pt x="4137" y="18133"/>
                    <a:pt x="9242" y="18133"/>
                  </a:cubicBezTo>
                  <a:cubicBezTo>
                    <a:pt x="14577" y="18133"/>
                    <a:pt x="18484" y="14068"/>
                    <a:pt x="18484" y="9060"/>
                  </a:cubicBezTo>
                  <a:cubicBezTo>
                    <a:pt x="18484" y="3835"/>
                    <a:pt x="14335" y="0"/>
                    <a:pt x="924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34300" tIns="134300" rIns="134300" bIns="134300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b="0" i="0">
                <a:solidFill>
                  <a:srgbClr val="D9D9D9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2" name="Google Shape;51;p5"/>
            <p:cNvSpPr/>
            <p:nvPr/>
          </p:nvSpPr>
          <p:spPr bwMode="auto">
            <a:xfrm>
              <a:off x="1305049" y="2514699"/>
              <a:ext cx="238324" cy="573999"/>
            </a:xfrm>
            <a:custGeom>
              <a:avLst/>
              <a:gdLst/>
              <a:ahLst/>
              <a:cxnLst/>
              <a:rect l="l" t="t" r="r" b="b"/>
              <a:pathLst>
                <a:path w="9533" h="22960" extrusionOk="0">
                  <a:moveTo>
                    <a:pt x="3666" y="0"/>
                  </a:moveTo>
                  <a:cubicBezTo>
                    <a:pt x="2105" y="0"/>
                    <a:pt x="847" y="847"/>
                    <a:pt x="847" y="2250"/>
                  </a:cubicBezTo>
                  <a:cubicBezTo>
                    <a:pt x="847" y="3835"/>
                    <a:pt x="2129" y="4669"/>
                    <a:pt x="4779" y="4669"/>
                  </a:cubicBezTo>
                  <a:cubicBezTo>
                    <a:pt x="7428" y="4669"/>
                    <a:pt x="8710" y="3835"/>
                    <a:pt x="8710" y="2250"/>
                  </a:cubicBezTo>
                  <a:cubicBezTo>
                    <a:pt x="8710" y="847"/>
                    <a:pt x="7440" y="0"/>
                    <a:pt x="5892" y="0"/>
                  </a:cubicBezTo>
                  <a:lnTo>
                    <a:pt x="5492" y="0"/>
                  </a:lnTo>
                  <a:lnTo>
                    <a:pt x="5492" y="2189"/>
                  </a:lnTo>
                  <a:lnTo>
                    <a:pt x="5650" y="2189"/>
                  </a:lnTo>
                  <a:cubicBezTo>
                    <a:pt x="6206" y="2189"/>
                    <a:pt x="6460" y="2383"/>
                    <a:pt x="6460" y="2734"/>
                  </a:cubicBezTo>
                  <a:cubicBezTo>
                    <a:pt x="6460" y="3085"/>
                    <a:pt x="6182" y="3278"/>
                    <a:pt x="5650" y="3278"/>
                  </a:cubicBezTo>
                  <a:lnTo>
                    <a:pt x="3896" y="3278"/>
                  </a:lnTo>
                  <a:cubicBezTo>
                    <a:pt x="3363" y="3278"/>
                    <a:pt x="3085" y="3085"/>
                    <a:pt x="3085" y="2734"/>
                  </a:cubicBezTo>
                  <a:cubicBezTo>
                    <a:pt x="3085" y="2383"/>
                    <a:pt x="3351" y="2189"/>
                    <a:pt x="3896" y="2189"/>
                  </a:cubicBezTo>
                  <a:lnTo>
                    <a:pt x="4065" y="2189"/>
                  </a:lnTo>
                  <a:lnTo>
                    <a:pt x="4065" y="0"/>
                  </a:lnTo>
                  <a:close/>
                  <a:moveTo>
                    <a:pt x="0" y="5443"/>
                  </a:moveTo>
                  <a:lnTo>
                    <a:pt x="0" y="22959"/>
                  </a:lnTo>
                  <a:lnTo>
                    <a:pt x="2952" y="22959"/>
                  </a:lnTo>
                  <a:lnTo>
                    <a:pt x="2952" y="13851"/>
                  </a:lnTo>
                  <a:lnTo>
                    <a:pt x="6533" y="10258"/>
                  </a:lnTo>
                  <a:lnTo>
                    <a:pt x="6908" y="10258"/>
                  </a:lnTo>
                  <a:lnTo>
                    <a:pt x="6533" y="19488"/>
                  </a:lnTo>
                  <a:lnTo>
                    <a:pt x="6533" y="22959"/>
                  </a:lnTo>
                  <a:lnTo>
                    <a:pt x="9533" y="22959"/>
                  </a:lnTo>
                  <a:lnTo>
                    <a:pt x="9533" y="5443"/>
                  </a:lnTo>
                  <a:lnTo>
                    <a:pt x="7851" y="5443"/>
                  </a:lnTo>
                  <a:lnTo>
                    <a:pt x="3109" y="10585"/>
                  </a:lnTo>
                  <a:lnTo>
                    <a:pt x="2722" y="10585"/>
                  </a:lnTo>
                  <a:lnTo>
                    <a:pt x="3013" y="7052"/>
                  </a:lnTo>
                  <a:lnTo>
                    <a:pt x="3013" y="5443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34300" tIns="134300" rIns="134300" bIns="134300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b="0" i="0">
                <a:solidFill>
                  <a:srgbClr val="D9D9D9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3" name="Google Shape;52;p5"/>
            <p:cNvSpPr/>
            <p:nvPr/>
          </p:nvSpPr>
          <p:spPr bwMode="auto">
            <a:xfrm>
              <a:off x="1743249" y="2650774"/>
              <a:ext cx="189349" cy="437924"/>
            </a:xfrm>
            <a:custGeom>
              <a:avLst/>
              <a:gdLst/>
              <a:ahLst/>
              <a:cxnLst/>
              <a:rect l="l" t="t" r="r" b="b"/>
              <a:pathLst>
                <a:path w="7574" h="17517" extrusionOk="0">
                  <a:moveTo>
                    <a:pt x="1" y="0"/>
                  </a:moveTo>
                  <a:lnTo>
                    <a:pt x="1" y="17516"/>
                  </a:lnTo>
                  <a:lnTo>
                    <a:pt x="3001" y="17516"/>
                  </a:lnTo>
                  <a:lnTo>
                    <a:pt x="3001" y="2807"/>
                  </a:lnTo>
                  <a:lnTo>
                    <a:pt x="7573" y="2807"/>
                  </a:lnTo>
                  <a:lnTo>
                    <a:pt x="757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34300" tIns="134300" rIns="134300" bIns="134300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b="0" i="0">
                <a:solidFill>
                  <a:srgbClr val="D9D9D9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4" name="Google Shape;53;p5"/>
            <p:cNvSpPr/>
            <p:nvPr/>
          </p:nvSpPr>
          <p:spPr bwMode="auto">
            <a:xfrm>
              <a:off x="1940724" y="2643224"/>
              <a:ext cx="462424" cy="453324"/>
            </a:xfrm>
            <a:custGeom>
              <a:avLst/>
              <a:gdLst/>
              <a:ahLst/>
              <a:cxnLst/>
              <a:rect l="l" t="t" r="r" b="b"/>
              <a:pathLst>
                <a:path w="18497" h="18133" extrusionOk="0">
                  <a:moveTo>
                    <a:pt x="9243" y="2794"/>
                  </a:moveTo>
                  <a:cubicBezTo>
                    <a:pt x="12751" y="2794"/>
                    <a:pt x="15485" y="5395"/>
                    <a:pt x="15485" y="9060"/>
                  </a:cubicBezTo>
                  <a:cubicBezTo>
                    <a:pt x="15485" y="12496"/>
                    <a:pt x="12993" y="15326"/>
                    <a:pt x="9243" y="15326"/>
                  </a:cubicBezTo>
                  <a:cubicBezTo>
                    <a:pt x="5747" y="15326"/>
                    <a:pt x="3013" y="12726"/>
                    <a:pt x="3013" y="9060"/>
                  </a:cubicBezTo>
                  <a:cubicBezTo>
                    <a:pt x="3013" y="5625"/>
                    <a:pt x="5505" y="2794"/>
                    <a:pt x="9243" y="2794"/>
                  </a:cubicBezTo>
                  <a:close/>
                  <a:moveTo>
                    <a:pt x="9243" y="0"/>
                  </a:moveTo>
                  <a:cubicBezTo>
                    <a:pt x="3920" y="0"/>
                    <a:pt x="1" y="4065"/>
                    <a:pt x="1" y="9060"/>
                  </a:cubicBezTo>
                  <a:cubicBezTo>
                    <a:pt x="1" y="14298"/>
                    <a:pt x="4150" y="18133"/>
                    <a:pt x="9243" y="18133"/>
                  </a:cubicBezTo>
                  <a:cubicBezTo>
                    <a:pt x="14590" y="18133"/>
                    <a:pt x="18497" y="14068"/>
                    <a:pt x="18497" y="9060"/>
                  </a:cubicBezTo>
                  <a:cubicBezTo>
                    <a:pt x="18497" y="3835"/>
                    <a:pt x="14348" y="0"/>
                    <a:pt x="9243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34300" tIns="134300" rIns="134300" bIns="134300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b="0" i="0">
                <a:solidFill>
                  <a:srgbClr val="D9D9D9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5" name="Google Shape;54;p5"/>
            <p:cNvSpPr/>
            <p:nvPr/>
          </p:nvSpPr>
          <p:spPr bwMode="auto">
            <a:xfrm>
              <a:off x="2454549" y="2650774"/>
              <a:ext cx="238024" cy="437924"/>
            </a:xfrm>
            <a:custGeom>
              <a:avLst/>
              <a:gdLst/>
              <a:ahLst/>
              <a:cxnLst/>
              <a:rect l="l" t="t" r="r" b="b"/>
              <a:pathLst>
                <a:path w="9521" h="17517" extrusionOk="0">
                  <a:moveTo>
                    <a:pt x="4162" y="2807"/>
                  </a:moveTo>
                  <a:cubicBezTo>
                    <a:pt x="5613" y="2807"/>
                    <a:pt x="6545" y="3763"/>
                    <a:pt x="6545" y="5722"/>
                  </a:cubicBezTo>
                  <a:lnTo>
                    <a:pt x="6545" y="6678"/>
                  </a:lnTo>
                  <a:cubicBezTo>
                    <a:pt x="6545" y="8710"/>
                    <a:pt x="5613" y="9908"/>
                    <a:pt x="4162" y="9908"/>
                  </a:cubicBezTo>
                  <a:lnTo>
                    <a:pt x="3024" y="9908"/>
                  </a:lnTo>
                  <a:lnTo>
                    <a:pt x="3024" y="2807"/>
                  </a:lnTo>
                  <a:close/>
                  <a:moveTo>
                    <a:pt x="0" y="0"/>
                  </a:moveTo>
                  <a:lnTo>
                    <a:pt x="0" y="17516"/>
                  </a:lnTo>
                  <a:lnTo>
                    <a:pt x="3024" y="17516"/>
                  </a:lnTo>
                  <a:lnTo>
                    <a:pt x="3024" y="12242"/>
                  </a:lnTo>
                  <a:lnTo>
                    <a:pt x="4186" y="12242"/>
                  </a:lnTo>
                  <a:cubicBezTo>
                    <a:pt x="7476" y="12242"/>
                    <a:pt x="9520" y="10004"/>
                    <a:pt x="9520" y="6242"/>
                  </a:cubicBezTo>
                  <a:cubicBezTo>
                    <a:pt x="9520" y="2154"/>
                    <a:pt x="7452" y="0"/>
                    <a:pt x="418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34300" tIns="134300" rIns="134300" bIns="134300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b="0" i="0">
                <a:solidFill>
                  <a:srgbClr val="D9D9D9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6" name="Google Shape;55;p5"/>
            <p:cNvSpPr/>
            <p:nvPr/>
          </p:nvSpPr>
          <p:spPr bwMode="auto">
            <a:xfrm>
              <a:off x="2724899" y="2643224"/>
              <a:ext cx="462424" cy="453324"/>
            </a:xfrm>
            <a:custGeom>
              <a:avLst/>
              <a:gdLst/>
              <a:ahLst/>
              <a:cxnLst/>
              <a:rect l="l" t="t" r="r" b="b"/>
              <a:pathLst>
                <a:path w="18497" h="18133" extrusionOk="0">
                  <a:moveTo>
                    <a:pt x="9255" y="2794"/>
                  </a:moveTo>
                  <a:cubicBezTo>
                    <a:pt x="12751" y="2794"/>
                    <a:pt x="15497" y="5395"/>
                    <a:pt x="15497" y="9060"/>
                  </a:cubicBezTo>
                  <a:cubicBezTo>
                    <a:pt x="15497" y="12496"/>
                    <a:pt x="12993" y="15326"/>
                    <a:pt x="9255" y="15326"/>
                  </a:cubicBezTo>
                  <a:cubicBezTo>
                    <a:pt x="5747" y="15326"/>
                    <a:pt x="3001" y="12726"/>
                    <a:pt x="3013" y="9060"/>
                  </a:cubicBezTo>
                  <a:cubicBezTo>
                    <a:pt x="3013" y="5625"/>
                    <a:pt x="5517" y="2794"/>
                    <a:pt x="9255" y="2794"/>
                  </a:cubicBezTo>
                  <a:close/>
                  <a:moveTo>
                    <a:pt x="9255" y="0"/>
                  </a:moveTo>
                  <a:cubicBezTo>
                    <a:pt x="3908" y="0"/>
                    <a:pt x="1" y="4065"/>
                    <a:pt x="1" y="9060"/>
                  </a:cubicBezTo>
                  <a:cubicBezTo>
                    <a:pt x="1" y="14298"/>
                    <a:pt x="4150" y="18133"/>
                    <a:pt x="9255" y="18133"/>
                  </a:cubicBezTo>
                  <a:cubicBezTo>
                    <a:pt x="14589" y="18133"/>
                    <a:pt x="18497" y="14068"/>
                    <a:pt x="18497" y="9060"/>
                  </a:cubicBezTo>
                  <a:cubicBezTo>
                    <a:pt x="18497" y="3835"/>
                    <a:pt x="14348" y="0"/>
                    <a:pt x="9255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34300" tIns="134300" rIns="134300" bIns="134300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b="0" i="0">
                <a:solidFill>
                  <a:srgbClr val="D9D9D9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7" name="Google Shape;56;p5"/>
            <p:cNvSpPr/>
            <p:nvPr/>
          </p:nvSpPr>
          <p:spPr bwMode="auto">
            <a:xfrm>
              <a:off x="3203024" y="2650774"/>
              <a:ext cx="302749" cy="544374"/>
            </a:xfrm>
            <a:custGeom>
              <a:avLst/>
              <a:gdLst/>
              <a:ahLst/>
              <a:cxnLst/>
              <a:rect l="l" t="t" r="r" b="b"/>
              <a:pathLst>
                <a:path w="12110" h="21775" extrusionOk="0">
                  <a:moveTo>
                    <a:pt x="6884" y="2807"/>
                  </a:moveTo>
                  <a:lnTo>
                    <a:pt x="6884" y="14722"/>
                  </a:lnTo>
                  <a:lnTo>
                    <a:pt x="3412" y="14722"/>
                  </a:lnTo>
                  <a:lnTo>
                    <a:pt x="4864" y="2807"/>
                  </a:lnTo>
                  <a:close/>
                  <a:moveTo>
                    <a:pt x="2602" y="0"/>
                  </a:moveTo>
                  <a:lnTo>
                    <a:pt x="2602" y="2686"/>
                  </a:lnTo>
                  <a:lnTo>
                    <a:pt x="1" y="16984"/>
                  </a:lnTo>
                  <a:lnTo>
                    <a:pt x="1" y="17516"/>
                  </a:lnTo>
                  <a:lnTo>
                    <a:pt x="8989" y="17516"/>
                  </a:lnTo>
                  <a:lnTo>
                    <a:pt x="8989" y="21774"/>
                  </a:lnTo>
                  <a:lnTo>
                    <a:pt x="9969" y="21774"/>
                  </a:lnTo>
                  <a:lnTo>
                    <a:pt x="12110" y="15811"/>
                  </a:lnTo>
                  <a:lnTo>
                    <a:pt x="12110" y="14722"/>
                  </a:lnTo>
                  <a:lnTo>
                    <a:pt x="9896" y="14722"/>
                  </a:lnTo>
                  <a:lnTo>
                    <a:pt x="9896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34300" tIns="134300" rIns="134300" bIns="134300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b="0" i="0">
                <a:solidFill>
                  <a:srgbClr val="D9D9D9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8" name="Google Shape;57;p5"/>
            <p:cNvSpPr/>
            <p:nvPr/>
          </p:nvSpPr>
          <p:spPr bwMode="auto">
            <a:xfrm>
              <a:off x="4563000" y="2650774"/>
              <a:ext cx="234724" cy="437924"/>
            </a:xfrm>
            <a:custGeom>
              <a:avLst/>
              <a:gdLst/>
              <a:ahLst/>
              <a:cxnLst/>
              <a:rect l="l" t="t" r="r" b="b"/>
              <a:pathLst>
                <a:path w="9389" h="17517" extrusionOk="0">
                  <a:moveTo>
                    <a:pt x="1" y="0"/>
                  </a:moveTo>
                  <a:lnTo>
                    <a:pt x="1" y="2807"/>
                  </a:lnTo>
                  <a:lnTo>
                    <a:pt x="3195" y="2807"/>
                  </a:lnTo>
                  <a:lnTo>
                    <a:pt x="3195" y="17516"/>
                  </a:lnTo>
                  <a:lnTo>
                    <a:pt x="6195" y="17516"/>
                  </a:lnTo>
                  <a:lnTo>
                    <a:pt x="6195" y="2807"/>
                  </a:lnTo>
                  <a:lnTo>
                    <a:pt x="9388" y="2807"/>
                  </a:lnTo>
                  <a:lnTo>
                    <a:pt x="9388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34300" tIns="134300" rIns="134300" bIns="134300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b="0" i="0">
                <a:solidFill>
                  <a:srgbClr val="D9D9D9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9" name="Google Shape;58;p5"/>
            <p:cNvSpPr/>
            <p:nvPr/>
          </p:nvSpPr>
          <p:spPr bwMode="auto">
            <a:xfrm>
              <a:off x="4839724" y="2650774"/>
              <a:ext cx="241949" cy="437924"/>
            </a:xfrm>
            <a:custGeom>
              <a:avLst/>
              <a:gdLst/>
              <a:ahLst/>
              <a:cxnLst/>
              <a:rect l="l" t="t" r="r" b="b"/>
              <a:pathLst>
                <a:path w="9678" h="17517" extrusionOk="0">
                  <a:moveTo>
                    <a:pt x="4621" y="2759"/>
                  </a:moveTo>
                  <a:cubicBezTo>
                    <a:pt x="5928" y="2759"/>
                    <a:pt x="6617" y="3388"/>
                    <a:pt x="6617" y="4670"/>
                  </a:cubicBezTo>
                  <a:lnTo>
                    <a:pt x="6617" y="5093"/>
                  </a:lnTo>
                  <a:cubicBezTo>
                    <a:pt x="6617" y="6424"/>
                    <a:pt x="5952" y="7125"/>
                    <a:pt x="4621" y="7125"/>
                  </a:cubicBezTo>
                  <a:lnTo>
                    <a:pt x="2976" y="7125"/>
                  </a:lnTo>
                  <a:lnTo>
                    <a:pt x="2976" y="2759"/>
                  </a:lnTo>
                  <a:close/>
                  <a:moveTo>
                    <a:pt x="4549" y="9351"/>
                  </a:moveTo>
                  <a:cubicBezTo>
                    <a:pt x="6073" y="9351"/>
                    <a:pt x="6763" y="10355"/>
                    <a:pt x="6763" y="11843"/>
                  </a:cubicBezTo>
                  <a:lnTo>
                    <a:pt x="6763" y="12569"/>
                  </a:lnTo>
                  <a:cubicBezTo>
                    <a:pt x="6763" y="13972"/>
                    <a:pt x="6025" y="14770"/>
                    <a:pt x="4549" y="14770"/>
                  </a:cubicBezTo>
                  <a:lnTo>
                    <a:pt x="2976" y="14770"/>
                  </a:lnTo>
                  <a:lnTo>
                    <a:pt x="2976" y="9351"/>
                  </a:lnTo>
                  <a:close/>
                  <a:moveTo>
                    <a:pt x="1" y="0"/>
                  </a:moveTo>
                  <a:lnTo>
                    <a:pt x="1" y="17516"/>
                  </a:lnTo>
                  <a:lnTo>
                    <a:pt x="4331" y="17516"/>
                  </a:lnTo>
                  <a:cubicBezTo>
                    <a:pt x="7912" y="17516"/>
                    <a:pt x="9678" y="15653"/>
                    <a:pt x="9678" y="12424"/>
                  </a:cubicBezTo>
                  <a:cubicBezTo>
                    <a:pt x="9678" y="10283"/>
                    <a:pt x="8722" y="8855"/>
                    <a:pt x="7198" y="8371"/>
                  </a:cubicBezTo>
                  <a:lnTo>
                    <a:pt x="7198" y="8033"/>
                  </a:lnTo>
                  <a:cubicBezTo>
                    <a:pt x="8529" y="7573"/>
                    <a:pt x="9484" y="6218"/>
                    <a:pt x="9484" y="4513"/>
                  </a:cubicBezTo>
                  <a:cubicBezTo>
                    <a:pt x="9484" y="1658"/>
                    <a:pt x="7718" y="0"/>
                    <a:pt x="445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34300" tIns="134300" rIns="134300" bIns="134300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b="0" i="0">
                <a:solidFill>
                  <a:srgbClr val="D9D9D9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0" name="Google Shape;59;p5"/>
            <p:cNvSpPr/>
            <p:nvPr/>
          </p:nvSpPr>
          <p:spPr bwMode="auto">
            <a:xfrm>
              <a:off x="5116449" y="2643224"/>
              <a:ext cx="462424" cy="453324"/>
            </a:xfrm>
            <a:custGeom>
              <a:avLst/>
              <a:gdLst/>
              <a:ahLst/>
              <a:cxnLst/>
              <a:rect l="l" t="t" r="r" b="b"/>
              <a:pathLst>
                <a:path w="18497" h="18133" extrusionOk="0">
                  <a:moveTo>
                    <a:pt x="9254" y="2794"/>
                  </a:moveTo>
                  <a:cubicBezTo>
                    <a:pt x="12750" y="2794"/>
                    <a:pt x="15496" y="5395"/>
                    <a:pt x="15496" y="9060"/>
                  </a:cubicBezTo>
                  <a:cubicBezTo>
                    <a:pt x="15496" y="12496"/>
                    <a:pt x="12992" y="15326"/>
                    <a:pt x="9254" y="15326"/>
                  </a:cubicBezTo>
                  <a:cubicBezTo>
                    <a:pt x="5746" y="15326"/>
                    <a:pt x="3012" y="12726"/>
                    <a:pt x="3012" y="9060"/>
                  </a:cubicBezTo>
                  <a:cubicBezTo>
                    <a:pt x="3012" y="5625"/>
                    <a:pt x="5516" y="2794"/>
                    <a:pt x="9254" y="2794"/>
                  </a:cubicBezTo>
                  <a:close/>
                  <a:moveTo>
                    <a:pt x="9254" y="0"/>
                  </a:moveTo>
                  <a:cubicBezTo>
                    <a:pt x="3919" y="0"/>
                    <a:pt x="12" y="4065"/>
                    <a:pt x="0" y="9060"/>
                  </a:cubicBezTo>
                  <a:cubicBezTo>
                    <a:pt x="0" y="14298"/>
                    <a:pt x="4149" y="18133"/>
                    <a:pt x="9254" y="18133"/>
                  </a:cubicBezTo>
                  <a:cubicBezTo>
                    <a:pt x="14589" y="18133"/>
                    <a:pt x="18496" y="14068"/>
                    <a:pt x="18496" y="9060"/>
                  </a:cubicBezTo>
                  <a:cubicBezTo>
                    <a:pt x="18496" y="3835"/>
                    <a:pt x="14347" y="0"/>
                    <a:pt x="9254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34300" tIns="134300" rIns="134300" bIns="134300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b="0" i="0">
                <a:solidFill>
                  <a:srgbClr val="D9D9D9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1" name="Google Shape;60;p5"/>
            <p:cNvSpPr/>
            <p:nvPr/>
          </p:nvSpPr>
          <p:spPr bwMode="auto">
            <a:xfrm>
              <a:off x="5630249" y="2539800"/>
              <a:ext cx="215049" cy="548899"/>
            </a:xfrm>
            <a:custGeom>
              <a:avLst/>
              <a:gdLst/>
              <a:ahLst/>
              <a:cxnLst/>
              <a:rect l="l" t="t" r="r" b="b"/>
              <a:pathLst>
                <a:path w="8602" h="21956" extrusionOk="0">
                  <a:moveTo>
                    <a:pt x="351" y="0"/>
                  </a:moveTo>
                  <a:lnTo>
                    <a:pt x="351" y="2806"/>
                  </a:lnTo>
                  <a:lnTo>
                    <a:pt x="3218" y="2806"/>
                  </a:lnTo>
                  <a:lnTo>
                    <a:pt x="3218" y="0"/>
                  </a:lnTo>
                  <a:close/>
                  <a:moveTo>
                    <a:pt x="5117" y="0"/>
                  </a:moveTo>
                  <a:lnTo>
                    <a:pt x="5117" y="2806"/>
                  </a:lnTo>
                  <a:lnTo>
                    <a:pt x="7984" y="2806"/>
                  </a:lnTo>
                  <a:lnTo>
                    <a:pt x="7984" y="0"/>
                  </a:lnTo>
                  <a:close/>
                  <a:moveTo>
                    <a:pt x="0" y="4439"/>
                  </a:moveTo>
                  <a:lnTo>
                    <a:pt x="0" y="21955"/>
                  </a:lnTo>
                  <a:lnTo>
                    <a:pt x="8601" y="21955"/>
                  </a:lnTo>
                  <a:lnTo>
                    <a:pt x="8601" y="19161"/>
                  </a:lnTo>
                  <a:lnTo>
                    <a:pt x="3000" y="19161"/>
                  </a:lnTo>
                  <a:lnTo>
                    <a:pt x="3000" y="12798"/>
                  </a:lnTo>
                  <a:lnTo>
                    <a:pt x="6375" y="12798"/>
                  </a:lnTo>
                  <a:lnTo>
                    <a:pt x="6000" y="10234"/>
                  </a:lnTo>
                  <a:lnTo>
                    <a:pt x="3000" y="11008"/>
                  </a:lnTo>
                  <a:lnTo>
                    <a:pt x="3000" y="7246"/>
                  </a:lnTo>
                  <a:lnTo>
                    <a:pt x="8117" y="7246"/>
                  </a:lnTo>
                  <a:lnTo>
                    <a:pt x="8117" y="4439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34300" tIns="134300" rIns="134300" bIns="134300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b="0" i="0">
                <a:solidFill>
                  <a:srgbClr val="D9D9D9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2" name="Google Shape;61;p5"/>
            <p:cNvSpPr/>
            <p:nvPr/>
          </p:nvSpPr>
          <p:spPr bwMode="auto">
            <a:xfrm>
              <a:off x="5999499" y="2650774"/>
              <a:ext cx="302449" cy="544374"/>
            </a:xfrm>
            <a:custGeom>
              <a:avLst/>
              <a:gdLst/>
              <a:ahLst/>
              <a:cxnLst/>
              <a:rect l="l" t="t" r="r" b="b"/>
              <a:pathLst>
                <a:path w="12098" h="21775" extrusionOk="0">
                  <a:moveTo>
                    <a:pt x="6884" y="2807"/>
                  </a:moveTo>
                  <a:lnTo>
                    <a:pt x="6884" y="14722"/>
                  </a:lnTo>
                  <a:lnTo>
                    <a:pt x="3400" y="14722"/>
                  </a:lnTo>
                  <a:lnTo>
                    <a:pt x="4864" y="2807"/>
                  </a:lnTo>
                  <a:close/>
                  <a:moveTo>
                    <a:pt x="2589" y="0"/>
                  </a:moveTo>
                  <a:lnTo>
                    <a:pt x="2589" y="2686"/>
                  </a:lnTo>
                  <a:lnTo>
                    <a:pt x="1" y="16984"/>
                  </a:lnTo>
                  <a:lnTo>
                    <a:pt x="1" y="17516"/>
                  </a:lnTo>
                  <a:lnTo>
                    <a:pt x="8976" y="17516"/>
                  </a:lnTo>
                  <a:lnTo>
                    <a:pt x="8976" y="21774"/>
                  </a:lnTo>
                  <a:lnTo>
                    <a:pt x="9956" y="21774"/>
                  </a:lnTo>
                  <a:lnTo>
                    <a:pt x="12097" y="15811"/>
                  </a:lnTo>
                  <a:lnTo>
                    <a:pt x="12097" y="14722"/>
                  </a:lnTo>
                  <a:lnTo>
                    <a:pt x="9884" y="14722"/>
                  </a:lnTo>
                  <a:lnTo>
                    <a:pt x="9884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34300" tIns="134300" rIns="134300" bIns="134300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b="0" i="0">
                <a:solidFill>
                  <a:srgbClr val="D9D9D9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3" name="Google Shape;62;p5"/>
            <p:cNvSpPr/>
            <p:nvPr/>
          </p:nvSpPr>
          <p:spPr bwMode="auto">
            <a:xfrm>
              <a:off x="6336099" y="2650774"/>
              <a:ext cx="215049" cy="437924"/>
            </a:xfrm>
            <a:custGeom>
              <a:avLst/>
              <a:gdLst/>
              <a:ahLst/>
              <a:cxnLst/>
              <a:rect l="l" t="t" r="r" b="b"/>
              <a:pathLst>
                <a:path w="8602" h="17517" extrusionOk="0">
                  <a:moveTo>
                    <a:pt x="0" y="0"/>
                  </a:moveTo>
                  <a:lnTo>
                    <a:pt x="0" y="17516"/>
                  </a:lnTo>
                  <a:lnTo>
                    <a:pt x="8601" y="17516"/>
                  </a:lnTo>
                  <a:lnTo>
                    <a:pt x="8601" y="14722"/>
                  </a:lnTo>
                  <a:lnTo>
                    <a:pt x="3000" y="14722"/>
                  </a:lnTo>
                  <a:lnTo>
                    <a:pt x="3000" y="8359"/>
                  </a:lnTo>
                  <a:lnTo>
                    <a:pt x="6387" y="8359"/>
                  </a:lnTo>
                  <a:lnTo>
                    <a:pt x="6000" y="5795"/>
                  </a:lnTo>
                  <a:lnTo>
                    <a:pt x="3000" y="6569"/>
                  </a:lnTo>
                  <a:lnTo>
                    <a:pt x="3000" y="2807"/>
                  </a:lnTo>
                  <a:lnTo>
                    <a:pt x="8117" y="2807"/>
                  </a:lnTo>
                  <a:lnTo>
                    <a:pt x="8117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34300" tIns="134300" rIns="134300" bIns="134300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b="0" i="0">
                <a:solidFill>
                  <a:srgbClr val="D9D9D9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4" name="Google Shape;63;p5"/>
            <p:cNvSpPr/>
            <p:nvPr/>
          </p:nvSpPr>
          <p:spPr bwMode="auto">
            <a:xfrm>
              <a:off x="6580149" y="2650774"/>
              <a:ext cx="285799" cy="441549"/>
            </a:xfrm>
            <a:custGeom>
              <a:avLst/>
              <a:gdLst/>
              <a:ahLst/>
              <a:cxnLst/>
              <a:rect l="l" t="t" r="r" b="b"/>
              <a:pathLst>
                <a:path w="11432" h="17662" extrusionOk="0">
                  <a:moveTo>
                    <a:pt x="3763" y="0"/>
                  </a:moveTo>
                  <a:lnTo>
                    <a:pt x="3763" y="2783"/>
                  </a:lnTo>
                  <a:lnTo>
                    <a:pt x="2807" y="12593"/>
                  </a:lnTo>
                  <a:cubicBezTo>
                    <a:pt x="2674" y="14129"/>
                    <a:pt x="2311" y="14722"/>
                    <a:pt x="1597" y="14722"/>
                  </a:cubicBezTo>
                  <a:cubicBezTo>
                    <a:pt x="1004" y="14722"/>
                    <a:pt x="714" y="14274"/>
                    <a:pt x="714" y="13524"/>
                  </a:cubicBezTo>
                  <a:lnTo>
                    <a:pt x="0" y="13524"/>
                  </a:lnTo>
                  <a:lnTo>
                    <a:pt x="0" y="16682"/>
                  </a:lnTo>
                  <a:cubicBezTo>
                    <a:pt x="593" y="17359"/>
                    <a:pt x="1355" y="17662"/>
                    <a:pt x="2238" y="17662"/>
                  </a:cubicBezTo>
                  <a:cubicBezTo>
                    <a:pt x="4150" y="17662"/>
                    <a:pt x="5408" y="16428"/>
                    <a:pt x="5577" y="10694"/>
                  </a:cubicBezTo>
                  <a:lnTo>
                    <a:pt x="5807" y="2807"/>
                  </a:lnTo>
                  <a:lnTo>
                    <a:pt x="8432" y="2807"/>
                  </a:lnTo>
                  <a:lnTo>
                    <a:pt x="8432" y="17516"/>
                  </a:lnTo>
                  <a:lnTo>
                    <a:pt x="11432" y="17516"/>
                  </a:lnTo>
                  <a:lnTo>
                    <a:pt x="11432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34300" tIns="134300" rIns="134300" bIns="134300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b="0" i="0">
                <a:solidFill>
                  <a:srgbClr val="D9D9D9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5" name="Google Shape;64;p5"/>
            <p:cNvSpPr/>
            <p:nvPr/>
          </p:nvSpPr>
          <p:spPr bwMode="auto">
            <a:xfrm>
              <a:off x="6916749" y="2643224"/>
              <a:ext cx="462424" cy="453324"/>
            </a:xfrm>
            <a:custGeom>
              <a:avLst/>
              <a:gdLst/>
              <a:ahLst/>
              <a:cxnLst/>
              <a:rect l="l" t="t" r="r" b="b"/>
              <a:pathLst>
                <a:path w="18497" h="18133" extrusionOk="0">
                  <a:moveTo>
                    <a:pt x="9242" y="2794"/>
                  </a:moveTo>
                  <a:cubicBezTo>
                    <a:pt x="12750" y="2794"/>
                    <a:pt x="15484" y="5395"/>
                    <a:pt x="15484" y="9060"/>
                  </a:cubicBezTo>
                  <a:cubicBezTo>
                    <a:pt x="15484" y="12496"/>
                    <a:pt x="12980" y="15326"/>
                    <a:pt x="9242" y="15326"/>
                  </a:cubicBezTo>
                  <a:cubicBezTo>
                    <a:pt x="5746" y="15326"/>
                    <a:pt x="3000" y="12726"/>
                    <a:pt x="3000" y="9060"/>
                  </a:cubicBezTo>
                  <a:cubicBezTo>
                    <a:pt x="3000" y="5625"/>
                    <a:pt x="5504" y="2794"/>
                    <a:pt x="9242" y="2794"/>
                  </a:cubicBezTo>
                  <a:close/>
                  <a:moveTo>
                    <a:pt x="9242" y="0"/>
                  </a:moveTo>
                  <a:cubicBezTo>
                    <a:pt x="3907" y="0"/>
                    <a:pt x="0" y="4065"/>
                    <a:pt x="0" y="9060"/>
                  </a:cubicBezTo>
                  <a:cubicBezTo>
                    <a:pt x="0" y="14298"/>
                    <a:pt x="4149" y="18133"/>
                    <a:pt x="9242" y="18133"/>
                  </a:cubicBezTo>
                  <a:cubicBezTo>
                    <a:pt x="14589" y="18133"/>
                    <a:pt x="18496" y="14068"/>
                    <a:pt x="18496" y="9060"/>
                  </a:cubicBezTo>
                  <a:cubicBezTo>
                    <a:pt x="18496" y="3835"/>
                    <a:pt x="14347" y="0"/>
                    <a:pt x="924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34300" tIns="134300" rIns="134300" bIns="134300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b="0" i="0">
                <a:solidFill>
                  <a:srgbClr val="D9D9D9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6" name="Google Shape;65;p5"/>
            <p:cNvSpPr/>
            <p:nvPr/>
          </p:nvSpPr>
          <p:spPr bwMode="auto">
            <a:xfrm>
              <a:off x="3618549" y="2834349"/>
              <a:ext cx="790249" cy="70174"/>
            </a:xfrm>
            <a:custGeom>
              <a:avLst/>
              <a:gdLst/>
              <a:ahLst/>
              <a:cxnLst/>
              <a:rect l="l" t="t" r="r" b="b"/>
              <a:pathLst>
                <a:path w="31610" h="2807" extrusionOk="0">
                  <a:moveTo>
                    <a:pt x="1" y="0"/>
                  </a:moveTo>
                  <a:lnTo>
                    <a:pt x="1" y="2807"/>
                  </a:lnTo>
                  <a:lnTo>
                    <a:pt x="31610" y="2807"/>
                  </a:lnTo>
                  <a:lnTo>
                    <a:pt x="3161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34300" tIns="134300" rIns="134300" bIns="134300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b="0" i="0">
                <a:solidFill>
                  <a:srgbClr val="D9D9D9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only" type="titleOnly" userDrawn="1">
  <p:cSld name="TITLE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67;p6"/>
          <p:cNvSpPr txBox="1">
            <a:spLocks noGrp="1"/>
          </p:cNvSpPr>
          <p:nvPr>
            <p:ph type="title"/>
          </p:nvPr>
        </p:nvSpPr>
        <p:spPr bwMode="auto">
          <a:xfrm>
            <a:off x="502096" y="729554"/>
            <a:ext cx="10398899" cy="882000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68;p6"/>
          <p:cNvSpPr txBox="1">
            <a:spLocks noGrp="1"/>
          </p:cNvSpPr>
          <p:nvPr>
            <p:ph type="sldNum" idx="12"/>
          </p:nvPr>
        </p:nvSpPr>
        <p:spPr bwMode="auto">
          <a:xfrm>
            <a:off x="10094977" y="7170873"/>
            <a:ext cx="798599" cy="605999"/>
          </a:xfrm>
          <a:prstGeom prst="rect">
            <a:avLst/>
          </a:prstGeom>
        </p:spPr>
        <p:txBody>
          <a:bodyPr spcFirstLastPara="1" wrap="square" lIns="134300" tIns="134300" rIns="134300" bIns="1343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One column text" userDrawn="1">
  <p:cSld name="ONE_COLUMN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70;p7"/>
          <p:cNvSpPr txBox="1">
            <a:spLocks noGrp="1"/>
          </p:cNvSpPr>
          <p:nvPr>
            <p:ph type="title"/>
          </p:nvPr>
        </p:nvSpPr>
        <p:spPr bwMode="auto">
          <a:xfrm>
            <a:off x="526761" y="782106"/>
            <a:ext cx="6848805" cy="750965"/>
          </a:xfrm>
          <a:prstGeom prst="rect">
            <a:avLst/>
          </a:prstGeom>
        </p:spPr>
        <p:txBody>
          <a:bodyPr spcFirstLastPara="1" wrap="square" lIns="134300" tIns="134300" rIns="134300" bIns="1343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71;p7"/>
          <p:cNvSpPr txBox="1">
            <a:spLocks noGrp="1"/>
          </p:cNvSpPr>
          <p:nvPr>
            <p:ph type="body" idx="1"/>
          </p:nvPr>
        </p:nvSpPr>
        <p:spPr bwMode="auto">
          <a:xfrm>
            <a:off x="673099" y="1906958"/>
            <a:ext cx="2803524" cy="4895699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72;p7"/>
          <p:cNvSpPr txBox="1">
            <a:spLocks noGrp="1"/>
          </p:cNvSpPr>
          <p:nvPr>
            <p:ph type="sldNum" idx="12"/>
          </p:nvPr>
        </p:nvSpPr>
        <p:spPr bwMode="auto">
          <a:xfrm>
            <a:off x="10094977" y="7170873"/>
            <a:ext cx="798599" cy="605999"/>
          </a:xfrm>
          <a:prstGeom prst="rect">
            <a:avLst/>
          </a:prstGeom>
        </p:spPr>
        <p:txBody>
          <a:bodyPr spcFirstLastPara="1" wrap="square" lIns="134300" tIns="134300" rIns="134300" bIns="1343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" name="Google Shape;71;p7"/>
          <p:cNvSpPr txBox="1">
            <a:spLocks noGrp="1"/>
          </p:cNvSpPr>
          <p:nvPr>
            <p:ph type="body" idx="13"/>
          </p:nvPr>
        </p:nvSpPr>
        <p:spPr bwMode="auto">
          <a:xfrm>
            <a:off x="4113212" y="1906958"/>
            <a:ext cx="2803524" cy="4895699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71;p7"/>
          <p:cNvSpPr txBox="1">
            <a:spLocks noGrp="1"/>
          </p:cNvSpPr>
          <p:nvPr>
            <p:ph type="body" idx="14"/>
          </p:nvPr>
        </p:nvSpPr>
        <p:spPr bwMode="auto">
          <a:xfrm>
            <a:off x="7631916" y="1883809"/>
            <a:ext cx="2803524" cy="4895699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Main point" userDrawn="1">
  <p:cSld name="MAIN_POI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74;p8"/>
          <p:cNvSpPr txBox="1">
            <a:spLocks noGrp="1"/>
          </p:cNvSpPr>
          <p:nvPr>
            <p:ph type="title"/>
          </p:nvPr>
        </p:nvSpPr>
        <p:spPr bwMode="auto">
          <a:xfrm>
            <a:off x="598336" y="693144"/>
            <a:ext cx="7771500" cy="6298799"/>
          </a:xfrm>
          <a:prstGeom prst="rect">
            <a:avLst/>
          </a:prstGeom>
        </p:spPr>
        <p:txBody>
          <a:bodyPr spcFirstLastPara="1" wrap="square" lIns="134300" tIns="134300" rIns="134300" bIns="1343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100"/>
              <a:buNone/>
              <a:defRPr sz="7100"/>
            </a:lvl1pPr>
            <a:lvl2pPr lvl="1">
              <a:spcBef>
                <a:spcPts val="0"/>
              </a:spcBef>
              <a:spcAft>
                <a:spcPts val="0"/>
              </a:spcAft>
              <a:buSzPts val="7100"/>
              <a:buNone/>
              <a:defRPr sz="7100"/>
            </a:lvl2pPr>
            <a:lvl3pPr lvl="2">
              <a:spcBef>
                <a:spcPts val="0"/>
              </a:spcBef>
              <a:spcAft>
                <a:spcPts val="0"/>
              </a:spcAft>
              <a:buSzPts val="7100"/>
              <a:buNone/>
              <a:defRPr sz="7100"/>
            </a:lvl3pPr>
            <a:lvl4pPr lvl="3">
              <a:spcBef>
                <a:spcPts val="0"/>
              </a:spcBef>
              <a:spcAft>
                <a:spcPts val="0"/>
              </a:spcAft>
              <a:buSzPts val="7100"/>
              <a:buNone/>
              <a:defRPr sz="7100"/>
            </a:lvl4pPr>
            <a:lvl5pPr lvl="4">
              <a:spcBef>
                <a:spcPts val="0"/>
              </a:spcBef>
              <a:spcAft>
                <a:spcPts val="0"/>
              </a:spcAft>
              <a:buSzPts val="7100"/>
              <a:buNone/>
              <a:defRPr sz="7100"/>
            </a:lvl5pPr>
            <a:lvl6pPr lvl="5">
              <a:spcBef>
                <a:spcPts val="0"/>
              </a:spcBef>
              <a:spcAft>
                <a:spcPts val="0"/>
              </a:spcAft>
              <a:buSzPts val="7100"/>
              <a:buNone/>
              <a:defRPr sz="7100"/>
            </a:lvl6pPr>
            <a:lvl7pPr lvl="6">
              <a:spcBef>
                <a:spcPts val="0"/>
              </a:spcBef>
              <a:spcAft>
                <a:spcPts val="0"/>
              </a:spcAft>
              <a:buSzPts val="7100"/>
              <a:buNone/>
              <a:defRPr sz="7100"/>
            </a:lvl7pPr>
            <a:lvl8pPr lvl="7">
              <a:spcBef>
                <a:spcPts val="0"/>
              </a:spcBef>
              <a:spcAft>
                <a:spcPts val="0"/>
              </a:spcAft>
              <a:buSzPts val="7100"/>
              <a:buNone/>
              <a:defRPr sz="7100"/>
            </a:lvl8pPr>
            <a:lvl9pPr lvl="8">
              <a:spcBef>
                <a:spcPts val="0"/>
              </a:spcBef>
              <a:spcAft>
                <a:spcPts val="0"/>
              </a:spcAft>
              <a:buSzPts val="7100"/>
              <a:buNone/>
              <a:defRPr sz="7100"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75;p8"/>
          <p:cNvSpPr txBox="1">
            <a:spLocks noGrp="1"/>
          </p:cNvSpPr>
          <p:nvPr>
            <p:ph type="sldNum" idx="12"/>
          </p:nvPr>
        </p:nvSpPr>
        <p:spPr bwMode="auto">
          <a:xfrm>
            <a:off x="10094977" y="7170873"/>
            <a:ext cx="798599" cy="605999"/>
          </a:xfrm>
          <a:prstGeom prst="rect">
            <a:avLst/>
          </a:prstGeom>
        </p:spPr>
        <p:txBody>
          <a:bodyPr spcFirstLastPara="1" wrap="square" lIns="134300" tIns="134300" rIns="134300" bIns="1343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ection title and description" userDrawn="1">
  <p:cSld name="SECTION_TITLE_AND_DESCRI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77;p9"/>
          <p:cNvSpPr/>
          <p:nvPr/>
        </p:nvSpPr>
        <p:spPr bwMode="auto">
          <a:xfrm>
            <a:off x="5580000" y="-191"/>
            <a:ext cx="5580000" cy="79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4300" tIns="134300" rIns="134300" bIns="1343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b="0" i="0">
              <a:latin typeface="Open Sans"/>
              <a:ea typeface="Open Sans"/>
              <a:cs typeface="Open Sans"/>
            </a:endParaRPr>
          </a:p>
        </p:txBody>
      </p:sp>
      <p:sp>
        <p:nvSpPr>
          <p:cNvPr id="5" name="Google Shape;78;p9"/>
          <p:cNvSpPr txBox="1">
            <a:spLocks noGrp="1"/>
          </p:cNvSpPr>
          <p:nvPr>
            <p:ph type="title"/>
          </p:nvPr>
        </p:nvSpPr>
        <p:spPr bwMode="auto">
          <a:xfrm>
            <a:off x="324034" y="1898851"/>
            <a:ext cx="4937099" cy="2282400"/>
          </a:xfrm>
          <a:prstGeom prst="rect">
            <a:avLst/>
          </a:prstGeom>
        </p:spPr>
        <p:txBody>
          <a:bodyPr spcFirstLastPara="1" wrap="square" lIns="134300" tIns="134300" rIns="134300" bIns="1343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79;p9"/>
          <p:cNvSpPr txBox="1">
            <a:spLocks noGrp="1"/>
          </p:cNvSpPr>
          <p:nvPr>
            <p:ph type="subTitle" idx="1"/>
          </p:nvPr>
        </p:nvSpPr>
        <p:spPr bwMode="auto">
          <a:xfrm>
            <a:off x="324034" y="4316195"/>
            <a:ext cx="4937099" cy="1901700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80;p9"/>
          <p:cNvSpPr txBox="1">
            <a:spLocks noGrp="1"/>
          </p:cNvSpPr>
          <p:nvPr>
            <p:ph type="body" idx="2"/>
          </p:nvPr>
        </p:nvSpPr>
        <p:spPr bwMode="auto">
          <a:xfrm>
            <a:off x="6028524" y="1114935"/>
            <a:ext cx="4682999" cy="5689800"/>
          </a:xfrm>
          <a:prstGeom prst="rect">
            <a:avLst/>
          </a:prstGeom>
        </p:spPr>
        <p:txBody>
          <a:bodyPr spcFirstLastPara="1" wrap="square" lIns="134300" tIns="134300" rIns="134300" bIns="134300" anchor="ctr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81;p9"/>
          <p:cNvSpPr txBox="1">
            <a:spLocks noGrp="1"/>
          </p:cNvSpPr>
          <p:nvPr>
            <p:ph type="sldNum" idx="12"/>
          </p:nvPr>
        </p:nvSpPr>
        <p:spPr bwMode="auto">
          <a:xfrm>
            <a:off x="10094977" y="7170873"/>
            <a:ext cx="798599" cy="605999"/>
          </a:xfrm>
          <a:prstGeom prst="rect">
            <a:avLst/>
          </a:prstGeom>
        </p:spPr>
        <p:txBody>
          <a:bodyPr spcFirstLastPara="1" wrap="square" lIns="134300" tIns="134300" rIns="134300" bIns="1343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Caption" userDrawn="1">
  <p:cSld name="CAPTION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83;p10"/>
          <p:cNvSpPr txBox="1">
            <a:spLocks noGrp="1"/>
          </p:cNvSpPr>
          <p:nvPr>
            <p:ph type="body" idx="1"/>
          </p:nvPr>
        </p:nvSpPr>
        <p:spPr bwMode="auto">
          <a:xfrm>
            <a:off x="380421" y="6514270"/>
            <a:ext cx="7321199" cy="931799"/>
          </a:xfrm>
          <a:prstGeom prst="rect">
            <a:avLst/>
          </a:prstGeom>
        </p:spPr>
        <p:txBody>
          <a:bodyPr spcFirstLastPara="1" wrap="square" lIns="134300" tIns="134300" rIns="134300" bIns="1343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Google Shape;84;p10"/>
          <p:cNvSpPr txBox="1">
            <a:spLocks noGrp="1"/>
          </p:cNvSpPr>
          <p:nvPr>
            <p:ph type="sldNum" idx="12"/>
          </p:nvPr>
        </p:nvSpPr>
        <p:spPr bwMode="auto">
          <a:xfrm>
            <a:off x="10094977" y="7170873"/>
            <a:ext cx="798599" cy="605999"/>
          </a:xfrm>
          <a:prstGeom prst="rect">
            <a:avLst/>
          </a:prstGeom>
        </p:spPr>
        <p:txBody>
          <a:bodyPr spcFirstLastPara="1" wrap="square" lIns="134300" tIns="134300" rIns="134300" bIns="1343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6;p1"/>
          <p:cNvSpPr/>
          <p:nvPr/>
        </p:nvSpPr>
        <p:spPr bwMode="auto">
          <a:xfrm>
            <a:off x="10070589" y="7287463"/>
            <a:ext cx="830399" cy="403499"/>
          </a:xfrm>
          <a:prstGeom prst="roundRect">
            <a:avLst>
              <a:gd name="adj" fmla="val 50000"/>
            </a:avLst>
          </a:prstGeom>
          <a:solidFill>
            <a:srgbClr val="FF0F43"/>
          </a:solidFill>
          <a:ln>
            <a:noFill/>
          </a:ln>
        </p:spPr>
        <p:txBody>
          <a:bodyPr spcFirstLastPara="1" wrap="square" lIns="134300" tIns="134300" rIns="134300" bIns="134300" anchor="ctr" anchorCtr="0">
            <a:noAutofit/>
          </a:bodyPr>
          <a:lstStyle/>
          <a:p>
            <a:pPr marL="67310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100" b="0" i="0">
              <a:latin typeface="Open Sans"/>
              <a:ea typeface="Open Sans"/>
              <a:cs typeface="Open Sans"/>
            </a:endParaRPr>
          </a:p>
        </p:txBody>
      </p:sp>
      <p:sp>
        <p:nvSpPr>
          <p:cNvPr id="5" name="Google Shape;9;p1"/>
          <p:cNvSpPr txBox="1">
            <a:spLocks noGrp="1"/>
          </p:cNvSpPr>
          <p:nvPr>
            <p:ph type="sldNum" idx="12"/>
          </p:nvPr>
        </p:nvSpPr>
        <p:spPr bwMode="auto">
          <a:xfrm>
            <a:off x="10094977" y="7170873"/>
            <a:ext cx="798599" cy="60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00" tIns="134300" rIns="134300" bIns="134300" anchor="ctr" anchorCtr="0">
            <a:normAutofit/>
          </a:bodyPr>
          <a:lstStyle>
            <a:lvl1pPr lvl="0" algn="ctr">
              <a:buNone/>
              <a:defRPr sz="1300" b="0" i="0"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1pPr>
            <a:lvl2pPr lvl="1" algn="ct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2pPr>
            <a:lvl3pPr lvl="2" algn="ct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3pPr>
            <a:lvl4pPr lvl="3" algn="ct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4pPr>
            <a:lvl5pPr lvl="4" algn="ct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5pPr>
            <a:lvl6pPr lvl="5" algn="ct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6pPr>
            <a:lvl7pPr lvl="6" algn="ct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7pPr>
            <a:lvl8pPr lvl="7" algn="ct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8pPr>
            <a:lvl9pPr lvl="8" algn="ct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>
              <a:defRPr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  <p:sp>
        <p:nvSpPr>
          <p:cNvPr id="6" name="Google Shape;10;p1"/>
          <p:cNvSpPr/>
          <p:nvPr/>
        </p:nvSpPr>
        <p:spPr bwMode="auto">
          <a:xfrm>
            <a:off x="10186949" y="620749"/>
            <a:ext cx="670140" cy="139717"/>
          </a:xfrm>
          <a:custGeom>
            <a:avLst/>
            <a:gdLst/>
            <a:ahLst/>
            <a:cxnLst/>
            <a:rect l="l" t="t" r="r" b="b"/>
            <a:pathLst>
              <a:path w="283958" h="51604" extrusionOk="0">
                <a:moveTo>
                  <a:pt x="257847" y="0"/>
                </a:moveTo>
                <a:cubicBezTo>
                  <a:pt x="256951" y="0"/>
                  <a:pt x="256054" y="365"/>
                  <a:pt x="255382" y="1093"/>
                </a:cubicBezTo>
                <a:cubicBezTo>
                  <a:pt x="254037" y="2438"/>
                  <a:pt x="254037" y="4679"/>
                  <a:pt x="255382" y="6024"/>
                </a:cubicBezTo>
                <a:lnTo>
                  <a:pt x="271631" y="22272"/>
                </a:lnTo>
                <a:lnTo>
                  <a:pt x="0" y="22272"/>
                </a:lnTo>
                <a:lnTo>
                  <a:pt x="0" y="29332"/>
                </a:lnTo>
                <a:lnTo>
                  <a:pt x="271723" y="29332"/>
                </a:lnTo>
                <a:lnTo>
                  <a:pt x="255382" y="45580"/>
                </a:lnTo>
                <a:cubicBezTo>
                  <a:pt x="254037" y="46925"/>
                  <a:pt x="254037" y="49166"/>
                  <a:pt x="255382" y="50510"/>
                </a:cubicBezTo>
                <a:cubicBezTo>
                  <a:pt x="256054" y="51239"/>
                  <a:pt x="256951" y="51603"/>
                  <a:pt x="257847" y="51603"/>
                </a:cubicBezTo>
                <a:cubicBezTo>
                  <a:pt x="258744" y="51603"/>
                  <a:pt x="259640" y="51239"/>
                  <a:pt x="260313" y="50510"/>
                </a:cubicBezTo>
                <a:lnTo>
                  <a:pt x="282612" y="28323"/>
                </a:lnTo>
                <a:cubicBezTo>
                  <a:pt x="283957" y="26866"/>
                  <a:pt x="283957" y="24737"/>
                  <a:pt x="282612" y="23280"/>
                </a:cubicBezTo>
                <a:lnTo>
                  <a:pt x="260313" y="1093"/>
                </a:lnTo>
                <a:cubicBezTo>
                  <a:pt x="259640" y="365"/>
                  <a:pt x="258744" y="0"/>
                  <a:pt x="257847" y="0"/>
                </a:cubicBez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b="0" i="0">
              <a:latin typeface="Open Sans"/>
              <a:ea typeface="Open Sans"/>
              <a:cs typeface="Open Sans"/>
            </a:endParaRPr>
          </a:p>
        </p:txBody>
      </p:sp>
      <p:grpSp>
        <p:nvGrpSpPr>
          <p:cNvPr id="7" name="Google Shape;11;p1"/>
          <p:cNvGrpSpPr/>
          <p:nvPr/>
        </p:nvGrpSpPr>
        <p:grpSpPr bwMode="auto">
          <a:xfrm>
            <a:off x="673209" y="7287484"/>
            <a:ext cx="2015917" cy="192226"/>
            <a:chOff x="238124" y="2514699"/>
            <a:chExt cx="7141050" cy="680449"/>
          </a:xfrm>
        </p:grpSpPr>
        <p:sp>
          <p:nvSpPr>
            <p:cNvPr id="8" name="Google Shape;12;p1"/>
            <p:cNvSpPr/>
            <p:nvPr/>
          </p:nvSpPr>
          <p:spPr bwMode="auto">
            <a:xfrm>
              <a:off x="238124" y="2650774"/>
              <a:ext cx="234699" cy="437924"/>
            </a:xfrm>
            <a:custGeom>
              <a:avLst/>
              <a:gdLst/>
              <a:ahLst/>
              <a:cxnLst/>
              <a:rect l="l" t="t" r="r" b="b"/>
              <a:pathLst>
                <a:path w="9388" h="17517" extrusionOk="0">
                  <a:moveTo>
                    <a:pt x="0" y="0"/>
                  </a:moveTo>
                  <a:lnTo>
                    <a:pt x="0" y="2807"/>
                  </a:lnTo>
                  <a:lnTo>
                    <a:pt x="3194" y="2807"/>
                  </a:lnTo>
                  <a:lnTo>
                    <a:pt x="3194" y="17516"/>
                  </a:lnTo>
                  <a:lnTo>
                    <a:pt x="6194" y="17516"/>
                  </a:lnTo>
                  <a:lnTo>
                    <a:pt x="6194" y="2807"/>
                  </a:lnTo>
                  <a:lnTo>
                    <a:pt x="9387" y="2807"/>
                  </a:lnTo>
                  <a:lnTo>
                    <a:pt x="9387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34300" tIns="134300" rIns="134300" bIns="134300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b="0" i="0">
                <a:solidFill>
                  <a:srgbClr val="D9D9D9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" name="Google Shape;13;p1"/>
            <p:cNvSpPr/>
            <p:nvPr/>
          </p:nvSpPr>
          <p:spPr bwMode="auto">
            <a:xfrm>
              <a:off x="514824" y="2650774"/>
              <a:ext cx="241949" cy="437924"/>
            </a:xfrm>
            <a:custGeom>
              <a:avLst/>
              <a:gdLst/>
              <a:ahLst/>
              <a:cxnLst/>
              <a:rect l="l" t="t" r="r" b="b"/>
              <a:pathLst>
                <a:path w="9678" h="17517" extrusionOk="0">
                  <a:moveTo>
                    <a:pt x="4622" y="2759"/>
                  </a:moveTo>
                  <a:cubicBezTo>
                    <a:pt x="5940" y="2759"/>
                    <a:pt x="6630" y="3388"/>
                    <a:pt x="6630" y="4670"/>
                  </a:cubicBezTo>
                  <a:lnTo>
                    <a:pt x="6630" y="5093"/>
                  </a:lnTo>
                  <a:cubicBezTo>
                    <a:pt x="6630" y="6424"/>
                    <a:pt x="5964" y="7125"/>
                    <a:pt x="4622" y="7125"/>
                  </a:cubicBezTo>
                  <a:lnTo>
                    <a:pt x="2976" y="7125"/>
                  </a:lnTo>
                  <a:lnTo>
                    <a:pt x="2976" y="2759"/>
                  </a:lnTo>
                  <a:close/>
                  <a:moveTo>
                    <a:pt x="4549" y="9351"/>
                  </a:moveTo>
                  <a:cubicBezTo>
                    <a:pt x="6073" y="9351"/>
                    <a:pt x="6763" y="10355"/>
                    <a:pt x="6763" y="11843"/>
                  </a:cubicBezTo>
                  <a:lnTo>
                    <a:pt x="6763" y="12569"/>
                  </a:lnTo>
                  <a:cubicBezTo>
                    <a:pt x="6763" y="13972"/>
                    <a:pt x="6025" y="14770"/>
                    <a:pt x="4549" y="14770"/>
                  </a:cubicBezTo>
                  <a:lnTo>
                    <a:pt x="2976" y="14770"/>
                  </a:lnTo>
                  <a:lnTo>
                    <a:pt x="2976" y="9351"/>
                  </a:lnTo>
                  <a:close/>
                  <a:moveTo>
                    <a:pt x="1" y="0"/>
                  </a:moveTo>
                  <a:lnTo>
                    <a:pt x="1" y="17516"/>
                  </a:lnTo>
                  <a:lnTo>
                    <a:pt x="4343" y="17516"/>
                  </a:lnTo>
                  <a:cubicBezTo>
                    <a:pt x="7912" y="17516"/>
                    <a:pt x="9678" y="15653"/>
                    <a:pt x="9678" y="12424"/>
                  </a:cubicBezTo>
                  <a:cubicBezTo>
                    <a:pt x="9678" y="10283"/>
                    <a:pt x="8722" y="8855"/>
                    <a:pt x="7198" y="8371"/>
                  </a:cubicBezTo>
                  <a:lnTo>
                    <a:pt x="7198" y="8033"/>
                  </a:lnTo>
                  <a:cubicBezTo>
                    <a:pt x="8541" y="7573"/>
                    <a:pt x="9484" y="6218"/>
                    <a:pt x="9484" y="4513"/>
                  </a:cubicBezTo>
                  <a:cubicBezTo>
                    <a:pt x="9484" y="1658"/>
                    <a:pt x="7718" y="0"/>
                    <a:pt x="445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34300" tIns="134300" rIns="134300" bIns="134300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b="0" i="0">
                <a:solidFill>
                  <a:srgbClr val="D9D9D9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" name="Google Shape;14;p1"/>
            <p:cNvSpPr/>
            <p:nvPr/>
          </p:nvSpPr>
          <p:spPr bwMode="auto">
            <a:xfrm>
              <a:off x="791849" y="2643224"/>
              <a:ext cx="462124" cy="453324"/>
            </a:xfrm>
            <a:custGeom>
              <a:avLst/>
              <a:gdLst/>
              <a:ahLst/>
              <a:cxnLst/>
              <a:rect l="l" t="t" r="r" b="b"/>
              <a:pathLst>
                <a:path w="18485" h="18133" extrusionOk="0">
                  <a:moveTo>
                    <a:pt x="9242" y="2794"/>
                  </a:moveTo>
                  <a:cubicBezTo>
                    <a:pt x="12738" y="2794"/>
                    <a:pt x="15484" y="5395"/>
                    <a:pt x="15484" y="9060"/>
                  </a:cubicBezTo>
                  <a:cubicBezTo>
                    <a:pt x="15484" y="12496"/>
                    <a:pt x="12980" y="15326"/>
                    <a:pt x="9242" y="15326"/>
                  </a:cubicBezTo>
                  <a:cubicBezTo>
                    <a:pt x="5734" y="15326"/>
                    <a:pt x="3000" y="12726"/>
                    <a:pt x="3000" y="9060"/>
                  </a:cubicBezTo>
                  <a:cubicBezTo>
                    <a:pt x="3000" y="5625"/>
                    <a:pt x="5504" y="2794"/>
                    <a:pt x="9242" y="2794"/>
                  </a:cubicBezTo>
                  <a:close/>
                  <a:moveTo>
                    <a:pt x="9242" y="0"/>
                  </a:moveTo>
                  <a:cubicBezTo>
                    <a:pt x="3907" y="0"/>
                    <a:pt x="0" y="4065"/>
                    <a:pt x="0" y="9060"/>
                  </a:cubicBezTo>
                  <a:cubicBezTo>
                    <a:pt x="0" y="14298"/>
                    <a:pt x="4137" y="18133"/>
                    <a:pt x="9242" y="18133"/>
                  </a:cubicBezTo>
                  <a:cubicBezTo>
                    <a:pt x="14577" y="18133"/>
                    <a:pt x="18484" y="14068"/>
                    <a:pt x="18484" y="9060"/>
                  </a:cubicBezTo>
                  <a:cubicBezTo>
                    <a:pt x="18484" y="3835"/>
                    <a:pt x="14335" y="0"/>
                    <a:pt x="924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34300" tIns="134300" rIns="134300" bIns="134300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b="0" i="0">
                <a:solidFill>
                  <a:srgbClr val="D9D9D9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1" name="Google Shape;15;p1"/>
            <p:cNvSpPr/>
            <p:nvPr/>
          </p:nvSpPr>
          <p:spPr bwMode="auto">
            <a:xfrm>
              <a:off x="1305049" y="2514699"/>
              <a:ext cx="238324" cy="573999"/>
            </a:xfrm>
            <a:custGeom>
              <a:avLst/>
              <a:gdLst/>
              <a:ahLst/>
              <a:cxnLst/>
              <a:rect l="l" t="t" r="r" b="b"/>
              <a:pathLst>
                <a:path w="9533" h="22960" extrusionOk="0">
                  <a:moveTo>
                    <a:pt x="3666" y="0"/>
                  </a:moveTo>
                  <a:cubicBezTo>
                    <a:pt x="2105" y="0"/>
                    <a:pt x="847" y="847"/>
                    <a:pt x="847" y="2250"/>
                  </a:cubicBezTo>
                  <a:cubicBezTo>
                    <a:pt x="847" y="3835"/>
                    <a:pt x="2129" y="4669"/>
                    <a:pt x="4779" y="4669"/>
                  </a:cubicBezTo>
                  <a:cubicBezTo>
                    <a:pt x="7428" y="4669"/>
                    <a:pt x="8710" y="3835"/>
                    <a:pt x="8710" y="2250"/>
                  </a:cubicBezTo>
                  <a:cubicBezTo>
                    <a:pt x="8710" y="847"/>
                    <a:pt x="7440" y="0"/>
                    <a:pt x="5892" y="0"/>
                  </a:cubicBezTo>
                  <a:lnTo>
                    <a:pt x="5492" y="0"/>
                  </a:lnTo>
                  <a:lnTo>
                    <a:pt x="5492" y="2189"/>
                  </a:lnTo>
                  <a:lnTo>
                    <a:pt x="5650" y="2189"/>
                  </a:lnTo>
                  <a:cubicBezTo>
                    <a:pt x="6206" y="2189"/>
                    <a:pt x="6460" y="2383"/>
                    <a:pt x="6460" y="2734"/>
                  </a:cubicBezTo>
                  <a:cubicBezTo>
                    <a:pt x="6460" y="3085"/>
                    <a:pt x="6182" y="3278"/>
                    <a:pt x="5650" y="3278"/>
                  </a:cubicBezTo>
                  <a:lnTo>
                    <a:pt x="3896" y="3278"/>
                  </a:lnTo>
                  <a:cubicBezTo>
                    <a:pt x="3363" y="3278"/>
                    <a:pt x="3085" y="3085"/>
                    <a:pt x="3085" y="2734"/>
                  </a:cubicBezTo>
                  <a:cubicBezTo>
                    <a:pt x="3085" y="2383"/>
                    <a:pt x="3351" y="2189"/>
                    <a:pt x="3896" y="2189"/>
                  </a:cubicBezTo>
                  <a:lnTo>
                    <a:pt x="4065" y="2189"/>
                  </a:lnTo>
                  <a:lnTo>
                    <a:pt x="4065" y="0"/>
                  </a:lnTo>
                  <a:close/>
                  <a:moveTo>
                    <a:pt x="0" y="5443"/>
                  </a:moveTo>
                  <a:lnTo>
                    <a:pt x="0" y="22959"/>
                  </a:lnTo>
                  <a:lnTo>
                    <a:pt x="2952" y="22959"/>
                  </a:lnTo>
                  <a:lnTo>
                    <a:pt x="2952" y="13851"/>
                  </a:lnTo>
                  <a:lnTo>
                    <a:pt x="6533" y="10258"/>
                  </a:lnTo>
                  <a:lnTo>
                    <a:pt x="6908" y="10258"/>
                  </a:lnTo>
                  <a:lnTo>
                    <a:pt x="6533" y="19488"/>
                  </a:lnTo>
                  <a:lnTo>
                    <a:pt x="6533" y="22959"/>
                  </a:lnTo>
                  <a:lnTo>
                    <a:pt x="9533" y="22959"/>
                  </a:lnTo>
                  <a:lnTo>
                    <a:pt x="9533" y="5443"/>
                  </a:lnTo>
                  <a:lnTo>
                    <a:pt x="7851" y="5443"/>
                  </a:lnTo>
                  <a:lnTo>
                    <a:pt x="3109" y="10585"/>
                  </a:lnTo>
                  <a:lnTo>
                    <a:pt x="2722" y="10585"/>
                  </a:lnTo>
                  <a:lnTo>
                    <a:pt x="3013" y="7052"/>
                  </a:lnTo>
                  <a:lnTo>
                    <a:pt x="3013" y="5443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34300" tIns="134300" rIns="134300" bIns="134300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b="0" i="0">
                <a:solidFill>
                  <a:srgbClr val="D9D9D9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2" name="Google Shape;16;p1"/>
            <p:cNvSpPr/>
            <p:nvPr/>
          </p:nvSpPr>
          <p:spPr bwMode="auto">
            <a:xfrm>
              <a:off x="1743249" y="2650774"/>
              <a:ext cx="189349" cy="437924"/>
            </a:xfrm>
            <a:custGeom>
              <a:avLst/>
              <a:gdLst/>
              <a:ahLst/>
              <a:cxnLst/>
              <a:rect l="l" t="t" r="r" b="b"/>
              <a:pathLst>
                <a:path w="7574" h="17517" extrusionOk="0">
                  <a:moveTo>
                    <a:pt x="1" y="0"/>
                  </a:moveTo>
                  <a:lnTo>
                    <a:pt x="1" y="17516"/>
                  </a:lnTo>
                  <a:lnTo>
                    <a:pt x="3001" y="17516"/>
                  </a:lnTo>
                  <a:lnTo>
                    <a:pt x="3001" y="2807"/>
                  </a:lnTo>
                  <a:lnTo>
                    <a:pt x="7573" y="2807"/>
                  </a:lnTo>
                  <a:lnTo>
                    <a:pt x="757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34300" tIns="134300" rIns="134300" bIns="134300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b="0" i="0">
                <a:solidFill>
                  <a:srgbClr val="D9D9D9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3" name="Google Shape;17;p1"/>
            <p:cNvSpPr/>
            <p:nvPr/>
          </p:nvSpPr>
          <p:spPr bwMode="auto">
            <a:xfrm>
              <a:off x="1940724" y="2643224"/>
              <a:ext cx="462424" cy="453324"/>
            </a:xfrm>
            <a:custGeom>
              <a:avLst/>
              <a:gdLst/>
              <a:ahLst/>
              <a:cxnLst/>
              <a:rect l="l" t="t" r="r" b="b"/>
              <a:pathLst>
                <a:path w="18497" h="18133" extrusionOk="0">
                  <a:moveTo>
                    <a:pt x="9243" y="2794"/>
                  </a:moveTo>
                  <a:cubicBezTo>
                    <a:pt x="12751" y="2794"/>
                    <a:pt x="15485" y="5395"/>
                    <a:pt x="15485" y="9060"/>
                  </a:cubicBezTo>
                  <a:cubicBezTo>
                    <a:pt x="15485" y="12496"/>
                    <a:pt x="12993" y="15326"/>
                    <a:pt x="9243" y="15326"/>
                  </a:cubicBezTo>
                  <a:cubicBezTo>
                    <a:pt x="5747" y="15326"/>
                    <a:pt x="3013" y="12726"/>
                    <a:pt x="3013" y="9060"/>
                  </a:cubicBezTo>
                  <a:cubicBezTo>
                    <a:pt x="3013" y="5625"/>
                    <a:pt x="5505" y="2794"/>
                    <a:pt x="9243" y="2794"/>
                  </a:cubicBezTo>
                  <a:close/>
                  <a:moveTo>
                    <a:pt x="9243" y="0"/>
                  </a:moveTo>
                  <a:cubicBezTo>
                    <a:pt x="3920" y="0"/>
                    <a:pt x="1" y="4065"/>
                    <a:pt x="1" y="9060"/>
                  </a:cubicBezTo>
                  <a:cubicBezTo>
                    <a:pt x="1" y="14298"/>
                    <a:pt x="4150" y="18133"/>
                    <a:pt x="9243" y="18133"/>
                  </a:cubicBezTo>
                  <a:cubicBezTo>
                    <a:pt x="14590" y="18133"/>
                    <a:pt x="18497" y="14068"/>
                    <a:pt x="18497" y="9060"/>
                  </a:cubicBezTo>
                  <a:cubicBezTo>
                    <a:pt x="18497" y="3835"/>
                    <a:pt x="14348" y="0"/>
                    <a:pt x="9243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34300" tIns="134300" rIns="134300" bIns="134300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b="0" i="0">
                <a:solidFill>
                  <a:srgbClr val="D9D9D9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4" name="Google Shape;18;p1"/>
            <p:cNvSpPr/>
            <p:nvPr/>
          </p:nvSpPr>
          <p:spPr bwMode="auto">
            <a:xfrm>
              <a:off x="2454549" y="2650774"/>
              <a:ext cx="238024" cy="437924"/>
            </a:xfrm>
            <a:custGeom>
              <a:avLst/>
              <a:gdLst/>
              <a:ahLst/>
              <a:cxnLst/>
              <a:rect l="l" t="t" r="r" b="b"/>
              <a:pathLst>
                <a:path w="9521" h="17517" extrusionOk="0">
                  <a:moveTo>
                    <a:pt x="4162" y="2807"/>
                  </a:moveTo>
                  <a:cubicBezTo>
                    <a:pt x="5613" y="2807"/>
                    <a:pt x="6545" y="3763"/>
                    <a:pt x="6545" y="5722"/>
                  </a:cubicBezTo>
                  <a:lnTo>
                    <a:pt x="6545" y="6678"/>
                  </a:lnTo>
                  <a:cubicBezTo>
                    <a:pt x="6545" y="8710"/>
                    <a:pt x="5613" y="9908"/>
                    <a:pt x="4162" y="9908"/>
                  </a:cubicBezTo>
                  <a:lnTo>
                    <a:pt x="3024" y="9908"/>
                  </a:lnTo>
                  <a:lnTo>
                    <a:pt x="3024" y="2807"/>
                  </a:lnTo>
                  <a:close/>
                  <a:moveTo>
                    <a:pt x="0" y="0"/>
                  </a:moveTo>
                  <a:lnTo>
                    <a:pt x="0" y="17516"/>
                  </a:lnTo>
                  <a:lnTo>
                    <a:pt x="3024" y="17516"/>
                  </a:lnTo>
                  <a:lnTo>
                    <a:pt x="3024" y="12242"/>
                  </a:lnTo>
                  <a:lnTo>
                    <a:pt x="4186" y="12242"/>
                  </a:lnTo>
                  <a:cubicBezTo>
                    <a:pt x="7476" y="12242"/>
                    <a:pt x="9520" y="10004"/>
                    <a:pt x="9520" y="6242"/>
                  </a:cubicBezTo>
                  <a:cubicBezTo>
                    <a:pt x="9520" y="2154"/>
                    <a:pt x="7452" y="0"/>
                    <a:pt x="418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34300" tIns="134300" rIns="134300" bIns="134300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b="0" i="0">
                <a:solidFill>
                  <a:srgbClr val="D9D9D9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5" name="Google Shape;19;p1"/>
            <p:cNvSpPr/>
            <p:nvPr/>
          </p:nvSpPr>
          <p:spPr bwMode="auto">
            <a:xfrm>
              <a:off x="2724899" y="2643224"/>
              <a:ext cx="462424" cy="453324"/>
            </a:xfrm>
            <a:custGeom>
              <a:avLst/>
              <a:gdLst/>
              <a:ahLst/>
              <a:cxnLst/>
              <a:rect l="l" t="t" r="r" b="b"/>
              <a:pathLst>
                <a:path w="18497" h="18133" extrusionOk="0">
                  <a:moveTo>
                    <a:pt x="9255" y="2794"/>
                  </a:moveTo>
                  <a:cubicBezTo>
                    <a:pt x="12751" y="2794"/>
                    <a:pt x="15497" y="5395"/>
                    <a:pt x="15497" y="9060"/>
                  </a:cubicBezTo>
                  <a:cubicBezTo>
                    <a:pt x="15497" y="12496"/>
                    <a:pt x="12993" y="15326"/>
                    <a:pt x="9255" y="15326"/>
                  </a:cubicBezTo>
                  <a:cubicBezTo>
                    <a:pt x="5747" y="15326"/>
                    <a:pt x="3001" y="12726"/>
                    <a:pt x="3013" y="9060"/>
                  </a:cubicBezTo>
                  <a:cubicBezTo>
                    <a:pt x="3013" y="5625"/>
                    <a:pt x="5517" y="2794"/>
                    <a:pt x="9255" y="2794"/>
                  </a:cubicBezTo>
                  <a:close/>
                  <a:moveTo>
                    <a:pt x="9255" y="0"/>
                  </a:moveTo>
                  <a:cubicBezTo>
                    <a:pt x="3908" y="0"/>
                    <a:pt x="1" y="4065"/>
                    <a:pt x="1" y="9060"/>
                  </a:cubicBezTo>
                  <a:cubicBezTo>
                    <a:pt x="1" y="14298"/>
                    <a:pt x="4150" y="18133"/>
                    <a:pt x="9255" y="18133"/>
                  </a:cubicBezTo>
                  <a:cubicBezTo>
                    <a:pt x="14589" y="18133"/>
                    <a:pt x="18497" y="14068"/>
                    <a:pt x="18497" y="9060"/>
                  </a:cubicBezTo>
                  <a:cubicBezTo>
                    <a:pt x="18497" y="3835"/>
                    <a:pt x="14348" y="0"/>
                    <a:pt x="9255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34300" tIns="134300" rIns="134300" bIns="134300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b="0" i="0">
                <a:solidFill>
                  <a:srgbClr val="D9D9D9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6" name="Google Shape;20;p1"/>
            <p:cNvSpPr/>
            <p:nvPr/>
          </p:nvSpPr>
          <p:spPr bwMode="auto">
            <a:xfrm>
              <a:off x="3203024" y="2650774"/>
              <a:ext cx="302749" cy="544374"/>
            </a:xfrm>
            <a:custGeom>
              <a:avLst/>
              <a:gdLst/>
              <a:ahLst/>
              <a:cxnLst/>
              <a:rect l="l" t="t" r="r" b="b"/>
              <a:pathLst>
                <a:path w="12110" h="21775" extrusionOk="0">
                  <a:moveTo>
                    <a:pt x="6884" y="2807"/>
                  </a:moveTo>
                  <a:lnTo>
                    <a:pt x="6884" y="14722"/>
                  </a:lnTo>
                  <a:lnTo>
                    <a:pt x="3412" y="14722"/>
                  </a:lnTo>
                  <a:lnTo>
                    <a:pt x="4864" y="2807"/>
                  </a:lnTo>
                  <a:close/>
                  <a:moveTo>
                    <a:pt x="2602" y="0"/>
                  </a:moveTo>
                  <a:lnTo>
                    <a:pt x="2602" y="2686"/>
                  </a:lnTo>
                  <a:lnTo>
                    <a:pt x="1" y="16984"/>
                  </a:lnTo>
                  <a:lnTo>
                    <a:pt x="1" y="17516"/>
                  </a:lnTo>
                  <a:lnTo>
                    <a:pt x="8989" y="17516"/>
                  </a:lnTo>
                  <a:lnTo>
                    <a:pt x="8989" y="21774"/>
                  </a:lnTo>
                  <a:lnTo>
                    <a:pt x="9969" y="21774"/>
                  </a:lnTo>
                  <a:lnTo>
                    <a:pt x="12110" y="15811"/>
                  </a:lnTo>
                  <a:lnTo>
                    <a:pt x="12110" y="14722"/>
                  </a:lnTo>
                  <a:lnTo>
                    <a:pt x="9896" y="14722"/>
                  </a:lnTo>
                  <a:lnTo>
                    <a:pt x="9896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34300" tIns="134300" rIns="134300" bIns="134300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b="0" i="0">
                <a:solidFill>
                  <a:srgbClr val="D9D9D9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7" name="Google Shape;21;p1"/>
            <p:cNvSpPr/>
            <p:nvPr/>
          </p:nvSpPr>
          <p:spPr bwMode="auto">
            <a:xfrm>
              <a:off x="4563000" y="2650774"/>
              <a:ext cx="234724" cy="437924"/>
            </a:xfrm>
            <a:custGeom>
              <a:avLst/>
              <a:gdLst/>
              <a:ahLst/>
              <a:cxnLst/>
              <a:rect l="l" t="t" r="r" b="b"/>
              <a:pathLst>
                <a:path w="9389" h="17517" extrusionOk="0">
                  <a:moveTo>
                    <a:pt x="1" y="0"/>
                  </a:moveTo>
                  <a:lnTo>
                    <a:pt x="1" y="2807"/>
                  </a:lnTo>
                  <a:lnTo>
                    <a:pt x="3195" y="2807"/>
                  </a:lnTo>
                  <a:lnTo>
                    <a:pt x="3195" y="17516"/>
                  </a:lnTo>
                  <a:lnTo>
                    <a:pt x="6195" y="17516"/>
                  </a:lnTo>
                  <a:lnTo>
                    <a:pt x="6195" y="2807"/>
                  </a:lnTo>
                  <a:lnTo>
                    <a:pt x="9388" y="2807"/>
                  </a:lnTo>
                  <a:lnTo>
                    <a:pt x="9388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34300" tIns="134300" rIns="134300" bIns="134300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b="0" i="0">
                <a:solidFill>
                  <a:srgbClr val="D9D9D9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8" name="Google Shape;22;p1"/>
            <p:cNvSpPr/>
            <p:nvPr/>
          </p:nvSpPr>
          <p:spPr bwMode="auto">
            <a:xfrm>
              <a:off x="4839724" y="2650774"/>
              <a:ext cx="241949" cy="437924"/>
            </a:xfrm>
            <a:custGeom>
              <a:avLst/>
              <a:gdLst/>
              <a:ahLst/>
              <a:cxnLst/>
              <a:rect l="l" t="t" r="r" b="b"/>
              <a:pathLst>
                <a:path w="9678" h="17517" extrusionOk="0">
                  <a:moveTo>
                    <a:pt x="4621" y="2759"/>
                  </a:moveTo>
                  <a:cubicBezTo>
                    <a:pt x="5928" y="2759"/>
                    <a:pt x="6617" y="3388"/>
                    <a:pt x="6617" y="4670"/>
                  </a:cubicBezTo>
                  <a:lnTo>
                    <a:pt x="6617" y="5093"/>
                  </a:lnTo>
                  <a:cubicBezTo>
                    <a:pt x="6617" y="6424"/>
                    <a:pt x="5952" y="7125"/>
                    <a:pt x="4621" y="7125"/>
                  </a:cubicBezTo>
                  <a:lnTo>
                    <a:pt x="2976" y="7125"/>
                  </a:lnTo>
                  <a:lnTo>
                    <a:pt x="2976" y="2759"/>
                  </a:lnTo>
                  <a:close/>
                  <a:moveTo>
                    <a:pt x="4549" y="9351"/>
                  </a:moveTo>
                  <a:cubicBezTo>
                    <a:pt x="6073" y="9351"/>
                    <a:pt x="6763" y="10355"/>
                    <a:pt x="6763" y="11843"/>
                  </a:cubicBezTo>
                  <a:lnTo>
                    <a:pt x="6763" y="12569"/>
                  </a:lnTo>
                  <a:cubicBezTo>
                    <a:pt x="6763" y="13972"/>
                    <a:pt x="6025" y="14770"/>
                    <a:pt x="4549" y="14770"/>
                  </a:cubicBezTo>
                  <a:lnTo>
                    <a:pt x="2976" y="14770"/>
                  </a:lnTo>
                  <a:lnTo>
                    <a:pt x="2976" y="9351"/>
                  </a:lnTo>
                  <a:close/>
                  <a:moveTo>
                    <a:pt x="1" y="0"/>
                  </a:moveTo>
                  <a:lnTo>
                    <a:pt x="1" y="17516"/>
                  </a:lnTo>
                  <a:lnTo>
                    <a:pt x="4331" y="17516"/>
                  </a:lnTo>
                  <a:cubicBezTo>
                    <a:pt x="7912" y="17516"/>
                    <a:pt x="9678" y="15653"/>
                    <a:pt x="9678" y="12424"/>
                  </a:cubicBezTo>
                  <a:cubicBezTo>
                    <a:pt x="9678" y="10283"/>
                    <a:pt x="8722" y="8855"/>
                    <a:pt x="7198" y="8371"/>
                  </a:cubicBezTo>
                  <a:lnTo>
                    <a:pt x="7198" y="8033"/>
                  </a:lnTo>
                  <a:cubicBezTo>
                    <a:pt x="8529" y="7573"/>
                    <a:pt x="9484" y="6218"/>
                    <a:pt x="9484" y="4513"/>
                  </a:cubicBezTo>
                  <a:cubicBezTo>
                    <a:pt x="9484" y="1658"/>
                    <a:pt x="7718" y="0"/>
                    <a:pt x="445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34300" tIns="134300" rIns="134300" bIns="134300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b="0" i="0">
                <a:solidFill>
                  <a:srgbClr val="D9D9D9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9" name="Google Shape;23;p1"/>
            <p:cNvSpPr/>
            <p:nvPr/>
          </p:nvSpPr>
          <p:spPr bwMode="auto">
            <a:xfrm>
              <a:off x="5116449" y="2643224"/>
              <a:ext cx="462424" cy="453324"/>
            </a:xfrm>
            <a:custGeom>
              <a:avLst/>
              <a:gdLst/>
              <a:ahLst/>
              <a:cxnLst/>
              <a:rect l="l" t="t" r="r" b="b"/>
              <a:pathLst>
                <a:path w="18497" h="18133" extrusionOk="0">
                  <a:moveTo>
                    <a:pt x="9254" y="2794"/>
                  </a:moveTo>
                  <a:cubicBezTo>
                    <a:pt x="12750" y="2794"/>
                    <a:pt x="15496" y="5395"/>
                    <a:pt x="15496" y="9060"/>
                  </a:cubicBezTo>
                  <a:cubicBezTo>
                    <a:pt x="15496" y="12496"/>
                    <a:pt x="12992" y="15326"/>
                    <a:pt x="9254" y="15326"/>
                  </a:cubicBezTo>
                  <a:cubicBezTo>
                    <a:pt x="5746" y="15326"/>
                    <a:pt x="3012" y="12726"/>
                    <a:pt x="3012" y="9060"/>
                  </a:cubicBezTo>
                  <a:cubicBezTo>
                    <a:pt x="3012" y="5625"/>
                    <a:pt x="5516" y="2794"/>
                    <a:pt x="9254" y="2794"/>
                  </a:cubicBezTo>
                  <a:close/>
                  <a:moveTo>
                    <a:pt x="9254" y="0"/>
                  </a:moveTo>
                  <a:cubicBezTo>
                    <a:pt x="3919" y="0"/>
                    <a:pt x="12" y="4065"/>
                    <a:pt x="0" y="9060"/>
                  </a:cubicBezTo>
                  <a:cubicBezTo>
                    <a:pt x="0" y="14298"/>
                    <a:pt x="4149" y="18133"/>
                    <a:pt x="9254" y="18133"/>
                  </a:cubicBezTo>
                  <a:cubicBezTo>
                    <a:pt x="14589" y="18133"/>
                    <a:pt x="18496" y="14068"/>
                    <a:pt x="18496" y="9060"/>
                  </a:cubicBezTo>
                  <a:cubicBezTo>
                    <a:pt x="18496" y="3835"/>
                    <a:pt x="14347" y="0"/>
                    <a:pt x="9254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34300" tIns="134300" rIns="134300" bIns="134300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b="0" i="0">
                <a:solidFill>
                  <a:srgbClr val="D9D9D9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0" name="Google Shape;24;p1"/>
            <p:cNvSpPr/>
            <p:nvPr/>
          </p:nvSpPr>
          <p:spPr bwMode="auto">
            <a:xfrm>
              <a:off x="5630249" y="2539800"/>
              <a:ext cx="215049" cy="548899"/>
            </a:xfrm>
            <a:custGeom>
              <a:avLst/>
              <a:gdLst/>
              <a:ahLst/>
              <a:cxnLst/>
              <a:rect l="l" t="t" r="r" b="b"/>
              <a:pathLst>
                <a:path w="8602" h="21956" extrusionOk="0">
                  <a:moveTo>
                    <a:pt x="351" y="0"/>
                  </a:moveTo>
                  <a:lnTo>
                    <a:pt x="351" y="2806"/>
                  </a:lnTo>
                  <a:lnTo>
                    <a:pt x="3218" y="2806"/>
                  </a:lnTo>
                  <a:lnTo>
                    <a:pt x="3218" y="0"/>
                  </a:lnTo>
                  <a:close/>
                  <a:moveTo>
                    <a:pt x="5117" y="0"/>
                  </a:moveTo>
                  <a:lnTo>
                    <a:pt x="5117" y="2806"/>
                  </a:lnTo>
                  <a:lnTo>
                    <a:pt x="7984" y="2806"/>
                  </a:lnTo>
                  <a:lnTo>
                    <a:pt x="7984" y="0"/>
                  </a:lnTo>
                  <a:close/>
                  <a:moveTo>
                    <a:pt x="0" y="4439"/>
                  </a:moveTo>
                  <a:lnTo>
                    <a:pt x="0" y="21955"/>
                  </a:lnTo>
                  <a:lnTo>
                    <a:pt x="8601" y="21955"/>
                  </a:lnTo>
                  <a:lnTo>
                    <a:pt x="8601" y="19161"/>
                  </a:lnTo>
                  <a:lnTo>
                    <a:pt x="3000" y="19161"/>
                  </a:lnTo>
                  <a:lnTo>
                    <a:pt x="3000" y="12798"/>
                  </a:lnTo>
                  <a:lnTo>
                    <a:pt x="6375" y="12798"/>
                  </a:lnTo>
                  <a:lnTo>
                    <a:pt x="6000" y="10234"/>
                  </a:lnTo>
                  <a:lnTo>
                    <a:pt x="3000" y="11008"/>
                  </a:lnTo>
                  <a:lnTo>
                    <a:pt x="3000" y="7246"/>
                  </a:lnTo>
                  <a:lnTo>
                    <a:pt x="8117" y="7246"/>
                  </a:lnTo>
                  <a:lnTo>
                    <a:pt x="8117" y="4439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34300" tIns="134300" rIns="134300" bIns="134300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b="0" i="0">
                <a:solidFill>
                  <a:srgbClr val="D9D9D9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1" name="Google Shape;25;p1"/>
            <p:cNvSpPr/>
            <p:nvPr/>
          </p:nvSpPr>
          <p:spPr bwMode="auto">
            <a:xfrm>
              <a:off x="5999499" y="2650774"/>
              <a:ext cx="302449" cy="544374"/>
            </a:xfrm>
            <a:custGeom>
              <a:avLst/>
              <a:gdLst/>
              <a:ahLst/>
              <a:cxnLst/>
              <a:rect l="l" t="t" r="r" b="b"/>
              <a:pathLst>
                <a:path w="12098" h="21775" extrusionOk="0">
                  <a:moveTo>
                    <a:pt x="6884" y="2807"/>
                  </a:moveTo>
                  <a:lnTo>
                    <a:pt x="6884" y="14722"/>
                  </a:lnTo>
                  <a:lnTo>
                    <a:pt x="3400" y="14722"/>
                  </a:lnTo>
                  <a:lnTo>
                    <a:pt x="4864" y="2807"/>
                  </a:lnTo>
                  <a:close/>
                  <a:moveTo>
                    <a:pt x="2589" y="0"/>
                  </a:moveTo>
                  <a:lnTo>
                    <a:pt x="2589" y="2686"/>
                  </a:lnTo>
                  <a:lnTo>
                    <a:pt x="1" y="16984"/>
                  </a:lnTo>
                  <a:lnTo>
                    <a:pt x="1" y="17516"/>
                  </a:lnTo>
                  <a:lnTo>
                    <a:pt x="8976" y="17516"/>
                  </a:lnTo>
                  <a:lnTo>
                    <a:pt x="8976" y="21774"/>
                  </a:lnTo>
                  <a:lnTo>
                    <a:pt x="9956" y="21774"/>
                  </a:lnTo>
                  <a:lnTo>
                    <a:pt x="12097" y="15811"/>
                  </a:lnTo>
                  <a:lnTo>
                    <a:pt x="12097" y="14722"/>
                  </a:lnTo>
                  <a:lnTo>
                    <a:pt x="9884" y="14722"/>
                  </a:lnTo>
                  <a:lnTo>
                    <a:pt x="9884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34300" tIns="134300" rIns="134300" bIns="134300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b="0" i="0">
                <a:solidFill>
                  <a:srgbClr val="D9D9D9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2" name="Google Shape;26;p1"/>
            <p:cNvSpPr/>
            <p:nvPr/>
          </p:nvSpPr>
          <p:spPr bwMode="auto">
            <a:xfrm>
              <a:off x="6336099" y="2650774"/>
              <a:ext cx="215049" cy="437924"/>
            </a:xfrm>
            <a:custGeom>
              <a:avLst/>
              <a:gdLst/>
              <a:ahLst/>
              <a:cxnLst/>
              <a:rect l="l" t="t" r="r" b="b"/>
              <a:pathLst>
                <a:path w="8602" h="17517" extrusionOk="0">
                  <a:moveTo>
                    <a:pt x="0" y="0"/>
                  </a:moveTo>
                  <a:lnTo>
                    <a:pt x="0" y="17516"/>
                  </a:lnTo>
                  <a:lnTo>
                    <a:pt x="8601" y="17516"/>
                  </a:lnTo>
                  <a:lnTo>
                    <a:pt x="8601" y="14722"/>
                  </a:lnTo>
                  <a:lnTo>
                    <a:pt x="3000" y="14722"/>
                  </a:lnTo>
                  <a:lnTo>
                    <a:pt x="3000" y="8359"/>
                  </a:lnTo>
                  <a:lnTo>
                    <a:pt x="6387" y="8359"/>
                  </a:lnTo>
                  <a:lnTo>
                    <a:pt x="6000" y="5795"/>
                  </a:lnTo>
                  <a:lnTo>
                    <a:pt x="3000" y="6569"/>
                  </a:lnTo>
                  <a:lnTo>
                    <a:pt x="3000" y="2807"/>
                  </a:lnTo>
                  <a:lnTo>
                    <a:pt x="8117" y="2807"/>
                  </a:lnTo>
                  <a:lnTo>
                    <a:pt x="8117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34300" tIns="134300" rIns="134300" bIns="134300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b="0" i="0">
                <a:solidFill>
                  <a:srgbClr val="D9D9D9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3" name="Google Shape;27;p1"/>
            <p:cNvSpPr/>
            <p:nvPr/>
          </p:nvSpPr>
          <p:spPr bwMode="auto">
            <a:xfrm>
              <a:off x="6580149" y="2650774"/>
              <a:ext cx="285799" cy="441549"/>
            </a:xfrm>
            <a:custGeom>
              <a:avLst/>
              <a:gdLst/>
              <a:ahLst/>
              <a:cxnLst/>
              <a:rect l="l" t="t" r="r" b="b"/>
              <a:pathLst>
                <a:path w="11432" h="17662" extrusionOk="0">
                  <a:moveTo>
                    <a:pt x="3763" y="0"/>
                  </a:moveTo>
                  <a:lnTo>
                    <a:pt x="3763" y="2783"/>
                  </a:lnTo>
                  <a:lnTo>
                    <a:pt x="2807" y="12593"/>
                  </a:lnTo>
                  <a:cubicBezTo>
                    <a:pt x="2674" y="14129"/>
                    <a:pt x="2311" y="14722"/>
                    <a:pt x="1597" y="14722"/>
                  </a:cubicBezTo>
                  <a:cubicBezTo>
                    <a:pt x="1004" y="14722"/>
                    <a:pt x="714" y="14274"/>
                    <a:pt x="714" y="13524"/>
                  </a:cubicBezTo>
                  <a:lnTo>
                    <a:pt x="0" y="13524"/>
                  </a:lnTo>
                  <a:lnTo>
                    <a:pt x="0" y="16682"/>
                  </a:lnTo>
                  <a:cubicBezTo>
                    <a:pt x="593" y="17359"/>
                    <a:pt x="1355" y="17662"/>
                    <a:pt x="2238" y="17662"/>
                  </a:cubicBezTo>
                  <a:cubicBezTo>
                    <a:pt x="4150" y="17662"/>
                    <a:pt x="5408" y="16428"/>
                    <a:pt x="5577" y="10694"/>
                  </a:cubicBezTo>
                  <a:lnTo>
                    <a:pt x="5807" y="2807"/>
                  </a:lnTo>
                  <a:lnTo>
                    <a:pt x="8432" y="2807"/>
                  </a:lnTo>
                  <a:lnTo>
                    <a:pt x="8432" y="17516"/>
                  </a:lnTo>
                  <a:lnTo>
                    <a:pt x="11432" y="17516"/>
                  </a:lnTo>
                  <a:lnTo>
                    <a:pt x="11432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34300" tIns="134300" rIns="134300" bIns="134300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b="0" i="0">
                <a:solidFill>
                  <a:srgbClr val="D9D9D9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4" name="Google Shape;28;p1"/>
            <p:cNvSpPr/>
            <p:nvPr/>
          </p:nvSpPr>
          <p:spPr bwMode="auto">
            <a:xfrm>
              <a:off x="6916749" y="2643224"/>
              <a:ext cx="462424" cy="453324"/>
            </a:xfrm>
            <a:custGeom>
              <a:avLst/>
              <a:gdLst/>
              <a:ahLst/>
              <a:cxnLst/>
              <a:rect l="l" t="t" r="r" b="b"/>
              <a:pathLst>
                <a:path w="18497" h="18133" extrusionOk="0">
                  <a:moveTo>
                    <a:pt x="9242" y="2794"/>
                  </a:moveTo>
                  <a:cubicBezTo>
                    <a:pt x="12750" y="2794"/>
                    <a:pt x="15484" y="5395"/>
                    <a:pt x="15484" y="9060"/>
                  </a:cubicBezTo>
                  <a:cubicBezTo>
                    <a:pt x="15484" y="12496"/>
                    <a:pt x="12980" y="15326"/>
                    <a:pt x="9242" y="15326"/>
                  </a:cubicBezTo>
                  <a:cubicBezTo>
                    <a:pt x="5746" y="15326"/>
                    <a:pt x="3000" y="12726"/>
                    <a:pt x="3000" y="9060"/>
                  </a:cubicBezTo>
                  <a:cubicBezTo>
                    <a:pt x="3000" y="5625"/>
                    <a:pt x="5504" y="2794"/>
                    <a:pt x="9242" y="2794"/>
                  </a:cubicBezTo>
                  <a:close/>
                  <a:moveTo>
                    <a:pt x="9242" y="0"/>
                  </a:moveTo>
                  <a:cubicBezTo>
                    <a:pt x="3907" y="0"/>
                    <a:pt x="0" y="4065"/>
                    <a:pt x="0" y="9060"/>
                  </a:cubicBezTo>
                  <a:cubicBezTo>
                    <a:pt x="0" y="14298"/>
                    <a:pt x="4149" y="18133"/>
                    <a:pt x="9242" y="18133"/>
                  </a:cubicBezTo>
                  <a:cubicBezTo>
                    <a:pt x="14589" y="18133"/>
                    <a:pt x="18496" y="14068"/>
                    <a:pt x="18496" y="9060"/>
                  </a:cubicBezTo>
                  <a:cubicBezTo>
                    <a:pt x="18496" y="3835"/>
                    <a:pt x="14347" y="0"/>
                    <a:pt x="924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34300" tIns="134300" rIns="134300" bIns="134300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b="0" i="0">
                <a:solidFill>
                  <a:srgbClr val="D9D9D9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5" name="Google Shape;29;p1"/>
            <p:cNvSpPr/>
            <p:nvPr/>
          </p:nvSpPr>
          <p:spPr bwMode="auto">
            <a:xfrm>
              <a:off x="3618549" y="2834349"/>
              <a:ext cx="790249" cy="70174"/>
            </a:xfrm>
            <a:custGeom>
              <a:avLst/>
              <a:gdLst/>
              <a:ahLst/>
              <a:cxnLst/>
              <a:rect l="l" t="t" r="r" b="b"/>
              <a:pathLst>
                <a:path w="31610" h="2807" extrusionOk="0">
                  <a:moveTo>
                    <a:pt x="1" y="0"/>
                  </a:moveTo>
                  <a:lnTo>
                    <a:pt x="1" y="2807"/>
                  </a:lnTo>
                  <a:lnTo>
                    <a:pt x="31610" y="2807"/>
                  </a:lnTo>
                  <a:lnTo>
                    <a:pt x="3161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34300" tIns="134300" rIns="134300" bIns="134300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b="0" i="0">
                <a:solidFill>
                  <a:srgbClr val="D9D9D9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sp>
        <p:nvSpPr>
          <p:cNvPr id="26" name="Title Placeholder 1"/>
          <p:cNvSpPr>
            <a:spLocks noGrp="1"/>
          </p:cNvSpPr>
          <p:nvPr>
            <p:ph type="title"/>
          </p:nvPr>
        </p:nvSpPr>
        <p:spPr bwMode="auto">
          <a:xfrm>
            <a:off x="560349" y="839237"/>
            <a:ext cx="9626599" cy="583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9114" y="1796699"/>
            <a:ext cx="9787909" cy="5026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600" b="1" i="0" u="none" strike="noStrike" cap="none">
          <a:solidFill>
            <a:srgbClr val="000000"/>
          </a:solidFill>
          <a:latin typeface="Open Sans"/>
          <a:ea typeface="Open Sans"/>
          <a:cs typeface="Open Sans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Open Sans"/>
          <a:ea typeface="Open Sans"/>
          <a:cs typeface="Open Sans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Open Sans"/>
          <a:ea typeface="Open Sans"/>
          <a:cs typeface="Open Sans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Open Sans"/>
          <a:ea typeface="Open Sans"/>
          <a:cs typeface="Open Sans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Open Sans"/>
          <a:ea typeface="Open Sans"/>
          <a:cs typeface="Open Sans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Open Sans"/>
          <a:ea typeface="Open Sans"/>
          <a:cs typeface="Open Sans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14"/>
          <p:cNvSpPr/>
          <p:nvPr/>
        </p:nvSpPr>
        <p:spPr bwMode="auto">
          <a:xfrm>
            <a:off x="6282996" y="-41"/>
            <a:ext cx="3141874" cy="3054957"/>
          </a:xfrm>
          <a:custGeom>
            <a:avLst/>
            <a:gdLst/>
            <a:ahLst/>
            <a:cxnLst/>
            <a:rect l="l" t="t" r="r" b="b"/>
            <a:pathLst>
              <a:path w="71390" h="71390" extrusionOk="0">
                <a:moveTo>
                  <a:pt x="0" y="0"/>
                </a:moveTo>
                <a:lnTo>
                  <a:pt x="0" y="71389"/>
                </a:lnTo>
                <a:lnTo>
                  <a:pt x="71389" y="71389"/>
                </a:lnTo>
                <a:lnTo>
                  <a:pt x="71389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5" name="Google Shape;99;p14"/>
          <p:cNvSpPr/>
          <p:nvPr/>
        </p:nvSpPr>
        <p:spPr bwMode="auto">
          <a:xfrm>
            <a:off x="6282996" y="-41"/>
            <a:ext cx="3141874" cy="3054957"/>
          </a:xfrm>
          <a:custGeom>
            <a:avLst/>
            <a:gdLst/>
            <a:ahLst/>
            <a:cxnLst/>
            <a:rect l="l" t="t" r="r" b="b"/>
            <a:pathLst>
              <a:path w="71390" h="71390" extrusionOk="0">
                <a:moveTo>
                  <a:pt x="0" y="0"/>
                </a:moveTo>
                <a:lnTo>
                  <a:pt x="0" y="23796"/>
                </a:lnTo>
                <a:lnTo>
                  <a:pt x="0" y="35689"/>
                </a:lnTo>
                <a:lnTo>
                  <a:pt x="0" y="71389"/>
                </a:lnTo>
                <a:lnTo>
                  <a:pt x="23797" y="71389"/>
                </a:lnTo>
                <a:lnTo>
                  <a:pt x="23797" y="59485"/>
                </a:lnTo>
                <a:lnTo>
                  <a:pt x="35689" y="71389"/>
                </a:lnTo>
                <a:lnTo>
                  <a:pt x="47593" y="59485"/>
                </a:lnTo>
                <a:lnTo>
                  <a:pt x="47593" y="71389"/>
                </a:lnTo>
                <a:lnTo>
                  <a:pt x="71389" y="71389"/>
                </a:lnTo>
                <a:lnTo>
                  <a:pt x="71389" y="35689"/>
                </a:lnTo>
                <a:lnTo>
                  <a:pt x="71389" y="23796"/>
                </a:lnTo>
                <a:lnTo>
                  <a:pt x="71389" y="0"/>
                </a:lnTo>
                <a:lnTo>
                  <a:pt x="47593" y="23796"/>
                </a:lnTo>
                <a:lnTo>
                  <a:pt x="35689" y="35689"/>
                </a:lnTo>
                <a:lnTo>
                  <a:pt x="23797" y="23796"/>
                </a:lnTo>
                <a:lnTo>
                  <a:pt x="0" y="0"/>
                </a:ln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6" name="Google Shape;100;p14"/>
          <p:cNvSpPr/>
          <p:nvPr/>
        </p:nvSpPr>
        <p:spPr bwMode="auto">
          <a:xfrm>
            <a:off x="6282996" y="1527163"/>
            <a:ext cx="785623" cy="1527778"/>
          </a:xfrm>
          <a:custGeom>
            <a:avLst/>
            <a:gdLst/>
            <a:ahLst/>
            <a:cxnLst/>
            <a:rect l="l" t="t" r="r" b="b"/>
            <a:pathLst>
              <a:path w="17851" h="35702" extrusionOk="0">
                <a:moveTo>
                  <a:pt x="0" y="1"/>
                </a:moveTo>
                <a:lnTo>
                  <a:pt x="0" y="35701"/>
                </a:lnTo>
                <a:cubicBezTo>
                  <a:pt x="9861" y="35701"/>
                  <a:pt x="17850" y="27701"/>
                  <a:pt x="17850" y="17851"/>
                </a:cubicBezTo>
                <a:cubicBezTo>
                  <a:pt x="17850" y="8001"/>
                  <a:pt x="9861" y="1"/>
                  <a:pt x="0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7" name="Google Shape;101;p14"/>
          <p:cNvSpPr/>
          <p:nvPr/>
        </p:nvSpPr>
        <p:spPr bwMode="auto">
          <a:xfrm>
            <a:off x="0" y="50"/>
            <a:ext cx="6283220" cy="6109356"/>
          </a:xfrm>
          <a:custGeom>
            <a:avLst/>
            <a:gdLst/>
            <a:ahLst/>
            <a:cxnLst/>
            <a:rect l="l" t="t" r="r" b="b"/>
            <a:pathLst>
              <a:path w="142768" h="142767" extrusionOk="0">
                <a:moveTo>
                  <a:pt x="0" y="0"/>
                </a:moveTo>
                <a:lnTo>
                  <a:pt x="0" y="142767"/>
                </a:lnTo>
                <a:lnTo>
                  <a:pt x="142767" y="142767"/>
                </a:lnTo>
                <a:lnTo>
                  <a:pt x="142767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>
              <a:latin typeface="Open Sans"/>
              <a:ea typeface="Open Sans"/>
              <a:cs typeface="Open Sans"/>
            </a:endParaRPr>
          </a:p>
        </p:txBody>
      </p:sp>
      <p:sp>
        <p:nvSpPr>
          <p:cNvPr id="8" name="Google Shape;102;p14"/>
          <p:cNvSpPr/>
          <p:nvPr/>
        </p:nvSpPr>
        <p:spPr bwMode="auto">
          <a:xfrm>
            <a:off x="0" y="3054924"/>
            <a:ext cx="3141874" cy="3054443"/>
          </a:xfrm>
          <a:custGeom>
            <a:avLst/>
            <a:gdLst/>
            <a:ahLst/>
            <a:cxnLst/>
            <a:rect l="l" t="t" r="r" b="b"/>
            <a:pathLst>
              <a:path w="71390" h="71378" extrusionOk="0">
                <a:moveTo>
                  <a:pt x="0" y="0"/>
                </a:moveTo>
                <a:lnTo>
                  <a:pt x="0" y="71378"/>
                </a:lnTo>
                <a:lnTo>
                  <a:pt x="71389" y="71378"/>
                </a:lnTo>
                <a:lnTo>
                  <a:pt x="71389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9" name="Google Shape;103;p14"/>
          <p:cNvSpPr/>
          <p:nvPr/>
        </p:nvSpPr>
        <p:spPr bwMode="auto">
          <a:xfrm>
            <a:off x="3141740" y="-41"/>
            <a:ext cx="3141390" cy="3054957"/>
          </a:xfrm>
          <a:custGeom>
            <a:avLst/>
            <a:gdLst/>
            <a:ahLst/>
            <a:cxnLst/>
            <a:rect l="l" t="t" r="r" b="b"/>
            <a:pathLst>
              <a:path w="71379" h="71390" extrusionOk="0">
                <a:moveTo>
                  <a:pt x="71378" y="0"/>
                </a:moveTo>
                <a:lnTo>
                  <a:pt x="0" y="71389"/>
                </a:lnTo>
                <a:lnTo>
                  <a:pt x="71367" y="71389"/>
                </a:lnTo>
                <a:lnTo>
                  <a:pt x="71378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10" name="Google Shape;104;p14"/>
          <p:cNvSpPr/>
          <p:nvPr/>
        </p:nvSpPr>
        <p:spPr bwMode="auto">
          <a:xfrm>
            <a:off x="5497924" y="1527163"/>
            <a:ext cx="785138" cy="1527778"/>
          </a:xfrm>
          <a:custGeom>
            <a:avLst/>
            <a:gdLst/>
            <a:ahLst/>
            <a:cxnLst/>
            <a:rect l="l" t="t" r="r" b="b"/>
            <a:pathLst>
              <a:path w="17840" h="35702" extrusionOk="0">
                <a:moveTo>
                  <a:pt x="17839" y="1"/>
                </a:moveTo>
                <a:cubicBezTo>
                  <a:pt x="7989" y="1"/>
                  <a:pt x="0" y="8001"/>
                  <a:pt x="0" y="17851"/>
                </a:cubicBezTo>
                <a:cubicBezTo>
                  <a:pt x="0" y="27701"/>
                  <a:pt x="7989" y="35701"/>
                  <a:pt x="17839" y="35701"/>
                </a:cubicBezTo>
                <a:lnTo>
                  <a:pt x="17839" y="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11" name="Google Shape;105;p14"/>
          <p:cNvSpPr/>
          <p:nvPr/>
        </p:nvSpPr>
        <p:spPr bwMode="auto">
          <a:xfrm>
            <a:off x="3141740" y="4582129"/>
            <a:ext cx="1570717" cy="1527264"/>
          </a:xfrm>
          <a:custGeom>
            <a:avLst/>
            <a:gdLst/>
            <a:ahLst/>
            <a:cxnLst/>
            <a:rect l="l" t="t" r="r" b="b"/>
            <a:pathLst>
              <a:path w="35690" h="35690" extrusionOk="0">
                <a:moveTo>
                  <a:pt x="0" y="1"/>
                </a:moveTo>
                <a:lnTo>
                  <a:pt x="0" y="35690"/>
                </a:lnTo>
                <a:lnTo>
                  <a:pt x="35689" y="35690"/>
                </a:lnTo>
                <a:cubicBezTo>
                  <a:pt x="35542" y="15956"/>
                  <a:pt x="19655" y="1"/>
                  <a:pt x="80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12" name="Google Shape;106;p14"/>
          <p:cNvSpPr/>
          <p:nvPr/>
        </p:nvSpPr>
        <p:spPr bwMode="auto">
          <a:xfrm>
            <a:off x="1570584" y="-41"/>
            <a:ext cx="1392961" cy="3054957"/>
          </a:xfrm>
          <a:custGeom>
            <a:avLst/>
            <a:gdLst/>
            <a:ahLst/>
            <a:cxnLst/>
            <a:rect l="l" t="t" r="r" b="b"/>
            <a:pathLst>
              <a:path w="31651" h="71390" extrusionOk="0">
                <a:moveTo>
                  <a:pt x="1" y="0"/>
                </a:moveTo>
                <a:lnTo>
                  <a:pt x="1" y="17998"/>
                </a:lnTo>
                <a:lnTo>
                  <a:pt x="1" y="71389"/>
                </a:lnTo>
                <a:lnTo>
                  <a:pt x="23026" y="71389"/>
                </a:lnTo>
                <a:cubicBezTo>
                  <a:pt x="25227" y="68064"/>
                  <a:pt x="27610" y="64365"/>
                  <a:pt x="29233" y="60404"/>
                </a:cubicBezTo>
                <a:cubicBezTo>
                  <a:pt x="31060" y="55922"/>
                  <a:pt x="31650" y="51564"/>
                  <a:pt x="30947" y="47797"/>
                </a:cubicBezTo>
                <a:cubicBezTo>
                  <a:pt x="29732" y="41306"/>
                  <a:pt x="24773" y="36029"/>
                  <a:pt x="19973" y="30934"/>
                </a:cubicBezTo>
                <a:cubicBezTo>
                  <a:pt x="19326" y="30231"/>
                  <a:pt x="18691" y="29516"/>
                  <a:pt x="18033" y="28857"/>
                </a:cubicBezTo>
                <a:cubicBezTo>
                  <a:pt x="14027" y="24795"/>
                  <a:pt x="10952" y="21186"/>
                  <a:pt x="8557" y="17998"/>
                </a:cubicBezTo>
                <a:cubicBezTo>
                  <a:pt x="421" y="7160"/>
                  <a:pt x="341" y="1271"/>
                  <a:pt x="1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13" name="Google Shape;107;p14"/>
          <p:cNvSpPr/>
          <p:nvPr/>
        </p:nvSpPr>
        <p:spPr bwMode="auto">
          <a:xfrm>
            <a:off x="177751" y="-41"/>
            <a:ext cx="1392917" cy="3054957"/>
          </a:xfrm>
          <a:custGeom>
            <a:avLst/>
            <a:gdLst/>
            <a:ahLst/>
            <a:cxnLst/>
            <a:rect l="l" t="t" r="r" b="b"/>
            <a:pathLst>
              <a:path w="31650" h="71390" extrusionOk="0">
                <a:moveTo>
                  <a:pt x="31650" y="0"/>
                </a:moveTo>
                <a:cubicBezTo>
                  <a:pt x="31310" y="1271"/>
                  <a:pt x="31241" y="7160"/>
                  <a:pt x="23105" y="17998"/>
                </a:cubicBezTo>
                <a:cubicBezTo>
                  <a:pt x="20711" y="21186"/>
                  <a:pt x="17624" y="24795"/>
                  <a:pt x="13630" y="28857"/>
                </a:cubicBezTo>
                <a:cubicBezTo>
                  <a:pt x="12971" y="29516"/>
                  <a:pt x="12336" y="30231"/>
                  <a:pt x="11689" y="30934"/>
                </a:cubicBezTo>
                <a:cubicBezTo>
                  <a:pt x="6889" y="36029"/>
                  <a:pt x="1930" y="41306"/>
                  <a:pt x="716" y="47797"/>
                </a:cubicBezTo>
                <a:cubicBezTo>
                  <a:pt x="1" y="51564"/>
                  <a:pt x="602" y="55922"/>
                  <a:pt x="2429" y="60404"/>
                </a:cubicBezTo>
                <a:cubicBezTo>
                  <a:pt x="4041" y="64365"/>
                  <a:pt x="6435" y="68064"/>
                  <a:pt x="8625" y="71389"/>
                </a:cubicBezTo>
                <a:lnTo>
                  <a:pt x="31650" y="71389"/>
                </a:lnTo>
                <a:lnTo>
                  <a:pt x="31650" y="17998"/>
                </a:lnTo>
                <a:lnTo>
                  <a:pt x="3165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14" name="Google Shape;108;p14"/>
          <p:cNvSpPr/>
          <p:nvPr/>
        </p:nvSpPr>
        <p:spPr bwMode="auto">
          <a:xfrm>
            <a:off x="-50" y="3054925"/>
            <a:ext cx="11159969" cy="4865124"/>
          </a:xfrm>
          <a:custGeom>
            <a:avLst/>
            <a:gdLst/>
            <a:ahLst/>
            <a:cxnLst/>
            <a:rect l="l" t="t" r="r" b="b"/>
            <a:pathLst>
              <a:path w="46039" h="71378" extrusionOk="0">
                <a:moveTo>
                  <a:pt x="1" y="0"/>
                </a:moveTo>
                <a:lnTo>
                  <a:pt x="1" y="71378"/>
                </a:lnTo>
                <a:lnTo>
                  <a:pt x="46039" y="71378"/>
                </a:lnTo>
                <a:lnTo>
                  <a:pt x="46039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15" name="Google Shape;109;p14"/>
          <p:cNvSpPr/>
          <p:nvPr/>
        </p:nvSpPr>
        <p:spPr bwMode="auto">
          <a:xfrm>
            <a:off x="3141740" y="3054924"/>
            <a:ext cx="785138" cy="1527222"/>
          </a:xfrm>
          <a:custGeom>
            <a:avLst/>
            <a:gdLst/>
            <a:ahLst/>
            <a:cxnLst/>
            <a:rect l="l" t="t" r="r" b="b"/>
            <a:pathLst>
              <a:path w="17840" h="35689" extrusionOk="0">
                <a:moveTo>
                  <a:pt x="0" y="0"/>
                </a:moveTo>
                <a:lnTo>
                  <a:pt x="0" y="35689"/>
                </a:lnTo>
                <a:cubicBezTo>
                  <a:pt x="9850" y="35689"/>
                  <a:pt x="17839" y="27700"/>
                  <a:pt x="17839" y="17839"/>
                </a:cubicBezTo>
                <a:cubicBezTo>
                  <a:pt x="17839" y="7989"/>
                  <a:pt x="9850" y="0"/>
                  <a:pt x="0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16" name="Google Shape;111;p14"/>
          <p:cNvSpPr/>
          <p:nvPr/>
        </p:nvSpPr>
        <p:spPr bwMode="auto">
          <a:xfrm>
            <a:off x="4712368" y="4582129"/>
            <a:ext cx="1570717" cy="1527264"/>
          </a:xfrm>
          <a:custGeom>
            <a:avLst/>
            <a:gdLst/>
            <a:ahLst/>
            <a:cxnLst/>
            <a:rect l="l" t="t" r="r" b="b"/>
            <a:pathLst>
              <a:path w="35690" h="35690" extrusionOk="0">
                <a:moveTo>
                  <a:pt x="0" y="1"/>
                </a:moveTo>
                <a:lnTo>
                  <a:pt x="0" y="35690"/>
                </a:lnTo>
                <a:lnTo>
                  <a:pt x="35689" y="35690"/>
                </a:lnTo>
                <a:lnTo>
                  <a:pt x="35689" y="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17" name="Google Shape;112;p14"/>
          <p:cNvSpPr/>
          <p:nvPr/>
        </p:nvSpPr>
        <p:spPr bwMode="auto">
          <a:xfrm>
            <a:off x="4712368" y="3054924"/>
            <a:ext cx="1570717" cy="1527222"/>
          </a:xfrm>
          <a:custGeom>
            <a:avLst/>
            <a:gdLst/>
            <a:ahLst/>
            <a:cxnLst/>
            <a:rect l="l" t="t" r="r" b="b"/>
            <a:pathLst>
              <a:path w="35690" h="35689" extrusionOk="0">
                <a:moveTo>
                  <a:pt x="35689" y="0"/>
                </a:moveTo>
                <a:cubicBezTo>
                  <a:pt x="16114" y="0"/>
                  <a:pt x="148" y="15955"/>
                  <a:pt x="0" y="35689"/>
                </a:cubicBezTo>
                <a:lnTo>
                  <a:pt x="35689" y="35689"/>
                </a:lnTo>
                <a:lnTo>
                  <a:pt x="35689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18" name="Google Shape;113;p14"/>
          <p:cNvSpPr/>
          <p:nvPr/>
        </p:nvSpPr>
        <p:spPr bwMode="auto">
          <a:xfrm>
            <a:off x="6282996" y="3054924"/>
            <a:ext cx="3141874" cy="3054443"/>
          </a:xfrm>
          <a:custGeom>
            <a:avLst/>
            <a:gdLst/>
            <a:ahLst/>
            <a:cxnLst/>
            <a:rect l="l" t="t" r="r" b="b"/>
            <a:pathLst>
              <a:path w="71390" h="71378" extrusionOk="0">
                <a:moveTo>
                  <a:pt x="0" y="0"/>
                </a:moveTo>
                <a:lnTo>
                  <a:pt x="0" y="71378"/>
                </a:lnTo>
                <a:lnTo>
                  <a:pt x="71389" y="71378"/>
                </a:lnTo>
                <a:lnTo>
                  <a:pt x="71389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19" name="Google Shape;114;p14"/>
          <p:cNvSpPr/>
          <p:nvPr/>
        </p:nvSpPr>
        <p:spPr bwMode="auto">
          <a:xfrm>
            <a:off x="6282996" y="3054924"/>
            <a:ext cx="1047306" cy="1018333"/>
          </a:xfrm>
          <a:custGeom>
            <a:avLst/>
            <a:gdLst/>
            <a:ahLst/>
            <a:cxnLst/>
            <a:rect l="l" t="t" r="r" b="b"/>
            <a:pathLst>
              <a:path w="23797" h="23797" extrusionOk="0">
                <a:moveTo>
                  <a:pt x="0" y="0"/>
                </a:moveTo>
                <a:lnTo>
                  <a:pt x="0" y="23796"/>
                </a:lnTo>
                <a:lnTo>
                  <a:pt x="23797" y="23796"/>
                </a:lnTo>
                <a:lnTo>
                  <a:pt x="23797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20" name="Google Shape;115;p14"/>
          <p:cNvSpPr/>
          <p:nvPr/>
        </p:nvSpPr>
        <p:spPr bwMode="auto">
          <a:xfrm>
            <a:off x="6282996" y="4073232"/>
            <a:ext cx="1047306" cy="1018333"/>
          </a:xfrm>
          <a:custGeom>
            <a:avLst/>
            <a:gdLst/>
            <a:ahLst/>
            <a:cxnLst/>
            <a:rect l="l" t="t" r="r" b="b"/>
            <a:pathLst>
              <a:path w="23797" h="23797" extrusionOk="0">
                <a:moveTo>
                  <a:pt x="0" y="0"/>
                </a:moveTo>
                <a:lnTo>
                  <a:pt x="0" y="23797"/>
                </a:lnTo>
                <a:lnTo>
                  <a:pt x="23797" y="23797"/>
                </a:lnTo>
                <a:lnTo>
                  <a:pt x="23797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21" name="Google Shape;116;p14"/>
          <p:cNvSpPr/>
          <p:nvPr/>
        </p:nvSpPr>
        <p:spPr bwMode="auto">
          <a:xfrm>
            <a:off x="7330227" y="4073232"/>
            <a:ext cx="1047350" cy="1018333"/>
          </a:xfrm>
          <a:custGeom>
            <a:avLst/>
            <a:gdLst/>
            <a:ahLst/>
            <a:cxnLst/>
            <a:rect l="l" t="t" r="r" b="b"/>
            <a:pathLst>
              <a:path w="23798" h="23797" extrusionOk="0">
                <a:moveTo>
                  <a:pt x="1" y="0"/>
                </a:moveTo>
                <a:lnTo>
                  <a:pt x="1" y="23797"/>
                </a:lnTo>
                <a:lnTo>
                  <a:pt x="23797" y="23797"/>
                </a:lnTo>
                <a:lnTo>
                  <a:pt x="23797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22" name="Google Shape;117;p14"/>
          <p:cNvSpPr/>
          <p:nvPr/>
        </p:nvSpPr>
        <p:spPr bwMode="auto">
          <a:xfrm>
            <a:off x="6282996" y="5091069"/>
            <a:ext cx="1047306" cy="1018333"/>
          </a:xfrm>
          <a:custGeom>
            <a:avLst/>
            <a:gdLst/>
            <a:ahLst/>
            <a:cxnLst/>
            <a:rect l="l" t="t" r="r" b="b"/>
            <a:pathLst>
              <a:path w="23797" h="23797" extrusionOk="0">
                <a:moveTo>
                  <a:pt x="0" y="1"/>
                </a:moveTo>
                <a:lnTo>
                  <a:pt x="0" y="23797"/>
                </a:lnTo>
                <a:lnTo>
                  <a:pt x="23797" y="23797"/>
                </a:lnTo>
                <a:lnTo>
                  <a:pt x="23797" y="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23" name="Google Shape;118;p14"/>
          <p:cNvSpPr/>
          <p:nvPr/>
        </p:nvSpPr>
        <p:spPr bwMode="auto">
          <a:xfrm>
            <a:off x="7330227" y="5091069"/>
            <a:ext cx="1047350" cy="1018333"/>
          </a:xfrm>
          <a:custGeom>
            <a:avLst/>
            <a:gdLst/>
            <a:ahLst/>
            <a:cxnLst/>
            <a:rect l="l" t="t" r="r" b="b"/>
            <a:pathLst>
              <a:path w="23798" h="23797" extrusionOk="0">
                <a:moveTo>
                  <a:pt x="1" y="1"/>
                </a:moveTo>
                <a:lnTo>
                  <a:pt x="1" y="23797"/>
                </a:lnTo>
                <a:lnTo>
                  <a:pt x="23797" y="23797"/>
                </a:lnTo>
                <a:lnTo>
                  <a:pt x="23797" y="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24" name="Google Shape;119;p14"/>
          <p:cNvSpPr/>
          <p:nvPr/>
        </p:nvSpPr>
        <p:spPr bwMode="auto">
          <a:xfrm>
            <a:off x="8377504" y="5091069"/>
            <a:ext cx="1047306" cy="1018333"/>
          </a:xfrm>
          <a:custGeom>
            <a:avLst/>
            <a:gdLst/>
            <a:ahLst/>
            <a:cxnLst/>
            <a:rect l="l" t="t" r="r" b="b"/>
            <a:pathLst>
              <a:path w="23797" h="23797" extrusionOk="0">
                <a:moveTo>
                  <a:pt x="0" y="1"/>
                </a:moveTo>
                <a:lnTo>
                  <a:pt x="0" y="23797"/>
                </a:lnTo>
                <a:lnTo>
                  <a:pt x="23796" y="23797"/>
                </a:lnTo>
                <a:lnTo>
                  <a:pt x="23796" y="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25" name="Google Shape;120;p14"/>
          <p:cNvSpPr/>
          <p:nvPr/>
        </p:nvSpPr>
        <p:spPr bwMode="auto">
          <a:xfrm>
            <a:off x="9424731" y="-50"/>
            <a:ext cx="1729244" cy="3054957"/>
          </a:xfrm>
          <a:custGeom>
            <a:avLst/>
            <a:gdLst/>
            <a:ahLst/>
            <a:cxnLst/>
            <a:rect l="l" t="t" r="r" b="b"/>
            <a:pathLst>
              <a:path w="71390" h="71390" extrusionOk="0">
                <a:moveTo>
                  <a:pt x="0" y="0"/>
                </a:moveTo>
                <a:lnTo>
                  <a:pt x="0" y="71389"/>
                </a:lnTo>
                <a:lnTo>
                  <a:pt x="71390" y="71389"/>
                </a:lnTo>
                <a:lnTo>
                  <a:pt x="7139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26" name="Google Shape;121;p14"/>
          <p:cNvSpPr/>
          <p:nvPr/>
        </p:nvSpPr>
        <p:spPr bwMode="auto">
          <a:xfrm>
            <a:off x="9424726" y="3054915"/>
            <a:ext cx="1729244" cy="3054443"/>
          </a:xfrm>
          <a:custGeom>
            <a:avLst/>
            <a:gdLst/>
            <a:ahLst/>
            <a:cxnLst/>
            <a:rect l="l" t="t" r="r" b="b"/>
            <a:pathLst>
              <a:path w="71390" h="71378" extrusionOk="0">
                <a:moveTo>
                  <a:pt x="0" y="0"/>
                </a:moveTo>
                <a:lnTo>
                  <a:pt x="0" y="71378"/>
                </a:lnTo>
                <a:lnTo>
                  <a:pt x="71390" y="71378"/>
                </a:lnTo>
                <a:lnTo>
                  <a:pt x="71390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27" name="Google Shape;122;p14"/>
          <p:cNvSpPr/>
          <p:nvPr/>
        </p:nvSpPr>
        <p:spPr bwMode="auto">
          <a:xfrm>
            <a:off x="9424736" y="3054924"/>
            <a:ext cx="285713" cy="3054443"/>
          </a:xfrm>
          <a:custGeom>
            <a:avLst/>
            <a:gdLst/>
            <a:ahLst/>
            <a:cxnLst/>
            <a:rect l="l" t="t" r="r" b="b"/>
            <a:pathLst>
              <a:path w="6492" h="71378" extrusionOk="0">
                <a:moveTo>
                  <a:pt x="0" y="0"/>
                </a:moveTo>
                <a:lnTo>
                  <a:pt x="0" y="71378"/>
                </a:lnTo>
                <a:lnTo>
                  <a:pt x="6491" y="71378"/>
                </a:lnTo>
                <a:lnTo>
                  <a:pt x="6491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28" name="Google Shape;123;p14"/>
          <p:cNvSpPr/>
          <p:nvPr/>
        </p:nvSpPr>
        <p:spPr bwMode="auto">
          <a:xfrm>
            <a:off x="9996058" y="1145491"/>
            <a:ext cx="285229" cy="4963844"/>
          </a:xfrm>
          <a:custGeom>
            <a:avLst/>
            <a:gdLst/>
            <a:ahLst/>
            <a:cxnLst/>
            <a:rect l="l" t="t" r="r" b="b"/>
            <a:pathLst>
              <a:path w="6481" h="115998" extrusionOk="0">
                <a:moveTo>
                  <a:pt x="0" y="1"/>
                </a:moveTo>
                <a:lnTo>
                  <a:pt x="0" y="115998"/>
                </a:lnTo>
                <a:lnTo>
                  <a:pt x="6480" y="115998"/>
                </a:lnTo>
                <a:lnTo>
                  <a:pt x="6480" y="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29" name="Google Shape;124;p14"/>
          <p:cNvSpPr/>
          <p:nvPr/>
        </p:nvSpPr>
        <p:spPr bwMode="auto">
          <a:xfrm>
            <a:off x="10281718" y="1527163"/>
            <a:ext cx="285713" cy="4582178"/>
          </a:xfrm>
          <a:custGeom>
            <a:avLst/>
            <a:gdLst/>
            <a:ahLst/>
            <a:cxnLst/>
            <a:rect l="l" t="t" r="r" b="b"/>
            <a:pathLst>
              <a:path w="6492" h="107079" extrusionOk="0">
                <a:moveTo>
                  <a:pt x="0" y="1"/>
                </a:moveTo>
                <a:lnTo>
                  <a:pt x="0" y="107079"/>
                </a:lnTo>
                <a:lnTo>
                  <a:pt x="6491" y="107079"/>
                </a:lnTo>
                <a:lnTo>
                  <a:pt x="6491" y="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30" name="Google Shape;125;p14"/>
          <p:cNvSpPr/>
          <p:nvPr/>
        </p:nvSpPr>
        <p:spPr bwMode="auto">
          <a:xfrm>
            <a:off x="10567379" y="763818"/>
            <a:ext cx="285185" cy="5345511"/>
          </a:xfrm>
          <a:custGeom>
            <a:avLst/>
            <a:gdLst/>
            <a:ahLst/>
            <a:cxnLst/>
            <a:rect l="l" t="t" r="r" b="b"/>
            <a:pathLst>
              <a:path w="6480" h="124917" extrusionOk="0">
                <a:moveTo>
                  <a:pt x="0" y="0"/>
                </a:moveTo>
                <a:lnTo>
                  <a:pt x="0" y="124917"/>
                </a:lnTo>
                <a:lnTo>
                  <a:pt x="6480" y="124917"/>
                </a:lnTo>
                <a:lnTo>
                  <a:pt x="6480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31" name="Google Shape;126;p14"/>
          <p:cNvSpPr/>
          <p:nvPr/>
        </p:nvSpPr>
        <p:spPr bwMode="auto">
          <a:xfrm>
            <a:off x="9710395" y="3054914"/>
            <a:ext cx="285713" cy="3054571"/>
          </a:xfrm>
          <a:custGeom>
            <a:avLst/>
            <a:gdLst/>
            <a:ahLst/>
            <a:cxnLst/>
            <a:rect l="l" t="t" r="r" b="b"/>
            <a:pathLst>
              <a:path w="6492" h="65489" extrusionOk="0">
                <a:moveTo>
                  <a:pt x="0" y="1"/>
                </a:moveTo>
                <a:lnTo>
                  <a:pt x="0" y="65489"/>
                </a:lnTo>
                <a:lnTo>
                  <a:pt x="6491" y="65489"/>
                </a:lnTo>
                <a:lnTo>
                  <a:pt x="6491" y="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32" name="Google Shape;127;p14"/>
          <p:cNvSpPr/>
          <p:nvPr/>
        </p:nvSpPr>
        <p:spPr bwMode="auto">
          <a:xfrm>
            <a:off x="10853023" y="0"/>
            <a:ext cx="306974" cy="6109690"/>
          </a:xfrm>
          <a:custGeom>
            <a:avLst/>
            <a:gdLst/>
            <a:ahLst/>
            <a:cxnLst/>
            <a:rect l="l" t="t" r="r" b="b"/>
            <a:pathLst>
              <a:path w="6480" h="124917" extrusionOk="0">
                <a:moveTo>
                  <a:pt x="0" y="0"/>
                </a:moveTo>
                <a:lnTo>
                  <a:pt x="0" y="124917"/>
                </a:lnTo>
                <a:lnTo>
                  <a:pt x="6480" y="124917"/>
                </a:lnTo>
                <a:lnTo>
                  <a:pt x="6480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70" name="Google Shape;165;p14"/>
          <p:cNvSpPr/>
          <p:nvPr/>
        </p:nvSpPr>
        <p:spPr bwMode="auto">
          <a:xfrm>
            <a:off x="3789549" y="663783"/>
            <a:ext cx="444292" cy="451483"/>
          </a:xfrm>
          <a:custGeom>
            <a:avLst/>
            <a:gdLst/>
            <a:ahLst/>
            <a:cxnLst/>
            <a:rect l="l" t="t" r="r" b="b"/>
            <a:pathLst>
              <a:path w="544" h="568" extrusionOk="0">
                <a:moveTo>
                  <a:pt x="265" y="296"/>
                </a:moveTo>
                <a:lnTo>
                  <a:pt x="265" y="568"/>
                </a:lnTo>
                <a:lnTo>
                  <a:pt x="3" y="568"/>
                </a:lnTo>
                <a:lnTo>
                  <a:pt x="265" y="296"/>
                </a:lnTo>
                <a:close/>
                <a:moveTo>
                  <a:pt x="251" y="290"/>
                </a:moveTo>
                <a:lnTo>
                  <a:pt x="28" y="290"/>
                </a:lnTo>
                <a:lnTo>
                  <a:pt x="139" y="408"/>
                </a:lnTo>
                <a:lnTo>
                  <a:pt x="251" y="290"/>
                </a:lnTo>
                <a:close/>
                <a:moveTo>
                  <a:pt x="109" y="438"/>
                </a:moveTo>
                <a:lnTo>
                  <a:pt x="0" y="326"/>
                </a:lnTo>
                <a:lnTo>
                  <a:pt x="0" y="552"/>
                </a:lnTo>
                <a:lnTo>
                  <a:pt x="109" y="438"/>
                </a:lnTo>
                <a:close/>
                <a:moveTo>
                  <a:pt x="125" y="130"/>
                </a:moveTo>
                <a:lnTo>
                  <a:pt x="2" y="0"/>
                </a:lnTo>
                <a:lnTo>
                  <a:pt x="0" y="0"/>
                </a:lnTo>
                <a:lnTo>
                  <a:pt x="0" y="278"/>
                </a:lnTo>
                <a:lnTo>
                  <a:pt x="125" y="278"/>
                </a:lnTo>
                <a:lnTo>
                  <a:pt x="125" y="130"/>
                </a:lnTo>
                <a:close/>
                <a:moveTo>
                  <a:pt x="201" y="0"/>
                </a:moveTo>
                <a:lnTo>
                  <a:pt x="64" y="0"/>
                </a:lnTo>
                <a:lnTo>
                  <a:pt x="132" y="73"/>
                </a:lnTo>
                <a:lnTo>
                  <a:pt x="201" y="0"/>
                </a:lnTo>
                <a:close/>
                <a:moveTo>
                  <a:pt x="263" y="0"/>
                </a:moveTo>
                <a:lnTo>
                  <a:pt x="139" y="130"/>
                </a:lnTo>
                <a:lnTo>
                  <a:pt x="139" y="278"/>
                </a:lnTo>
                <a:lnTo>
                  <a:pt x="265" y="278"/>
                </a:lnTo>
                <a:lnTo>
                  <a:pt x="265" y="0"/>
                </a:lnTo>
                <a:lnTo>
                  <a:pt x="263" y="0"/>
                </a:lnTo>
                <a:close/>
                <a:moveTo>
                  <a:pt x="459" y="278"/>
                </a:moveTo>
                <a:lnTo>
                  <a:pt x="544" y="278"/>
                </a:lnTo>
                <a:lnTo>
                  <a:pt x="544" y="157"/>
                </a:lnTo>
                <a:lnTo>
                  <a:pt x="459" y="157"/>
                </a:lnTo>
                <a:lnTo>
                  <a:pt x="459" y="278"/>
                </a:lnTo>
                <a:close/>
                <a:moveTo>
                  <a:pt x="279" y="278"/>
                </a:moveTo>
                <a:lnTo>
                  <a:pt x="415" y="278"/>
                </a:lnTo>
                <a:lnTo>
                  <a:pt x="415" y="119"/>
                </a:lnTo>
                <a:lnTo>
                  <a:pt x="279" y="0"/>
                </a:lnTo>
                <a:lnTo>
                  <a:pt x="279" y="278"/>
                </a:lnTo>
                <a:close/>
                <a:moveTo>
                  <a:pt x="297" y="0"/>
                </a:moveTo>
                <a:lnTo>
                  <a:pt x="422" y="111"/>
                </a:lnTo>
                <a:lnTo>
                  <a:pt x="544" y="111"/>
                </a:lnTo>
                <a:lnTo>
                  <a:pt x="544" y="0"/>
                </a:lnTo>
                <a:lnTo>
                  <a:pt x="297" y="0"/>
                </a:lnTo>
                <a:close/>
                <a:moveTo>
                  <a:pt x="371" y="472"/>
                </a:moveTo>
                <a:lnTo>
                  <a:pt x="544" y="290"/>
                </a:lnTo>
                <a:lnTo>
                  <a:pt x="279" y="290"/>
                </a:lnTo>
                <a:lnTo>
                  <a:pt x="279" y="376"/>
                </a:lnTo>
                <a:lnTo>
                  <a:pt x="371" y="472"/>
                </a:lnTo>
                <a:close/>
                <a:moveTo>
                  <a:pt x="341" y="568"/>
                </a:moveTo>
                <a:lnTo>
                  <a:pt x="544" y="568"/>
                </a:lnTo>
                <a:lnTo>
                  <a:pt x="544" y="360"/>
                </a:lnTo>
                <a:lnTo>
                  <a:pt x="341" y="568"/>
                </a:lnTo>
                <a:close/>
                <a:moveTo>
                  <a:pt x="279" y="395"/>
                </a:moveTo>
                <a:lnTo>
                  <a:pt x="279" y="568"/>
                </a:lnTo>
                <a:lnTo>
                  <a:pt x="362" y="481"/>
                </a:lnTo>
                <a:lnTo>
                  <a:pt x="279" y="395"/>
                </a:ln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134300" tIns="67125" rIns="134300" bIns="67125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6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1" name="Google Shape;166;p14"/>
          <p:cNvSpPr txBox="1"/>
          <p:nvPr/>
        </p:nvSpPr>
        <p:spPr bwMode="auto">
          <a:xfrm>
            <a:off x="4361033" y="632346"/>
            <a:ext cx="1219029" cy="549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34300" bIns="1343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000" dirty="0">
                <a:solidFill>
                  <a:srgbClr val="434343"/>
                </a:solidFill>
                <a:latin typeface="Open Sans"/>
                <a:ea typeface="Open Sans"/>
                <a:cs typeface="Open Sans"/>
              </a:rPr>
              <a:t>Университет</a:t>
            </a:r>
            <a:endParaRPr sz="1000" dirty="0">
              <a:solidFill>
                <a:srgbClr val="434343"/>
              </a:solidFill>
              <a:latin typeface="Open Sans"/>
              <a:ea typeface="Open Sans"/>
              <a:cs typeface="Open Sans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000" dirty="0">
                <a:solidFill>
                  <a:srgbClr val="434343"/>
                </a:solidFill>
                <a:latin typeface="Open Sans"/>
                <a:ea typeface="Open Sans"/>
                <a:cs typeface="Open Sans"/>
              </a:rPr>
              <a:t>Правительства Москвы</a:t>
            </a:r>
            <a:endParaRPr sz="1000" dirty="0">
              <a:solidFill>
                <a:srgbClr val="434343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72" name="Google Shape;167;p14"/>
          <p:cNvGrpSpPr/>
          <p:nvPr/>
        </p:nvGrpSpPr>
        <p:grpSpPr bwMode="auto">
          <a:xfrm>
            <a:off x="1212024" y="654799"/>
            <a:ext cx="1074514" cy="470049"/>
            <a:chOff x="238125" y="1240925"/>
            <a:chExt cx="7101875" cy="3193275"/>
          </a:xfrm>
        </p:grpSpPr>
        <p:sp>
          <p:nvSpPr>
            <p:cNvPr id="73" name="Google Shape;168;p14"/>
            <p:cNvSpPr/>
            <p:nvPr/>
          </p:nvSpPr>
          <p:spPr bwMode="auto">
            <a:xfrm>
              <a:off x="254450" y="1540325"/>
              <a:ext cx="514025" cy="962599"/>
            </a:xfrm>
            <a:custGeom>
              <a:avLst/>
              <a:gdLst/>
              <a:ahLst/>
              <a:cxnLst/>
              <a:rect l="l" t="t" r="r" b="b"/>
              <a:pathLst>
                <a:path w="20561" h="38504" extrusionOk="0">
                  <a:moveTo>
                    <a:pt x="1" y="0"/>
                  </a:moveTo>
                  <a:lnTo>
                    <a:pt x="1" y="6131"/>
                  </a:lnTo>
                  <a:lnTo>
                    <a:pt x="6990" y="6131"/>
                  </a:lnTo>
                  <a:lnTo>
                    <a:pt x="6990" y="38503"/>
                  </a:lnTo>
                  <a:lnTo>
                    <a:pt x="13571" y="38503"/>
                  </a:lnTo>
                  <a:lnTo>
                    <a:pt x="13571" y="6131"/>
                  </a:lnTo>
                  <a:lnTo>
                    <a:pt x="20561" y="6131"/>
                  </a:lnTo>
                  <a:lnTo>
                    <a:pt x="2056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4" name="Google Shape;169;p14"/>
            <p:cNvSpPr/>
            <p:nvPr/>
          </p:nvSpPr>
          <p:spPr bwMode="auto">
            <a:xfrm>
              <a:off x="851224" y="1540325"/>
              <a:ext cx="529350" cy="962599"/>
            </a:xfrm>
            <a:custGeom>
              <a:avLst/>
              <a:gdLst/>
              <a:ahLst/>
              <a:cxnLst/>
              <a:rect l="l" t="t" r="r" b="b"/>
              <a:pathLst>
                <a:path w="21174" h="38504" extrusionOk="0">
                  <a:moveTo>
                    <a:pt x="10137" y="6049"/>
                  </a:moveTo>
                  <a:cubicBezTo>
                    <a:pt x="12998" y="6049"/>
                    <a:pt x="14511" y="7439"/>
                    <a:pt x="14511" y="10259"/>
                  </a:cubicBezTo>
                  <a:lnTo>
                    <a:pt x="14511" y="11200"/>
                  </a:lnTo>
                  <a:cubicBezTo>
                    <a:pt x="14511" y="14102"/>
                    <a:pt x="13039" y="15655"/>
                    <a:pt x="10137" y="15655"/>
                  </a:cubicBezTo>
                  <a:lnTo>
                    <a:pt x="6540" y="15655"/>
                  </a:lnTo>
                  <a:lnTo>
                    <a:pt x="6540" y="6049"/>
                  </a:lnTo>
                  <a:close/>
                  <a:moveTo>
                    <a:pt x="9974" y="20519"/>
                  </a:moveTo>
                  <a:cubicBezTo>
                    <a:pt x="13284" y="20519"/>
                    <a:pt x="14797" y="22726"/>
                    <a:pt x="14797" y="25996"/>
                  </a:cubicBezTo>
                  <a:lnTo>
                    <a:pt x="14797" y="27590"/>
                  </a:lnTo>
                  <a:cubicBezTo>
                    <a:pt x="14797" y="30696"/>
                    <a:pt x="13203" y="32413"/>
                    <a:pt x="9974" y="32413"/>
                  </a:cubicBezTo>
                  <a:lnTo>
                    <a:pt x="6540" y="32413"/>
                  </a:lnTo>
                  <a:lnTo>
                    <a:pt x="6540" y="20519"/>
                  </a:lnTo>
                  <a:close/>
                  <a:moveTo>
                    <a:pt x="0" y="0"/>
                  </a:moveTo>
                  <a:lnTo>
                    <a:pt x="0" y="38503"/>
                  </a:lnTo>
                  <a:lnTo>
                    <a:pt x="9483" y="38503"/>
                  </a:lnTo>
                  <a:cubicBezTo>
                    <a:pt x="17290" y="38503"/>
                    <a:pt x="21173" y="34375"/>
                    <a:pt x="21173" y="27304"/>
                  </a:cubicBezTo>
                  <a:cubicBezTo>
                    <a:pt x="21173" y="22562"/>
                    <a:pt x="19089" y="19456"/>
                    <a:pt x="15737" y="18352"/>
                  </a:cubicBezTo>
                  <a:lnTo>
                    <a:pt x="15737" y="17658"/>
                  </a:lnTo>
                  <a:cubicBezTo>
                    <a:pt x="18639" y="16636"/>
                    <a:pt x="20723" y="13652"/>
                    <a:pt x="20723" y="9892"/>
                  </a:cubicBezTo>
                  <a:cubicBezTo>
                    <a:pt x="20723" y="3638"/>
                    <a:pt x="16881" y="0"/>
                    <a:pt x="972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5" name="Google Shape;170;p14"/>
            <p:cNvSpPr/>
            <p:nvPr/>
          </p:nvSpPr>
          <p:spPr bwMode="auto">
            <a:xfrm>
              <a:off x="1447975" y="1522950"/>
              <a:ext cx="1011675" cy="996325"/>
            </a:xfrm>
            <a:custGeom>
              <a:avLst/>
              <a:gdLst/>
              <a:ahLst/>
              <a:cxnLst/>
              <a:rect l="l" t="t" r="r" b="b"/>
              <a:pathLst>
                <a:path w="40467" h="39853" extrusionOk="0">
                  <a:moveTo>
                    <a:pt x="20233" y="6172"/>
                  </a:moveTo>
                  <a:cubicBezTo>
                    <a:pt x="27877" y="6172"/>
                    <a:pt x="33885" y="11854"/>
                    <a:pt x="33885" y="19947"/>
                  </a:cubicBezTo>
                  <a:cubicBezTo>
                    <a:pt x="33885" y="27467"/>
                    <a:pt x="28408" y="33680"/>
                    <a:pt x="20233" y="33680"/>
                  </a:cubicBezTo>
                  <a:cubicBezTo>
                    <a:pt x="12590" y="33680"/>
                    <a:pt x="6582" y="27999"/>
                    <a:pt x="6582" y="19947"/>
                  </a:cubicBezTo>
                  <a:cubicBezTo>
                    <a:pt x="6582" y="12385"/>
                    <a:pt x="12059" y="6172"/>
                    <a:pt x="20233" y="6172"/>
                  </a:cubicBezTo>
                  <a:close/>
                  <a:moveTo>
                    <a:pt x="20233" y="0"/>
                  </a:moveTo>
                  <a:cubicBezTo>
                    <a:pt x="8543" y="0"/>
                    <a:pt x="1" y="8952"/>
                    <a:pt x="1" y="19947"/>
                  </a:cubicBezTo>
                  <a:cubicBezTo>
                    <a:pt x="1" y="31432"/>
                    <a:pt x="9075" y="39852"/>
                    <a:pt x="20233" y="39852"/>
                  </a:cubicBezTo>
                  <a:cubicBezTo>
                    <a:pt x="31923" y="39852"/>
                    <a:pt x="40466" y="30901"/>
                    <a:pt x="40466" y="19947"/>
                  </a:cubicBezTo>
                  <a:cubicBezTo>
                    <a:pt x="40466" y="8420"/>
                    <a:pt x="31392" y="0"/>
                    <a:pt x="2023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6" name="Google Shape;171;p14"/>
            <p:cNvSpPr/>
            <p:nvPr/>
          </p:nvSpPr>
          <p:spPr bwMode="auto">
            <a:xfrm>
              <a:off x="2562825" y="1240925"/>
              <a:ext cx="521175" cy="1262000"/>
            </a:xfrm>
            <a:custGeom>
              <a:avLst/>
              <a:gdLst/>
              <a:ahLst/>
              <a:cxnLst/>
              <a:rect l="l" t="t" r="r" b="b"/>
              <a:pathLst>
                <a:path w="20847" h="50480" extrusionOk="0">
                  <a:moveTo>
                    <a:pt x="7971" y="0"/>
                  </a:moveTo>
                  <a:cubicBezTo>
                    <a:pt x="4619" y="0"/>
                    <a:pt x="1840" y="1839"/>
                    <a:pt x="1840" y="4946"/>
                  </a:cubicBezTo>
                  <a:cubicBezTo>
                    <a:pt x="1840" y="8420"/>
                    <a:pt x="4660" y="10259"/>
                    <a:pt x="10423" y="10259"/>
                  </a:cubicBezTo>
                  <a:cubicBezTo>
                    <a:pt x="16227" y="10259"/>
                    <a:pt x="19048" y="8420"/>
                    <a:pt x="19048" y="4946"/>
                  </a:cubicBezTo>
                  <a:cubicBezTo>
                    <a:pt x="19048" y="1839"/>
                    <a:pt x="16268" y="0"/>
                    <a:pt x="12876" y="0"/>
                  </a:cubicBezTo>
                  <a:lnTo>
                    <a:pt x="12017" y="0"/>
                  </a:lnTo>
                  <a:lnTo>
                    <a:pt x="12017" y="4823"/>
                  </a:lnTo>
                  <a:lnTo>
                    <a:pt x="12385" y="4823"/>
                  </a:lnTo>
                  <a:cubicBezTo>
                    <a:pt x="13570" y="4823"/>
                    <a:pt x="14143" y="5232"/>
                    <a:pt x="14143" y="6008"/>
                  </a:cubicBezTo>
                  <a:cubicBezTo>
                    <a:pt x="14143" y="6785"/>
                    <a:pt x="13530" y="7194"/>
                    <a:pt x="12385" y="7194"/>
                  </a:cubicBezTo>
                  <a:lnTo>
                    <a:pt x="8502" y="7194"/>
                  </a:lnTo>
                  <a:cubicBezTo>
                    <a:pt x="7358" y="7194"/>
                    <a:pt x="6745" y="6785"/>
                    <a:pt x="6745" y="6008"/>
                  </a:cubicBezTo>
                  <a:cubicBezTo>
                    <a:pt x="6745" y="5232"/>
                    <a:pt x="7317" y="4823"/>
                    <a:pt x="8502" y="4823"/>
                  </a:cubicBezTo>
                  <a:lnTo>
                    <a:pt x="8870" y="4823"/>
                  </a:lnTo>
                  <a:lnTo>
                    <a:pt x="8870" y="0"/>
                  </a:lnTo>
                  <a:close/>
                  <a:moveTo>
                    <a:pt x="0" y="11976"/>
                  </a:moveTo>
                  <a:lnTo>
                    <a:pt x="0" y="50479"/>
                  </a:lnTo>
                  <a:lnTo>
                    <a:pt x="6458" y="50479"/>
                  </a:lnTo>
                  <a:lnTo>
                    <a:pt x="6458" y="30451"/>
                  </a:lnTo>
                  <a:lnTo>
                    <a:pt x="14306" y="22522"/>
                  </a:lnTo>
                  <a:lnTo>
                    <a:pt x="15124" y="22522"/>
                  </a:lnTo>
                  <a:lnTo>
                    <a:pt x="14306" y="42795"/>
                  </a:lnTo>
                  <a:lnTo>
                    <a:pt x="14306" y="50479"/>
                  </a:lnTo>
                  <a:lnTo>
                    <a:pt x="20846" y="50479"/>
                  </a:lnTo>
                  <a:lnTo>
                    <a:pt x="20846" y="11976"/>
                  </a:lnTo>
                  <a:lnTo>
                    <a:pt x="17167" y="11976"/>
                  </a:lnTo>
                  <a:lnTo>
                    <a:pt x="6785" y="23257"/>
                  </a:lnTo>
                  <a:lnTo>
                    <a:pt x="5968" y="23257"/>
                  </a:lnTo>
                  <a:lnTo>
                    <a:pt x="6581" y="15491"/>
                  </a:lnTo>
                  <a:lnTo>
                    <a:pt x="6581" y="11976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7" name="Google Shape;172;p14"/>
            <p:cNvSpPr/>
            <p:nvPr/>
          </p:nvSpPr>
          <p:spPr bwMode="auto">
            <a:xfrm>
              <a:off x="3520300" y="1540325"/>
              <a:ext cx="414900" cy="962599"/>
            </a:xfrm>
            <a:custGeom>
              <a:avLst/>
              <a:gdLst/>
              <a:ahLst/>
              <a:cxnLst/>
              <a:rect l="l" t="t" r="r" b="b"/>
              <a:pathLst>
                <a:path w="16596" h="38504" extrusionOk="0">
                  <a:moveTo>
                    <a:pt x="0" y="0"/>
                  </a:moveTo>
                  <a:lnTo>
                    <a:pt x="0" y="38503"/>
                  </a:lnTo>
                  <a:lnTo>
                    <a:pt x="6581" y="38503"/>
                  </a:lnTo>
                  <a:lnTo>
                    <a:pt x="6581" y="6131"/>
                  </a:lnTo>
                  <a:lnTo>
                    <a:pt x="16595" y="6131"/>
                  </a:lnTo>
                  <a:lnTo>
                    <a:pt x="16595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8" name="Google Shape;173;p14"/>
            <p:cNvSpPr/>
            <p:nvPr/>
          </p:nvSpPr>
          <p:spPr bwMode="auto">
            <a:xfrm>
              <a:off x="3943350" y="1522950"/>
              <a:ext cx="1010625" cy="996325"/>
            </a:xfrm>
            <a:custGeom>
              <a:avLst/>
              <a:gdLst/>
              <a:ahLst/>
              <a:cxnLst/>
              <a:rect l="l" t="t" r="r" b="b"/>
              <a:pathLst>
                <a:path w="40425" h="39853" extrusionOk="0">
                  <a:moveTo>
                    <a:pt x="20192" y="6172"/>
                  </a:moveTo>
                  <a:cubicBezTo>
                    <a:pt x="27876" y="6172"/>
                    <a:pt x="33844" y="11854"/>
                    <a:pt x="33844" y="19947"/>
                  </a:cubicBezTo>
                  <a:cubicBezTo>
                    <a:pt x="33844" y="27467"/>
                    <a:pt x="28367" y="33680"/>
                    <a:pt x="20192" y="33680"/>
                  </a:cubicBezTo>
                  <a:cubicBezTo>
                    <a:pt x="12548" y="33680"/>
                    <a:pt x="6540" y="27999"/>
                    <a:pt x="6540" y="19947"/>
                  </a:cubicBezTo>
                  <a:cubicBezTo>
                    <a:pt x="6540" y="12385"/>
                    <a:pt x="12017" y="6172"/>
                    <a:pt x="20192" y="6172"/>
                  </a:cubicBezTo>
                  <a:close/>
                  <a:moveTo>
                    <a:pt x="20192" y="0"/>
                  </a:moveTo>
                  <a:cubicBezTo>
                    <a:pt x="8543" y="0"/>
                    <a:pt x="0" y="8952"/>
                    <a:pt x="0" y="19947"/>
                  </a:cubicBezTo>
                  <a:cubicBezTo>
                    <a:pt x="0" y="31432"/>
                    <a:pt x="9033" y="39852"/>
                    <a:pt x="20192" y="39852"/>
                  </a:cubicBezTo>
                  <a:cubicBezTo>
                    <a:pt x="31882" y="39852"/>
                    <a:pt x="40424" y="30901"/>
                    <a:pt x="40424" y="19947"/>
                  </a:cubicBezTo>
                  <a:cubicBezTo>
                    <a:pt x="40424" y="8420"/>
                    <a:pt x="31350" y="0"/>
                    <a:pt x="201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9" name="Google Shape;174;p14"/>
            <p:cNvSpPr/>
            <p:nvPr/>
          </p:nvSpPr>
          <p:spPr bwMode="auto">
            <a:xfrm>
              <a:off x="5057150" y="1540325"/>
              <a:ext cx="521175" cy="962599"/>
            </a:xfrm>
            <a:custGeom>
              <a:avLst/>
              <a:gdLst/>
              <a:ahLst/>
              <a:cxnLst/>
              <a:rect l="l" t="t" r="r" b="b"/>
              <a:pathLst>
                <a:path w="20847" h="38504" extrusionOk="0">
                  <a:moveTo>
                    <a:pt x="9156" y="6131"/>
                  </a:moveTo>
                  <a:cubicBezTo>
                    <a:pt x="12304" y="6131"/>
                    <a:pt x="14347" y="8257"/>
                    <a:pt x="14347" y="12548"/>
                  </a:cubicBezTo>
                  <a:lnTo>
                    <a:pt x="14347" y="14674"/>
                  </a:lnTo>
                  <a:cubicBezTo>
                    <a:pt x="14347" y="19129"/>
                    <a:pt x="12304" y="21745"/>
                    <a:pt x="9156" y="21745"/>
                  </a:cubicBezTo>
                  <a:lnTo>
                    <a:pt x="6622" y="21745"/>
                  </a:lnTo>
                  <a:lnTo>
                    <a:pt x="6622" y="6131"/>
                  </a:lnTo>
                  <a:close/>
                  <a:moveTo>
                    <a:pt x="1" y="0"/>
                  </a:moveTo>
                  <a:lnTo>
                    <a:pt x="1" y="38503"/>
                  </a:lnTo>
                  <a:lnTo>
                    <a:pt x="6622" y="38503"/>
                  </a:lnTo>
                  <a:lnTo>
                    <a:pt x="6622" y="26895"/>
                  </a:lnTo>
                  <a:lnTo>
                    <a:pt x="9197" y="26895"/>
                  </a:lnTo>
                  <a:cubicBezTo>
                    <a:pt x="16391" y="26895"/>
                    <a:pt x="20846" y="21949"/>
                    <a:pt x="20846" y="13693"/>
                  </a:cubicBezTo>
                  <a:cubicBezTo>
                    <a:pt x="20846" y="4701"/>
                    <a:pt x="16350" y="0"/>
                    <a:pt x="919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0" name="Google Shape;175;p14"/>
            <p:cNvSpPr/>
            <p:nvPr/>
          </p:nvSpPr>
          <p:spPr bwMode="auto">
            <a:xfrm>
              <a:off x="5641650" y="1522950"/>
              <a:ext cx="1010625" cy="996325"/>
            </a:xfrm>
            <a:custGeom>
              <a:avLst/>
              <a:gdLst/>
              <a:ahLst/>
              <a:cxnLst/>
              <a:rect l="l" t="t" r="r" b="b"/>
              <a:pathLst>
                <a:path w="40425" h="39853" extrusionOk="0">
                  <a:moveTo>
                    <a:pt x="20233" y="6172"/>
                  </a:moveTo>
                  <a:cubicBezTo>
                    <a:pt x="27877" y="6172"/>
                    <a:pt x="33885" y="11854"/>
                    <a:pt x="33885" y="19947"/>
                  </a:cubicBezTo>
                  <a:cubicBezTo>
                    <a:pt x="33885" y="27467"/>
                    <a:pt x="28408" y="33680"/>
                    <a:pt x="20233" y="33680"/>
                  </a:cubicBezTo>
                  <a:cubicBezTo>
                    <a:pt x="12549" y="33680"/>
                    <a:pt x="6581" y="27999"/>
                    <a:pt x="6581" y="19947"/>
                  </a:cubicBezTo>
                  <a:cubicBezTo>
                    <a:pt x="6581" y="12385"/>
                    <a:pt x="12058" y="6172"/>
                    <a:pt x="20233" y="6172"/>
                  </a:cubicBezTo>
                  <a:close/>
                  <a:moveTo>
                    <a:pt x="20233" y="0"/>
                  </a:moveTo>
                  <a:cubicBezTo>
                    <a:pt x="8543" y="0"/>
                    <a:pt x="1" y="8952"/>
                    <a:pt x="1" y="19947"/>
                  </a:cubicBezTo>
                  <a:cubicBezTo>
                    <a:pt x="1" y="31432"/>
                    <a:pt x="9075" y="39852"/>
                    <a:pt x="20233" y="39852"/>
                  </a:cubicBezTo>
                  <a:cubicBezTo>
                    <a:pt x="31882" y="39852"/>
                    <a:pt x="40425" y="30901"/>
                    <a:pt x="40425" y="19947"/>
                  </a:cubicBezTo>
                  <a:cubicBezTo>
                    <a:pt x="40425" y="8420"/>
                    <a:pt x="31392" y="0"/>
                    <a:pt x="2023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1" name="Google Shape;176;p14"/>
            <p:cNvSpPr/>
            <p:nvPr/>
          </p:nvSpPr>
          <p:spPr bwMode="auto">
            <a:xfrm>
              <a:off x="6677800" y="1540325"/>
              <a:ext cx="662200" cy="1195575"/>
            </a:xfrm>
            <a:custGeom>
              <a:avLst/>
              <a:gdLst/>
              <a:ahLst/>
              <a:cxnLst/>
              <a:rect l="l" t="t" r="r" b="b"/>
              <a:pathLst>
                <a:path w="26488" h="47823" extrusionOk="0">
                  <a:moveTo>
                    <a:pt x="15083" y="6131"/>
                  </a:moveTo>
                  <a:lnTo>
                    <a:pt x="15083" y="32331"/>
                  </a:lnTo>
                  <a:lnTo>
                    <a:pt x="7481" y="32331"/>
                  </a:lnTo>
                  <a:lnTo>
                    <a:pt x="10628" y="6131"/>
                  </a:lnTo>
                  <a:close/>
                  <a:moveTo>
                    <a:pt x="5682" y="0"/>
                  </a:moveTo>
                  <a:lnTo>
                    <a:pt x="5682" y="5886"/>
                  </a:lnTo>
                  <a:lnTo>
                    <a:pt x="1" y="37318"/>
                  </a:lnTo>
                  <a:lnTo>
                    <a:pt x="1" y="38503"/>
                  </a:lnTo>
                  <a:lnTo>
                    <a:pt x="19661" y="38503"/>
                  </a:lnTo>
                  <a:lnTo>
                    <a:pt x="19661" y="47823"/>
                  </a:lnTo>
                  <a:lnTo>
                    <a:pt x="21787" y="47823"/>
                  </a:lnTo>
                  <a:lnTo>
                    <a:pt x="26487" y="34743"/>
                  </a:lnTo>
                  <a:lnTo>
                    <a:pt x="26487" y="32331"/>
                  </a:lnTo>
                  <a:lnTo>
                    <a:pt x="21623" y="32331"/>
                  </a:lnTo>
                  <a:lnTo>
                    <a:pt x="21623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2" name="Google Shape;177;p14"/>
            <p:cNvSpPr/>
            <p:nvPr/>
          </p:nvSpPr>
          <p:spPr bwMode="auto">
            <a:xfrm>
              <a:off x="254450" y="3238625"/>
              <a:ext cx="514025" cy="961575"/>
            </a:xfrm>
            <a:custGeom>
              <a:avLst/>
              <a:gdLst/>
              <a:ahLst/>
              <a:cxnLst/>
              <a:rect l="l" t="t" r="r" b="b"/>
              <a:pathLst>
                <a:path w="20561" h="38463" extrusionOk="0">
                  <a:moveTo>
                    <a:pt x="1" y="0"/>
                  </a:moveTo>
                  <a:lnTo>
                    <a:pt x="1" y="6132"/>
                  </a:lnTo>
                  <a:lnTo>
                    <a:pt x="6990" y="6132"/>
                  </a:lnTo>
                  <a:lnTo>
                    <a:pt x="6990" y="38463"/>
                  </a:lnTo>
                  <a:lnTo>
                    <a:pt x="13571" y="38463"/>
                  </a:lnTo>
                  <a:lnTo>
                    <a:pt x="13571" y="6132"/>
                  </a:lnTo>
                  <a:lnTo>
                    <a:pt x="20561" y="6132"/>
                  </a:lnTo>
                  <a:lnTo>
                    <a:pt x="2056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3" name="Google Shape;178;p14"/>
            <p:cNvSpPr/>
            <p:nvPr/>
          </p:nvSpPr>
          <p:spPr bwMode="auto">
            <a:xfrm>
              <a:off x="851224" y="3237600"/>
              <a:ext cx="529350" cy="962599"/>
            </a:xfrm>
            <a:custGeom>
              <a:avLst/>
              <a:gdLst/>
              <a:ahLst/>
              <a:cxnLst/>
              <a:rect l="l" t="t" r="r" b="b"/>
              <a:pathLst>
                <a:path w="21174" h="38504" extrusionOk="0">
                  <a:moveTo>
                    <a:pt x="10137" y="6091"/>
                  </a:moveTo>
                  <a:cubicBezTo>
                    <a:pt x="12998" y="6091"/>
                    <a:pt x="14511" y="7481"/>
                    <a:pt x="14511" y="10301"/>
                  </a:cubicBezTo>
                  <a:lnTo>
                    <a:pt x="14511" y="11200"/>
                  </a:lnTo>
                  <a:cubicBezTo>
                    <a:pt x="14511" y="14143"/>
                    <a:pt x="13039" y="15696"/>
                    <a:pt x="10137" y="15696"/>
                  </a:cubicBezTo>
                  <a:lnTo>
                    <a:pt x="6540" y="15696"/>
                  </a:lnTo>
                  <a:lnTo>
                    <a:pt x="6540" y="6091"/>
                  </a:lnTo>
                  <a:close/>
                  <a:moveTo>
                    <a:pt x="9974" y="20560"/>
                  </a:moveTo>
                  <a:cubicBezTo>
                    <a:pt x="13284" y="20560"/>
                    <a:pt x="14797" y="22767"/>
                    <a:pt x="14797" y="26037"/>
                  </a:cubicBezTo>
                  <a:lnTo>
                    <a:pt x="14797" y="27631"/>
                  </a:lnTo>
                  <a:cubicBezTo>
                    <a:pt x="14797" y="30738"/>
                    <a:pt x="13203" y="32454"/>
                    <a:pt x="9974" y="32454"/>
                  </a:cubicBezTo>
                  <a:lnTo>
                    <a:pt x="6540" y="32454"/>
                  </a:lnTo>
                  <a:lnTo>
                    <a:pt x="6540" y="20560"/>
                  </a:lnTo>
                  <a:close/>
                  <a:moveTo>
                    <a:pt x="0" y="1"/>
                  </a:moveTo>
                  <a:lnTo>
                    <a:pt x="0" y="38504"/>
                  </a:lnTo>
                  <a:lnTo>
                    <a:pt x="9483" y="38504"/>
                  </a:lnTo>
                  <a:cubicBezTo>
                    <a:pt x="17290" y="38504"/>
                    <a:pt x="21173" y="34416"/>
                    <a:pt x="21173" y="27345"/>
                  </a:cubicBezTo>
                  <a:cubicBezTo>
                    <a:pt x="21173" y="22604"/>
                    <a:pt x="19089" y="19497"/>
                    <a:pt x="15737" y="18394"/>
                  </a:cubicBezTo>
                  <a:lnTo>
                    <a:pt x="15737" y="17699"/>
                  </a:lnTo>
                  <a:cubicBezTo>
                    <a:pt x="18639" y="16636"/>
                    <a:pt x="20723" y="13693"/>
                    <a:pt x="20723" y="9933"/>
                  </a:cubicBezTo>
                  <a:cubicBezTo>
                    <a:pt x="20723" y="3679"/>
                    <a:pt x="16881" y="1"/>
                    <a:pt x="972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4" name="Google Shape;179;p14"/>
            <p:cNvSpPr/>
            <p:nvPr/>
          </p:nvSpPr>
          <p:spPr bwMode="auto">
            <a:xfrm>
              <a:off x="1447975" y="3221250"/>
              <a:ext cx="1011675" cy="996325"/>
            </a:xfrm>
            <a:custGeom>
              <a:avLst/>
              <a:gdLst/>
              <a:ahLst/>
              <a:cxnLst/>
              <a:rect l="l" t="t" r="r" b="b"/>
              <a:pathLst>
                <a:path w="40467" h="39853" extrusionOk="0">
                  <a:moveTo>
                    <a:pt x="20233" y="6173"/>
                  </a:moveTo>
                  <a:cubicBezTo>
                    <a:pt x="27877" y="6173"/>
                    <a:pt x="33885" y="11854"/>
                    <a:pt x="33885" y="19906"/>
                  </a:cubicBezTo>
                  <a:cubicBezTo>
                    <a:pt x="33885" y="27468"/>
                    <a:pt x="28408" y="33681"/>
                    <a:pt x="20233" y="33681"/>
                  </a:cubicBezTo>
                  <a:cubicBezTo>
                    <a:pt x="12590" y="33681"/>
                    <a:pt x="6582" y="27999"/>
                    <a:pt x="6582" y="19906"/>
                  </a:cubicBezTo>
                  <a:cubicBezTo>
                    <a:pt x="6582" y="12385"/>
                    <a:pt x="12059" y="6173"/>
                    <a:pt x="20233" y="6173"/>
                  </a:cubicBezTo>
                  <a:close/>
                  <a:moveTo>
                    <a:pt x="20233" y="1"/>
                  </a:moveTo>
                  <a:cubicBezTo>
                    <a:pt x="8543" y="1"/>
                    <a:pt x="1" y="8952"/>
                    <a:pt x="1" y="19906"/>
                  </a:cubicBezTo>
                  <a:cubicBezTo>
                    <a:pt x="1" y="31433"/>
                    <a:pt x="9075" y="39853"/>
                    <a:pt x="20233" y="39853"/>
                  </a:cubicBezTo>
                  <a:cubicBezTo>
                    <a:pt x="31923" y="39853"/>
                    <a:pt x="40466" y="30901"/>
                    <a:pt x="40466" y="19906"/>
                  </a:cubicBezTo>
                  <a:cubicBezTo>
                    <a:pt x="40466" y="8421"/>
                    <a:pt x="31392" y="1"/>
                    <a:pt x="202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5" name="Google Shape;180;p14"/>
            <p:cNvSpPr/>
            <p:nvPr/>
          </p:nvSpPr>
          <p:spPr bwMode="auto">
            <a:xfrm>
              <a:off x="2562825" y="2994400"/>
              <a:ext cx="471100" cy="1205800"/>
            </a:xfrm>
            <a:custGeom>
              <a:avLst/>
              <a:gdLst/>
              <a:ahLst/>
              <a:cxnLst/>
              <a:rect l="l" t="t" r="r" b="b"/>
              <a:pathLst>
                <a:path w="18844" h="48232" extrusionOk="0">
                  <a:moveTo>
                    <a:pt x="777" y="1"/>
                  </a:moveTo>
                  <a:lnTo>
                    <a:pt x="777" y="6173"/>
                  </a:lnTo>
                  <a:lnTo>
                    <a:pt x="7031" y="6173"/>
                  </a:lnTo>
                  <a:lnTo>
                    <a:pt x="7031" y="1"/>
                  </a:lnTo>
                  <a:close/>
                  <a:moveTo>
                    <a:pt x="11200" y="1"/>
                  </a:moveTo>
                  <a:lnTo>
                    <a:pt x="11200" y="6173"/>
                  </a:lnTo>
                  <a:lnTo>
                    <a:pt x="17454" y="6173"/>
                  </a:lnTo>
                  <a:lnTo>
                    <a:pt x="17454" y="1"/>
                  </a:lnTo>
                  <a:close/>
                  <a:moveTo>
                    <a:pt x="0" y="9729"/>
                  </a:moveTo>
                  <a:lnTo>
                    <a:pt x="0" y="48232"/>
                  </a:lnTo>
                  <a:lnTo>
                    <a:pt x="18843" y="48232"/>
                  </a:lnTo>
                  <a:lnTo>
                    <a:pt x="18843" y="42101"/>
                  </a:lnTo>
                  <a:lnTo>
                    <a:pt x="6581" y="42101"/>
                  </a:lnTo>
                  <a:lnTo>
                    <a:pt x="6581" y="28122"/>
                  </a:lnTo>
                  <a:lnTo>
                    <a:pt x="13979" y="28122"/>
                  </a:lnTo>
                  <a:lnTo>
                    <a:pt x="13162" y="22481"/>
                  </a:lnTo>
                  <a:lnTo>
                    <a:pt x="6581" y="24157"/>
                  </a:lnTo>
                  <a:lnTo>
                    <a:pt x="6581" y="15901"/>
                  </a:lnTo>
                  <a:lnTo>
                    <a:pt x="17780" y="15901"/>
                  </a:lnTo>
                  <a:lnTo>
                    <a:pt x="17780" y="9729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6" name="Google Shape;181;p14"/>
            <p:cNvSpPr/>
            <p:nvPr/>
          </p:nvSpPr>
          <p:spPr bwMode="auto">
            <a:xfrm>
              <a:off x="3371100" y="3238625"/>
              <a:ext cx="661175" cy="1195575"/>
            </a:xfrm>
            <a:custGeom>
              <a:avLst/>
              <a:gdLst/>
              <a:ahLst/>
              <a:cxnLst/>
              <a:rect l="l" t="t" r="r" b="b"/>
              <a:pathLst>
                <a:path w="26447" h="47823" extrusionOk="0">
                  <a:moveTo>
                    <a:pt x="15042" y="6132"/>
                  </a:moveTo>
                  <a:lnTo>
                    <a:pt x="15042" y="32332"/>
                  </a:lnTo>
                  <a:lnTo>
                    <a:pt x="7440" y="32332"/>
                  </a:lnTo>
                  <a:lnTo>
                    <a:pt x="10628" y="6132"/>
                  </a:lnTo>
                  <a:close/>
                  <a:moveTo>
                    <a:pt x="5682" y="0"/>
                  </a:moveTo>
                  <a:lnTo>
                    <a:pt x="5682" y="5886"/>
                  </a:lnTo>
                  <a:lnTo>
                    <a:pt x="1" y="37318"/>
                  </a:lnTo>
                  <a:lnTo>
                    <a:pt x="1" y="38504"/>
                  </a:lnTo>
                  <a:lnTo>
                    <a:pt x="19620" y="38504"/>
                  </a:lnTo>
                  <a:lnTo>
                    <a:pt x="19620" y="47823"/>
                  </a:lnTo>
                  <a:lnTo>
                    <a:pt x="21786" y="47823"/>
                  </a:lnTo>
                  <a:lnTo>
                    <a:pt x="26446" y="34743"/>
                  </a:lnTo>
                  <a:lnTo>
                    <a:pt x="26446" y="32332"/>
                  </a:lnTo>
                  <a:lnTo>
                    <a:pt x="21623" y="32332"/>
                  </a:lnTo>
                  <a:lnTo>
                    <a:pt x="21623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7" name="Google Shape;182;p14"/>
            <p:cNvSpPr/>
            <p:nvPr/>
          </p:nvSpPr>
          <p:spPr bwMode="auto">
            <a:xfrm>
              <a:off x="4098650" y="3237600"/>
              <a:ext cx="470075" cy="962599"/>
            </a:xfrm>
            <a:custGeom>
              <a:avLst/>
              <a:gdLst/>
              <a:ahLst/>
              <a:cxnLst/>
              <a:rect l="l" t="t" r="r" b="b"/>
              <a:pathLst>
                <a:path w="18803" h="38504" extrusionOk="0">
                  <a:moveTo>
                    <a:pt x="1" y="1"/>
                  </a:moveTo>
                  <a:lnTo>
                    <a:pt x="1" y="38504"/>
                  </a:lnTo>
                  <a:lnTo>
                    <a:pt x="18803" y="38504"/>
                  </a:lnTo>
                  <a:lnTo>
                    <a:pt x="18803" y="32373"/>
                  </a:lnTo>
                  <a:lnTo>
                    <a:pt x="6582" y="32373"/>
                  </a:lnTo>
                  <a:lnTo>
                    <a:pt x="6582" y="18394"/>
                  </a:lnTo>
                  <a:lnTo>
                    <a:pt x="13980" y="18394"/>
                  </a:lnTo>
                  <a:lnTo>
                    <a:pt x="13121" y="12753"/>
                  </a:lnTo>
                  <a:lnTo>
                    <a:pt x="6582" y="14429"/>
                  </a:lnTo>
                  <a:lnTo>
                    <a:pt x="6582" y="6173"/>
                  </a:lnTo>
                  <a:lnTo>
                    <a:pt x="17781" y="6173"/>
                  </a:lnTo>
                  <a:lnTo>
                    <a:pt x="17781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8" name="Google Shape;183;p14"/>
            <p:cNvSpPr/>
            <p:nvPr/>
          </p:nvSpPr>
          <p:spPr bwMode="auto">
            <a:xfrm>
              <a:off x="4625925" y="3237600"/>
              <a:ext cx="624375" cy="970775"/>
            </a:xfrm>
            <a:custGeom>
              <a:avLst/>
              <a:gdLst/>
              <a:ahLst/>
              <a:cxnLst/>
              <a:rect l="l" t="t" r="r" b="b"/>
              <a:pathLst>
                <a:path w="24975" h="38831" extrusionOk="0">
                  <a:moveTo>
                    <a:pt x="8217" y="1"/>
                  </a:moveTo>
                  <a:lnTo>
                    <a:pt x="8217" y="6132"/>
                  </a:lnTo>
                  <a:lnTo>
                    <a:pt x="6132" y="27672"/>
                  </a:lnTo>
                  <a:cubicBezTo>
                    <a:pt x="5846" y="31065"/>
                    <a:pt x="5028" y="32373"/>
                    <a:pt x="3475" y="32373"/>
                  </a:cubicBezTo>
                  <a:cubicBezTo>
                    <a:pt x="2167" y="32373"/>
                    <a:pt x="1554" y="31392"/>
                    <a:pt x="1554" y="29757"/>
                  </a:cubicBezTo>
                  <a:lnTo>
                    <a:pt x="1" y="29757"/>
                  </a:lnTo>
                  <a:lnTo>
                    <a:pt x="1" y="36664"/>
                  </a:lnTo>
                  <a:cubicBezTo>
                    <a:pt x="1268" y="38177"/>
                    <a:pt x="2944" y="38831"/>
                    <a:pt x="4906" y="38831"/>
                  </a:cubicBezTo>
                  <a:cubicBezTo>
                    <a:pt x="9034" y="38831"/>
                    <a:pt x="11813" y="36092"/>
                    <a:pt x="12181" y="23544"/>
                  </a:cubicBezTo>
                  <a:lnTo>
                    <a:pt x="12713" y="6173"/>
                  </a:lnTo>
                  <a:lnTo>
                    <a:pt x="18435" y="6173"/>
                  </a:lnTo>
                  <a:lnTo>
                    <a:pt x="18435" y="38504"/>
                  </a:lnTo>
                  <a:lnTo>
                    <a:pt x="24975" y="38504"/>
                  </a:lnTo>
                  <a:lnTo>
                    <a:pt x="2497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9" name="Google Shape;184;p14"/>
            <p:cNvSpPr/>
            <p:nvPr/>
          </p:nvSpPr>
          <p:spPr bwMode="auto">
            <a:xfrm>
              <a:off x="5353500" y="3221250"/>
              <a:ext cx="1010625" cy="996325"/>
            </a:xfrm>
            <a:custGeom>
              <a:avLst/>
              <a:gdLst/>
              <a:ahLst/>
              <a:cxnLst/>
              <a:rect l="l" t="t" r="r" b="b"/>
              <a:pathLst>
                <a:path w="40425" h="39853" extrusionOk="0">
                  <a:moveTo>
                    <a:pt x="20192" y="6173"/>
                  </a:moveTo>
                  <a:cubicBezTo>
                    <a:pt x="27876" y="6173"/>
                    <a:pt x="33844" y="11854"/>
                    <a:pt x="33844" y="19906"/>
                  </a:cubicBezTo>
                  <a:cubicBezTo>
                    <a:pt x="33844" y="27468"/>
                    <a:pt x="28367" y="33681"/>
                    <a:pt x="20192" y="33681"/>
                  </a:cubicBezTo>
                  <a:cubicBezTo>
                    <a:pt x="12548" y="33681"/>
                    <a:pt x="6540" y="27999"/>
                    <a:pt x="6540" y="19906"/>
                  </a:cubicBezTo>
                  <a:cubicBezTo>
                    <a:pt x="6540" y="12385"/>
                    <a:pt x="12017" y="6173"/>
                    <a:pt x="20192" y="6173"/>
                  </a:cubicBezTo>
                  <a:close/>
                  <a:moveTo>
                    <a:pt x="20192" y="1"/>
                  </a:moveTo>
                  <a:cubicBezTo>
                    <a:pt x="8543" y="1"/>
                    <a:pt x="0" y="8952"/>
                    <a:pt x="0" y="19906"/>
                  </a:cubicBezTo>
                  <a:cubicBezTo>
                    <a:pt x="0" y="31433"/>
                    <a:pt x="9033" y="39853"/>
                    <a:pt x="20192" y="39853"/>
                  </a:cubicBezTo>
                  <a:cubicBezTo>
                    <a:pt x="31882" y="39853"/>
                    <a:pt x="40425" y="30901"/>
                    <a:pt x="40425" y="19906"/>
                  </a:cubicBezTo>
                  <a:cubicBezTo>
                    <a:pt x="40425" y="8421"/>
                    <a:pt x="31350" y="1"/>
                    <a:pt x="2019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0" name="Google Shape;185;p14"/>
            <p:cNvSpPr/>
            <p:nvPr/>
          </p:nvSpPr>
          <p:spPr bwMode="auto">
            <a:xfrm>
              <a:off x="238125" y="2792075"/>
              <a:ext cx="1727950" cy="154325"/>
            </a:xfrm>
            <a:custGeom>
              <a:avLst/>
              <a:gdLst/>
              <a:ahLst/>
              <a:cxnLst/>
              <a:rect l="l" t="t" r="r" b="b"/>
              <a:pathLst>
                <a:path w="69118" h="6173" extrusionOk="0">
                  <a:moveTo>
                    <a:pt x="0" y="1"/>
                  </a:moveTo>
                  <a:lnTo>
                    <a:pt x="0" y="6173"/>
                  </a:lnTo>
                  <a:lnTo>
                    <a:pt x="69118" y="6173"/>
                  </a:lnTo>
                  <a:lnTo>
                    <a:pt x="69118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grpSp>
        <p:nvGrpSpPr>
          <p:cNvPr id="91" name="Google Shape;186;p14"/>
          <p:cNvGrpSpPr/>
          <p:nvPr/>
        </p:nvGrpSpPr>
        <p:grpSpPr bwMode="auto">
          <a:xfrm>
            <a:off x="673196" y="654574"/>
            <a:ext cx="399694" cy="469497"/>
            <a:chOff x="1631950" y="238125"/>
            <a:chExt cx="4335075" cy="5239925"/>
          </a:xfrm>
        </p:grpSpPr>
        <p:sp>
          <p:nvSpPr>
            <p:cNvPr id="92" name="Google Shape;187;p14"/>
            <p:cNvSpPr/>
            <p:nvPr/>
          </p:nvSpPr>
          <p:spPr bwMode="auto">
            <a:xfrm>
              <a:off x="4359300" y="1180325"/>
              <a:ext cx="56075" cy="105100"/>
            </a:xfrm>
            <a:custGeom>
              <a:avLst/>
              <a:gdLst/>
              <a:ahLst/>
              <a:cxnLst/>
              <a:rect l="l" t="t" r="r" b="b"/>
              <a:pathLst>
                <a:path w="2243" h="4204" extrusionOk="0">
                  <a:moveTo>
                    <a:pt x="94" y="0"/>
                  </a:moveTo>
                  <a:lnTo>
                    <a:pt x="94" y="0"/>
                  </a:lnTo>
                  <a:cubicBezTo>
                    <a:pt x="1" y="1308"/>
                    <a:pt x="748" y="3082"/>
                    <a:pt x="2195" y="4203"/>
                  </a:cubicBezTo>
                  <a:cubicBezTo>
                    <a:pt x="2242" y="3923"/>
                    <a:pt x="1542" y="2896"/>
                    <a:pt x="1075" y="2008"/>
                  </a:cubicBezTo>
                  <a:cubicBezTo>
                    <a:pt x="608" y="981"/>
                    <a:pt x="374" y="140"/>
                    <a:pt x="9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3" name="Google Shape;188;p14"/>
            <p:cNvSpPr/>
            <p:nvPr/>
          </p:nvSpPr>
          <p:spPr bwMode="auto">
            <a:xfrm>
              <a:off x="4328950" y="1209500"/>
              <a:ext cx="68900" cy="123800"/>
            </a:xfrm>
            <a:custGeom>
              <a:avLst/>
              <a:gdLst/>
              <a:ahLst/>
              <a:cxnLst/>
              <a:rect l="l" t="t" r="r" b="b"/>
              <a:pathLst>
                <a:path w="2756" h="4952" extrusionOk="0">
                  <a:moveTo>
                    <a:pt x="94" y="1"/>
                  </a:moveTo>
                  <a:lnTo>
                    <a:pt x="94" y="1"/>
                  </a:lnTo>
                  <a:cubicBezTo>
                    <a:pt x="0" y="1542"/>
                    <a:pt x="934" y="3550"/>
                    <a:pt x="2756" y="4951"/>
                  </a:cubicBezTo>
                  <a:cubicBezTo>
                    <a:pt x="2662" y="4624"/>
                    <a:pt x="1775" y="3457"/>
                    <a:pt x="1215" y="2289"/>
                  </a:cubicBezTo>
                  <a:cubicBezTo>
                    <a:pt x="607" y="1168"/>
                    <a:pt x="280" y="141"/>
                    <a:pt x="9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4" name="Google Shape;189;p14"/>
            <p:cNvSpPr/>
            <p:nvPr/>
          </p:nvSpPr>
          <p:spPr bwMode="auto">
            <a:xfrm>
              <a:off x="4396650" y="1152300"/>
              <a:ext cx="43225" cy="88750"/>
            </a:xfrm>
            <a:custGeom>
              <a:avLst/>
              <a:gdLst/>
              <a:ahLst/>
              <a:cxnLst/>
              <a:rect l="l" t="t" r="r" b="b"/>
              <a:pathLst>
                <a:path w="1729" h="3550" extrusionOk="0">
                  <a:moveTo>
                    <a:pt x="141" y="0"/>
                  </a:moveTo>
                  <a:lnTo>
                    <a:pt x="141" y="0"/>
                  </a:lnTo>
                  <a:cubicBezTo>
                    <a:pt x="1" y="1121"/>
                    <a:pt x="515" y="2522"/>
                    <a:pt x="1729" y="3550"/>
                  </a:cubicBezTo>
                  <a:cubicBezTo>
                    <a:pt x="1729" y="3363"/>
                    <a:pt x="1262" y="2476"/>
                    <a:pt x="982" y="1728"/>
                  </a:cubicBezTo>
                  <a:cubicBezTo>
                    <a:pt x="655" y="934"/>
                    <a:pt x="375" y="47"/>
                    <a:pt x="1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5" name="Google Shape;190;p14"/>
            <p:cNvSpPr/>
            <p:nvPr/>
          </p:nvSpPr>
          <p:spPr bwMode="auto">
            <a:xfrm>
              <a:off x="4302100" y="1239850"/>
              <a:ext cx="78250" cy="144800"/>
            </a:xfrm>
            <a:custGeom>
              <a:avLst/>
              <a:gdLst/>
              <a:ahLst/>
              <a:cxnLst/>
              <a:rect l="l" t="t" r="r" b="b"/>
              <a:pathLst>
                <a:path w="3130" h="5792" extrusionOk="0">
                  <a:moveTo>
                    <a:pt x="0" y="1"/>
                  </a:moveTo>
                  <a:cubicBezTo>
                    <a:pt x="0" y="1869"/>
                    <a:pt x="1214" y="4111"/>
                    <a:pt x="3129" y="5792"/>
                  </a:cubicBezTo>
                  <a:cubicBezTo>
                    <a:pt x="3129" y="5325"/>
                    <a:pt x="1962" y="3971"/>
                    <a:pt x="1214" y="2616"/>
                  </a:cubicBezTo>
                  <a:cubicBezTo>
                    <a:pt x="514" y="1309"/>
                    <a:pt x="280" y="281"/>
                    <a:pt x="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6" name="Google Shape;191;p14"/>
            <p:cNvSpPr/>
            <p:nvPr/>
          </p:nvSpPr>
          <p:spPr bwMode="auto">
            <a:xfrm>
              <a:off x="4393150" y="2169225"/>
              <a:ext cx="85275" cy="130775"/>
            </a:xfrm>
            <a:custGeom>
              <a:avLst/>
              <a:gdLst/>
              <a:ahLst/>
              <a:cxnLst/>
              <a:rect l="l" t="t" r="r" b="b"/>
              <a:pathLst>
                <a:path w="3411" h="5231" extrusionOk="0">
                  <a:moveTo>
                    <a:pt x="1" y="0"/>
                  </a:moveTo>
                  <a:lnTo>
                    <a:pt x="1" y="0"/>
                  </a:lnTo>
                  <a:cubicBezTo>
                    <a:pt x="48" y="374"/>
                    <a:pt x="1309" y="1682"/>
                    <a:pt x="2102" y="2989"/>
                  </a:cubicBezTo>
                  <a:cubicBezTo>
                    <a:pt x="2850" y="4204"/>
                    <a:pt x="3083" y="4997"/>
                    <a:pt x="3410" y="5231"/>
                  </a:cubicBezTo>
                  <a:cubicBezTo>
                    <a:pt x="3223" y="3456"/>
                    <a:pt x="1916" y="1448"/>
                    <a:pt x="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7" name="Google Shape;192;p14"/>
            <p:cNvSpPr/>
            <p:nvPr/>
          </p:nvSpPr>
          <p:spPr bwMode="auto">
            <a:xfrm>
              <a:off x="4423525" y="1120775"/>
              <a:ext cx="42050" cy="115600"/>
            </a:xfrm>
            <a:custGeom>
              <a:avLst/>
              <a:gdLst/>
              <a:ahLst/>
              <a:cxnLst/>
              <a:rect l="l" t="t" r="r" b="b"/>
              <a:pathLst>
                <a:path w="1682" h="4624" extrusionOk="0">
                  <a:moveTo>
                    <a:pt x="374" y="0"/>
                  </a:moveTo>
                  <a:cubicBezTo>
                    <a:pt x="0" y="1261"/>
                    <a:pt x="374" y="3083"/>
                    <a:pt x="1588" y="4624"/>
                  </a:cubicBezTo>
                  <a:cubicBezTo>
                    <a:pt x="1681" y="4297"/>
                    <a:pt x="1214" y="3176"/>
                    <a:pt x="934" y="2102"/>
                  </a:cubicBezTo>
                  <a:cubicBezTo>
                    <a:pt x="701" y="1121"/>
                    <a:pt x="607" y="141"/>
                    <a:pt x="37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8" name="Google Shape;193;p14"/>
            <p:cNvSpPr/>
            <p:nvPr/>
          </p:nvSpPr>
          <p:spPr bwMode="auto">
            <a:xfrm>
              <a:off x="3733500" y="1053925"/>
              <a:ext cx="85250" cy="38850"/>
            </a:xfrm>
            <a:custGeom>
              <a:avLst/>
              <a:gdLst/>
              <a:ahLst/>
              <a:cxnLst/>
              <a:rect l="l" t="t" r="r" b="b"/>
              <a:pathLst>
                <a:path w="3410" h="1554" extrusionOk="0">
                  <a:moveTo>
                    <a:pt x="1437" y="479"/>
                  </a:moveTo>
                  <a:cubicBezTo>
                    <a:pt x="1647" y="479"/>
                    <a:pt x="1892" y="526"/>
                    <a:pt x="2149" y="620"/>
                  </a:cubicBezTo>
                  <a:cubicBezTo>
                    <a:pt x="2336" y="806"/>
                    <a:pt x="2289" y="1040"/>
                    <a:pt x="2055" y="1180"/>
                  </a:cubicBezTo>
                  <a:cubicBezTo>
                    <a:pt x="1892" y="1227"/>
                    <a:pt x="1752" y="1250"/>
                    <a:pt x="1618" y="1250"/>
                  </a:cubicBezTo>
                  <a:cubicBezTo>
                    <a:pt x="1483" y="1250"/>
                    <a:pt x="1355" y="1227"/>
                    <a:pt x="1215" y="1180"/>
                  </a:cubicBezTo>
                  <a:cubicBezTo>
                    <a:pt x="1028" y="946"/>
                    <a:pt x="1121" y="806"/>
                    <a:pt x="935" y="620"/>
                  </a:cubicBezTo>
                  <a:cubicBezTo>
                    <a:pt x="1051" y="526"/>
                    <a:pt x="1226" y="479"/>
                    <a:pt x="1437" y="479"/>
                  </a:cubicBezTo>
                  <a:close/>
                  <a:moveTo>
                    <a:pt x="1075" y="1"/>
                  </a:moveTo>
                  <a:cubicBezTo>
                    <a:pt x="713" y="1"/>
                    <a:pt x="351" y="36"/>
                    <a:pt x="1" y="106"/>
                  </a:cubicBezTo>
                  <a:cubicBezTo>
                    <a:pt x="514" y="760"/>
                    <a:pt x="281" y="946"/>
                    <a:pt x="47" y="1320"/>
                  </a:cubicBezTo>
                  <a:cubicBezTo>
                    <a:pt x="841" y="1554"/>
                    <a:pt x="1588" y="1554"/>
                    <a:pt x="2289" y="1554"/>
                  </a:cubicBezTo>
                  <a:cubicBezTo>
                    <a:pt x="3410" y="853"/>
                    <a:pt x="3316" y="433"/>
                    <a:pt x="2149" y="106"/>
                  </a:cubicBezTo>
                  <a:cubicBezTo>
                    <a:pt x="1799" y="36"/>
                    <a:pt x="1437" y="1"/>
                    <a:pt x="10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9" name="Google Shape;194;p14"/>
            <p:cNvSpPr/>
            <p:nvPr/>
          </p:nvSpPr>
          <p:spPr bwMode="auto">
            <a:xfrm>
              <a:off x="4417675" y="2088675"/>
              <a:ext cx="44400" cy="66550"/>
            </a:xfrm>
            <a:custGeom>
              <a:avLst/>
              <a:gdLst/>
              <a:ahLst/>
              <a:cxnLst/>
              <a:rect l="l" t="t" r="r" b="b"/>
              <a:pathLst>
                <a:path w="1776" h="2662" extrusionOk="0">
                  <a:moveTo>
                    <a:pt x="1" y="0"/>
                  </a:moveTo>
                  <a:cubicBezTo>
                    <a:pt x="94" y="234"/>
                    <a:pt x="654" y="794"/>
                    <a:pt x="1121" y="1541"/>
                  </a:cubicBezTo>
                  <a:cubicBezTo>
                    <a:pt x="1448" y="2102"/>
                    <a:pt x="1588" y="2475"/>
                    <a:pt x="1775" y="2662"/>
                  </a:cubicBezTo>
                  <a:cubicBezTo>
                    <a:pt x="1775" y="1681"/>
                    <a:pt x="1028" y="654"/>
                    <a:pt x="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0" name="Google Shape;195;p14"/>
            <p:cNvSpPr/>
            <p:nvPr/>
          </p:nvSpPr>
          <p:spPr bwMode="auto">
            <a:xfrm>
              <a:off x="4403675" y="2128350"/>
              <a:ext cx="66575" cy="99275"/>
            </a:xfrm>
            <a:custGeom>
              <a:avLst/>
              <a:gdLst/>
              <a:ahLst/>
              <a:cxnLst/>
              <a:rect l="l" t="t" r="r" b="b"/>
              <a:pathLst>
                <a:path w="2663" h="3971" extrusionOk="0">
                  <a:moveTo>
                    <a:pt x="0" y="1"/>
                  </a:moveTo>
                  <a:cubicBezTo>
                    <a:pt x="94" y="328"/>
                    <a:pt x="1028" y="1309"/>
                    <a:pt x="1681" y="2243"/>
                  </a:cubicBezTo>
                  <a:cubicBezTo>
                    <a:pt x="2195" y="3130"/>
                    <a:pt x="2429" y="3784"/>
                    <a:pt x="2662" y="3971"/>
                  </a:cubicBezTo>
                  <a:cubicBezTo>
                    <a:pt x="2569" y="2569"/>
                    <a:pt x="1588" y="1075"/>
                    <a:pt x="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1" name="Google Shape;196;p14"/>
            <p:cNvSpPr/>
            <p:nvPr/>
          </p:nvSpPr>
          <p:spPr bwMode="auto">
            <a:xfrm>
              <a:off x="2031225" y="687750"/>
              <a:ext cx="3534175" cy="4086275"/>
            </a:xfrm>
            <a:custGeom>
              <a:avLst/>
              <a:gdLst/>
              <a:ahLst/>
              <a:cxnLst/>
              <a:rect l="l" t="t" r="r" b="b"/>
              <a:pathLst>
                <a:path w="141367" h="163451" extrusionOk="0">
                  <a:moveTo>
                    <a:pt x="69393" y="1835"/>
                  </a:moveTo>
                  <a:cubicBezTo>
                    <a:pt x="70005" y="1835"/>
                    <a:pt x="70646" y="1868"/>
                    <a:pt x="71267" y="1957"/>
                  </a:cubicBezTo>
                  <a:cubicBezTo>
                    <a:pt x="72689" y="2490"/>
                    <a:pt x="72596" y="2942"/>
                    <a:pt x="71934" y="2942"/>
                  </a:cubicBezTo>
                  <a:cubicBezTo>
                    <a:pt x="71727" y="2942"/>
                    <a:pt x="71464" y="2898"/>
                    <a:pt x="71174" y="2797"/>
                  </a:cubicBezTo>
                  <a:cubicBezTo>
                    <a:pt x="70810" y="2570"/>
                    <a:pt x="70402" y="2464"/>
                    <a:pt x="69960" y="2464"/>
                  </a:cubicBezTo>
                  <a:cubicBezTo>
                    <a:pt x="69495" y="2464"/>
                    <a:pt x="68992" y="2582"/>
                    <a:pt x="68465" y="2797"/>
                  </a:cubicBezTo>
                  <a:cubicBezTo>
                    <a:pt x="68372" y="3544"/>
                    <a:pt x="67111" y="2937"/>
                    <a:pt x="66364" y="3451"/>
                  </a:cubicBezTo>
                  <a:cubicBezTo>
                    <a:pt x="66188" y="3524"/>
                    <a:pt x="66064" y="3560"/>
                    <a:pt x="65983" y="3560"/>
                  </a:cubicBezTo>
                  <a:cubicBezTo>
                    <a:pt x="65806" y="3560"/>
                    <a:pt x="65844" y="3384"/>
                    <a:pt x="66037" y="3031"/>
                  </a:cubicBezTo>
                  <a:cubicBezTo>
                    <a:pt x="66737" y="2470"/>
                    <a:pt x="67484" y="1957"/>
                    <a:pt x="68372" y="1863"/>
                  </a:cubicBezTo>
                  <a:cubicBezTo>
                    <a:pt x="68697" y="1846"/>
                    <a:pt x="69040" y="1835"/>
                    <a:pt x="69393" y="1835"/>
                  </a:cubicBezTo>
                  <a:close/>
                  <a:moveTo>
                    <a:pt x="68045" y="3544"/>
                  </a:moveTo>
                  <a:lnTo>
                    <a:pt x="68045" y="4011"/>
                  </a:lnTo>
                  <a:cubicBezTo>
                    <a:pt x="67765" y="4105"/>
                    <a:pt x="67765" y="4105"/>
                    <a:pt x="67484" y="4152"/>
                  </a:cubicBezTo>
                  <a:cubicBezTo>
                    <a:pt x="67450" y="4156"/>
                    <a:pt x="67416" y="4159"/>
                    <a:pt x="67383" y="4159"/>
                  </a:cubicBezTo>
                  <a:cubicBezTo>
                    <a:pt x="67107" y="4159"/>
                    <a:pt x="66932" y="3992"/>
                    <a:pt x="67391" y="3825"/>
                  </a:cubicBezTo>
                  <a:cubicBezTo>
                    <a:pt x="67718" y="3685"/>
                    <a:pt x="67811" y="3638"/>
                    <a:pt x="68045" y="3544"/>
                  </a:cubicBezTo>
                  <a:close/>
                  <a:moveTo>
                    <a:pt x="65009" y="4478"/>
                  </a:moveTo>
                  <a:cubicBezTo>
                    <a:pt x="65243" y="4525"/>
                    <a:pt x="65383" y="4665"/>
                    <a:pt x="65383" y="4805"/>
                  </a:cubicBezTo>
                  <a:cubicBezTo>
                    <a:pt x="65383" y="4945"/>
                    <a:pt x="65243" y="5132"/>
                    <a:pt x="65009" y="5132"/>
                  </a:cubicBezTo>
                  <a:cubicBezTo>
                    <a:pt x="64869" y="5132"/>
                    <a:pt x="64682" y="4992"/>
                    <a:pt x="64682" y="4805"/>
                  </a:cubicBezTo>
                  <a:cubicBezTo>
                    <a:pt x="64682" y="4665"/>
                    <a:pt x="64822" y="4478"/>
                    <a:pt x="65009" y="4478"/>
                  </a:cubicBezTo>
                  <a:close/>
                  <a:moveTo>
                    <a:pt x="71594" y="3311"/>
                  </a:moveTo>
                  <a:cubicBezTo>
                    <a:pt x="72155" y="3311"/>
                    <a:pt x="72622" y="3404"/>
                    <a:pt x="72715" y="3918"/>
                  </a:cubicBezTo>
                  <a:cubicBezTo>
                    <a:pt x="72808" y="4572"/>
                    <a:pt x="72622" y="5132"/>
                    <a:pt x="72155" y="5412"/>
                  </a:cubicBezTo>
                  <a:cubicBezTo>
                    <a:pt x="72388" y="4011"/>
                    <a:pt x="71688" y="4152"/>
                    <a:pt x="71594" y="3311"/>
                  </a:cubicBezTo>
                  <a:close/>
                  <a:moveTo>
                    <a:pt x="69440" y="3444"/>
                  </a:moveTo>
                  <a:cubicBezTo>
                    <a:pt x="69644" y="3444"/>
                    <a:pt x="69857" y="3451"/>
                    <a:pt x="70100" y="3451"/>
                  </a:cubicBezTo>
                  <a:cubicBezTo>
                    <a:pt x="71080" y="3778"/>
                    <a:pt x="71547" y="4245"/>
                    <a:pt x="71641" y="4992"/>
                  </a:cubicBezTo>
                  <a:cubicBezTo>
                    <a:pt x="71407" y="5646"/>
                    <a:pt x="71127" y="6020"/>
                    <a:pt x="70613" y="6206"/>
                  </a:cubicBezTo>
                  <a:cubicBezTo>
                    <a:pt x="70427" y="4992"/>
                    <a:pt x="69960" y="4292"/>
                    <a:pt x="69259" y="4105"/>
                  </a:cubicBezTo>
                  <a:cubicBezTo>
                    <a:pt x="68979" y="4011"/>
                    <a:pt x="68839" y="4011"/>
                    <a:pt x="68512" y="4011"/>
                  </a:cubicBezTo>
                  <a:lnTo>
                    <a:pt x="68512" y="3544"/>
                  </a:lnTo>
                  <a:cubicBezTo>
                    <a:pt x="68848" y="3460"/>
                    <a:pt x="69134" y="3444"/>
                    <a:pt x="69440" y="3444"/>
                  </a:cubicBezTo>
                  <a:close/>
                  <a:moveTo>
                    <a:pt x="73519" y="1967"/>
                  </a:moveTo>
                  <a:cubicBezTo>
                    <a:pt x="73743" y="1967"/>
                    <a:pt x="74051" y="2218"/>
                    <a:pt x="74350" y="2751"/>
                  </a:cubicBezTo>
                  <a:cubicBezTo>
                    <a:pt x="73976" y="3077"/>
                    <a:pt x="73929" y="3638"/>
                    <a:pt x="73929" y="4759"/>
                  </a:cubicBezTo>
                  <a:cubicBezTo>
                    <a:pt x="73929" y="5506"/>
                    <a:pt x="73602" y="6066"/>
                    <a:pt x="72995" y="6440"/>
                  </a:cubicBezTo>
                  <a:cubicBezTo>
                    <a:pt x="72918" y="6473"/>
                    <a:pt x="72849" y="6490"/>
                    <a:pt x="72790" y="6490"/>
                  </a:cubicBezTo>
                  <a:cubicBezTo>
                    <a:pt x="72601" y="6490"/>
                    <a:pt x="72526" y="6308"/>
                    <a:pt x="72668" y="5880"/>
                  </a:cubicBezTo>
                  <a:lnTo>
                    <a:pt x="73229" y="4759"/>
                  </a:lnTo>
                  <a:cubicBezTo>
                    <a:pt x="73462" y="3778"/>
                    <a:pt x="73369" y="3171"/>
                    <a:pt x="73229" y="2984"/>
                  </a:cubicBezTo>
                  <a:cubicBezTo>
                    <a:pt x="73102" y="2324"/>
                    <a:pt x="73251" y="1967"/>
                    <a:pt x="73519" y="1967"/>
                  </a:cubicBezTo>
                  <a:close/>
                  <a:moveTo>
                    <a:pt x="66831" y="1816"/>
                  </a:moveTo>
                  <a:lnTo>
                    <a:pt x="66831" y="1816"/>
                  </a:lnTo>
                  <a:cubicBezTo>
                    <a:pt x="65476" y="2984"/>
                    <a:pt x="64075" y="4198"/>
                    <a:pt x="62581" y="5366"/>
                  </a:cubicBezTo>
                  <a:cubicBezTo>
                    <a:pt x="61192" y="6168"/>
                    <a:pt x="59884" y="6563"/>
                    <a:pt x="58659" y="6563"/>
                  </a:cubicBezTo>
                  <a:cubicBezTo>
                    <a:pt x="58030" y="6563"/>
                    <a:pt x="57422" y="6459"/>
                    <a:pt x="56837" y="6253"/>
                  </a:cubicBezTo>
                  <a:cubicBezTo>
                    <a:pt x="55856" y="5786"/>
                    <a:pt x="54828" y="5226"/>
                    <a:pt x="53941" y="4478"/>
                  </a:cubicBezTo>
                  <a:cubicBezTo>
                    <a:pt x="53775" y="4246"/>
                    <a:pt x="53632" y="4037"/>
                    <a:pt x="53935" y="4037"/>
                  </a:cubicBezTo>
                  <a:cubicBezTo>
                    <a:pt x="54057" y="4037"/>
                    <a:pt x="54252" y="4071"/>
                    <a:pt x="54548" y="4152"/>
                  </a:cubicBezTo>
                  <a:cubicBezTo>
                    <a:pt x="55342" y="4712"/>
                    <a:pt x="56510" y="4899"/>
                    <a:pt x="57630" y="4899"/>
                  </a:cubicBezTo>
                  <a:lnTo>
                    <a:pt x="57724" y="5459"/>
                  </a:lnTo>
                  <a:cubicBezTo>
                    <a:pt x="59545" y="5459"/>
                    <a:pt x="61413" y="4665"/>
                    <a:pt x="63281" y="3358"/>
                  </a:cubicBezTo>
                  <a:cubicBezTo>
                    <a:pt x="63230" y="3306"/>
                    <a:pt x="63109" y="3269"/>
                    <a:pt x="62948" y="3269"/>
                  </a:cubicBezTo>
                  <a:cubicBezTo>
                    <a:pt x="62815" y="3269"/>
                    <a:pt x="62656" y="3294"/>
                    <a:pt x="62487" y="3358"/>
                  </a:cubicBezTo>
                  <a:cubicBezTo>
                    <a:pt x="62062" y="3577"/>
                    <a:pt x="61785" y="3682"/>
                    <a:pt x="61683" y="3682"/>
                  </a:cubicBezTo>
                  <a:cubicBezTo>
                    <a:pt x="61460" y="3682"/>
                    <a:pt x="62079" y="3181"/>
                    <a:pt x="63842" y="2283"/>
                  </a:cubicBezTo>
                  <a:cubicBezTo>
                    <a:pt x="63966" y="2214"/>
                    <a:pt x="64074" y="2194"/>
                    <a:pt x="64181" y="2194"/>
                  </a:cubicBezTo>
                  <a:cubicBezTo>
                    <a:pt x="64330" y="2194"/>
                    <a:pt x="64477" y="2233"/>
                    <a:pt x="64664" y="2233"/>
                  </a:cubicBezTo>
                  <a:cubicBezTo>
                    <a:pt x="64799" y="2233"/>
                    <a:pt x="64956" y="2212"/>
                    <a:pt x="65149" y="2143"/>
                  </a:cubicBezTo>
                  <a:lnTo>
                    <a:pt x="66831" y="1816"/>
                  </a:lnTo>
                  <a:close/>
                  <a:moveTo>
                    <a:pt x="71791" y="6044"/>
                  </a:moveTo>
                  <a:cubicBezTo>
                    <a:pt x="71845" y="6044"/>
                    <a:pt x="71889" y="6064"/>
                    <a:pt x="71921" y="6113"/>
                  </a:cubicBezTo>
                  <a:cubicBezTo>
                    <a:pt x="72061" y="6206"/>
                    <a:pt x="72014" y="6487"/>
                    <a:pt x="71828" y="6627"/>
                  </a:cubicBezTo>
                  <a:cubicBezTo>
                    <a:pt x="71706" y="6718"/>
                    <a:pt x="71564" y="6789"/>
                    <a:pt x="71455" y="6789"/>
                  </a:cubicBezTo>
                  <a:cubicBezTo>
                    <a:pt x="71396" y="6789"/>
                    <a:pt x="71347" y="6769"/>
                    <a:pt x="71314" y="6720"/>
                  </a:cubicBezTo>
                  <a:cubicBezTo>
                    <a:pt x="71221" y="6627"/>
                    <a:pt x="71221" y="6440"/>
                    <a:pt x="71407" y="6206"/>
                  </a:cubicBezTo>
                  <a:cubicBezTo>
                    <a:pt x="71559" y="6115"/>
                    <a:pt x="71692" y="6044"/>
                    <a:pt x="71791" y="6044"/>
                  </a:cubicBezTo>
                  <a:close/>
                  <a:moveTo>
                    <a:pt x="72864" y="6939"/>
                  </a:moveTo>
                  <a:cubicBezTo>
                    <a:pt x="72978" y="6939"/>
                    <a:pt x="73081" y="6984"/>
                    <a:pt x="73135" y="7094"/>
                  </a:cubicBezTo>
                  <a:cubicBezTo>
                    <a:pt x="73229" y="7234"/>
                    <a:pt x="73135" y="7561"/>
                    <a:pt x="72808" y="7654"/>
                  </a:cubicBezTo>
                  <a:cubicBezTo>
                    <a:pt x="72731" y="7693"/>
                    <a:pt x="72646" y="7716"/>
                    <a:pt x="72566" y="7716"/>
                  </a:cubicBezTo>
                  <a:cubicBezTo>
                    <a:pt x="72452" y="7716"/>
                    <a:pt x="72349" y="7670"/>
                    <a:pt x="72295" y="7561"/>
                  </a:cubicBezTo>
                  <a:cubicBezTo>
                    <a:pt x="72155" y="7421"/>
                    <a:pt x="72295" y="7187"/>
                    <a:pt x="72622" y="7000"/>
                  </a:cubicBezTo>
                  <a:cubicBezTo>
                    <a:pt x="72699" y="6962"/>
                    <a:pt x="72784" y="6939"/>
                    <a:pt x="72864" y="6939"/>
                  </a:cubicBezTo>
                  <a:close/>
                  <a:moveTo>
                    <a:pt x="63334" y="7777"/>
                  </a:moveTo>
                  <a:cubicBezTo>
                    <a:pt x="63483" y="7777"/>
                    <a:pt x="63632" y="7829"/>
                    <a:pt x="63702" y="7934"/>
                  </a:cubicBezTo>
                  <a:cubicBezTo>
                    <a:pt x="63702" y="8074"/>
                    <a:pt x="63562" y="8308"/>
                    <a:pt x="63328" y="8308"/>
                  </a:cubicBezTo>
                  <a:cubicBezTo>
                    <a:pt x="63276" y="8334"/>
                    <a:pt x="63220" y="8346"/>
                    <a:pt x="63165" y="8346"/>
                  </a:cubicBezTo>
                  <a:cubicBezTo>
                    <a:pt x="63022" y="8346"/>
                    <a:pt x="62882" y="8269"/>
                    <a:pt x="62814" y="8168"/>
                  </a:cubicBezTo>
                  <a:cubicBezTo>
                    <a:pt x="62814" y="8028"/>
                    <a:pt x="62954" y="7841"/>
                    <a:pt x="63188" y="7794"/>
                  </a:cubicBezTo>
                  <a:cubicBezTo>
                    <a:pt x="63235" y="7783"/>
                    <a:pt x="63284" y="7777"/>
                    <a:pt x="63334" y="7777"/>
                  </a:cubicBezTo>
                  <a:close/>
                  <a:moveTo>
                    <a:pt x="69271" y="4749"/>
                  </a:moveTo>
                  <a:cubicBezTo>
                    <a:pt x="69857" y="4749"/>
                    <a:pt x="70177" y="5581"/>
                    <a:pt x="69399" y="6253"/>
                  </a:cubicBezTo>
                  <a:cubicBezTo>
                    <a:pt x="69119" y="6580"/>
                    <a:pt x="68745" y="6673"/>
                    <a:pt x="68325" y="6907"/>
                  </a:cubicBezTo>
                  <a:cubicBezTo>
                    <a:pt x="67251" y="7701"/>
                    <a:pt x="66177" y="7981"/>
                    <a:pt x="65149" y="8308"/>
                  </a:cubicBezTo>
                  <a:cubicBezTo>
                    <a:pt x="64679" y="8438"/>
                    <a:pt x="64350" y="8506"/>
                    <a:pt x="64169" y="8506"/>
                  </a:cubicBezTo>
                  <a:cubicBezTo>
                    <a:pt x="63829" y="8506"/>
                    <a:pt x="64014" y="8266"/>
                    <a:pt x="64776" y="7748"/>
                  </a:cubicBezTo>
                  <a:cubicBezTo>
                    <a:pt x="65149" y="7467"/>
                    <a:pt x="65476" y="7234"/>
                    <a:pt x="65850" y="7000"/>
                  </a:cubicBezTo>
                  <a:cubicBezTo>
                    <a:pt x="66691" y="6487"/>
                    <a:pt x="67625" y="6347"/>
                    <a:pt x="68418" y="6253"/>
                  </a:cubicBezTo>
                  <a:cubicBezTo>
                    <a:pt x="68123" y="6063"/>
                    <a:pt x="67767" y="5980"/>
                    <a:pt x="67366" y="5980"/>
                  </a:cubicBezTo>
                  <a:cubicBezTo>
                    <a:pt x="65991" y="5980"/>
                    <a:pt x="64076" y="6948"/>
                    <a:pt x="62160" y="7888"/>
                  </a:cubicBezTo>
                  <a:cubicBezTo>
                    <a:pt x="61911" y="8012"/>
                    <a:pt x="61719" y="8069"/>
                    <a:pt x="61598" y="8069"/>
                  </a:cubicBezTo>
                  <a:cubicBezTo>
                    <a:pt x="61356" y="8069"/>
                    <a:pt x="61398" y="7841"/>
                    <a:pt x="61834" y="7467"/>
                  </a:cubicBezTo>
                  <a:cubicBezTo>
                    <a:pt x="62814" y="6580"/>
                    <a:pt x="63375" y="6347"/>
                    <a:pt x="64776" y="5693"/>
                  </a:cubicBezTo>
                  <a:cubicBezTo>
                    <a:pt x="66037" y="5179"/>
                    <a:pt x="67344" y="5039"/>
                    <a:pt x="68652" y="5039"/>
                  </a:cubicBezTo>
                  <a:cubicBezTo>
                    <a:pt x="68868" y="4835"/>
                    <a:pt x="69083" y="4749"/>
                    <a:pt x="69271" y="4749"/>
                  </a:cubicBezTo>
                  <a:close/>
                  <a:moveTo>
                    <a:pt x="62346" y="6159"/>
                  </a:moveTo>
                  <a:cubicBezTo>
                    <a:pt x="62500" y="6159"/>
                    <a:pt x="62408" y="6333"/>
                    <a:pt x="62020" y="6720"/>
                  </a:cubicBezTo>
                  <a:cubicBezTo>
                    <a:pt x="61226" y="7467"/>
                    <a:pt x="60246" y="7841"/>
                    <a:pt x="59592" y="8401"/>
                  </a:cubicBezTo>
                  <a:cubicBezTo>
                    <a:pt x="59078" y="8744"/>
                    <a:pt x="58412" y="9137"/>
                    <a:pt x="57430" y="9137"/>
                  </a:cubicBezTo>
                  <a:cubicBezTo>
                    <a:pt x="57074" y="9137"/>
                    <a:pt x="56676" y="9086"/>
                    <a:pt x="56229" y="8962"/>
                  </a:cubicBezTo>
                  <a:cubicBezTo>
                    <a:pt x="55389" y="8775"/>
                    <a:pt x="55716" y="8308"/>
                    <a:pt x="56463" y="8215"/>
                  </a:cubicBezTo>
                  <a:cubicBezTo>
                    <a:pt x="57304" y="8121"/>
                    <a:pt x="58424" y="7841"/>
                    <a:pt x="59919" y="7187"/>
                  </a:cubicBezTo>
                  <a:lnTo>
                    <a:pt x="61693" y="6393"/>
                  </a:lnTo>
                  <a:cubicBezTo>
                    <a:pt x="62017" y="6241"/>
                    <a:pt x="62240" y="6159"/>
                    <a:pt x="62346" y="6159"/>
                  </a:cubicBezTo>
                  <a:close/>
                  <a:moveTo>
                    <a:pt x="67542" y="8813"/>
                  </a:moveTo>
                  <a:cubicBezTo>
                    <a:pt x="67604" y="8813"/>
                    <a:pt x="67664" y="8844"/>
                    <a:pt x="67718" y="8915"/>
                  </a:cubicBezTo>
                  <a:cubicBezTo>
                    <a:pt x="67858" y="8962"/>
                    <a:pt x="67858" y="9195"/>
                    <a:pt x="67718" y="9335"/>
                  </a:cubicBezTo>
                  <a:cubicBezTo>
                    <a:pt x="67614" y="9509"/>
                    <a:pt x="67459" y="9605"/>
                    <a:pt x="67347" y="9605"/>
                  </a:cubicBezTo>
                  <a:cubicBezTo>
                    <a:pt x="67309" y="9605"/>
                    <a:pt x="67275" y="9593"/>
                    <a:pt x="67251" y="9569"/>
                  </a:cubicBezTo>
                  <a:cubicBezTo>
                    <a:pt x="67111" y="9476"/>
                    <a:pt x="67111" y="9242"/>
                    <a:pt x="67251" y="9009"/>
                  </a:cubicBezTo>
                  <a:cubicBezTo>
                    <a:pt x="67338" y="8893"/>
                    <a:pt x="67442" y="8813"/>
                    <a:pt x="67542" y="8813"/>
                  </a:cubicBezTo>
                  <a:close/>
                  <a:moveTo>
                    <a:pt x="70287" y="7187"/>
                  </a:moveTo>
                  <a:lnTo>
                    <a:pt x="70287" y="7187"/>
                  </a:lnTo>
                  <a:cubicBezTo>
                    <a:pt x="70053" y="8074"/>
                    <a:pt x="70707" y="8775"/>
                    <a:pt x="70380" y="9662"/>
                  </a:cubicBezTo>
                  <a:cubicBezTo>
                    <a:pt x="70272" y="10029"/>
                    <a:pt x="69834" y="10197"/>
                    <a:pt x="69395" y="10197"/>
                  </a:cubicBezTo>
                  <a:cubicBezTo>
                    <a:pt x="68885" y="10197"/>
                    <a:pt x="68372" y="9971"/>
                    <a:pt x="68372" y="9569"/>
                  </a:cubicBezTo>
                  <a:cubicBezTo>
                    <a:pt x="68372" y="8308"/>
                    <a:pt x="69166" y="7467"/>
                    <a:pt x="70287" y="7187"/>
                  </a:cubicBezTo>
                  <a:close/>
                  <a:moveTo>
                    <a:pt x="71257" y="8002"/>
                  </a:moveTo>
                  <a:cubicBezTo>
                    <a:pt x="71370" y="8002"/>
                    <a:pt x="71511" y="8069"/>
                    <a:pt x="71641" y="8215"/>
                  </a:cubicBezTo>
                  <a:cubicBezTo>
                    <a:pt x="72061" y="8635"/>
                    <a:pt x="72388" y="9102"/>
                    <a:pt x="72388" y="9662"/>
                  </a:cubicBezTo>
                  <a:cubicBezTo>
                    <a:pt x="72454" y="10027"/>
                    <a:pt x="72144" y="10368"/>
                    <a:pt x="71841" y="10368"/>
                  </a:cubicBezTo>
                  <a:cubicBezTo>
                    <a:pt x="71718" y="10368"/>
                    <a:pt x="71596" y="10311"/>
                    <a:pt x="71501" y="10176"/>
                  </a:cubicBezTo>
                  <a:cubicBezTo>
                    <a:pt x="71127" y="9756"/>
                    <a:pt x="71594" y="9289"/>
                    <a:pt x="71174" y="8635"/>
                  </a:cubicBezTo>
                  <a:cubicBezTo>
                    <a:pt x="70930" y="8239"/>
                    <a:pt x="71044" y="8002"/>
                    <a:pt x="71257" y="8002"/>
                  </a:cubicBezTo>
                  <a:close/>
                  <a:moveTo>
                    <a:pt x="22985" y="3748"/>
                  </a:moveTo>
                  <a:cubicBezTo>
                    <a:pt x="23084" y="3748"/>
                    <a:pt x="23213" y="3807"/>
                    <a:pt x="23305" y="3918"/>
                  </a:cubicBezTo>
                  <a:cubicBezTo>
                    <a:pt x="25547" y="6673"/>
                    <a:pt x="27648" y="9335"/>
                    <a:pt x="30077" y="12511"/>
                  </a:cubicBezTo>
                  <a:cubicBezTo>
                    <a:pt x="30030" y="13072"/>
                    <a:pt x="29796" y="13352"/>
                    <a:pt x="29236" y="13352"/>
                  </a:cubicBezTo>
                  <a:cubicBezTo>
                    <a:pt x="26761" y="9802"/>
                    <a:pt x="24846" y="6907"/>
                    <a:pt x="22978" y="4198"/>
                  </a:cubicBezTo>
                  <a:cubicBezTo>
                    <a:pt x="22752" y="3888"/>
                    <a:pt x="22834" y="3748"/>
                    <a:pt x="22985" y="3748"/>
                  </a:cubicBezTo>
                  <a:close/>
                  <a:moveTo>
                    <a:pt x="66609" y="13247"/>
                  </a:moveTo>
                  <a:cubicBezTo>
                    <a:pt x="66749" y="13247"/>
                    <a:pt x="66854" y="13282"/>
                    <a:pt x="66877" y="13352"/>
                  </a:cubicBezTo>
                  <a:cubicBezTo>
                    <a:pt x="66971" y="13539"/>
                    <a:pt x="66831" y="13725"/>
                    <a:pt x="66457" y="13865"/>
                  </a:cubicBezTo>
                  <a:cubicBezTo>
                    <a:pt x="66322" y="13904"/>
                    <a:pt x="66170" y="13927"/>
                    <a:pt x="66036" y="13927"/>
                  </a:cubicBezTo>
                  <a:cubicBezTo>
                    <a:pt x="65846" y="13927"/>
                    <a:pt x="65690" y="13882"/>
                    <a:pt x="65663" y="13772"/>
                  </a:cubicBezTo>
                  <a:cubicBezTo>
                    <a:pt x="65616" y="13679"/>
                    <a:pt x="65756" y="13398"/>
                    <a:pt x="66130" y="13352"/>
                  </a:cubicBezTo>
                  <a:cubicBezTo>
                    <a:pt x="66294" y="13282"/>
                    <a:pt x="66469" y="13247"/>
                    <a:pt x="66609" y="13247"/>
                  </a:cubicBezTo>
                  <a:close/>
                  <a:moveTo>
                    <a:pt x="69461" y="10717"/>
                  </a:moveTo>
                  <a:cubicBezTo>
                    <a:pt x="69576" y="10717"/>
                    <a:pt x="69695" y="10723"/>
                    <a:pt x="69820" y="10736"/>
                  </a:cubicBezTo>
                  <a:cubicBezTo>
                    <a:pt x="70473" y="10736"/>
                    <a:pt x="70894" y="10877"/>
                    <a:pt x="70894" y="11530"/>
                  </a:cubicBezTo>
                  <a:cubicBezTo>
                    <a:pt x="70894" y="12231"/>
                    <a:pt x="70987" y="12978"/>
                    <a:pt x="70800" y="13585"/>
                  </a:cubicBezTo>
                  <a:cubicBezTo>
                    <a:pt x="70567" y="14146"/>
                    <a:pt x="70473" y="14099"/>
                    <a:pt x="69726" y="14146"/>
                  </a:cubicBezTo>
                  <a:cubicBezTo>
                    <a:pt x="69228" y="14146"/>
                    <a:pt x="68927" y="14014"/>
                    <a:pt x="68579" y="14014"/>
                  </a:cubicBezTo>
                  <a:cubicBezTo>
                    <a:pt x="68340" y="14014"/>
                    <a:pt x="68079" y="14077"/>
                    <a:pt x="67718" y="14286"/>
                  </a:cubicBezTo>
                  <a:cubicBezTo>
                    <a:pt x="68232" y="13072"/>
                    <a:pt x="67625" y="12511"/>
                    <a:pt x="67951" y="11530"/>
                  </a:cubicBezTo>
                  <a:cubicBezTo>
                    <a:pt x="68233" y="10968"/>
                    <a:pt x="68755" y="10717"/>
                    <a:pt x="69461" y="10717"/>
                  </a:cubicBezTo>
                  <a:close/>
                  <a:moveTo>
                    <a:pt x="71815" y="10835"/>
                  </a:moveTo>
                  <a:cubicBezTo>
                    <a:pt x="71988" y="10835"/>
                    <a:pt x="72255" y="10917"/>
                    <a:pt x="72622" y="11063"/>
                  </a:cubicBezTo>
                  <a:cubicBezTo>
                    <a:pt x="73135" y="11530"/>
                    <a:pt x="73229" y="11904"/>
                    <a:pt x="72902" y="12231"/>
                  </a:cubicBezTo>
                  <a:cubicBezTo>
                    <a:pt x="73509" y="12791"/>
                    <a:pt x="73509" y="13679"/>
                    <a:pt x="72995" y="14659"/>
                  </a:cubicBezTo>
                  <a:cubicBezTo>
                    <a:pt x="72668" y="14332"/>
                    <a:pt x="72201" y="14519"/>
                    <a:pt x="71874" y="14052"/>
                  </a:cubicBezTo>
                  <a:cubicBezTo>
                    <a:pt x="71781" y="13725"/>
                    <a:pt x="71594" y="13912"/>
                    <a:pt x="71734" y="12745"/>
                  </a:cubicBezTo>
                  <a:cubicBezTo>
                    <a:pt x="71828" y="12324"/>
                    <a:pt x="71828" y="11951"/>
                    <a:pt x="71641" y="11484"/>
                  </a:cubicBezTo>
                  <a:cubicBezTo>
                    <a:pt x="71499" y="11030"/>
                    <a:pt x="71547" y="10835"/>
                    <a:pt x="71815" y="10835"/>
                  </a:cubicBezTo>
                  <a:close/>
                  <a:moveTo>
                    <a:pt x="31851" y="12745"/>
                  </a:moveTo>
                  <a:lnTo>
                    <a:pt x="33486" y="13072"/>
                  </a:lnTo>
                  <a:cubicBezTo>
                    <a:pt x="34140" y="13539"/>
                    <a:pt x="34046" y="13679"/>
                    <a:pt x="33346" y="13725"/>
                  </a:cubicBezTo>
                  <a:cubicBezTo>
                    <a:pt x="33085" y="13689"/>
                    <a:pt x="32847" y="13671"/>
                    <a:pt x="32629" y="13671"/>
                  </a:cubicBezTo>
                  <a:cubicBezTo>
                    <a:pt x="31716" y="13671"/>
                    <a:pt x="31163" y="13999"/>
                    <a:pt x="30824" y="14753"/>
                  </a:cubicBezTo>
                  <a:cubicBezTo>
                    <a:pt x="30605" y="15080"/>
                    <a:pt x="30438" y="15275"/>
                    <a:pt x="30327" y="15275"/>
                  </a:cubicBezTo>
                  <a:cubicBezTo>
                    <a:pt x="30200" y="15275"/>
                    <a:pt x="30145" y="15023"/>
                    <a:pt x="30170" y="14426"/>
                  </a:cubicBezTo>
                  <a:cubicBezTo>
                    <a:pt x="30404" y="13352"/>
                    <a:pt x="31057" y="12838"/>
                    <a:pt x="31851" y="12745"/>
                  </a:cubicBezTo>
                  <a:close/>
                  <a:moveTo>
                    <a:pt x="71009" y="16105"/>
                  </a:moveTo>
                  <a:cubicBezTo>
                    <a:pt x="71057" y="16105"/>
                    <a:pt x="71080" y="16161"/>
                    <a:pt x="71080" y="16294"/>
                  </a:cubicBezTo>
                  <a:cubicBezTo>
                    <a:pt x="71080" y="16621"/>
                    <a:pt x="71080" y="16854"/>
                    <a:pt x="70987" y="17088"/>
                  </a:cubicBezTo>
                  <a:lnTo>
                    <a:pt x="70427" y="17088"/>
                  </a:lnTo>
                  <a:cubicBezTo>
                    <a:pt x="70427" y="16948"/>
                    <a:pt x="70520" y="16761"/>
                    <a:pt x="70520" y="16527"/>
                  </a:cubicBezTo>
                  <a:cubicBezTo>
                    <a:pt x="70760" y="16287"/>
                    <a:pt x="70923" y="16105"/>
                    <a:pt x="71009" y="16105"/>
                  </a:cubicBezTo>
                  <a:close/>
                  <a:moveTo>
                    <a:pt x="67901" y="16942"/>
                  </a:moveTo>
                  <a:cubicBezTo>
                    <a:pt x="67933" y="16942"/>
                    <a:pt x="67965" y="16944"/>
                    <a:pt x="67998" y="16948"/>
                  </a:cubicBezTo>
                  <a:cubicBezTo>
                    <a:pt x="68278" y="16994"/>
                    <a:pt x="68605" y="17228"/>
                    <a:pt x="68559" y="17415"/>
                  </a:cubicBezTo>
                  <a:cubicBezTo>
                    <a:pt x="68559" y="17612"/>
                    <a:pt x="68325" y="17810"/>
                    <a:pt x="68055" y="17810"/>
                  </a:cubicBezTo>
                  <a:cubicBezTo>
                    <a:pt x="68006" y="17810"/>
                    <a:pt x="67955" y="17803"/>
                    <a:pt x="67905" y="17788"/>
                  </a:cubicBezTo>
                  <a:cubicBezTo>
                    <a:pt x="67484" y="17788"/>
                    <a:pt x="67204" y="17555"/>
                    <a:pt x="67298" y="17321"/>
                  </a:cubicBezTo>
                  <a:cubicBezTo>
                    <a:pt x="67298" y="17151"/>
                    <a:pt x="67570" y="16942"/>
                    <a:pt x="67901" y="16942"/>
                  </a:cubicBezTo>
                  <a:close/>
                  <a:moveTo>
                    <a:pt x="64380" y="15091"/>
                  </a:moveTo>
                  <a:cubicBezTo>
                    <a:pt x="64530" y="15091"/>
                    <a:pt x="64705" y="15256"/>
                    <a:pt x="64729" y="15547"/>
                  </a:cubicBezTo>
                  <a:cubicBezTo>
                    <a:pt x="64869" y="16574"/>
                    <a:pt x="64729" y="17415"/>
                    <a:pt x="64215" y="17975"/>
                  </a:cubicBezTo>
                  <a:cubicBezTo>
                    <a:pt x="64115" y="18038"/>
                    <a:pt x="64005" y="18067"/>
                    <a:pt x="63903" y="18067"/>
                  </a:cubicBezTo>
                  <a:cubicBezTo>
                    <a:pt x="63623" y="18067"/>
                    <a:pt x="63403" y="17850"/>
                    <a:pt x="63608" y="17508"/>
                  </a:cubicBezTo>
                  <a:cubicBezTo>
                    <a:pt x="64169" y="16761"/>
                    <a:pt x="64309" y="16247"/>
                    <a:pt x="64169" y="15547"/>
                  </a:cubicBezTo>
                  <a:cubicBezTo>
                    <a:pt x="64124" y="15232"/>
                    <a:pt x="64241" y="15091"/>
                    <a:pt x="64380" y="15091"/>
                  </a:cubicBezTo>
                  <a:close/>
                  <a:moveTo>
                    <a:pt x="72668" y="17648"/>
                  </a:moveTo>
                  <a:cubicBezTo>
                    <a:pt x="72995" y="17648"/>
                    <a:pt x="73229" y="17882"/>
                    <a:pt x="73229" y="18115"/>
                  </a:cubicBezTo>
                  <a:cubicBezTo>
                    <a:pt x="73229" y="18319"/>
                    <a:pt x="72981" y="18451"/>
                    <a:pt x="72763" y="18451"/>
                  </a:cubicBezTo>
                  <a:cubicBezTo>
                    <a:pt x="72730" y="18451"/>
                    <a:pt x="72698" y="18448"/>
                    <a:pt x="72668" y="18442"/>
                  </a:cubicBezTo>
                  <a:cubicBezTo>
                    <a:pt x="72295" y="18442"/>
                    <a:pt x="72061" y="18209"/>
                    <a:pt x="72061" y="17975"/>
                  </a:cubicBezTo>
                  <a:cubicBezTo>
                    <a:pt x="72061" y="17835"/>
                    <a:pt x="72388" y="17648"/>
                    <a:pt x="72668" y="17648"/>
                  </a:cubicBezTo>
                  <a:close/>
                  <a:moveTo>
                    <a:pt x="35494" y="17555"/>
                  </a:moveTo>
                  <a:cubicBezTo>
                    <a:pt x="35587" y="17555"/>
                    <a:pt x="35821" y="17695"/>
                    <a:pt x="35821" y="18022"/>
                  </a:cubicBezTo>
                  <a:cubicBezTo>
                    <a:pt x="35821" y="18255"/>
                    <a:pt x="35587" y="18489"/>
                    <a:pt x="35494" y="18489"/>
                  </a:cubicBezTo>
                  <a:cubicBezTo>
                    <a:pt x="35260" y="18489"/>
                    <a:pt x="35120" y="18255"/>
                    <a:pt x="35120" y="18022"/>
                  </a:cubicBezTo>
                  <a:cubicBezTo>
                    <a:pt x="35120" y="17742"/>
                    <a:pt x="35260" y="17555"/>
                    <a:pt x="35494" y="17555"/>
                  </a:cubicBezTo>
                  <a:close/>
                  <a:moveTo>
                    <a:pt x="33050" y="14079"/>
                  </a:moveTo>
                  <a:cubicBezTo>
                    <a:pt x="33165" y="14079"/>
                    <a:pt x="33279" y="14086"/>
                    <a:pt x="33392" y="14099"/>
                  </a:cubicBezTo>
                  <a:cubicBezTo>
                    <a:pt x="33766" y="14426"/>
                    <a:pt x="33859" y="14706"/>
                    <a:pt x="33766" y="15080"/>
                  </a:cubicBezTo>
                  <a:cubicBezTo>
                    <a:pt x="32412" y="15080"/>
                    <a:pt x="31524" y="15874"/>
                    <a:pt x="30871" y="17135"/>
                  </a:cubicBezTo>
                  <a:cubicBezTo>
                    <a:pt x="31898" y="16060"/>
                    <a:pt x="32925" y="15313"/>
                    <a:pt x="34000" y="15313"/>
                  </a:cubicBezTo>
                  <a:cubicBezTo>
                    <a:pt x="34513" y="15453"/>
                    <a:pt x="34653" y="15874"/>
                    <a:pt x="34653" y="16201"/>
                  </a:cubicBezTo>
                  <a:cubicBezTo>
                    <a:pt x="34496" y="16148"/>
                    <a:pt x="34351" y="16122"/>
                    <a:pt x="34220" y="16122"/>
                  </a:cubicBezTo>
                  <a:cubicBezTo>
                    <a:pt x="34001" y="16122"/>
                    <a:pt x="33819" y="16195"/>
                    <a:pt x="33673" y="16341"/>
                  </a:cubicBezTo>
                  <a:cubicBezTo>
                    <a:pt x="33439" y="16714"/>
                    <a:pt x="32785" y="17181"/>
                    <a:pt x="31898" y="17788"/>
                  </a:cubicBezTo>
                  <a:cubicBezTo>
                    <a:pt x="32552" y="17648"/>
                    <a:pt x="33392" y="17321"/>
                    <a:pt x="34326" y="16668"/>
                  </a:cubicBezTo>
                  <a:cubicBezTo>
                    <a:pt x="34887" y="16808"/>
                    <a:pt x="34980" y="17135"/>
                    <a:pt x="34793" y="17695"/>
                  </a:cubicBezTo>
                  <a:cubicBezTo>
                    <a:pt x="34560" y="18069"/>
                    <a:pt x="34280" y="18349"/>
                    <a:pt x="33813" y="18396"/>
                  </a:cubicBezTo>
                  <a:cubicBezTo>
                    <a:pt x="33770" y="18392"/>
                    <a:pt x="33730" y="18391"/>
                    <a:pt x="33691" y="18391"/>
                  </a:cubicBezTo>
                  <a:cubicBezTo>
                    <a:pt x="33175" y="18391"/>
                    <a:pt x="32982" y="18685"/>
                    <a:pt x="33112" y="19423"/>
                  </a:cubicBezTo>
                  <a:cubicBezTo>
                    <a:pt x="33195" y="20082"/>
                    <a:pt x="33067" y="20402"/>
                    <a:pt x="32730" y="20402"/>
                  </a:cubicBezTo>
                  <a:cubicBezTo>
                    <a:pt x="32493" y="20402"/>
                    <a:pt x="32154" y="20245"/>
                    <a:pt x="31711" y="19937"/>
                  </a:cubicBezTo>
                  <a:lnTo>
                    <a:pt x="30497" y="18489"/>
                  </a:lnTo>
                  <a:cubicBezTo>
                    <a:pt x="29563" y="17555"/>
                    <a:pt x="29469" y="16808"/>
                    <a:pt x="29937" y="16107"/>
                  </a:cubicBezTo>
                  <a:lnTo>
                    <a:pt x="31057" y="14800"/>
                  </a:lnTo>
                  <a:cubicBezTo>
                    <a:pt x="31658" y="14319"/>
                    <a:pt x="32361" y="14079"/>
                    <a:pt x="33050" y="14079"/>
                  </a:cubicBezTo>
                  <a:close/>
                  <a:moveTo>
                    <a:pt x="69212" y="20544"/>
                  </a:moveTo>
                  <a:cubicBezTo>
                    <a:pt x="69353" y="20544"/>
                    <a:pt x="69446" y="20637"/>
                    <a:pt x="69446" y="20777"/>
                  </a:cubicBezTo>
                  <a:cubicBezTo>
                    <a:pt x="69446" y="20871"/>
                    <a:pt x="69353" y="20871"/>
                    <a:pt x="69212" y="20871"/>
                  </a:cubicBezTo>
                  <a:cubicBezTo>
                    <a:pt x="69166" y="20871"/>
                    <a:pt x="69026" y="20824"/>
                    <a:pt x="69026" y="20777"/>
                  </a:cubicBezTo>
                  <a:cubicBezTo>
                    <a:pt x="69026" y="20637"/>
                    <a:pt x="69166" y="20544"/>
                    <a:pt x="69212" y="20544"/>
                  </a:cubicBezTo>
                  <a:close/>
                  <a:moveTo>
                    <a:pt x="70888" y="17788"/>
                  </a:moveTo>
                  <a:cubicBezTo>
                    <a:pt x="70798" y="18574"/>
                    <a:pt x="70747" y="19544"/>
                    <a:pt x="70427" y="20917"/>
                  </a:cubicBezTo>
                  <a:cubicBezTo>
                    <a:pt x="70391" y="21044"/>
                    <a:pt x="70341" y="21093"/>
                    <a:pt x="70285" y="21093"/>
                  </a:cubicBezTo>
                  <a:cubicBezTo>
                    <a:pt x="70196" y="21093"/>
                    <a:pt x="70092" y="20967"/>
                    <a:pt x="70006" y="20824"/>
                  </a:cubicBezTo>
                  <a:cubicBezTo>
                    <a:pt x="70100" y="19797"/>
                    <a:pt x="70240" y="19003"/>
                    <a:pt x="70380" y="17788"/>
                  </a:cubicBezTo>
                  <a:close/>
                  <a:moveTo>
                    <a:pt x="94138" y="19970"/>
                  </a:moveTo>
                  <a:cubicBezTo>
                    <a:pt x="94215" y="19970"/>
                    <a:pt x="94297" y="19975"/>
                    <a:pt x="94384" y="19983"/>
                  </a:cubicBezTo>
                  <a:cubicBezTo>
                    <a:pt x="96720" y="20450"/>
                    <a:pt x="98774" y="20777"/>
                    <a:pt x="100035" y="21805"/>
                  </a:cubicBezTo>
                  <a:cubicBezTo>
                    <a:pt x="100604" y="22196"/>
                    <a:pt x="100388" y="22587"/>
                    <a:pt x="100026" y="22587"/>
                  </a:cubicBezTo>
                  <a:cubicBezTo>
                    <a:pt x="99913" y="22587"/>
                    <a:pt x="99785" y="22548"/>
                    <a:pt x="99662" y="22459"/>
                  </a:cubicBezTo>
                  <a:lnTo>
                    <a:pt x="98074" y="21665"/>
                  </a:lnTo>
                  <a:lnTo>
                    <a:pt x="98074" y="21665"/>
                  </a:lnTo>
                  <a:cubicBezTo>
                    <a:pt x="98110" y="21918"/>
                    <a:pt x="98041" y="22031"/>
                    <a:pt x="97891" y="22031"/>
                  </a:cubicBezTo>
                  <a:cubicBezTo>
                    <a:pt x="97655" y="22031"/>
                    <a:pt x="97216" y="21749"/>
                    <a:pt x="96673" y="21291"/>
                  </a:cubicBezTo>
                  <a:cubicBezTo>
                    <a:pt x="96455" y="21509"/>
                    <a:pt x="96219" y="21613"/>
                    <a:pt x="95967" y="21613"/>
                  </a:cubicBezTo>
                  <a:cubicBezTo>
                    <a:pt x="95517" y="21613"/>
                    <a:pt x="95017" y="21283"/>
                    <a:pt x="94478" y="20684"/>
                  </a:cubicBezTo>
                  <a:lnTo>
                    <a:pt x="94478" y="20684"/>
                  </a:lnTo>
                  <a:lnTo>
                    <a:pt x="94992" y="22178"/>
                  </a:lnTo>
                  <a:cubicBezTo>
                    <a:pt x="95042" y="22356"/>
                    <a:pt x="94969" y="22437"/>
                    <a:pt x="94870" y="22437"/>
                  </a:cubicBezTo>
                  <a:cubicBezTo>
                    <a:pt x="94786" y="22437"/>
                    <a:pt x="94682" y="22379"/>
                    <a:pt x="94618" y="22272"/>
                  </a:cubicBezTo>
                  <a:lnTo>
                    <a:pt x="93637" y="20964"/>
                  </a:lnTo>
                  <a:cubicBezTo>
                    <a:pt x="93129" y="20371"/>
                    <a:pt x="93389" y="19970"/>
                    <a:pt x="94138" y="19970"/>
                  </a:cubicBezTo>
                  <a:close/>
                  <a:moveTo>
                    <a:pt x="97013" y="22133"/>
                  </a:moveTo>
                  <a:cubicBezTo>
                    <a:pt x="97285" y="22133"/>
                    <a:pt x="97622" y="22490"/>
                    <a:pt x="97700" y="22879"/>
                  </a:cubicBezTo>
                  <a:cubicBezTo>
                    <a:pt x="97795" y="23162"/>
                    <a:pt x="97656" y="23318"/>
                    <a:pt x="97455" y="23318"/>
                  </a:cubicBezTo>
                  <a:cubicBezTo>
                    <a:pt x="97358" y="23318"/>
                    <a:pt x="97246" y="23282"/>
                    <a:pt x="97140" y="23206"/>
                  </a:cubicBezTo>
                  <a:cubicBezTo>
                    <a:pt x="96906" y="22972"/>
                    <a:pt x="96579" y="22412"/>
                    <a:pt x="96860" y="22178"/>
                  </a:cubicBezTo>
                  <a:cubicBezTo>
                    <a:pt x="96906" y="22147"/>
                    <a:pt x="96958" y="22133"/>
                    <a:pt x="97013" y="22133"/>
                  </a:cubicBezTo>
                  <a:close/>
                  <a:moveTo>
                    <a:pt x="36266" y="18724"/>
                  </a:moveTo>
                  <a:cubicBezTo>
                    <a:pt x="36875" y="18724"/>
                    <a:pt x="37502" y="18968"/>
                    <a:pt x="38109" y="19423"/>
                  </a:cubicBezTo>
                  <a:cubicBezTo>
                    <a:pt x="38903" y="19983"/>
                    <a:pt x="38670" y="20077"/>
                    <a:pt x="37782" y="20077"/>
                  </a:cubicBezTo>
                  <a:cubicBezTo>
                    <a:pt x="35167" y="20077"/>
                    <a:pt x="34186" y="21338"/>
                    <a:pt x="34607" y="23299"/>
                  </a:cubicBezTo>
                  <a:cubicBezTo>
                    <a:pt x="34750" y="23701"/>
                    <a:pt x="34629" y="23962"/>
                    <a:pt x="34416" y="23962"/>
                  </a:cubicBezTo>
                  <a:cubicBezTo>
                    <a:pt x="34283" y="23962"/>
                    <a:pt x="34115" y="23860"/>
                    <a:pt x="33953" y="23626"/>
                  </a:cubicBezTo>
                  <a:cubicBezTo>
                    <a:pt x="32972" y="22505"/>
                    <a:pt x="33159" y="21058"/>
                    <a:pt x="34280" y="19750"/>
                  </a:cubicBezTo>
                  <a:cubicBezTo>
                    <a:pt x="34880" y="19049"/>
                    <a:pt x="35562" y="18724"/>
                    <a:pt x="36266" y="18724"/>
                  </a:cubicBezTo>
                  <a:close/>
                  <a:moveTo>
                    <a:pt x="69809" y="14626"/>
                  </a:moveTo>
                  <a:cubicBezTo>
                    <a:pt x="70006" y="14626"/>
                    <a:pt x="70197" y="14637"/>
                    <a:pt x="70380" y="14659"/>
                  </a:cubicBezTo>
                  <a:cubicBezTo>
                    <a:pt x="72061" y="14893"/>
                    <a:pt x="73229" y="15407"/>
                    <a:pt x="73696" y="16154"/>
                  </a:cubicBezTo>
                  <a:lnTo>
                    <a:pt x="73696" y="16621"/>
                  </a:lnTo>
                  <a:lnTo>
                    <a:pt x="71267" y="17368"/>
                  </a:lnTo>
                  <a:lnTo>
                    <a:pt x="71407" y="15874"/>
                  </a:lnTo>
                  <a:cubicBezTo>
                    <a:pt x="71196" y="15803"/>
                    <a:pt x="71011" y="15767"/>
                    <a:pt x="70848" y="15767"/>
                  </a:cubicBezTo>
                  <a:cubicBezTo>
                    <a:pt x="70471" y="15767"/>
                    <a:pt x="70216" y="15963"/>
                    <a:pt x="70053" y="16387"/>
                  </a:cubicBezTo>
                  <a:lnTo>
                    <a:pt x="69960" y="16948"/>
                  </a:lnTo>
                  <a:cubicBezTo>
                    <a:pt x="69633" y="16808"/>
                    <a:pt x="69399" y="16574"/>
                    <a:pt x="69166" y="16247"/>
                  </a:cubicBezTo>
                  <a:cubicBezTo>
                    <a:pt x="69013" y="16117"/>
                    <a:pt x="68810" y="16077"/>
                    <a:pt x="68533" y="16077"/>
                  </a:cubicBezTo>
                  <a:cubicBezTo>
                    <a:pt x="68215" y="16077"/>
                    <a:pt x="67799" y="16129"/>
                    <a:pt x="67251" y="16154"/>
                  </a:cubicBezTo>
                  <a:cubicBezTo>
                    <a:pt x="67017" y="16154"/>
                    <a:pt x="66737" y="16107"/>
                    <a:pt x="66597" y="16107"/>
                  </a:cubicBezTo>
                  <a:lnTo>
                    <a:pt x="67017" y="16761"/>
                  </a:lnTo>
                  <a:cubicBezTo>
                    <a:pt x="66737" y="16994"/>
                    <a:pt x="66457" y="17368"/>
                    <a:pt x="66177" y="17835"/>
                  </a:cubicBezTo>
                  <a:cubicBezTo>
                    <a:pt x="66504" y="17835"/>
                    <a:pt x="66831" y="17835"/>
                    <a:pt x="67064" y="17975"/>
                  </a:cubicBezTo>
                  <a:cubicBezTo>
                    <a:pt x="67512" y="18265"/>
                    <a:pt x="67961" y="18377"/>
                    <a:pt x="68400" y="18377"/>
                  </a:cubicBezTo>
                  <a:cubicBezTo>
                    <a:pt x="68740" y="18377"/>
                    <a:pt x="69074" y="18310"/>
                    <a:pt x="69399" y="18209"/>
                  </a:cubicBezTo>
                  <a:lnTo>
                    <a:pt x="69399" y="20217"/>
                  </a:lnTo>
                  <a:lnTo>
                    <a:pt x="68979" y="20310"/>
                  </a:lnTo>
                  <a:cubicBezTo>
                    <a:pt x="68605" y="20450"/>
                    <a:pt x="68512" y="20871"/>
                    <a:pt x="68839" y="21058"/>
                  </a:cubicBezTo>
                  <a:lnTo>
                    <a:pt x="70100" y="21665"/>
                  </a:lnTo>
                  <a:cubicBezTo>
                    <a:pt x="70170" y="21697"/>
                    <a:pt x="70235" y="21711"/>
                    <a:pt x="70296" y="21711"/>
                  </a:cubicBezTo>
                  <a:cubicBezTo>
                    <a:pt x="70673" y="21711"/>
                    <a:pt x="70847" y="21140"/>
                    <a:pt x="70847" y="20777"/>
                  </a:cubicBezTo>
                  <a:lnTo>
                    <a:pt x="71174" y="18442"/>
                  </a:lnTo>
                  <a:lnTo>
                    <a:pt x="72201" y="18863"/>
                  </a:lnTo>
                  <a:cubicBezTo>
                    <a:pt x="72306" y="18889"/>
                    <a:pt x="72403" y="18900"/>
                    <a:pt x="72499" y="18900"/>
                  </a:cubicBezTo>
                  <a:cubicBezTo>
                    <a:pt x="72746" y="18900"/>
                    <a:pt x="72986" y="18823"/>
                    <a:pt x="73322" y="18722"/>
                  </a:cubicBezTo>
                  <a:lnTo>
                    <a:pt x="73322" y="20544"/>
                  </a:lnTo>
                  <a:lnTo>
                    <a:pt x="72949" y="21058"/>
                  </a:lnTo>
                  <a:cubicBezTo>
                    <a:pt x="72949" y="21618"/>
                    <a:pt x="72808" y="21992"/>
                    <a:pt x="72341" y="22178"/>
                  </a:cubicBezTo>
                  <a:cubicBezTo>
                    <a:pt x="72341" y="22879"/>
                    <a:pt x="72248" y="23299"/>
                    <a:pt x="72014" y="23393"/>
                  </a:cubicBezTo>
                  <a:cubicBezTo>
                    <a:pt x="71267" y="24233"/>
                    <a:pt x="71034" y="24840"/>
                    <a:pt x="70146" y="25541"/>
                  </a:cubicBezTo>
                  <a:cubicBezTo>
                    <a:pt x="69929" y="25577"/>
                    <a:pt x="69733" y="25599"/>
                    <a:pt x="69547" y="25599"/>
                  </a:cubicBezTo>
                  <a:cubicBezTo>
                    <a:pt x="69253" y="25599"/>
                    <a:pt x="68985" y="25544"/>
                    <a:pt x="68699" y="25401"/>
                  </a:cubicBezTo>
                  <a:cubicBezTo>
                    <a:pt x="68092" y="25027"/>
                    <a:pt x="67578" y="24607"/>
                    <a:pt x="67251" y="24187"/>
                  </a:cubicBezTo>
                  <a:lnTo>
                    <a:pt x="66831" y="24046"/>
                  </a:lnTo>
                  <a:lnTo>
                    <a:pt x="66924" y="23393"/>
                  </a:lnTo>
                  <a:lnTo>
                    <a:pt x="66504" y="23299"/>
                  </a:lnTo>
                  <a:lnTo>
                    <a:pt x="66644" y="22739"/>
                  </a:lnTo>
                  <a:lnTo>
                    <a:pt x="66037" y="22645"/>
                  </a:lnTo>
                  <a:lnTo>
                    <a:pt x="66270" y="22038"/>
                  </a:lnTo>
                  <a:lnTo>
                    <a:pt x="65803" y="21758"/>
                  </a:lnTo>
                  <a:lnTo>
                    <a:pt x="66177" y="20777"/>
                  </a:lnTo>
                  <a:lnTo>
                    <a:pt x="65710" y="20637"/>
                  </a:lnTo>
                  <a:lnTo>
                    <a:pt x="66270" y="19843"/>
                  </a:lnTo>
                  <a:lnTo>
                    <a:pt x="65430" y="19843"/>
                  </a:lnTo>
                  <a:lnTo>
                    <a:pt x="66037" y="19423"/>
                  </a:lnTo>
                  <a:lnTo>
                    <a:pt x="65383" y="19283"/>
                  </a:lnTo>
                  <a:cubicBezTo>
                    <a:pt x="65243" y="17462"/>
                    <a:pt x="65523" y="16107"/>
                    <a:pt x="66364" y="15173"/>
                  </a:cubicBezTo>
                  <a:cubicBezTo>
                    <a:pt x="67614" y="14900"/>
                    <a:pt x="68799" y="14626"/>
                    <a:pt x="69809" y="14626"/>
                  </a:cubicBezTo>
                  <a:close/>
                  <a:moveTo>
                    <a:pt x="56276" y="23533"/>
                  </a:moveTo>
                  <a:cubicBezTo>
                    <a:pt x="57957" y="23673"/>
                    <a:pt x="59592" y="24327"/>
                    <a:pt x="61180" y="25214"/>
                  </a:cubicBezTo>
                  <a:cubicBezTo>
                    <a:pt x="61247" y="25383"/>
                    <a:pt x="61291" y="25503"/>
                    <a:pt x="61203" y="25503"/>
                  </a:cubicBezTo>
                  <a:cubicBezTo>
                    <a:pt x="61169" y="25503"/>
                    <a:pt x="61117" y="25486"/>
                    <a:pt x="61040" y="25447"/>
                  </a:cubicBezTo>
                  <a:cubicBezTo>
                    <a:pt x="60479" y="24980"/>
                    <a:pt x="59919" y="24747"/>
                    <a:pt x="59499" y="24747"/>
                  </a:cubicBezTo>
                  <a:cubicBezTo>
                    <a:pt x="59580" y="25361"/>
                    <a:pt x="59590" y="25652"/>
                    <a:pt x="59372" y="25652"/>
                  </a:cubicBezTo>
                  <a:cubicBezTo>
                    <a:pt x="59341" y="25652"/>
                    <a:pt x="59306" y="25646"/>
                    <a:pt x="59265" y="25634"/>
                  </a:cubicBezTo>
                  <a:cubicBezTo>
                    <a:pt x="58817" y="24841"/>
                    <a:pt x="58419" y="24557"/>
                    <a:pt x="58054" y="24557"/>
                  </a:cubicBezTo>
                  <a:cubicBezTo>
                    <a:pt x="57924" y="24557"/>
                    <a:pt x="57799" y="24593"/>
                    <a:pt x="57677" y="24654"/>
                  </a:cubicBezTo>
                  <a:cubicBezTo>
                    <a:pt x="57575" y="24722"/>
                    <a:pt x="57497" y="24765"/>
                    <a:pt x="57408" y="24765"/>
                  </a:cubicBezTo>
                  <a:cubicBezTo>
                    <a:pt x="57375" y="24765"/>
                    <a:pt x="57341" y="24759"/>
                    <a:pt x="57304" y="24747"/>
                  </a:cubicBezTo>
                  <a:cubicBezTo>
                    <a:pt x="57044" y="24141"/>
                    <a:pt x="56855" y="23909"/>
                    <a:pt x="56694" y="23909"/>
                  </a:cubicBezTo>
                  <a:cubicBezTo>
                    <a:pt x="56594" y="23909"/>
                    <a:pt x="56505" y="23997"/>
                    <a:pt x="56416" y="24140"/>
                  </a:cubicBezTo>
                  <a:cubicBezTo>
                    <a:pt x="55949" y="23766"/>
                    <a:pt x="55949" y="23533"/>
                    <a:pt x="56276" y="23533"/>
                  </a:cubicBezTo>
                  <a:close/>
                  <a:moveTo>
                    <a:pt x="72373" y="24175"/>
                  </a:moveTo>
                  <a:cubicBezTo>
                    <a:pt x="72619" y="24175"/>
                    <a:pt x="72662" y="24540"/>
                    <a:pt x="72481" y="24794"/>
                  </a:cubicBezTo>
                  <a:cubicBezTo>
                    <a:pt x="72014" y="25354"/>
                    <a:pt x="71641" y="25354"/>
                    <a:pt x="71267" y="26008"/>
                  </a:cubicBezTo>
                  <a:cubicBezTo>
                    <a:pt x="71174" y="25447"/>
                    <a:pt x="71407" y="24794"/>
                    <a:pt x="72108" y="24280"/>
                  </a:cubicBezTo>
                  <a:cubicBezTo>
                    <a:pt x="72213" y="24206"/>
                    <a:pt x="72302" y="24175"/>
                    <a:pt x="72373" y="24175"/>
                  </a:cubicBezTo>
                  <a:close/>
                  <a:moveTo>
                    <a:pt x="63877" y="19192"/>
                  </a:moveTo>
                  <a:cubicBezTo>
                    <a:pt x="63985" y="19192"/>
                    <a:pt x="64108" y="19331"/>
                    <a:pt x="64169" y="19656"/>
                  </a:cubicBezTo>
                  <a:cubicBezTo>
                    <a:pt x="64682" y="21758"/>
                    <a:pt x="65616" y="23673"/>
                    <a:pt x="67625" y="25588"/>
                  </a:cubicBezTo>
                  <a:cubicBezTo>
                    <a:pt x="68200" y="26035"/>
                    <a:pt x="67944" y="26439"/>
                    <a:pt x="67499" y="26439"/>
                  </a:cubicBezTo>
                  <a:cubicBezTo>
                    <a:pt x="67295" y="26439"/>
                    <a:pt x="67051" y="26354"/>
                    <a:pt x="66831" y="26148"/>
                  </a:cubicBezTo>
                  <a:cubicBezTo>
                    <a:pt x="64776" y="24420"/>
                    <a:pt x="64169" y="22038"/>
                    <a:pt x="63702" y="19797"/>
                  </a:cubicBezTo>
                  <a:cubicBezTo>
                    <a:pt x="63622" y="19427"/>
                    <a:pt x="63737" y="19192"/>
                    <a:pt x="63877" y="19192"/>
                  </a:cubicBezTo>
                  <a:close/>
                  <a:moveTo>
                    <a:pt x="87813" y="25753"/>
                  </a:moveTo>
                  <a:cubicBezTo>
                    <a:pt x="88158" y="25753"/>
                    <a:pt x="88511" y="25775"/>
                    <a:pt x="88874" y="25821"/>
                  </a:cubicBezTo>
                  <a:cubicBezTo>
                    <a:pt x="90192" y="25957"/>
                    <a:pt x="90227" y="26757"/>
                    <a:pt x="89540" y="26757"/>
                  </a:cubicBezTo>
                  <a:cubicBezTo>
                    <a:pt x="89521" y="26757"/>
                    <a:pt x="89501" y="26756"/>
                    <a:pt x="89481" y="26755"/>
                  </a:cubicBezTo>
                  <a:cubicBezTo>
                    <a:pt x="88774" y="26648"/>
                    <a:pt x="88083" y="26586"/>
                    <a:pt x="87400" y="26586"/>
                  </a:cubicBezTo>
                  <a:cubicBezTo>
                    <a:pt x="86007" y="26586"/>
                    <a:pt x="84649" y="26844"/>
                    <a:pt x="83270" y="27502"/>
                  </a:cubicBezTo>
                  <a:cubicBezTo>
                    <a:pt x="83046" y="27608"/>
                    <a:pt x="82900" y="27650"/>
                    <a:pt x="82816" y="27650"/>
                  </a:cubicBezTo>
                  <a:cubicBezTo>
                    <a:pt x="82603" y="27650"/>
                    <a:pt x="82794" y="27377"/>
                    <a:pt x="83129" y="27175"/>
                  </a:cubicBezTo>
                  <a:cubicBezTo>
                    <a:pt x="84533" y="26318"/>
                    <a:pt x="86067" y="25753"/>
                    <a:pt x="87813" y="25753"/>
                  </a:cubicBezTo>
                  <a:close/>
                  <a:moveTo>
                    <a:pt x="81635" y="22879"/>
                  </a:moveTo>
                  <a:cubicBezTo>
                    <a:pt x="81874" y="22947"/>
                    <a:pt x="82189" y="22991"/>
                    <a:pt x="82560" y="22991"/>
                  </a:cubicBezTo>
                  <a:cubicBezTo>
                    <a:pt x="82696" y="22991"/>
                    <a:pt x="82839" y="22985"/>
                    <a:pt x="82989" y="22972"/>
                  </a:cubicBezTo>
                  <a:lnTo>
                    <a:pt x="82989" y="22972"/>
                  </a:lnTo>
                  <a:cubicBezTo>
                    <a:pt x="83643" y="23299"/>
                    <a:pt x="83363" y="23626"/>
                    <a:pt x="82662" y="23766"/>
                  </a:cubicBezTo>
                  <a:cubicBezTo>
                    <a:pt x="82485" y="23618"/>
                    <a:pt x="82308" y="23527"/>
                    <a:pt x="82118" y="23527"/>
                  </a:cubicBezTo>
                  <a:cubicBezTo>
                    <a:pt x="82009" y="23527"/>
                    <a:pt x="81895" y="23558"/>
                    <a:pt x="81775" y="23626"/>
                  </a:cubicBezTo>
                  <a:cubicBezTo>
                    <a:pt x="81121" y="23766"/>
                    <a:pt x="81028" y="24233"/>
                    <a:pt x="80561" y="24420"/>
                  </a:cubicBezTo>
                  <a:lnTo>
                    <a:pt x="80234" y="23953"/>
                  </a:lnTo>
                  <a:cubicBezTo>
                    <a:pt x="79347" y="24513"/>
                    <a:pt x="78739" y="26195"/>
                    <a:pt x="78039" y="27035"/>
                  </a:cubicBezTo>
                  <a:lnTo>
                    <a:pt x="77899" y="26241"/>
                  </a:lnTo>
                  <a:cubicBezTo>
                    <a:pt x="77479" y="26335"/>
                    <a:pt x="77152" y="27269"/>
                    <a:pt x="76451" y="27829"/>
                  </a:cubicBezTo>
                  <a:cubicBezTo>
                    <a:pt x="76545" y="27222"/>
                    <a:pt x="76404" y="26895"/>
                    <a:pt x="76171" y="26895"/>
                  </a:cubicBezTo>
                  <a:cubicBezTo>
                    <a:pt x="75316" y="27501"/>
                    <a:pt x="74597" y="27835"/>
                    <a:pt x="74200" y="27835"/>
                  </a:cubicBezTo>
                  <a:cubicBezTo>
                    <a:pt x="74077" y="27835"/>
                    <a:pt x="73985" y="27802"/>
                    <a:pt x="73929" y="27736"/>
                  </a:cubicBezTo>
                  <a:cubicBezTo>
                    <a:pt x="73929" y="27175"/>
                    <a:pt x="75844" y="25774"/>
                    <a:pt x="78459" y="24093"/>
                  </a:cubicBezTo>
                  <a:cubicBezTo>
                    <a:pt x="79580" y="23206"/>
                    <a:pt x="80654" y="22879"/>
                    <a:pt x="81635" y="22879"/>
                  </a:cubicBezTo>
                  <a:close/>
                  <a:moveTo>
                    <a:pt x="105357" y="21876"/>
                  </a:moveTo>
                  <a:cubicBezTo>
                    <a:pt x="106070" y="21876"/>
                    <a:pt x="106830" y="22031"/>
                    <a:pt x="107694" y="22505"/>
                  </a:cubicBezTo>
                  <a:lnTo>
                    <a:pt x="108769" y="23720"/>
                  </a:lnTo>
                  <a:cubicBezTo>
                    <a:pt x="109207" y="24783"/>
                    <a:pt x="109100" y="25470"/>
                    <a:pt x="108700" y="25470"/>
                  </a:cubicBezTo>
                  <a:cubicBezTo>
                    <a:pt x="108504" y="25470"/>
                    <a:pt x="108236" y="25304"/>
                    <a:pt x="107928" y="24934"/>
                  </a:cubicBezTo>
                  <a:cubicBezTo>
                    <a:pt x="107508" y="24280"/>
                    <a:pt x="107834" y="23673"/>
                    <a:pt x="106714" y="23159"/>
                  </a:cubicBezTo>
                  <a:lnTo>
                    <a:pt x="106714" y="23159"/>
                  </a:lnTo>
                  <a:cubicBezTo>
                    <a:pt x="107321" y="24280"/>
                    <a:pt x="107741" y="25401"/>
                    <a:pt x="107741" y="26708"/>
                  </a:cubicBezTo>
                  <a:cubicBezTo>
                    <a:pt x="108853" y="27732"/>
                    <a:pt x="108645" y="28261"/>
                    <a:pt x="108220" y="28261"/>
                  </a:cubicBezTo>
                  <a:cubicBezTo>
                    <a:pt x="107966" y="28261"/>
                    <a:pt x="107635" y="28073"/>
                    <a:pt x="107461" y="27689"/>
                  </a:cubicBezTo>
                  <a:lnTo>
                    <a:pt x="106760" y="24560"/>
                  </a:lnTo>
                  <a:lnTo>
                    <a:pt x="106760" y="24560"/>
                  </a:lnTo>
                  <a:cubicBezTo>
                    <a:pt x="106900" y="26101"/>
                    <a:pt x="106994" y="27222"/>
                    <a:pt x="106760" y="27222"/>
                  </a:cubicBezTo>
                  <a:cubicBezTo>
                    <a:pt x="106247" y="27222"/>
                    <a:pt x="106527" y="26195"/>
                    <a:pt x="106340" y="24887"/>
                  </a:cubicBezTo>
                  <a:cubicBezTo>
                    <a:pt x="106200" y="24373"/>
                    <a:pt x="106013" y="23346"/>
                    <a:pt x="105733" y="23299"/>
                  </a:cubicBezTo>
                  <a:cubicBezTo>
                    <a:pt x="105289" y="23151"/>
                    <a:pt x="104850" y="23102"/>
                    <a:pt x="104426" y="23102"/>
                  </a:cubicBezTo>
                  <a:cubicBezTo>
                    <a:pt x="103645" y="23102"/>
                    <a:pt x="102912" y="23269"/>
                    <a:pt x="102277" y="23299"/>
                  </a:cubicBezTo>
                  <a:cubicBezTo>
                    <a:pt x="102593" y="23290"/>
                    <a:pt x="102890" y="23285"/>
                    <a:pt x="103165" y="23285"/>
                  </a:cubicBezTo>
                  <a:cubicBezTo>
                    <a:pt x="104353" y="23285"/>
                    <a:pt x="105149" y="23387"/>
                    <a:pt x="105453" y="23766"/>
                  </a:cubicBezTo>
                  <a:cubicBezTo>
                    <a:pt x="106013" y="24513"/>
                    <a:pt x="106060" y="25354"/>
                    <a:pt x="105826" y="26101"/>
                  </a:cubicBezTo>
                  <a:cubicBezTo>
                    <a:pt x="105670" y="26355"/>
                    <a:pt x="105539" y="26478"/>
                    <a:pt x="105439" y="26478"/>
                  </a:cubicBezTo>
                  <a:cubicBezTo>
                    <a:pt x="105299" y="26478"/>
                    <a:pt x="105219" y="26237"/>
                    <a:pt x="105219" y="25774"/>
                  </a:cubicBezTo>
                  <a:lnTo>
                    <a:pt x="104986" y="24794"/>
                  </a:lnTo>
                  <a:cubicBezTo>
                    <a:pt x="104913" y="24393"/>
                    <a:pt x="104527" y="24248"/>
                    <a:pt x="103962" y="24248"/>
                  </a:cubicBezTo>
                  <a:cubicBezTo>
                    <a:pt x="103803" y="24248"/>
                    <a:pt x="103629" y="24259"/>
                    <a:pt x="103445" y="24280"/>
                  </a:cubicBezTo>
                  <a:cubicBezTo>
                    <a:pt x="103180" y="24324"/>
                    <a:pt x="102916" y="24368"/>
                    <a:pt x="102647" y="24368"/>
                  </a:cubicBezTo>
                  <a:cubicBezTo>
                    <a:pt x="102345" y="24368"/>
                    <a:pt x="102038" y="24313"/>
                    <a:pt x="101717" y="24140"/>
                  </a:cubicBezTo>
                  <a:cubicBezTo>
                    <a:pt x="101483" y="24000"/>
                    <a:pt x="100923" y="23766"/>
                    <a:pt x="101623" y="23579"/>
                  </a:cubicBezTo>
                  <a:cubicBezTo>
                    <a:pt x="100829" y="23112"/>
                    <a:pt x="101156" y="22459"/>
                    <a:pt x="101717" y="22412"/>
                  </a:cubicBezTo>
                  <a:cubicBezTo>
                    <a:pt x="102996" y="22352"/>
                    <a:pt x="104105" y="21876"/>
                    <a:pt x="105357" y="21876"/>
                  </a:cubicBezTo>
                  <a:close/>
                  <a:moveTo>
                    <a:pt x="81596" y="24820"/>
                  </a:moveTo>
                  <a:cubicBezTo>
                    <a:pt x="82173" y="24820"/>
                    <a:pt x="82195" y="25061"/>
                    <a:pt x="81635" y="25541"/>
                  </a:cubicBezTo>
                  <a:lnTo>
                    <a:pt x="80561" y="26055"/>
                  </a:lnTo>
                  <a:cubicBezTo>
                    <a:pt x="80701" y="26615"/>
                    <a:pt x="80047" y="27969"/>
                    <a:pt x="79580" y="28063"/>
                  </a:cubicBezTo>
                  <a:cubicBezTo>
                    <a:pt x="79567" y="28066"/>
                    <a:pt x="79556" y="28067"/>
                    <a:pt x="79545" y="28067"/>
                  </a:cubicBezTo>
                  <a:cubicBezTo>
                    <a:pt x="79324" y="28067"/>
                    <a:pt x="79421" y="27460"/>
                    <a:pt x="79294" y="27460"/>
                  </a:cubicBezTo>
                  <a:cubicBezTo>
                    <a:pt x="79241" y="27460"/>
                    <a:pt x="79147" y="27568"/>
                    <a:pt x="78973" y="27876"/>
                  </a:cubicBezTo>
                  <a:lnTo>
                    <a:pt x="77712" y="28997"/>
                  </a:lnTo>
                  <a:cubicBezTo>
                    <a:pt x="77587" y="29036"/>
                    <a:pt x="77485" y="29052"/>
                    <a:pt x="77402" y="29052"/>
                  </a:cubicBezTo>
                  <a:cubicBezTo>
                    <a:pt x="77002" y="29052"/>
                    <a:pt x="77069" y="28670"/>
                    <a:pt x="77354" y="28670"/>
                  </a:cubicBezTo>
                  <a:cubicBezTo>
                    <a:pt x="77428" y="28670"/>
                    <a:pt x="77518" y="28696"/>
                    <a:pt x="77619" y="28763"/>
                  </a:cubicBezTo>
                  <a:lnTo>
                    <a:pt x="78506" y="27549"/>
                  </a:lnTo>
                  <a:cubicBezTo>
                    <a:pt x="79300" y="26428"/>
                    <a:pt x="80281" y="25588"/>
                    <a:pt x="81261" y="24840"/>
                  </a:cubicBezTo>
                  <a:cubicBezTo>
                    <a:pt x="81388" y="24827"/>
                    <a:pt x="81500" y="24820"/>
                    <a:pt x="81596" y="24820"/>
                  </a:cubicBezTo>
                  <a:close/>
                  <a:moveTo>
                    <a:pt x="75063" y="28120"/>
                  </a:moveTo>
                  <a:cubicBezTo>
                    <a:pt x="75112" y="28120"/>
                    <a:pt x="75154" y="28132"/>
                    <a:pt x="75190" y="28156"/>
                  </a:cubicBezTo>
                  <a:cubicBezTo>
                    <a:pt x="75284" y="28296"/>
                    <a:pt x="75190" y="28530"/>
                    <a:pt x="74957" y="28857"/>
                  </a:cubicBezTo>
                  <a:cubicBezTo>
                    <a:pt x="74776" y="29038"/>
                    <a:pt x="74567" y="29106"/>
                    <a:pt x="74395" y="29106"/>
                  </a:cubicBezTo>
                  <a:cubicBezTo>
                    <a:pt x="74345" y="29106"/>
                    <a:pt x="74298" y="29101"/>
                    <a:pt x="74256" y="29090"/>
                  </a:cubicBezTo>
                  <a:cubicBezTo>
                    <a:pt x="74163" y="28950"/>
                    <a:pt x="74256" y="28623"/>
                    <a:pt x="74490" y="28390"/>
                  </a:cubicBezTo>
                  <a:cubicBezTo>
                    <a:pt x="74732" y="28216"/>
                    <a:pt x="74923" y="28120"/>
                    <a:pt x="75063" y="28120"/>
                  </a:cubicBezTo>
                  <a:close/>
                  <a:moveTo>
                    <a:pt x="50761" y="22843"/>
                  </a:moveTo>
                  <a:cubicBezTo>
                    <a:pt x="51336" y="22843"/>
                    <a:pt x="51929" y="22972"/>
                    <a:pt x="52540" y="23252"/>
                  </a:cubicBezTo>
                  <a:cubicBezTo>
                    <a:pt x="54595" y="24467"/>
                    <a:pt x="55342" y="24140"/>
                    <a:pt x="57117" y="25494"/>
                  </a:cubicBezTo>
                  <a:cubicBezTo>
                    <a:pt x="58564" y="26615"/>
                    <a:pt x="60759" y="27596"/>
                    <a:pt x="63281" y="28483"/>
                  </a:cubicBezTo>
                  <a:cubicBezTo>
                    <a:pt x="63748" y="28623"/>
                    <a:pt x="63655" y="28857"/>
                    <a:pt x="62954" y="29230"/>
                  </a:cubicBezTo>
                  <a:cubicBezTo>
                    <a:pt x="62276" y="28787"/>
                    <a:pt x="61685" y="28431"/>
                    <a:pt x="61434" y="28431"/>
                  </a:cubicBezTo>
                  <a:cubicBezTo>
                    <a:pt x="61236" y="28431"/>
                    <a:pt x="61250" y="28653"/>
                    <a:pt x="61600" y="29230"/>
                  </a:cubicBezTo>
                  <a:cubicBezTo>
                    <a:pt x="61563" y="29255"/>
                    <a:pt x="61522" y="29267"/>
                    <a:pt x="61479" y="29267"/>
                  </a:cubicBezTo>
                  <a:cubicBezTo>
                    <a:pt x="61363" y="29267"/>
                    <a:pt x="61236" y="29180"/>
                    <a:pt x="61133" y="29043"/>
                  </a:cubicBezTo>
                  <a:cubicBezTo>
                    <a:pt x="59827" y="27873"/>
                    <a:pt x="58782" y="27266"/>
                    <a:pt x="58039" y="27266"/>
                  </a:cubicBezTo>
                  <a:cubicBezTo>
                    <a:pt x="58011" y="27266"/>
                    <a:pt x="57984" y="27267"/>
                    <a:pt x="57957" y="27269"/>
                  </a:cubicBezTo>
                  <a:cubicBezTo>
                    <a:pt x="57420" y="26604"/>
                    <a:pt x="57037" y="26275"/>
                    <a:pt x="56839" y="26275"/>
                  </a:cubicBezTo>
                  <a:cubicBezTo>
                    <a:pt x="56675" y="26275"/>
                    <a:pt x="56638" y="26499"/>
                    <a:pt x="56743" y="26942"/>
                  </a:cubicBezTo>
                  <a:cubicBezTo>
                    <a:pt x="56705" y="27095"/>
                    <a:pt x="56659" y="27162"/>
                    <a:pt x="56595" y="27162"/>
                  </a:cubicBezTo>
                  <a:cubicBezTo>
                    <a:pt x="56504" y="27162"/>
                    <a:pt x="56376" y="27023"/>
                    <a:pt x="56183" y="26802"/>
                  </a:cubicBezTo>
                  <a:cubicBezTo>
                    <a:pt x="55535" y="25857"/>
                    <a:pt x="55090" y="25381"/>
                    <a:pt x="54848" y="25381"/>
                  </a:cubicBezTo>
                  <a:cubicBezTo>
                    <a:pt x="54671" y="25381"/>
                    <a:pt x="54602" y="25635"/>
                    <a:pt x="54642" y="26148"/>
                  </a:cubicBezTo>
                  <a:cubicBezTo>
                    <a:pt x="54642" y="26251"/>
                    <a:pt x="54614" y="26309"/>
                    <a:pt x="54556" y="26309"/>
                  </a:cubicBezTo>
                  <a:cubicBezTo>
                    <a:pt x="54481" y="26309"/>
                    <a:pt x="54357" y="26217"/>
                    <a:pt x="54175" y="26008"/>
                  </a:cubicBezTo>
                  <a:cubicBezTo>
                    <a:pt x="53668" y="25091"/>
                    <a:pt x="53361" y="24623"/>
                    <a:pt x="53246" y="24623"/>
                  </a:cubicBezTo>
                  <a:cubicBezTo>
                    <a:pt x="53140" y="24623"/>
                    <a:pt x="53202" y="25033"/>
                    <a:pt x="53427" y="25868"/>
                  </a:cubicBezTo>
                  <a:cubicBezTo>
                    <a:pt x="53389" y="25926"/>
                    <a:pt x="53326" y="25960"/>
                    <a:pt x="53249" y="25960"/>
                  </a:cubicBezTo>
                  <a:cubicBezTo>
                    <a:pt x="53140" y="25960"/>
                    <a:pt x="53004" y="25892"/>
                    <a:pt x="52867" y="25728"/>
                  </a:cubicBezTo>
                  <a:cubicBezTo>
                    <a:pt x="52416" y="24851"/>
                    <a:pt x="52194" y="24485"/>
                    <a:pt x="52084" y="24485"/>
                  </a:cubicBezTo>
                  <a:cubicBezTo>
                    <a:pt x="51990" y="24485"/>
                    <a:pt x="51980" y="24759"/>
                    <a:pt x="51980" y="25214"/>
                  </a:cubicBezTo>
                  <a:cubicBezTo>
                    <a:pt x="51321" y="24296"/>
                    <a:pt x="50923" y="23912"/>
                    <a:pt x="50726" y="23912"/>
                  </a:cubicBezTo>
                  <a:cubicBezTo>
                    <a:pt x="50532" y="23912"/>
                    <a:pt x="50533" y="24285"/>
                    <a:pt x="50672" y="24887"/>
                  </a:cubicBezTo>
                  <a:cubicBezTo>
                    <a:pt x="50215" y="24227"/>
                    <a:pt x="49896" y="23912"/>
                    <a:pt x="49700" y="23912"/>
                  </a:cubicBezTo>
                  <a:cubicBezTo>
                    <a:pt x="49536" y="23912"/>
                    <a:pt x="49458" y="24134"/>
                    <a:pt x="49458" y="24560"/>
                  </a:cubicBezTo>
                  <a:cubicBezTo>
                    <a:pt x="49100" y="24226"/>
                    <a:pt x="48791" y="24087"/>
                    <a:pt x="48499" y="24087"/>
                  </a:cubicBezTo>
                  <a:cubicBezTo>
                    <a:pt x="48220" y="24087"/>
                    <a:pt x="47957" y="24214"/>
                    <a:pt x="47683" y="24420"/>
                  </a:cubicBezTo>
                  <a:cubicBezTo>
                    <a:pt x="47403" y="24420"/>
                    <a:pt x="47403" y="24233"/>
                    <a:pt x="47776" y="24000"/>
                  </a:cubicBezTo>
                  <a:cubicBezTo>
                    <a:pt x="48713" y="23275"/>
                    <a:pt x="49707" y="22843"/>
                    <a:pt x="50761" y="22843"/>
                  </a:cubicBezTo>
                  <a:close/>
                  <a:moveTo>
                    <a:pt x="48107" y="25747"/>
                  </a:moveTo>
                  <a:cubicBezTo>
                    <a:pt x="50349" y="25747"/>
                    <a:pt x="52862" y="26350"/>
                    <a:pt x="55716" y="27876"/>
                  </a:cubicBezTo>
                  <a:cubicBezTo>
                    <a:pt x="58571" y="29454"/>
                    <a:pt x="61276" y="30790"/>
                    <a:pt x="63853" y="30790"/>
                  </a:cubicBezTo>
                  <a:cubicBezTo>
                    <a:pt x="64479" y="30790"/>
                    <a:pt x="65098" y="30711"/>
                    <a:pt x="65710" y="30538"/>
                  </a:cubicBezTo>
                  <a:cubicBezTo>
                    <a:pt x="65787" y="30520"/>
                    <a:pt x="65855" y="30512"/>
                    <a:pt x="65915" y="30512"/>
                  </a:cubicBezTo>
                  <a:cubicBezTo>
                    <a:pt x="66328" y="30512"/>
                    <a:pt x="66322" y="30894"/>
                    <a:pt x="65710" y="31098"/>
                  </a:cubicBezTo>
                  <a:lnTo>
                    <a:pt x="63515" y="31752"/>
                  </a:lnTo>
                  <a:cubicBezTo>
                    <a:pt x="63166" y="31868"/>
                    <a:pt x="63042" y="32113"/>
                    <a:pt x="62877" y="32113"/>
                  </a:cubicBezTo>
                  <a:cubicBezTo>
                    <a:pt x="62843" y="32113"/>
                    <a:pt x="62807" y="32103"/>
                    <a:pt x="62768" y="32079"/>
                  </a:cubicBezTo>
                  <a:cubicBezTo>
                    <a:pt x="61880" y="31705"/>
                    <a:pt x="61460" y="31565"/>
                    <a:pt x="61320" y="31005"/>
                  </a:cubicBezTo>
                  <a:lnTo>
                    <a:pt x="60433" y="31005"/>
                  </a:lnTo>
                  <a:cubicBezTo>
                    <a:pt x="60761" y="31516"/>
                    <a:pt x="60833" y="31827"/>
                    <a:pt x="60715" y="31827"/>
                  </a:cubicBezTo>
                  <a:cubicBezTo>
                    <a:pt x="60682" y="31827"/>
                    <a:pt x="60634" y="31803"/>
                    <a:pt x="60573" y="31752"/>
                  </a:cubicBezTo>
                  <a:lnTo>
                    <a:pt x="58985" y="30631"/>
                  </a:lnTo>
                  <a:cubicBezTo>
                    <a:pt x="58785" y="30511"/>
                    <a:pt x="58645" y="30451"/>
                    <a:pt x="58568" y="30451"/>
                  </a:cubicBezTo>
                  <a:cubicBezTo>
                    <a:pt x="58466" y="30451"/>
                    <a:pt x="58478" y="30558"/>
                    <a:pt x="58611" y="30771"/>
                  </a:cubicBezTo>
                  <a:lnTo>
                    <a:pt x="58938" y="31238"/>
                  </a:lnTo>
                  <a:cubicBezTo>
                    <a:pt x="59022" y="31378"/>
                    <a:pt x="58956" y="31467"/>
                    <a:pt x="58800" y="31467"/>
                  </a:cubicBezTo>
                  <a:cubicBezTo>
                    <a:pt x="58694" y="31467"/>
                    <a:pt x="58547" y="31426"/>
                    <a:pt x="58378" y="31332"/>
                  </a:cubicBezTo>
                  <a:lnTo>
                    <a:pt x="56603" y="29791"/>
                  </a:lnTo>
                  <a:cubicBezTo>
                    <a:pt x="56370" y="29604"/>
                    <a:pt x="56183" y="29511"/>
                    <a:pt x="56066" y="29511"/>
                  </a:cubicBezTo>
                  <a:cubicBezTo>
                    <a:pt x="55949" y="29511"/>
                    <a:pt x="55902" y="29604"/>
                    <a:pt x="55949" y="29791"/>
                  </a:cubicBezTo>
                  <a:lnTo>
                    <a:pt x="56043" y="30398"/>
                  </a:lnTo>
                  <a:cubicBezTo>
                    <a:pt x="56058" y="30443"/>
                    <a:pt x="56048" y="30464"/>
                    <a:pt x="56020" y="30464"/>
                  </a:cubicBezTo>
                  <a:cubicBezTo>
                    <a:pt x="55873" y="30464"/>
                    <a:pt x="55205" y="29896"/>
                    <a:pt x="54735" y="29230"/>
                  </a:cubicBezTo>
                  <a:cubicBezTo>
                    <a:pt x="54618" y="29090"/>
                    <a:pt x="54466" y="29020"/>
                    <a:pt x="54344" y="29020"/>
                  </a:cubicBezTo>
                  <a:cubicBezTo>
                    <a:pt x="54221" y="29020"/>
                    <a:pt x="54128" y="29090"/>
                    <a:pt x="54128" y="29230"/>
                  </a:cubicBezTo>
                  <a:lnTo>
                    <a:pt x="54128" y="29931"/>
                  </a:lnTo>
                  <a:cubicBezTo>
                    <a:pt x="54128" y="30028"/>
                    <a:pt x="54100" y="30072"/>
                    <a:pt x="54049" y="30072"/>
                  </a:cubicBezTo>
                  <a:cubicBezTo>
                    <a:pt x="53756" y="30072"/>
                    <a:pt x="52707" y="28650"/>
                    <a:pt x="51793" y="27736"/>
                  </a:cubicBezTo>
                  <a:cubicBezTo>
                    <a:pt x="51629" y="27572"/>
                    <a:pt x="51443" y="27491"/>
                    <a:pt x="51314" y="27491"/>
                  </a:cubicBezTo>
                  <a:cubicBezTo>
                    <a:pt x="51186" y="27491"/>
                    <a:pt x="51116" y="27572"/>
                    <a:pt x="51186" y="27736"/>
                  </a:cubicBezTo>
                  <a:cubicBezTo>
                    <a:pt x="51414" y="28537"/>
                    <a:pt x="51612" y="29026"/>
                    <a:pt x="51550" y="29026"/>
                  </a:cubicBezTo>
                  <a:cubicBezTo>
                    <a:pt x="51536" y="29026"/>
                    <a:pt x="51509" y="29001"/>
                    <a:pt x="51466" y="28950"/>
                  </a:cubicBezTo>
                  <a:lnTo>
                    <a:pt x="49738" y="27409"/>
                  </a:lnTo>
                  <a:cubicBezTo>
                    <a:pt x="49543" y="27214"/>
                    <a:pt x="49232" y="27052"/>
                    <a:pt x="49042" y="27052"/>
                  </a:cubicBezTo>
                  <a:cubicBezTo>
                    <a:pt x="48914" y="27052"/>
                    <a:pt x="48841" y="27127"/>
                    <a:pt x="48897" y="27316"/>
                  </a:cubicBezTo>
                  <a:lnTo>
                    <a:pt x="49458" y="28670"/>
                  </a:lnTo>
                  <a:cubicBezTo>
                    <a:pt x="49470" y="28700"/>
                    <a:pt x="49460" y="28715"/>
                    <a:pt x="49431" y="28715"/>
                  </a:cubicBezTo>
                  <a:cubicBezTo>
                    <a:pt x="49237" y="28715"/>
                    <a:pt x="48169" y="28047"/>
                    <a:pt x="47029" y="26989"/>
                  </a:cubicBezTo>
                  <a:lnTo>
                    <a:pt x="46562" y="26989"/>
                  </a:lnTo>
                  <a:cubicBezTo>
                    <a:pt x="45722" y="26989"/>
                    <a:pt x="47403" y="28203"/>
                    <a:pt x="47169" y="28436"/>
                  </a:cubicBezTo>
                  <a:cubicBezTo>
                    <a:pt x="47089" y="28487"/>
                    <a:pt x="47003" y="28511"/>
                    <a:pt x="46916" y="28511"/>
                  </a:cubicBezTo>
                  <a:cubicBezTo>
                    <a:pt x="46598" y="28511"/>
                    <a:pt x="46248" y="28192"/>
                    <a:pt x="45955" y="27642"/>
                  </a:cubicBezTo>
                  <a:cubicBezTo>
                    <a:pt x="45774" y="27280"/>
                    <a:pt x="45593" y="27143"/>
                    <a:pt x="45281" y="27143"/>
                  </a:cubicBezTo>
                  <a:cubicBezTo>
                    <a:pt x="45191" y="27143"/>
                    <a:pt x="45090" y="27154"/>
                    <a:pt x="44974" y="27175"/>
                  </a:cubicBezTo>
                  <a:cubicBezTo>
                    <a:pt x="44811" y="27222"/>
                    <a:pt x="44659" y="27245"/>
                    <a:pt x="44496" y="27245"/>
                  </a:cubicBezTo>
                  <a:cubicBezTo>
                    <a:pt x="44332" y="27245"/>
                    <a:pt x="44157" y="27222"/>
                    <a:pt x="43947" y="27175"/>
                  </a:cubicBezTo>
                  <a:cubicBezTo>
                    <a:pt x="43153" y="27082"/>
                    <a:pt x="43153" y="26755"/>
                    <a:pt x="44040" y="26428"/>
                  </a:cubicBezTo>
                  <a:cubicBezTo>
                    <a:pt x="45294" y="26004"/>
                    <a:pt x="46643" y="25747"/>
                    <a:pt x="48107" y="25747"/>
                  </a:cubicBezTo>
                  <a:close/>
                  <a:moveTo>
                    <a:pt x="50485" y="31098"/>
                  </a:moveTo>
                  <a:lnTo>
                    <a:pt x="50485" y="31098"/>
                  </a:lnTo>
                  <a:cubicBezTo>
                    <a:pt x="50392" y="31612"/>
                    <a:pt x="50252" y="31752"/>
                    <a:pt x="49925" y="32173"/>
                  </a:cubicBezTo>
                  <a:cubicBezTo>
                    <a:pt x="49971" y="31939"/>
                    <a:pt x="50018" y="31705"/>
                    <a:pt x="50112" y="31565"/>
                  </a:cubicBezTo>
                  <a:cubicBezTo>
                    <a:pt x="49972" y="31426"/>
                    <a:pt x="49833" y="31240"/>
                    <a:pt x="49601" y="31100"/>
                  </a:cubicBezTo>
                  <a:lnTo>
                    <a:pt x="49601" y="31100"/>
                  </a:lnTo>
                  <a:cubicBezTo>
                    <a:pt x="49833" y="31240"/>
                    <a:pt x="49972" y="31425"/>
                    <a:pt x="50112" y="31472"/>
                  </a:cubicBezTo>
                  <a:cubicBezTo>
                    <a:pt x="50205" y="31379"/>
                    <a:pt x="50345" y="31238"/>
                    <a:pt x="50485" y="31098"/>
                  </a:cubicBezTo>
                  <a:close/>
                  <a:moveTo>
                    <a:pt x="75891" y="31705"/>
                  </a:moveTo>
                  <a:cubicBezTo>
                    <a:pt x="76124" y="31705"/>
                    <a:pt x="76638" y="32173"/>
                    <a:pt x="77012" y="32826"/>
                  </a:cubicBezTo>
                  <a:lnTo>
                    <a:pt x="76031" y="32826"/>
                  </a:lnTo>
                  <a:cubicBezTo>
                    <a:pt x="75704" y="32266"/>
                    <a:pt x="75657" y="31705"/>
                    <a:pt x="75891" y="31705"/>
                  </a:cubicBezTo>
                  <a:close/>
                  <a:moveTo>
                    <a:pt x="90370" y="23019"/>
                  </a:moveTo>
                  <a:cubicBezTo>
                    <a:pt x="90998" y="23019"/>
                    <a:pt x="91666" y="23049"/>
                    <a:pt x="92376" y="23112"/>
                  </a:cubicBezTo>
                  <a:cubicBezTo>
                    <a:pt x="93674" y="23247"/>
                    <a:pt x="93643" y="24239"/>
                    <a:pt x="92404" y="24239"/>
                  </a:cubicBezTo>
                  <a:cubicBezTo>
                    <a:pt x="92350" y="24239"/>
                    <a:pt x="92294" y="24237"/>
                    <a:pt x="92236" y="24233"/>
                  </a:cubicBezTo>
                  <a:cubicBezTo>
                    <a:pt x="91399" y="24200"/>
                    <a:pt x="90621" y="24178"/>
                    <a:pt x="89899" y="24178"/>
                  </a:cubicBezTo>
                  <a:cubicBezTo>
                    <a:pt x="87561" y="24178"/>
                    <a:pt x="85804" y="24415"/>
                    <a:pt x="84484" y="25307"/>
                  </a:cubicBezTo>
                  <a:cubicBezTo>
                    <a:pt x="85940" y="24958"/>
                    <a:pt x="87432" y="24772"/>
                    <a:pt x="88938" y="24772"/>
                  </a:cubicBezTo>
                  <a:cubicBezTo>
                    <a:pt x="89847" y="24772"/>
                    <a:pt x="90761" y="24840"/>
                    <a:pt x="91676" y="24980"/>
                  </a:cubicBezTo>
                  <a:cubicBezTo>
                    <a:pt x="92049" y="24980"/>
                    <a:pt x="92003" y="25214"/>
                    <a:pt x="91769" y="25354"/>
                  </a:cubicBezTo>
                  <a:cubicBezTo>
                    <a:pt x="91567" y="25475"/>
                    <a:pt x="91260" y="25597"/>
                    <a:pt x="90938" y="25597"/>
                  </a:cubicBezTo>
                  <a:cubicBezTo>
                    <a:pt x="90889" y="25597"/>
                    <a:pt x="90839" y="25594"/>
                    <a:pt x="90788" y="25588"/>
                  </a:cubicBezTo>
                  <a:cubicBezTo>
                    <a:pt x="90088" y="25494"/>
                    <a:pt x="89434" y="25447"/>
                    <a:pt x="88640" y="25354"/>
                  </a:cubicBezTo>
                  <a:cubicBezTo>
                    <a:pt x="88447" y="25347"/>
                    <a:pt x="88256" y="25344"/>
                    <a:pt x="88065" y="25344"/>
                  </a:cubicBezTo>
                  <a:cubicBezTo>
                    <a:pt x="85630" y="25344"/>
                    <a:pt x="83421" y="25930"/>
                    <a:pt x="81775" y="27923"/>
                  </a:cubicBezTo>
                  <a:lnTo>
                    <a:pt x="82335" y="27923"/>
                  </a:lnTo>
                  <a:cubicBezTo>
                    <a:pt x="82335" y="28016"/>
                    <a:pt x="82009" y="28483"/>
                    <a:pt x="81542" y="28717"/>
                  </a:cubicBezTo>
                  <a:cubicBezTo>
                    <a:pt x="81215" y="28950"/>
                    <a:pt x="81215" y="29277"/>
                    <a:pt x="81028" y="29511"/>
                  </a:cubicBezTo>
                  <a:cubicBezTo>
                    <a:pt x="80701" y="29978"/>
                    <a:pt x="80467" y="30351"/>
                    <a:pt x="80327" y="30818"/>
                  </a:cubicBezTo>
                  <a:lnTo>
                    <a:pt x="80934" y="31052"/>
                  </a:lnTo>
                  <a:cubicBezTo>
                    <a:pt x="80118" y="32140"/>
                    <a:pt x="79496" y="32872"/>
                    <a:pt x="79230" y="32872"/>
                  </a:cubicBezTo>
                  <a:cubicBezTo>
                    <a:pt x="79176" y="32872"/>
                    <a:pt x="79137" y="32842"/>
                    <a:pt x="79113" y="32780"/>
                  </a:cubicBezTo>
                  <a:cubicBezTo>
                    <a:pt x="79253" y="30538"/>
                    <a:pt x="80047" y="28483"/>
                    <a:pt x="81448" y="26708"/>
                  </a:cubicBezTo>
                  <a:cubicBezTo>
                    <a:pt x="82939" y="24845"/>
                    <a:pt x="85457" y="23019"/>
                    <a:pt x="90370" y="23019"/>
                  </a:cubicBezTo>
                  <a:close/>
                  <a:moveTo>
                    <a:pt x="89018" y="26936"/>
                  </a:moveTo>
                  <a:cubicBezTo>
                    <a:pt x="89185" y="26936"/>
                    <a:pt x="89355" y="26938"/>
                    <a:pt x="89528" y="26942"/>
                  </a:cubicBezTo>
                  <a:cubicBezTo>
                    <a:pt x="90373" y="27031"/>
                    <a:pt x="90286" y="27883"/>
                    <a:pt x="89549" y="27883"/>
                  </a:cubicBezTo>
                  <a:cubicBezTo>
                    <a:pt x="89512" y="27883"/>
                    <a:pt x="89474" y="27880"/>
                    <a:pt x="89434" y="27876"/>
                  </a:cubicBezTo>
                  <a:cubicBezTo>
                    <a:pt x="89337" y="27863"/>
                    <a:pt x="89240" y="27857"/>
                    <a:pt x="89141" y="27857"/>
                  </a:cubicBezTo>
                  <a:cubicBezTo>
                    <a:pt x="88528" y="27857"/>
                    <a:pt x="87890" y="28082"/>
                    <a:pt x="87286" y="28203"/>
                  </a:cubicBezTo>
                  <a:cubicBezTo>
                    <a:pt x="86445" y="28436"/>
                    <a:pt x="85558" y="28530"/>
                    <a:pt x="84857" y="28997"/>
                  </a:cubicBezTo>
                  <a:cubicBezTo>
                    <a:pt x="83316" y="29791"/>
                    <a:pt x="81962" y="31192"/>
                    <a:pt x="80748" y="33060"/>
                  </a:cubicBezTo>
                  <a:cubicBezTo>
                    <a:pt x="80602" y="33133"/>
                    <a:pt x="80492" y="33169"/>
                    <a:pt x="80418" y="33169"/>
                  </a:cubicBezTo>
                  <a:cubicBezTo>
                    <a:pt x="80254" y="33169"/>
                    <a:pt x="80260" y="32993"/>
                    <a:pt x="80421" y="32640"/>
                  </a:cubicBezTo>
                  <a:cubicBezTo>
                    <a:pt x="81962" y="29931"/>
                    <a:pt x="83737" y="28483"/>
                    <a:pt x="85651" y="28296"/>
                  </a:cubicBezTo>
                  <a:lnTo>
                    <a:pt x="85745" y="28156"/>
                  </a:lnTo>
                  <a:cubicBezTo>
                    <a:pt x="85584" y="28120"/>
                    <a:pt x="85416" y="28100"/>
                    <a:pt x="85239" y="28100"/>
                  </a:cubicBezTo>
                  <a:cubicBezTo>
                    <a:pt x="84292" y="28100"/>
                    <a:pt x="83109" y="28661"/>
                    <a:pt x="81495" y="30118"/>
                  </a:cubicBezTo>
                  <a:cubicBezTo>
                    <a:pt x="81435" y="30178"/>
                    <a:pt x="81387" y="30207"/>
                    <a:pt x="81353" y="30207"/>
                  </a:cubicBezTo>
                  <a:cubicBezTo>
                    <a:pt x="81253" y="30207"/>
                    <a:pt x="81263" y="29962"/>
                    <a:pt x="81401" y="29511"/>
                  </a:cubicBezTo>
                  <a:cubicBezTo>
                    <a:pt x="82703" y="28029"/>
                    <a:pt x="84910" y="26936"/>
                    <a:pt x="89018" y="26936"/>
                  </a:cubicBezTo>
                  <a:close/>
                  <a:moveTo>
                    <a:pt x="77245" y="33107"/>
                  </a:moveTo>
                  <a:cubicBezTo>
                    <a:pt x="77385" y="33480"/>
                    <a:pt x="77572" y="33807"/>
                    <a:pt x="77572" y="33994"/>
                  </a:cubicBezTo>
                  <a:lnTo>
                    <a:pt x="76685" y="33994"/>
                  </a:lnTo>
                  <a:cubicBezTo>
                    <a:pt x="76545" y="33807"/>
                    <a:pt x="76404" y="33574"/>
                    <a:pt x="76264" y="33247"/>
                  </a:cubicBezTo>
                  <a:cubicBezTo>
                    <a:pt x="76171" y="33247"/>
                    <a:pt x="76171" y="33153"/>
                    <a:pt x="76171" y="33107"/>
                  </a:cubicBezTo>
                  <a:close/>
                  <a:moveTo>
                    <a:pt x="87321" y="30246"/>
                  </a:moveTo>
                  <a:cubicBezTo>
                    <a:pt x="87950" y="30246"/>
                    <a:pt x="87725" y="30958"/>
                    <a:pt x="86959" y="30958"/>
                  </a:cubicBezTo>
                  <a:cubicBezTo>
                    <a:pt x="86165" y="30958"/>
                    <a:pt x="85138" y="31612"/>
                    <a:pt x="83410" y="33854"/>
                  </a:cubicBezTo>
                  <a:cubicBezTo>
                    <a:pt x="83268" y="34024"/>
                    <a:pt x="83121" y="34100"/>
                    <a:pt x="83003" y="34100"/>
                  </a:cubicBezTo>
                  <a:cubicBezTo>
                    <a:pt x="82734" y="34100"/>
                    <a:pt x="82614" y="33706"/>
                    <a:pt x="83036" y="33153"/>
                  </a:cubicBezTo>
                  <a:cubicBezTo>
                    <a:pt x="84110" y="31846"/>
                    <a:pt x="85371" y="30958"/>
                    <a:pt x="86585" y="30445"/>
                  </a:cubicBezTo>
                  <a:cubicBezTo>
                    <a:pt x="86902" y="30302"/>
                    <a:pt x="87145" y="30246"/>
                    <a:pt x="87321" y="30246"/>
                  </a:cubicBezTo>
                  <a:close/>
                  <a:moveTo>
                    <a:pt x="77665" y="34414"/>
                  </a:moveTo>
                  <a:cubicBezTo>
                    <a:pt x="77665" y="34648"/>
                    <a:pt x="77665" y="34788"/>
                    <a:pt x="77572" y="34788"/>
                  </a:cubicBezTo>
                  <a:cubicBezTo>
                    <a:pt x="77432" y="34788"/>
                    <a:pt x="77245" y="34648"/>
                    <a:pt x="77012" y="34414"/>
                  </a:cubicBezTo>
                  <a:close/>
                  <a:moveTo>
                    <a:pt x="51980" y="31238"/>
                  </a:moveTo>
                  <a:lnTo>
                    <a:pt x="51980" y="31238"/>
                  </a:lnTo>
                  <a:cubicBezTo>
                    <a:pt x="51839" y="31752"/>
                    <a:pt x="51653" y="32219"/>
                    <a:pt x="51513" y="32593"/>
                  </a:cubicBezTo>
                  <a:cubicBezTo>
                    <a:pt x="51653" y="32733"/>
                    <a:pt x="51886" y="32873"/>
                    <a:pt x="52073" y="33013"/>
                  </a:cubicBezTo>
                  <a:cubicBezTo>
                    <a:pt x="52213" y="32873"/>
                    <a:pt x="52400" y="32733"/>
                    <a:pt x="52400" y="32593"/>
                  </a:cubicBezTo>
                  <a:lnTo>
                    <a:pt x="52400" y="32593"/>
                  </a:lnTo>
                  <a:cubicBezTo>
                    <a:pt x="52400" y="32780"/>
                    <a:pt x="52400" y="33013"/>
                    <a:pt x="52353" y="33247"/>
                  </a:cubicBezTo>
                  <a:lnTo>
                    <a:pt x="52447" y="33247"/>
                  </a:lnTo>
                  <a:lnTo>
                    <a:pt x="52447" y="33293"/>
                  </a:lnTo>
                  <a:lnTo>
                    <a:pt x="52400" y="33527"/>
                  </a:lnTo>
                  <a:lnTo>
                    <a:pt x="52306" y="33433"/>
                  </a:lnTo>
                  <a:cubicBezTo>
                    <a:pt x="52166" y="33807"/>
                    <a:pt x="51933" y="33994"/>
                    <a:pt x="51513" y="34414"/>
                  </a:cubicBezTo>
                  <a:cubicBezTo>
                    <a:pt x="51606" y="33900"/>
                    <a:pt x="51653" y="33527"/>
                    <a:pt x="51980" y="33107"/>
                  </a:cubicBezTo>
                  <a:cubicBezTo>
                    <a:pt x="51839" y="33013"/>
                    <a:pt x="51606" y="32873"/>
                    <a:pt x="51419" y="32780"/>
                  </a:cubicBezTo>
                  <a:cubicBezTo>
                    <a:pt x="51092" y="33574"/>
                    <a:pt x="50532" y="34274"/>
                    <a:pt x="49785" y="35208"/>
                  </a:cubicBezTo>
                  <a:cubicBezTo>
                    <a:pt x="50298" y="33667"/>
                    <a:pt x="50859" y="32453"/>
                    <a:pt x="51980" y="31238"/>
                  </a:cubicBezTo>
                  <a:close/>
                  <a:moveTo>
                    <a:pt x="51186" y="34741"/>
                  </a:moveTo>
                  <a:lnTo>
                    <a:pt x="51186" y="34741"/>
                  </a:lnTo>
                  <a:cubicBezTo>
                    <a:pt x="51092" y="35255"/>
                    <a:pt x="51046" y="35395"/>
                    <a:pt x="50625" y="35769"/>
                  </a:cubicBezTo>
                  <a:cubicBezTo>
                    <a:pt x="50719" y="35302"/>
                    <a:pt x="50905" y="35021"/>
                    <a:pt x="51186" y="34741"/>
                  </a:cubicBezTo>
                  <a:close/>
                  <a:moveTo>
                    <a:pt x="75401" y="34316"/>
                  </a:moveTo>
                  <a:cubicBezTo>
                    <a:pt x="75518" y="34316"/>
                    <a:pt x="75818" y="34588"/>
                    <a:pt x="76078" y="35021"/>
                  </a:cubicBezTo>
                  <a:cubicBezTo>
                    <a:pt x="76311" y="35442"/>
                    <a:pt x="76404" y="35815"/>
                    <a:pt x="76311" y="35909"/>
                  </a:cubicBezTo>
                  <a:cubicBezTo>
                    <a:pt x="76300" y="35919"/>
                    <a:pt x="76287" y="35925"/>
                    <a:pt x="76272" y="35925"/>
                  </a:cubicBezTo>
                  <a:cubicBezTo>
                    <a:pt x="76153" y="35925"/>
                    <a:pt x="75910" y="35621"/>
                    <a:pt x="75704" y="35208"/>
                  </a:cubicBezTo>
                  <a:cubicBezTo>
                    <a:pt x="75377" y="34788"/>
                    <a:pt x="75330" y="34321"/>
                    <a:pt x="75377" y="34321"/>
                  </a:cubicBezTo>
                  <a:cubicBezTo>
                    <a:pt x="75384" y="34317"/>
                    <a:pt x="75392" y="34316"/>
                    <a:pt x="75401" y="34316"/>
                  </a:cubicBezTo>
                  <a:close/>
                  <a:moveTo>
                    <a:pt x="74002" y="34026"/>
                  </a:moveTo>
                  <a:cubicBezTo>
                    <a:pt x="74109" y="34026"/>
                    <a:pt x="74482" y="34379"/>
                    <a:pt x="74817" y="34881"/>
                  </a:cubicBezTo>
                  <a:cubicBezTo>
                    <a:pt x="75143" y="35488"/>
                    <a:pt x="75237" y="35909"/>
                    <a:pt x="75143" y="36002"/>
                  </a:cubicBezTo>
                  <a:cubicBezTo>
                    <a:pt x="75135" y="36011"/>
                    <a:pt x="75123" y="36015"/>
                    <a:pt x="75110" y="36015"/>
                  </a:cubicBezTo>
                  <a:cubicBezTo>
                    <a:pt x="74979" y="36015"/>
                    <a:pt x="74637" y="35627"/>
                    <a:pt x="74256" y="35161"/>
                  </a:cubicBezTo>
                  <a:cubicBezTo>
                    <a:pt x="73976" y="34601"/>
                    <a:pt x="73836" y="34134"/>
                    <a:pt x="73976" y="34041"/>
                  </a:cubicBezTo>
                  <a:cubicBezTo>
                    <a:pt x="73981" y="34031"/>
                    <a:pt x="73990" y="34026"/>
                    <a:pt x="74002" y="34026"/>
                  </a:cubicBezTo>
                  <a:close/>
                  <a:moveTo>
                    <a:pt x="55576" y="34601"/>
                  </a:moveTo>
                  <a:cubicBezTo>
                    <a:pt x="55576" y="35442"/>
                    <a:pt x="55342" y="35769"/>
                    <a:pt x="54642" y="36376"/>
                  </a:cubicBezTo>
                  <a:cubicBezTo>
                    <a:pt x="54735" y="36095"/>
                    <a:pt x="54782" y="35769"/>
                    <a:pt x="54828" y="35582"/>
                  </a:cubicBezTo>
                  <a:lnTo>
                    <a:pt x="54968" y="35442"/>
                  </a:lnTo>
                  <a:cubicBezTo>
                    <a:pt x="54968" y="35348"/>
                    <a:pt x="55062" y="35208"/>
                    <a:pt x="55109" y="35161"/>
                  </a:cubicBezTo>
                  <a:cubicBezTo>
                    <a:pt x="55249" y="35021"/>
                    <a:pt x="55435" y="34788"/>
                    <a:pt x="55576" y="34601"/>
                  </a:cubicBezTo>
                  <a:close/>
                  <a:moveTo>
                    <a:pt x="36101" y="25447"/>
                  </a:moveTo>
                  <a:lnTo>
                    <a:pt x="36101" y="25447"/>
                  </a:lnTo>
                  <a:cubicBezTo>
                    <a:pt x="38576" y="27876"/>
                    <a:pt x="40725" y="30725"/>
                    <a:pt x="42359" y="33947"/>
                  </a:cubicBezTo>
                  <a:lnTo>
                    <a:pt x="42359" y="36749"/>
                  </a:lnTo>
                  <a:lnTo>
                    <a:pt x="41472" y="33574"/>
                  </a:lnTo>
                  <a:lnTo>
                    <a:pt x="41472" y="33574"/>
                  </a:lnTo>
                  <a:cubicBezTo>
                    <a:pt x="41513" y="35490"/>
                    <a:pt x="41482" y="36837"/>
                    <a:pt x="41318" y="36837"/>
                  </a:cubicBezTo>
                  <a:cubicBezTo>
                    <a:pt x="41294" y="36837"/>
                    <a:pt x="41268" y="36809"/>
                    <a:pt x="41238" y="36749"/>
                  </a:cubicBezTo>
                  <a:lnTo>
                    <a:pt x="40444" y="32219"/>
                  </a:lnTo>
                  <a:lnTo>
                    <a:pt x="39931" y="34181"/>
                  </a:lnTo>
                  <a:lnTo>
                    <a:pt x="39464" y="31425"/>
                  </a:lnTo>
                  <a:cubicBezTo>
                    <a:pt x="39437" y="31399"/>
                    <a:pt x="39412" y="31386"/>
                    <a:pt x="39388" y="31386"/>
                  </a:cubicBezTo>
                  <a:cubicBezTo>
                    <a:pt x="39123" y="31386"/>
                    <a:pt x="39051" y="33025"/>
                    <a:pt x="39137" y="35255"/>
                  </a:cubicBezTo>
                  <a:cubicBezTo>
                    <a:pt x="38436" y="34601"/>
                    <a:pt x="38530" y="32640"/>
                    <a:pt x="38576" y="30398"/>
                  </a:cubicBezTo>
                  <a:lnTo>
                    <a:pt x="38576" y="30398"/>
                  </a:lnTo>
                  <a:lnTo>
                    <a:pt x="37829" y="32546"/>
                  </a:lnTo>
                  <a:cubicBezTo>
                    <a:pt x="37362" y="31425"/>
                    <a:pt x="37596" y="29884"/>
                    <a:pt x="37829" y="28436"/>
                  </a:cubicBezTo>
                  <a:cubicBezTo>
                    <a:pt x="37756" y="28378"/>
                    <a:pt x="37686" y="28348"/>
                    <a:pt x="37620" y="28348"/>
                  </a:cubicBezTo>
                  <a:cubicBezTo>
                    <a:pt x="37264" y="28348"/>
                    <a:pt x="37013" y="29209"/>
                    <a:pt x="36895" y="31098"/>
                  </a:cubicBezTo>
                  <a:cubicBezTo>
                    <a:pt x="36381" y="29557"/>
                    <a:pt x="36568" y="28390"/>
                    <a:pt x="36755" y="26942"/>
                  </a:cubicBezTo>
                  <a:lnTo>
                    <a:pt x="36755" y="26942"/>
                  </a:lnTo>
                  <a:lnTo>
                    <a:pt x="36241" y="28063"/>
                  </a:lnTo>
                  <a:lnTo>
                    <a:pt x="36101" y="25447"/>
                  </a:lnTo>
                  <a:close/>
                  <a:moveTo>
                    <a:pt x="56930" y="32966"/>
                  </a:moveTo>
                  <a:lnTo>
                    <a:pt x="56930" y="32966"/>
                  </a:lnTo>
                  <a:cubicBezTo>
                    <a:pt x="57724" y="35115"/>
                    <a:pt x="57584" y="35722"/>
                    <a:pt x="56323" y="37870"/>
                  </a:cubicBezTo>
                  <a:cubicBezTo>
                    <a:pt x="57070" y="36095"/>
                    <a:pt x="57163" y="35208"/>
                    <a:pt x="56930" y="32966"/>
                  </a:cubicBezTo>
                  <a:close/>
                  <a:moveTo>
                    <a:pt x="55389" y="36843"/>
                  </a:moveTo>
                  <a:cubicBezTo>
                    <a:pt x="55389" y="37963"/>
                    <a:pt x="55295" y="38290"/>
                    <a:pt x="54501" y="38617"/>
                  </a:cubicBezTo>
                  <a:cubicBezTo>
                    <a:pt x="54268" y="37777"/>
                    <a:pt x="54501" y="37310"/>
                    <a:pt x="55389" y="36843"/>
                  </a:cubicBezTo>
                  <a:close/>
                  <a:moveTo>
                    <a:pt x="38950" y="37590"/>
                  </a:moveTo>
                  <a:cubicBezTo>
                    <a:pt x="39137" y="37590"/>
                    <a:pt x="39370" y="37917"/>
                    <a:pt x="39510" y="38431"/>
                  </a:cubicBezTo>
                  <a:cubicBezTo>
                    <a:pt x="39697" y="38944"/>
                    <a:pt x="39697" y="39411"/>
                    <a:pt x="39604" y="39411"/>
                  </a:cubicBezTo>
                  <a:cubicBezTo>
                    <a:pt x="39582" y="39420"/>
                    <a:pt x="39559" y="39424"/>
                    <a:pt x="39537" y="39424"/>
                  </a:cubicBezTo>
                  <a:cubicBezTo>
                    <a:pt x="39327" y="39424"/>
                    <a:pt x="39128" y="39040"/>
                    <a:pt x="39043" y="38617"/>
                  </a:cubicBezTo>
                  <a:cubicBezTo>
                    <a:pt x="38903" y="38150"/>
                    <a:pt x="38903" y="37683"/>
                    <a:pt x="38950" y="37590"/>
                  </a:cubicBezTo>
                  <a:close/>
                  <a:moveTo>
                    <a:pt x="72481" y="34321"/>
                  </a:moveTo>
                  <a:lnTo>
                    <a:pt x="72481" y="34321"/>
                  </a:lnTo>
                  <a:cubicBezTo>
                    <a:pt x="73135" y="34554"/>
                    <a:pt x="73602" y="35161"/>
                    <a:pt x="74209" y="36142"/>
                  </a:cubicBezTo>
                  <a:lnTo>
                    <a:pt x="74069" y="37637"/>
                  </a:lnTo>
                  <a:cubicBezTo>
                    <a:pt x="74209" y="38104"/>
                    <a:pt x="74209" y="38477"/>
                    <a:pt x="74023" y="38757"/>
                  </a:cubicBezTo>
                  <a:cubicBezTo>
                    <a:pt x="73797" y="38532"/>
                    <a:pt x="73594" y="38373"/>
                    <a:pt x="73351" y="38373"/>
                  </a:cubicBezTo>
                  <a:cubicBezTo>
                    <a:pt x="73242" y="38373"/>
                    <a:pt x="73125" y="38405"/>
                    <a:pt x="72995" y="38477"/>
                  </a:cubicBezTo>
                  <a:lnTo>
                    <a:pt x="72902" y="39691"/>
                  </a:lnTo>
                  <a:cubicBezTo>
                    <a:pt x="72794" y="39369"/>
                    <a:pt x="72640" y="39217"/>
                    <a:pt x="72467" y="39217"/>
                  </a:cubicBezTo>
                  <a:cubicBezTo>
                    <a:pt x="72339" y="39217"/>
                    <a:pt x="72200" y="39299"/>
                    <a:pt x="72061" y="39458"/>
                  </a:cubicBezTo>
                  <a:lnTo>
                    <a:pt x="70987" y="40439"/>
                  </a:lnTo>
                  <a:lnTo>
                    <a:pt x="70660" y="39785"/>
                  </a:lnTo>
                  <a:lnTo>
                    <a:pt x="70520" y="36749"/>
                  </a:lnTo>
                  <a:lnTo>
                    <a:pt x="70987" y="36422"/>
                  </a:lnTo>
                  <a:lnTo>
                    <a:pt x="70894" y="35535"/>
                  </a:lnTo>
                  <a:lnTo>
                    <a:pt x="70894" y="35535"/>
                  </a:lnTo>
                  <a:cubicBezTo>
                    <a:pt x="71267" y="35769"/>
                    <a:pt x="71501" y="36002"/>
                    <a:pt x="71641" y="36236"/>
                  </a:cubicBezTo>
                  <a:cubicBezTo>
                    <a:pt x="71781" y="35628"/>
                    <a:pt x="71641" y="35021"/>
                    <a:pt x="71361" y="34414"/>
                  </a:cubicBezTo>
                  <a:lnTo>
                    <a:pt x="71361" y="34414"/>
                  </a:lnTo>
                  <a:cubicBezTo>
                    <a:pt x="72108" y="34788"/>
                    <a:pt x="72575" y="35488"/>
                    <a:pt x="72622" y="36422"/>
                  </a:cubicBezTo>
                  <a:cubicBezTo>
                    <a:pt x="72808" y="35815"/>
                    <a:pt x="72808" y="35161"/>
                    <a:pt x="72481" y="34321"/>
                  </a:cubicBezTo>
                  <a:close/>
                  <a:moveTo>
                    <a:pt x="35230" y="33777"/>
                  </a:moveTo>
                  <a:cubicBezTo>
                    <a:pt x="35637" y="33777"/>
                    <a:pt x="36078" y="34249"/>
                    <a:pt x="36568" y="35208"/>
                  </a:cubicBezTo>
                  <a:cubicBezTo>
                    <a:pt x="37969" y="35208"/>
                    <a:pt x="38296" y="37450"/>
                    <a:pt x="38063" y="40672"/>
                  </a:cubicBezTo>
                  <a:lnTo>
                    <a:pt x="36755" y="37029"/>
                  </a:lnTo>
                  <a:lnTo>
                    <a:pt x="36755" y="39365"/>
                  </a:lnTo>
                  <a:cubicBezTo>
                    <a:pt x="36228" y="37234"/>
                    <a:pt x="34302" y="36919"/>
                    <a:pt x="32833" y="36919"/>
                  </a:cubicBezTo>
                  <a:cubicBezTo>
                    <a:pt x="32219" y="36919"/>
                    <a:pt x="31685" y="36974"/>
                    <a:pt x="31366" y="36974"/>
                  </a:cubicBezTo>
                  <a:cubicBezTo>
                    <a:pt x="31027" y="36974"/>
                    <a:pt x="30932" y="36912"/>
                    <a:pt x="31244" y="36656"/>
                  </a:cubicBezTo>
                  <a:cubicBezTo>
                    <a:pt x="31929" y="35600"/>
                    <a:pt x="32527" y="34998"/>
                    <a:pt x="33037" y="34998"/>
                  </a:cubicBezTo>
                  <a:cubicBezTo>
                    <a:pt x="33362" y="34998"/>
                    <a:pt x="33652" y="35242"/>
                    <a:pt x="33906" y="35769"/>
                  </a:cubicBezTo>
                  <a:cubicBezTo>
                    <a:pt x="34312" y="34448"/>
                    <a:pt x="34746" y="33777"/>
                    <a:pt x="35230" y="33777"/>
                  </a:cubicBezTo>
                  <a:close/>
                  <a:moveTo>
                    <a:pt x="86492" y="28717"/>
                  </a:moveTo>
                  <a:cubicBezTo>
                    <a:pt x="87192" y="28810"/>
                    <a:pt x="87473" y="29043"/>
                    <a:pt x="86959" y="29604"/>
                  </a:cubicBezTo>
                  <a:cubicBezTo>
                    <a:pt x="85278" y="30304"/>
                    <a:pt x="83690" y="31565"/>
                    <a:pt x="82195" y="33387"/>
                  </a:cubicBezTo>
                  <a:cubicBezTo>
                    <a:pt x="82335" y="34041"/>
                    <a:pt x="82055" y="34694"/>
                    <a:pt x="81261" y="35161"/>
                  </a:cubicBezTo>
                  <a:cubicBezTo>
                    <a:pt x="81261" y="36282"/>
                    <a:pt x="80608" y="36796"/>
                    <a:pt x="79487" y="36936"/>
                  </a:cubicBezTo>
                  <a:lnTo>
                    <a:pt x="77805" y="39038"/>
                  </a:lnTo>
                  <a:cubicBezTo>
                    <a:pt x="78179" y="39598"/>
                    <a:pt x="77619" y="40392"/>
                    <a:pt x="76404" y="41606"/>
                  </a:cubicBezTo>
                  <a:cubicBezTo>
                    <a:pt x="76095" y="41916"/>
                    <a:pt x="75856" y="42077"/>
                    <a:pt x="75691" y="42077"/>
                  </a:cubicBezTo>
                  <a:cubicBezTo>
                    <a:pt x="75434" y="42077"/>
                    <a:pt x="75356" y="41685"/>
                    <a:pt x="75470" y="40859"/>
                  </a:cubicBezTo>
                  <a:cubicBezTo>
                    <a:pt x="76404" y="38384"/>
                    <a:pt x="78132" y="34741"/>
                    <a:pt x="78926" y="34741"/>
                  </a:cubicBezTo>
                  <a:cubicBezTo>
                    <a:pt x="79393" y="34741"/>
                    <a:pt x="79393" y="34601"/>
                    <a:pt x="79580" y="33760"/>
                  </a:cubicBezTo>
                  <a:cubicBezTo>
                    <a:pt x="79624" y="33476"/>
                    <a:pt x="79770" y="33356"/>
                    <a:pt x="79898" y="33356"/>
                  </a:cubicBezTo>
                  <a:cubicBezTo>
                    <a:pt x="80045" y="33356"/>
                    <a:pt x="80168" y="33512"/>
                    <a:pt x="80094" y="33760"/>
                  </a:cubicBezTo>
                  <a:cubicBezTo>
                    <a:pt x="80067" y="34133"/>
                    <a:pt x="80086" y="34324"/>
                    <a:pt x="80176" y="34324"/>
                  </a:cubicBezTo>
                  <a:cubicBezTo>
                    <a:pt x="80245" y="34324"/>
                    <a:pt x="80353" y="34215"/>
                    <a:pt x="80514" y="33994"/>
                  </a:cubicBezTo>
                  <a:cubicBezTo>
                    <a:pt x="82429" y="30912"/>
                    <a:pt x="84437" y="29324"/>
                    <a:pt x="86492" y="28717"/>
                  </a:cubicBezTo>
                  <a:close/>
                  <a:moveTo>
                    <a:pt x="59919" y="33340"/>
                  </a:moveTo>
                  <a:cubicBezTo>
                    <a:pt x="60292" y="35021"/>
                    <a:pt x="60479" y="36236"/>
                    <a:pt x="60246" y="37356"/>
                  </a:cubicBezTo>
                  <a:cubicBezTo>
                    <a:pt x="60479" y="37450"/>
                    <a:pt x="60713" y="37543"/>
                    <a:pt x="60900" y="37543"/>
                  </a:cubicBezTo>
                  <a:cubicBezTo>
                    <a:pt x="60993" y="37450"/>
                    <a:pt x="61133" y="37216"/>
                    <a:pt x="61273" y="36983"/>
                  </a:cubicBezTo>
                  <a:lnTo>
                    <a:pt x="61273" y="36983"/>
                  </a:lnTo>
                  <a:cubicBezTo>
                    <a:pt x="61180" y="37216"/>
                    <a:pt x="61133" y="37450"/>
                    <a:pt x="61040" y="37637"/>
                  </a:cubicBezTo>
                  <a:cubicBezTo>
                    <a:pt x="61180" y="37637"/>
                    <a:pt x="61413" y="37730"/>
                    <a:pt x="61600" y="37730"/>
                  </a:cubicBezTo>
                  <a:cubicBezTo>
                    <a:pt x="61740" y="37310"/>
                    <a:pt x="61834" y="36749"/>
                    <a:pt x="62020" y="36189"/>
                  </a:cubicBezTo>
                  <a:lnTo>
                    <a:pt x="62020" y="36189"/>
                  </a:lnTo>
                  <a:cubicBezTo>
                    <a:pt x="62020" y="36749"/>
                    <a:pt x="61974" y="37310"/>
                    <a:pt x="61974" y="37917"/>
                  </a:cubicBezTo>
                  <a:cubicBezTo>
                    <a:pt x="62160" y="37917"/>
                    <a:pt x="62301" y="38010"/>
                    <a:pt x="62534" y="38010"/>
                  </a:cubicBezTo>
                  <a:cubicBezTo>
                    <a:pt x="62534" y="37590"/>
                    <a:pt x="62627" y="37216"/>
                    <a:pt x="62627" y="36703"/>
                  </a:cubicBezTo>
                  <a:cubicBezTo>
                    <a:pt x="62768" y="37263"/>
                    <a:pt x="62768" y="37590"/>
                    <a:pt x="62861" y="38057"/>
                  </a:cubicBezTo>
                  <a:cubicBezTo>
                    <a:pt x="63095" y="38057"/>
                    <a:pt x="63375" y="38150"/>
                    <a:pt x="63608" y="38150"/>
                  </a:cubicBezTo>
                  <a:lnTo>
                    <a:pt x="63608" y="36376"/>
                  </a:lnTo>
                  <a:cubicBezTo>
                    <a:pt x="63748" y="37076"/>
                    <a:pt x="63935" y="37590"/>
                    <a:pt x="63982" y="38150"/>
                  </a:cubicBezTo>
                  <a:cubicBezTo>
                    <a:pt x="64309" y="38244"/>
                    <a:pt x="64542" y="38244"/>
                    <a:pt x="64869" y="38244"/>
                  </a:cubicBezTo>
                  <a:cubicBezTo>
                    <a:pt x="64869" y="37590"/>
                    <a:pt x="64869" y="37123"/>
                    <a:pt x="64963" y="36422"/>
                  </a:cubicBezTo>
                  <a:cubicBezTo>
                    <a:pt x="65103" y="37123"/>
                    <a:pt x="65196" y="37730"/>
                    <a:pt x="65336" y="38244"/>
                  </a:cubicBezTo>
                  <a:lnTo>
                    <a:pt x="66083" y="38244"/>
                  </a:lnTo>
                  <a:lnTo>
                    <a:pt x="66083" y="35535"/>
                  </a:lnTo>
                  <a:cubicBezTo>
                    <a:pt x="66410" y="36609"/>
                    <a:pt x="66550" y="37450"/>
                    <a:pt x="66644" y="38197"/>
                  </a:cubicBezTo>
                  <a:cubicBezTo>
                    <a:pt x="66831" y="38197"/>
                    <a:pt x="67064" y="38104"/>
                    <a:pt x="67298" y="38104"/>
                  </a:cubicBezTo>
                  <a:cubicBezTo>
                    <a:pt x="67298" y="37496"/>
                    <a:pt x="67158" y="36796"/>
                    <a:pt x="67064" y="36142"/>
                  </a:cubicBezTo>
                  <a:lnTo>
                    <a:pt x="67064" y="36142"/>
                  </a:lnTo>
                  <a:cubicBezTo>
                    <a:pt x="67391" y="36796"/>
                    <a:pt x="67625" y="37450"/>
                    <a:pt x="67671" y="38010"/>
                  </a:cubicBezTo>
                  <a:cubicBezTo>
                    <a:pt x="67811" y="38010"/>
                    <a:pt x="67998" y="37917"/>
                    <a:pt x="68092" y="37917"/>
                  </a:cubicBezTo>
                  <a:cubicBezTo>
                    <a:pt x="67998" y="37263"/>
                    <a:pt x="67905" y="36562"/>
                    <a:pt x="67811" y="35815"/>
                  </a:cubicBezTo>
                  <a:lnTo>
                    <a:pt x="67811" y="35815"/>
                  </a:lnTo>
                  <a:cubicBezTo>
                    <a:pt x="68092" y="36562"/>
                    <a:pt x="68325" y="37170"/>
                    <a:pt x="68465" y="37777"/>
                  </a:cubicBezTo>
                  <a:cubicBezTo>
                    <a:pt x="68605" y="37777"/>
                    <a:pt x="68792" y="37777"/>
                    <a:pt x="68932" y="37683"/>
                  </a:cubicBezTo>
                  <a:cubicBezTo>
                    <a:pt x="68792" y="36656"/>
                    <a:pt x="68699" y="35488"/>
                    <a:pt x="68465" y="34227"/>
                  </a:cubicBezTo>
                  <a:lnTo>
                    <a:pt x="68465" y="34227"/>
                  </a:lnTo>
                  <a:cubicBezTo>
                    <a:pt x="70240" y="38571"/>
                    <a:pt x="70240" y="40485"/>
                    <a:pt x="68605" y="44875"/>
                  </a:cubicBezTo>
                  <a:cubicBezTo>
                    <a:pt x="68979" y="43334"/>
                    <a:pt x="69166" y="41793"/>
                    <a:pt x="69072" y="40205"/>
                  </a:cubicBezTo>
                  <a:lnTo>
                    <a:pt x="69072" y="40205"/>
                  </a:lnTo>
                  <a:cubicBezTo>
                    <a:pt x="68932" y="40299"/>
                    <a:pt x="68839" y="40299"/>
                    <a:pt x="68699" y="40345"/>
                  </a:cubicBezTo>
                  <a:cubicBezTo>
                    <a:pt x="68605" y="41139"/>
                    <a:pt x="68372" y="42167"/>
                    <a:pt x="67951" y="43381"/>
                  </a:cubicBezTo>
                  <a:cubicBezTo>
                    <a:pt x="68138" y="42353"/>
                    <a:pt x="68278" y="41373"/>
                    <a:pt x="68232" y="40392"/>
                  </a:cubicBezTo>
                  <a:lnTo>
                    <a:pt x="68232" y="40392"/>
                  </a:lnTo>
                  <a:cubicBezTo>
                    <a:pt x="68092" y="40485"/>
                    <a:pt x="67951" y="40532"/>
                    <a:pt x="67811" y="40532"/>
                  </a:cubicBezTo>
                  <a:cubicBezTo>
                    <a:pt x="67718" y="41186"/>
                    <a:pt x="67484" y="41980"/>
                    <a:pt x="67204" y="42961"/>
                  </a:cubicBezTo>
                  <a:cubicBezTo>
                    <a:pt x="67344" y="42167"/>
                    <a:pt x="67438" y="41373"/>
                    <a:pt x="67438" y="40625"/>
                  </a:cubicBezTo>
                  <a:cubicBezTo>
                    <a:pt x="67204" y="40625"/>
                    <a:pt x="66971" y="40719"/>
                    <a:pt x="66784" y="40719"/>
                  </a:cubicBezTo>
                  <a:cubicBezTo>
                    <a:pt x="66691" y="41700"/>
                    <a:pt x="66550" y="42727"/>
                    <a:pt x="66317" y="44128"/>
                  </a:cubicBezTo>
                  <a:cubicBezTo>
                    <a:pt x="66317" y="43007"/>
                    <a:pt x="66224" y="41886"/>
                    <a:pt x="66224" y="40812"/>
                  </a:cubicBezTo>
                  <a:lnTo>
                    <a:pt x="65476" y="40812"/>
                  </a:lnTo>
                  <a:cubicBezTo>
                    <a:pt x="65476" y="41793"/>
                    <a:pt x="65289" y="42961"/>
                    <a:pt x="65056" y="44548"/>
                  </a:cubicBezTo>
                  <a:cubicBezTo>
                    <a:pt x="64963" y="43194"/>
                    <a:pt x="64963" y="41886"/>
                    <a:pt x="64916" y="40625"/>
                  </a:cubicBezTo>
                  <a:cubicBezTo>
                    <a:pt x="64682" y="40532"/>
                    <a:pt x="64449" y="40532"/>
                    <a:pt x="64169" y="40485"/>
                  </a:cubicBezTo>
                  <a:cubicBezTo>
                    <a:pt x="64169" y="41700"/>
                    <a:pt x="64029" y="42914"/>
                    <a:pt x="63795" y="44595"/>
                  </a:cubicBezTo>
                  <a:cubicBezTo>
                    <a:pt x="63702" y="43147"/>
                    <a:pt x="63655" y="41793"/>
                    <a:pt x="63655" y="40439"/>
                  </a:cubicBezTo>
                  <a:cubicBezTo>
                    <a:pt x="63421" y="40345"/>
                    <a:pt x="63188" y="40299"/>
                    <a:pt x="63001" y="40205"/>
                  </a:cubicBezTo>
                  <a:cubicBezTo>
                    <a:pt x="62908" y="41326"/>
                    <a:pt x="62674" y="42494"/>
                    <a:pt x="62394" y="43988"/>
                  </a:cubicBezTo>
                  <a:cubicBezTo>
                    <a:pt x="62394" y="42634"/>
                    <a:pt x="62394" y="41419"/>
                    <a:pt x="62487" y="40065"/>
                  </a:cubicBezTo>
                  <a:cubicBezTo>
                    <a:pt x="62254" y="39972"/>
                    <a:pt x="62020" y="39925"/>
                    <a:pt x="61834" y="39878"/>
                  </a:cubicBezTo>
                  <a:cubicBezTo>
                    <a:pt x="61740" y="41373"/>
                    <a:pt x="61600" y="42727"/>
                    <a:pt x="61507" y="44315"/>
                  </a:cubicBezTo>
                  <a:cubicBezTo>
                    <a:pt x="61273" y="42307"/>
                    <a:pt x="61133" y="40999"/>
                    <a:pt x="61273" y="39645"/>
                  </a:cubicBezTo>
                  <a:cubicBezTo>
                    <a:pt x="61040" y="39551"/>
                    <a:pt x="60806" y="39505"/>
                    <a:pt x="60666" y="39318"/>
                  </a:cubicBezTo>
                  <a:cubicBezTo>
                    <a:pt x="60292" y="41093"/>
                    <a:pt x="60106" y="42727"/>
                    <a:pt x="60292" y="44548"/>
                  </a:cubicBezTo>
                  <a:cubicBezTo>
                    <a:pt x="59732" y="42213"/>
                    <a:pt x="59685" y="40859"/>
                    <a:pt x="60199" y="39178"/>
                  </a:cubicBezTo>
                  <a:cubicBezTo>
                    <a:pt x="60059" y="39038"/>
                    <a:pt x="59872" y="38944"/>
                    <a:pt x="59732" y="38851"/>
                  </a:cubicBezTo>
                  <a:cubicBezTo>
                    <a:pt x="59545" y="39505"/>
                    <a:pt x="59172" y="40158"/>
                    <a:pt x="58705" y="40906"/>
                  </a:cubicBezTo>
                  <a:cubicBezTo>
                    <a:pt x="59078" y="40112"/>
                    <a:pt x="59265" y="39365"/>
                    <a:pt x="59499" y="38711"/>
                  </a:cubicBezTo>
                  <a:cubicBezTo>
                    <a:pt x="59265" y="38571"/>
                    <a:pt x="58938" y="38384"/>
                    <a:pt x="58705" y="38244"/>
                  </a:cubicBezTo>
                  <a:cubicBezTo>
                    <a:pt x="58564" y="39224"/>
                    <a:pt x="58097" y="40205"/>
                    <a:pt x="57350" y="41560"/>
                  </a:cubicBezTo>
                  <a:cubicBezTo>
                    <a:pt x="58378" y="39131"/>
                    <a:pt x="58424" y="36889"/>
                    <a:pt x="58471" y="33994"/>
                  </a:cubicBezTo>
                  <a:cubicBezTo>
                    <a:pt x="58705" y="35161"/>
                    <a:pt x="58845" y="36049"/>
                    <a:pt x="58845" y="36889"/>
                  </a:cubicBezTo>
                  <a:cubicBezTo>
                    <a:pt x="59172" y="37029"/>
                    <a:pt x="59405" y="37123"/>
                    <a:pt x="59685" y="37263"/>
                  </a:cubicBezTo>
                  <a:cubicBezTo>
                    <a:pt x="59825" y="35955"/>
                    <a:pt x="59919" y="34788"/>
                    <a:pt x="59919" y="33340"/>
                  </a:cubicBezTo>
                  <a:close/>
                  <a:moveTo>
                    <a:pt x="75120" y="45773"/>
                  </a:moveTo>
                  <a:cubicBezTo>
                    <a:pt x="75170" y="45773"/>
                    <a:pt x="75212" y="45784"/>
                    <a:pt x="75237" y="45809"/>
                  </a:cubicBezTo>
                  <a:cubicBezTo>
                    <a:pt x="75377" y="45903"/>
                    <a:pt x="75377" y="46230"/>
                    <a:pt x="75190" y="46463"/>
                  </a:cubicBezTo>
                  <a:cubicBezTo>
                    <a:pt x="75098" y="46677"/>
                    <a:pt x="74927" y="46771"/>
                    <a:pt x="74753" y="46771"/>
                  </a:cubicBezTo>
                  <a:cubicBezTo>
                    <a:pt x="74662" y="46771"/>
                    <a:pt x="74570" y="46745"/>
                    <a:pt x="74490" y="46697"/>
                  </a:cubicBezTo>
                  <a:cubicBezTo>
                    <a:pt x="74443" y="46557"/>
                    <a:pt x="74443" y="46276"/>
                    <a:pt x="74676" y="45996"/>
                  </a:cubicBezTo>
                  <a:cubicBezTo>
                    <a:pt x="74779" y="45859"/>
                    <a:pt x="74982" y="45773"/>
                    <a:pt x="75120" y="45773"/>
                  </a:cubicBezTo>
                  <a:close/>
                  <a:moveTo>
                    <a:pt x="113871" y="45793"/>
                  </a:moveTo>
                  <a:cubicBezTo>
                    <a:pt x="114021" y="45793"/>
                    <a:pt x="114212" y="45882"/>
                    <a:pt x="114419" y="46090"/>
                  </a:cubicBezTo>
                  <a:lnTo>
                    <a:pt x="115961" y="47631"/>
                  </a:lnTo>
                  <a:cubicBezTo>
                    <a:pt x="116098" y="47791"/>
                    <a:pt x="115909" y="47940"/>
                    <a:pt x="115566" y="47940"/>
                  </a:cubicBezTo>
                  <a:cubicBezTo>
                    <a:pt x="115209" y="47940"/>
                    <a:pt x="114685" y="47780"/>
                    <a:pt x="114186" y="47304"/>
                  </a:cubicBezTo>
                  <a:cubicBezTo>
                    <a:pt x="113358" y="46510"/>
                    <a:pt x="113447" y="45793"/>
                    <a:pt x="113871" y="45793"/>
                  </a:cubicBezTo>
                  <a:close/>
                  <a:moveTo>
                    <a:pt x="86653" y="31691"/>
                  </a:moveTo>
                  <a:cubicBezTo>
                    <a:pt x="86987" y="31691"/>
                    <a:pt x="86902" y="32156"/>
                    <a:pt x="86399" y="33107"/>
                  </a:cubicBezTo>
                  <a:cubicBezTo>
                    <a:pt x="84204" y="36236"/>
                    <a:pt x="82055" y="39925"/>
                    <a:pt x="80047" y="40999"/>
                  </a:cubicBezTo>
                  <a:cubicBezTo>
                    <a:pt x="79160" y="41093"/>
                    <a:pt x="78506" y="41606"/>
                    <a:pt x="77946" y="42400"/>
                  </a:cubicBezTo>
                  <a:lnTo>
                    <a:pt x="79300" y="41746"/>
                  </a:lnTo>
                  <a:cubicBezTo>
                    <a:pt x="79403" y="41733"/>
                    <a:pt x="79492" y="41726"/>
                    <a:pt x="79568" y="41726"/>
                  </a:cubicBezTo>
                  <a:cubicBezTo>
                    <a:pt x="80004" y="41726"/>
                    <a:pt x="79985" y="41948"/>
                    <a:pt x="79627" y="42307"/>
                  </a:cubicBezTo>
                  <a:cubicBezTo>
                    <a:pt x="78772" y="42805"/>
                    <a:pt x="77456" y="44607"/>
                    <a:pt x="76693" y="44607"/>
                  </a:cubicBezTo>
                  <a:cubicBezTo>
                    <a:pt x="76455" y="44607"/>
                    <a:pt x="76271" y="44432"/>
                    <a:pt x="76171" y="43988"/>
                  </a:cubicBezTo>
                  <a:cubicBezTo>
                    <a:pt x="75377" y="45436"/>
                    <a:pt x="74116" y="45202"/>
                    <a:pt x="74023" y="46650"/>
                  </a:cubicBezTo>
                  <a:lnTo>
                    <a:pt x="73929" y="48518"/>
                  </a:lnTo>
                  <a:cubicBezTo>
                    <a:pt x="73766" y="48798"/>
                    <a:pt x="73626" y="48938"/>
                    <a:pt x="73486" y="48938"/>
                  </a:cubicBezTo>
                  <a:cubicBezTo>
                    <a:pt x="73345" y="48938"/>
                    <a:pt x="73205" y="48798"/>
                    <a:pt x="73042" y="48518"/>
                  </a:cubicBezTo>
                  <a:cubicBezTo>
                    <a:pt x="72808" y="45856"/>
                    <a:pt x="73416" y="44222"/>
                    <a:pt x="74723" y="43334"/>
                  </a:cubicBezTo>
                  <a:cubicBezTo>
                    <a:pt x="78128" y="41218"/>
                    <a:pt x="79357" y="38195"/>
                    <a:pt x="80464" y="38195"/>
                  </a:cubicBezTo>
                  <a:cubicBezTo>
                    <a:pt x="80481" y="38195"/>
                    <a:pt x="80497" y="38196"/>
                    <a:pt x="80514" y="38197"/>
                  </a:cubicBezTo>
                  <a:cubicBezTo>
                    <a:pt x="81635" y="36236"/>
                    <a:pt x="83410" y="34181"/>
                    <a:pt x="85418" y="32313"/>
                  </a:cubicBezTo>
                  <a:cubicBezTo>
                    <a:pt x="86018" y="31900"/>
                    <a:pt x="86429" y="31691"/>
                    <a:pt x="86653" y="31691"/>
                  </a:cubicBezTo>
                  <a:close/>
                  <a:moveTo>
                    <a:pt x="83848" y="38922"/>
                  </a:moveTo>
                  <a:cubicBezTo>
                    <a:pt x="84052" y="38922"/>
                    <a:pt x="84034" y="39286"/>
                    <a:pt x="83783" y="40065"/>
                  </a:cubicBezTo>
                  <a:cubicBezTo>
                    <a:pt x="83363" y="41560"/>
                    <a:pt x="82569" y="42774"/>
                    <a:pt x="81028" y="43521"/>
                  </a:cubicBezTo>
                  <a:cubicBezTo>
                    <a:pt x="80106" y="44818"/>
                    <a:pt x="79384" y="45466"/>
                    <a:pt x="78898" y="45466"/>
                  </a:cubicBezTo>
                  <a:cubicBezTo>
                    <a:pt x="78719" y="45466"/>
                    <a:pt x="78572" y="45378"/>
                    <a:pt x="78459" y="45202"/>
                  </a:cubicBezTo>
                  <a:cubicBezTo>
                    <a:pt x="77479" y="46416"/>
                    <a:pt x="76451" y="47164"/>
                    <a:pt x="75657" y="47864"/>
                  </a:cubicBezTo>
                  <a:lnTo>
                    <a:pt x="75003" y="49732"/>
                  </a:lnTo>
                  <a:cubicBezTo>
                    <a:pt x="74829" y="49981"/>
                    <a:pt x="74735" y="50137"/>
                    <a:pt x="74670" y="50137"/>
                  </a:cubicBezTo>
                  <a:cubicBezTo>
                    <a:pt x="74614" y="50137"/>
                    <a:pt x="74580" y="50016"/>
                    <a:pt x="74536" y="49732"/>
                  </a:cubicBezTo>
                  <a:cubicBezTo>
                    <a:pt x="74630" y="48098"/>
                    <a:pt x="75097" y="47304"/>
                    <a:pt x="75751" y="46884"/>
                  </a:cubicBezTo>
                  <a:cubicBezTo>
                    <a:pt x="75751" y="46276"/>
                    <a:pt x="75891" y="45856"/>
                    <a:pt x="76358" y="45529"/>
                  </a:cubicBezTo>
                  <a:cubicBezTo>
                    <a:pt x="77992" y="44735"/>
                    <a:pt x="79113" y="43194"/>
                    <a:pt x="80561" y="42727"/>
                  </a:cubicBezTo>
                  <a:cubicBezTo>
                    <a:pt x="81028" y="41606"/>
                    <a:pt x="81915" y="40999"/>
                    <a:pt x="83129" y="39411"/>
                  </a:cubicBezTo>
                  <a:cubicBezTo>
                    <a:pt x="83469" y="39090"/>
                    <a:pt x="83710" y="38922"/>
                    <a:pt x="83848" y="38922"/>
                  </a:cubicBezTo>
                  <a:close/>
                  <a:moveTo>
                    <a:pt x="81436" y="44540"/>
                  </a:moveTo>
                  <a:cubicBezTo>
                    <a:pt x="81629" y="44540"/>
                    <a:pt x="81717" y="44934"/>
                    <a:pt x="81542" y="45249"/>
                  </a:cubicBezTo>
                  <a:lnTo>
                    <a:pt x="80327" y="47210"/>
                  </a:lnTo>
                  <a:cubicBezTo>
                    <a:pt x="80047" y="48752"/>
                    <a:pt x="79487" y="50199"/>
                    <a:pt x="78039" y="51834"/>
                  </a:cubicBezTo>
                  <a:cubicBezTo>
                    <a:pt x="77886" y="51987"/>
                    <a:pt x="77702" y="52068"/>
                    <a:pt x="77578" y="52068"/>
                  </a:cubicBezTo>
                  <a:cubicBezTo>
                    <a:pt x="77438" y="52068"/>
                    <a:pt x="77376" y="51964"/>
                    <a:pt x="77525" y="51740"/>
                  </a:cubicBezTo>
                  <a:lnTo>
                    <a:pt x="78926" y="48845"/>
                  </a:lnTo>
                  <a:lnTo>
                    <a:pt x="77152" y="51320"/>
                  </a:lnTo>
                  <a:cubicBezTo>
                    <a:pt x="76963" y="51540"/>
                    <a:pt x="76833" y="51628"/>
                    <a:pt x="76751" y="51628"/>
                  </a:cubicBezTo>
                  <a:cubicBezTo>
                    <a:pt x="76592" y="51628"/>
                    <a:pt x="76623" y="51287"/>
                    <a:pt x="76778" y="50947"/>
                  </a:cubicBezTo>
                  <a:lnTo>
                    <a:pt x="77992" y="48051"/>
                  </a:lnTo>
                  <a:cubicBezTo>
                    <a:pt x="78319" y="46977"/>
                    <a:pt x="78833" y="46370"/>
                    <a:pt x="79533" y="46276"/>
                  </a:cubicBezTo>
                  <a:lnTo>
                    <a:pt x="81215" y="44689"/>
                  </a:lnTo>
                  <a:cubicBezTo>
                    <a:pt x="81296" y="44583"/>
                    <a:pt x="81372" y="44540"/>
                    <a:pt x="81436" y="44540"/>
                  </a:cubicBezTo>
                  <a:close/>
                  <a:moveTo>
                    <a:pt x="83300" y="42837"/>
                  </a:moveTo>
                  <a:cubicBezTo>
                    <a:pt x="83439" y="42837"/>
                    <a:pt x="83550" y="43143"/>
                    <a:pt x="83550" y="43754"/>
                  </a:cubicBezTo>
                  <a:lnTo>
                    <a:pt x="82989" y="45202"/>
                  </a:lnTo>
                  <a:cubicBezTo>
                    <a:pt x="83410" y="45436"/>
                    <a:pt x="83176" y="45856"/>
                    <a:pt x="82896" y="46323"/>
                  </a:cubicBezTo>
                  <a:cubicBezTo>
                    <a:pt x="82803" y="46884"/>
                    <a:pt x="82803" y="47444"/>
                    <a:pt x="82335" y="47584"/>
                  </a:cubicBezTo>
                  <a:cubicBezTo>
                    <a:pt x="82195" y="49592"/>
                    <a:pt x="81962" y="51273"/>
                    <a:pt x="81308" y="51834"/>
                  </a:cubicBezTo>
                  <a:cubicBezTo>
                    <a:pt x="80923" y="52320"/>
                    <a:pt x="80643" y="52569"/>
                    <a:pt x="80477" y="52569"/>
                  </a:cubicBezTo>
                  <a:cubicBezTo>
                    <a:pt x="80260" y="52569"/>
                    <a:pt x="80236" y="52146"/>
                    <a:pt x="80421" y="51273"/>
                  </a:cubicBezTo>
                  <a:lnTo>
                    <a:pt x="80981" y="48565"/>
                  </a:lnTo>
                  <a:cubicBezTo>
                    <a:pt x="81075" y="47537"/>
                    <a:pt x="81401" y="46557"/>
                    <a:pt x="82102" y="45716"/>
                  </a:cubicBezTo>
                  <a:lnTo>
                    <a:pt x="82943" y="43474"/>
                  </a:lnTo>
                  <a:cubicBezTo>
                    <a:pt x="83049" y="43050"/>
                    <a:pt x="83184" y="42837"/>
                    <a:pt x="83300" y="42837"/>
                  </a:cubicBezTo>
                  <a:close/>
                  <a:moveTo>
                    <a:pt x="61927" y="51600"/>
                  </a:moveTo>
                  <a:cubicBezTo>
                    <a:pt x="62114" y="51647"/>
                    <a:pt x="62254" y="51834"/>
                    <a:pt x="62254" y="52114"/>
                  </a:cubicBezTo>
                  <a:cubicBezTo>
                    <a:pt x="62254" y="52441"/>
                    <a:pt x="62114" y="52768"/>
                    <a:pt x="61927" y="52768"/>
                  </a:cubicBezTo>
                  <a:cubicBezTo>
                    <a:pt x="61787" y="52768"/>
                    <a:pt x="61600" y="52441"/>
                    <a:pt x="61600" y="52114"/>
                  </a:cubicBezTo>
                  <a:cubicBezTo>
                    <a:pt x="61600" y="51834"/>
                    <a:pt x="61740" y="51600"/>
                    <a:pt x="61927" y="51600"/>
                  </a:cubicBezTo>
                  <a:close/>
                  <a:moveTo>
                    <a:pt x="62814" y="51320"/>
                  </a:moveTo>
                  <a:cubicBezTo>
                    <a:pt x="62954" y="51320"/>
                    <a:pt x="63141" y="51694"/>
                    <a:pt x="63141" y="52207"/>
                  </a:cubicBezTo>
                  <a:cubicBezTo>
                    <a:pt x="63141" y="52674"/>
                    <a:pt x="63001" y="53001"/>
                    <a:pt x="62814" y="53001"/>
                  </a:cubicBezTo>
                  <a:cubicBezTo>
                    <a:pt x="62674" y="53001"/>
                    <a:pt x="62581" y="52674"/>
                    <a:pt x="62581" y="52207"/>
                  </a:cubicBezTo>
                  <a:cubicBezTo>
                    <a:pt x="62581" y="51694"/>
                    <a:pt x="62674" y="51320"/>
                    <a:pt x="62814" y="51320"/>
                  </a:cubicBezTo>
                  <a:close/>
                  <a:moveTo>
                    <a:pt x="64262" y="52674"/>
                  </a:moveTo>
                  <a:cubicBezTo>
                    <a:pt x="64589" y="52674"/>
                    <a:pt x="64916" y="52815"/>
                    <a:pt x="64916" y="53001"/>
                  </a:cubicBezTo>
                  <a:cubicBezTo>
                    <a:pt x="64916" y="53048"/>
                    <a:pt x="64589" y="53188"/>
                    <a:pt x="64262" y="53188"/>
                  </a:cubicBezTo>
                  <a:cubicBezTo>
                    <a:pt x="63935" y="53188"/>
                    <a:pt x="63608" y="53048"/>
                    <a:pt x="63608" y="53001"/>
                  </a:cubicBezTo>
                  <a:cubicBezTo>
                    <a:pt x="63608" y="52861"/>
                    <a:pt x="63935" y="52674"/>
                    <a:pt x="64262" y="52674"/>
                  </a:cubicBezTo>
                  <a:close/>
                  <a:moveTo>
                    <a:pt x="76977" y="48172"/>
                  </a:moveTo>
                  <a:cubicBezTo>
                    <a:pt x="77118" y="48172"/>
                    <a:pt x="77062" y="48443"/>
                    <a:pt x="76778" y="48985"/>
                  </a:cubicBezTo>
                  <a:cubicBezTo>
                    <a:pt x="76451" y="49732"/>
                    <a:pt x="75891" y="50760"/>
                    <a:pt x="75891" y="52674"/>
                  </a:cubicBezTo>
                  <a:cubicBezTo>
                    <a:pt x="75891" y="53343"/>
                    <a:pt x="75539" y="53660"/>
                    <a:pt x="75195" y="53660"/>
                  </a:cubicBezTo>
                  <a:cubicBezTo>
                    <a:pt x="74745" y="53660"/>
                    <a:pt x="74306" y="53119"/>
                    <a:pt x="74676" y="52114"/>
                  </a:cubicBezTo>
                  <a:cubicBezTo>
                    <a:pt x="75330" y="50339"/>
                    <a:pt x="75564" y="49359"/>
                    <a:pt x="76264" y="48705"/>
                  </a:cubicBezTo>
                  <a:cubicBezTo>
                    <a:pt x="76619" y="48350"/>
                    <a:pt x="76863" y="48172"/>
                    <a:pt x="76977" y="48172"/>
                  </a:cubicBezTo>
                  <a:close/>
                  <a:moveTo>
                    <a:pt x="65009" y="53982"/>
                  </a:moveTo>
                  <a:cubicBezTo>
                    <a:pt x="65149" y="53982"/>
                    <a:pt x="65336" y="54122"/>
                    <a:pt x="65336" y="54262"/>
                  </a:cubicBezTo>
                  <a:cubicBezTo>
                    <a:pt x="65336" y="54496"/>
                    <a:pt x="65196" y="54636"/>
                    <a:pt x="65009" y="54636"/>
                  </a:cubicBezTo>
                  <a:cubicBezTo>
                    <a:pt x="64916" y="54636"/>
                    <a:pt x="64776" y="54496"/>
                    <a:pt x="64776" y="54262"/>
                  </a:cubicBezTo>
                  <a:cubicBezTo>
                    <a:pt x="64776" y="54122"/>
                    <a:pt x="64916" y="53982"/>
                    <a:pt x="65009" y="53982"/>
                  </a:cubicBezTo>
                  <a:close/>
                  <a:moveTo>
                    <a:pt x="79648" y="51133"/>
                  </a:moveTo>
                  <a:cubicBezTo>
                    <a:pt x="79850" y="51133"/>
                    <a:pt x="79881" y="51519"/>
                    <a:pt x="79720" y="52301"/>
                  </a:cubicBezTo>
                  <a:cubicBezTo>
                    <a:pt x="79393" y="53562"/>
                    <a:pt x="78506" y="54963"/>
                    <a:pt x="76591" y="55617"/>
                  </a:cubicBezTo>
                  <a:cubicBezTo>
                    <a:pt x="76184" y="55789"/>
                    <a:pt x="75852" y="55861"/>
                    <a:pt x="75603" y="55861"/>
                  </a:cubicBezTo>
                  <a:cubicBezTo>
                    <a:pt x="74908" y="55861"/>
                    <a:pt x="74854" y="55304"/>
                    <a:pt x="75610" y="54823"/>
                  </a:cubicBezTo>
                  <a:cubicBezTo>
                    <a:pt x="76731" y="54169"/>
                    <a:pt x="77712" y="53468"/>
                    <a:pt x="78506" y="52348"/>
                  </a:cubicBezTo>
                  <a:cubicBezTo>
                    <a:pt x="79051" y="51542"/>
                    <a:pt x="79440" y="51133"/>
                    <a:pt x="79648" y="51133"/>
                  </a:cubicBezTo>
                  <a:close/>
                  <a:moveTo>
                    <a:pt x="68979" y="53889"/>
                  </a:moveTo>
                  <a:cubicBezTo>
                    <a:pt x="69866" y="53889"/>
                    <a:pt x="70006" y="54309"/>
                    <a:pt x="69399" y="55196"/>
                  </a:cubicBezTo>
                  <a:cubicBezTo>
                    <a:pt x="69584" y="56016"/>
                    <a:pt x="69066" y="56700"/>
                    <a:pt x="68599" y="56700"/>
                  </a:cubicBezTo>
                  <a:cubicBezTo>
                    <a:pt x="68240" y="56700"/>
                    <a:pt x="67911" y="56297"/>
                    <a:pt x="67951" y="55243"/>
                  </a:cubicBezTo>
                  <a:cubicBezTo>
                    <a:pt x="67811" y="54776"/>
                    <a:pt x="67251" y="54543"/>
                    <a:pt x="66177" y="54543"/>
                  </a:cubicBezTo>
                  <a:cubicBezTo>
                    <a:pt x="65710" y="54402"/>
                    <a:pt x="65710" y="53982"/>
                    <a:pt x="66177" y="53889"/>
                  </a:cubicBezTo>
                  <a:close/>
                  <a:moveTo>
                    <a:pt x="81444" y="52862"/>
                  </a:moveTo>
                  <a:cubicBezTo>
                    <a:pt x="81755" y="52862"/>
                    <a:pt x="81553" y="53366"/>
                    <a:pt x="81261" y="53982"/>
                  </a:cubicBezTo>
                  <a:cubicBezTo>
                    <a:pt x="80841" y="54729"/>
                    <a:pt x="80514" y="54963"/>
                    <a:pt x="79767" y="55383"/>
                  </a:cubicBezTo>
                  <a:cubicBezTo>
                    <a:pt x="78833" y="56177"/>
                    <a:pt x="77525" y="56831"/>
                    <a:pt x="76451" y="57298"/>
                  </a:cubicBezTo>
                  <a:cubicBezTo>
                    <a:pt x="75143" y="57765"/>
                    <a:pt x="73929" y="58512"/>
                    <a:pt x="72808" y="59867"/>
                  </a:cubicBezTo>
                  <a:cubicBezTo>
                    <a:pt x="72573" y="60039"/>
                    <a:pt x="72379" y="60128"/>
                    <a:pt x="72235" y="60128"/>
                  </a:cubicBezTo>
                  <a:cubicBezTo>
                    <a:pt x="71951" y="60128"/>
                    <a:pt x="71860" y="59785"/>
                    <a:pt x="72014" y="59073"/>
                  </a:cubicBezTo>
                  <a:cubicBezTo>
                    <a:pt x="72715" y="57765"/>
                    <a:pt x="74350" y="56971"/>
                    <a:pt x="76685" y="56224"/>
                  </a:cubicBezTo>
                  <a:cubicBezTo>
                    <a:pt x="78272" y="55663"/>
                    <a:pt x="79580" y="54543"/>
                    <a:pt x="80701" y="53188"/>
                  </a:cubicBezTo>
                  <a:cubicBezTo>
                    <a:pt x="81072" y="52960"/>
                    <a:pt x="81308" y="52862"/>
                    <a:pt x="81444" y="52862"/>
                  </a:cubicBezTo>
                  <a:close/>
                  <a:moveTo>
                    <a:pt x="36101" y="43988"/>
                  </a:moveTo>
                  <a:lnTo>
                    <a:pt x="36101" y="43988"/>
                  </a:lnTo>
                  <a:cubicBezTo>
                    <a:pt x="34980" y="45436"/>
                    <a:pt x="34747" y="45996"/>
                    <a:pt x="35120" y="45996"/>
                  </a:cubicBezTo>
                  <a:cubicBezTo>
                    <a:pt x="35410" y="45996"/>
                    <a:pt x="36543" y="44713"/>
                    <a:pt x="37122" y="44713"/>
                  </a:cubicBezTo>
                  <a:cubicBezTo>
                    <a:pt x="37197" y="44713"/>
                    <a:pt x="37262" y="44734"/>
                    <a:pt x="37315" y="44782"/>
                  </a:cubicBezTo>
                  <a:cubicBezTo>
                    <a:pt x="36887" y="45455"/>
                    <a:pt x="36815" y="45745"/>
                    <a:pt x="37010" y="45745"/>
                  </a:cubicBezTo>
                  <a:cubicBezTo>
                    <a:pt x="37262" y="45745"/>
                    <a:pt x="37957" y="45264"/>
                    <a:pt x="38903" y="44502"/>
                  </a:cubicBezTo>
                  <a:lnTo>
                    <a:pt x="38903" y="44502"/>
                  </a:lnTo>
                  <a:cubicBezTo>
                    <a:pt x="39323" y="44642"/>
                    <a:pt x="38249" y="45716"/>
                    <a:pt x="38436" y="45856"/>
                  </a:cubicBezTo>
                  <a:cubicBezTo>
                    <a:pt x="38449" y="45865"/>
                    <a:pt x="38466" y="45869"/>
                    <a:pt x="38487" y="45869"/>
                  </a:cubicBezTo>
                  <a:cubicBezTo>
                    <a:pt x="38692" y="45869"/>
                    <a:pt x="39290" y="45452"/>
                    <a:pt x="40351" y="44689"/>
                  </a:cubicBezTo>
                  <a:cubicBezTo>
                    <a:pt x="40611" y="44540"/>
                    <a:pt x="41108" y="44007"/>
                    <a:pt x="41370" y="44007"/>
                  </a:cubicBezTo>
                  <a:cubicBezTo>
                    <a:pt x="41438" y="44007"/>
                    <a:pt x="41490" y="44042"/>
                    <a:pt x="41518" y="44128"/>
                  </a:cubicBezTo>
                  <a:cubicBezTo>
                    <a:pt x="41565" y="44595"/>
                    <a:pt x="41145" y="44782"/>
                    <a:pt x="40911" y="45109"/>
                  </a:cubicBezTo>
                  <a:cubicBezTo>
                    <a:pt x="40344" y="45785"/>
                    <a:pt x="40113" y="46094"/>
                    <a:pt x="40242" y="46094"/>
                  </a:cubicBezTo>
                  <a:cubicBezTo>
                    <a:pt x="40389" y="46094"/>
                    <a:pt x="41005" y="45691"/>
                    <a:pt x="42126" y="44969"/>
                  </a:cubicBezTo>
                  <a:cubicBezTo>
                    <a:pt x="42389" y="44856"/>
                    <a:pt x="42714" y="44591"/>
                    <a:pt x="43001" y="44591"/>
                  </a:cubicBezTo>
                  <a:cubicBezTo>
                    <a:pt x="43070" y="44591"/>
                    <a:pt x="43137" y="44606"/>
                    <a:pt x="43200" y="44642"/>
                  </a:cubicBezTo>
                  <a:cubicBezTo>
                    <a:pt x="42503" y="45541"/>
                    <a:pt x="42282" y="45910"/>
                    <a:pt x="42480" y="45910"/>
                  </a:cubicBezTo>
                  <a:cubicBezTo>
                    <a:pt x="42694" y="45910"/>
                    <a:pt x="43393" y="45482"/>
                    <a:pt x="44507" y="44829"/>
                  </a:cubicBezTo>
                  <a:cubicBezTo>
                    <a:pt x="44750" y="44725"/>
                    <a:pt x="44993" y="44415"/>
                    <a:pt x="45254" y="44415"/>
                  </a:cubicBezTo>
                  <a:cubicBezTo>
                    <a:pt x="45345" y="44415"/>
                    <a:pt x="45438" y="44452"/>
                    <a:pt x="45535" y="44548"/>
                  </a:cubicBezTo>
                  <a:cubicBezTo>
                    <a:pt x="43992" y="45902"/>
                    <a:pt x="43500" y="46565"/>
                    <a:pt x="44023" y="46565"/>
                  </a:cubicBezTo>
                  <a:cubicBezTo>
                    <a:pt x="44403" y="46565"/>
                    <a:pt x="45316" y="46216"/>
                    <a:pt x="46749" y="45529"/>
                  </a:cubicBezTo>
                  <a:lnTo>
                    <a:pt x="46749" y="45529"/>
                  </a:lnTo>
                  <a:cubicBezTo>
                    <a:pt x="45905" y="46473"/>
                    <a:pt x="45615" y="46941"/>
                    <a:pt x="45908" y="46941"/>
                  </a:cubicBezTo>
                  <a:cubicBezTo>
                    <a:pt x="46166" y="46941"/>
                    <a:pt x="46876" y="46578"/>
                    <a:pt x="48057" y="45856"/>
                  </a:cubicBezTo>
                  <a:cubicBezTo>
                    <a:pt x="48290" y="45763"/>
                    <a:pt x="48617" y="45856"/>
                    <a:pt x="48851" y="45716"/>
                  </a:cubicBezTo>
                  <a:lnTo>
                    <a:pt x="48851" y="45716"/>
                  </a:lnTo>
                  <a:cubicBezTo>
                    <a:pt x="47896" y="46671"/>
                    <a:pt x="47653" y="47422"/>
                    <a:pt x="47919" y="47422"/>
                  </a:cubicBezTo>
                  <a:cubicBezTo>
                    <a:pt x="47965" y="47422"/>
                    <a:pt x="48027" y="47399"/>
                    <a:pt x="48103" y="47351"/>
                  </a:cubicBezTo>
                  <a:cubicBezTo>
                    <a:pt x="48839" y="47064"/>
                    <a:pt x="49717" y="46671"/>
                    <a:pt x="50301" y="46671"/>
                  </a:cubicBezTo>
                  <a:cubicBezTo>
                    <a:pt x="50384" y="46671"/>
                    <a:pt x="50462" y="46679"/>
                    <a:pt x="50532" y="46697"/>
                  </a:cubicBezTo>
                  <a:cubicBezTo>
                    <a:pt x="49654" y="47537"/>
                    <a:pt x="49556" y="48033"/>
                    <a:pt x="50290" y="48033"/>
                  </a:cubicBezTo>
                  <a:cubicBezTo>
                    <a:pt x="50453" y="48033"/>
                    <a:pt x="50658" y="48009"/>
                    <a:pt x="50905" y="47958"/>
                  </a:cubicBezTo>
                  <a:lnTo>
                    <a:pt x="50905" y="47958"/>
                  </a:lnTo>
                  <a:cubicBezTo>
                    <a:pt x="51326" y="48144"/>
                    <a:pt x="50905" y="48611"/>
                    <a:pt x="49551" y="49499"/>
                  </a:cubicBezTo>
                  <a:cubicBezTo>
                    <a:pt x="49490" y="49596"/>
                    <a:pt x="49429" y="49643"/>
                    <a:pt x="49369" y="49643"/>
                  </a:cubicBezTo>
                  <a:cubicBezTo>
                    <a:pt x="49196" y="49643"/>
                    <a:pt x="49023" y="49268"/>
                    <a:pt x="48851" y="48611"/>
                  </a:cubicBezTo>
                  <a:cubicBezTo>
                    <a:pt x="48798" y="48929"/>
                    <a:pt x="48700" y="49067"/>
                    <a:pt x="48582" y="49067"/>
                  </a:cubicBezTo>
                  <a:cubicBezTo>
                    <a:pt x="48492" y="49067"/>
                    <a:pt x="48391" y="48987"/>
                    <a:pt x="48290" y="48845"/>
                  </a:cubicBezTo>
                  <a:lnTo>
                    <a:pt x="47963" y="50806"/>
                  </a:lnTo>
                  <a:lnTo>
                    <a:pt x="47543" y="50713"/>
                  </a:lnTo>
                  <a:lnTo>
                    <a:pt x="47543" y="49592"/>
                  </a:lnTo>
                  <a:cubicBezTo>
                    <a:pt x="47426" y="49452"/>
                    <a:pt x="47309" y="49382"/>
                    <a:pt x="47193" y="49382"/>
                  </a:cubicBezTo>
                  <a:cubicBezTo>
                    <a:pt x="47076" y="49382"/>
                    <a:pt x="46959" y="49452"/>
                    <a:pt x="46842" y="49592"/>
                  </a:cubicBezTo>
                  <a:lnTo>
                    <a:pt x="46469" y="51133"/>
                  </a:lnTo>
                  <a:lnTo>
                    <a:pt x="45815" y="50760"/>
                  </a:lnTo>
                  <a:cubicBezTo>
                    <a:pt x="45581" y="51320"/>
                    <a:pt x="45255" y="51834"/>
                    <a:pt x="44741" y="52207"/>
                  </a:cubicBezTo>
                  <a:cubicBezTo>
                    <a:pt x="44532" y="51957"/>
                    <a:pt x="44352" y="51847"/>
                    <a:pt x="44207" y="51847"/>
                  </a:cubicBezTo>
                  <a:cubicBezTo>
                    <a:pt x="44028" y="51847"/>
                    <a:pt x="43905" y="52017"/>
                    <a:pt x="43854" y="52301"/>
                  </a:cubicBezTo>
                  <a:cubicBezTo>
                    <a:pt x="43798" y="52317"/>
                    <a:pt x="43748" y="52323"/>
                    <a:pt x="43702" y="52323"/>
                  </a:cubicBezTo>
                  <a:cubicBezTo>
                    <a:pt x="43499" y="52323"/>
                    <a:pt x="43364" y="52201"/>
                    <a:pt x="43146" y="52201"/>
                  </a:cubicBezTo>
                  <a:cubicBezTo>
                    <a:pt x="43119" y="52201"/>
                    <a:pt x="43090" y="52203"/>
                    <a:pt x="43060" y="52207"/>
                  </a:cubicBezTo>
                  <a:cubicBezTo>
                    <a:pt x="42914" y="52645"/>
                    <a:pt x="42786" y="52864"/>
                    <a:pt x="42608" y="52864"/>
                  </a:cubicBezTo>
                  <a:cubicBezTo>
                    <a:pt x="42501" y="52864"/>
                    <a:pt x="42377" y="52785"/>
                    <a:pt x="42219" y="52628"/>
                  </a:cubicBezTo>
                  <a:cubicBezTo>
                    <a:pt x="41612" y="53001"/>
                    <a:pt x="41098" y="53375"/>
                    <a:pt x="40444" y="53982"/>
                  </a:cubicBezTo>
                  <a:lnTo>
                    <a:pt x="40164" y="53188"/>
                  </a:lnTo>
                  <a:cubicBezTo>
                    <a:pt x="39693" y="53856"/>
                    <a:pt x="39287" y="54260"/>
                    <a:pt x="39004" y="54260"/>
                  </a:cubicBezTo>
                  <a:cubicBezTo>
                    <a:pt x="38950" y="54260"/>
                    <a:pt x="38901" y="54245"/>
                    <a:pt x="38856" y="54216"/>
                  </a:cubicBezTo>
                  <a:lnTo>
                    <a:pt x="38296" y="53702"/>
                  </a:lnTo>
                  <a:lnTo>
                    <a:pt x="37502" y="55056"/>
                  </a:lnTo>
                  <a:lnTo>
                    <a:pt x="36148" y="55383"/>
                  </a:lnTo>
                  <a:cubicBezTo>
                    <a:pt x="36148" y="55615"/>
                    <a:pt x="36363" y="55703"/>
                    <a:pt x="36739" y="55703"/>
                  </a:cubicBezTo>
                  <a:cubicBezTo>
                    <a:pt x="36969" y="55703"/>
                    <a:pt x="37259" y="55670"/>
                    <a:pt x="37596" y="55617"/>
                  </a:cubicBezTo>
                  <a:cubicBezTo>
                    <a:pt x="38810" y="55477"/>
                    <a:pt x="41145" y="54963"/>
                    <a:pt x="42686" y="54496"/>
                  </a:cubicBezTo>
                  <a:cubicBezTo>
                    <a:pt x="44134" y="54076"/>
                    <a:pt x="45815" y="53842"/>
                    <a:pt x="47636" y="53048"/>
                  </a:cubicBezTo>
                  <a:cubicBezTo>
                    <a:pt x="49084" y="52394"/>
                    <a:pt x="50765" y="51180"/>
                    <a:pt x="52400" y="50386"/>
                  </a:cubicBezTo>
                  <a:lnTo>
                    <a:pt x="52400" y="50386"/>
                  </a:lnTo>
                  <a:cubicBezTo>
                    <a:pt x="52773" y="50666"/>
                    <a:pt x="52493" y="51414"/>
                    <a:pt x="49318" y="53935"/>
                  </a:cubicBezTo>
                  <a:lnTo>
                    <a:pt x="47776" y="53468"/>
                  </a:lnTo>
                  <a:lnTo>
                    <a:pt x="47776" y="53468"/>
                  </a:lnTo>
                  <a:lnTo>
                    <a:pt x="48664" y="54589"/>
                  </a:lnTo>
                  <a:cubicBezTo>
                    <a:pt x="48354" y="54899"/>
                    <a:pt x="48077" y="55080"/>
                    <a:pt x="47778" y="55080"/>
                  </a:cubicBezTo>
                  <a:cubicBezTo>
                    <a:pt x="47716" y="55080"/>
                    <a:pt x="47654" y="55072"/>
                    <a:pt x="47590" y="55056"/>
                  </a:cubicBezTo>
                  <a:lnTo>
                    <a:pt x="46235" y="54356"/>
                  </a:lnTo>
                  <a:lnTo>
                    <a:pt x="46235" y="54356"/>
                  </a:lnTo>
                  <a:lnTo>
                    <a:pt x="46656" y="55804"/>
                  </a:lnTo>
                  <a:cubicBezTo>
                    <a:pt x="45859" y="55804"/>
                    <a:pt x="45401" y="55002"/>
                    <a:pt x="44781" y="55002"/>
                  </a:cubicBezTo>
                  <a:cubicBezTo>
                    <a:pt x="44639" y="55002"/>
                    <a:pt x="44487" y="55045"/>
                    <a:pt x="44321" y="55150"/>
                  </a:cubicBezTo>
                  <a:lnTo>
                    <a:pt x="44694" y="56271"/>
                  </a:lnTo>
                  <a:lnTo>
                    <a:pt x="42686" y="55617"/>
                  </a:lnTo>
                  <a:lnTo>
                    <a:pt x="43013" y="56971"/>
                  </a:lnTo>
                  <a:lnTo>
                    <a:pt x="41285" y="56224"/>
                  </a:lnTo>
                  <a:lnTo>
                    <a:pt x="40911" y="56971"/>
                  </a:lnTo>
                  <a:cubicBezTo>
                    <a:pt x="40351" y="56971"/>
                    <a:pt x="40117" y="57111"/>
                    <a:pt x="40024" y="57345"/>
                  </a:cubicBezTo>
                  <a:cubicBezTo>
                    <a:pt x="40690" y="57454"/>
                    <a:pt x="41369" y="57506"/>
                    <a:pt x="42059" y="57506"/>
                  </a:cubicBezTo>
                  <a:cubicBezTo>
                    <a:pt x="45483" y="57506"/>
                    <a:pt x="49182" y="56229"/>
                    <a:pt x="52914" y="54402"/>
                  </a:cubicBezTo>
                  <a:cubicBezTo>
                    <a:pt x="52954" y="54386"/>
                    <a:pt x="52990" y="54379"/>
                    <a:pt x="53022" y="54379"/>
                  </a:cubicBezTo>
                  <a:cubicBezTo>
                    <a:pt x="53176" y="54379"/>
                    <a:pt x="53241" y="54560"/>
                    <a:pt x="53241" y="54869"/>
                  </a:cubicBezTo>
                  <a:cubicBezTo>
                    <a:pt x="52867" y="56644"/>
                    <a:pt x="51559" y="58279"/>
                    <a:pt x="49551" y="59680"/>
                  </a:cubicBezTo>
                  <a:lnTo>
                    <a:pt x="50112" y="57251"/>
                  </a:lnTo>
                  <a:lnTo>
                    <a:pt x="50112" y="57251"/>
                  </a:lnTo>
                  <a:cubicBezTo>
                    <a:pt x="48757" y="57858"/>
                    <a:pt x="47263" y="60801"/>
                    <a:pt x="46142" y="61174"/>
                  </a:cubicBezTo>
                  <a:lnTo>
                    <a:pt x="47356" y="57998"/>
                  </a:lnTo>
                  <a:lnTo>
                    <a:pt x="47356" y="57998"/>
                  </a:lnTo>
                  <a:lnTo>
                    <a:pt x="43807" y="60941"/>
                  </a:lnTo>
                  <a:cubicBezTo>
                    <a:pt x="43480" y="60567"/>
                    <a:pt x="43947" y="59726"/>
                    <a:pt x="44694" y="58652"/>
                  </a:cubicBezTo>
                  <a:cubicBezTo>
                    <a:pt x="43695" y="58652"/>
                    <a:pt x="41901" y="60993"/>
                    <a:pt x="41588" y="60993"/>
                  </a:cubicBezTo>
                  <a:cubicBezTo>
                    <a:pt x="41579" y="60993"/>
                    <a:pt x="41572" y="60991"/>
                    <a:pt x="41565" y="60987"/>
                  </a:cubicBezTo>
                  <a:cubicBezTo>
                    <a:pt x="40771" y="60614"/>
                    <a:pt x="42126" y="59867"/>
                    <a:pt x="42452" y="59306"/>
                  </a:cubicBezTo>
                  <a:cubicBezTo>
                    <a:pt x="42406" y="59302"/>
                    <a:pt x="42361" y="59300"/>
                    <a:pt x="42316" y="59300"/>
                  </a:cubicBezTo>
                  <a:cubicBezTo>
                    <a:pt x="41406" y="59300"/>
                    <a:pt x="40734" y="60169"/>
                    <a:pt x="39977" y="60614"/>
                  </a:cubicBezTo>
                  <a:cubicBezTo>
                    <a:pt x="39884" y="60147"/>
                    <a:pt x="40398" y="59633"/>
                    <a:pt x="41332" y="58839"/>
                  </a:cubicBezTo>
                  <a:lnTo>
                    <a:pt x="41332" y="58839"/>
                  </a:lnTo>
                  <a:lnTo>
                    <a:pt x="38389" y="60147"/>
                  </a:lnTo>
                  <a:cubicBezTo>
                    <a:pt x="38389" y="59633"/>
                    <a:pt x="39510" y="59166"/>
                    <a:pt x="39744" y="58419"/>
                  </a:cubicBezTo>
                  <a:lnTo>
                    <a:pt x="39744" y="58419"/>
                  </a:lnTo>
                  <a:cubicBezTo>
                    <a:pt x="38476" y="59249"/>
                    <a:pt x="37331" y="59875"/>
                    <a:pt x="36922" y="59875"/>
                  </a:cubicBezTo>
                  <a:cubicBezTo>
                    <a:pt x="36894" y="59875"/>
                    <a:pt x="36869" y="59873"/>
                    <a:pt x="36848" y="59867"/>
                  </a:cubicBezTo>
                  <a:lnTo>
                    <a:pt x="37782" y="58419"/>
                  </a:lnTo>
                  <a:lnTo>
                    <a:pt x="35214" y="59773"/>
                  </a:lnTo>
                  <a:lnTo>
                    <a:pt x="36755" y="58092"/>
                  </a:lnTo>
                  <a:lnTo>
                    <a:pt x="34093" y="59400"/>
                  </a:lnTo>
                  <a:lnTo>
                    <a:pt x="34093" y="59400"/>
                  </a:lnTo>
                  <a:lnTo>
                    <a:pt x="34840" y="57952"/>
                  </a:lnTo>
                  <a:lnTo>
                    <a:pt x="32879" y="59213"/>
                  </a:lnTo>
                  <a:lnTo>
                    <a:pt x="32879" y="59213"/>
                  </a:lnTo>
                  <a:lnTo>
                    <a:pt x="33719" y="57672"/>
                  </a:lnTo>
                  <a:lnTo>
                    <a:pt x="33719" y="57672"/>
                  </a:lnTo>
                  <a:cubicBezTo>
                    <a:pt x="32739" y="58465"/>
                    <a:pt x="31851" y="58979"/>
                    <a:pt x="31291" y="58979"/>
                  </a:cubicBezTo>
                  <a:cubicBezTo>
                    <a:pt x="31851" y="58325"/>
                    <a:pt x="32178" y="57765"/>
                    <a:pt x="32085" y="57438"/>
                  </a:cubicBezTo>
                  <a:lnTo>
                    <a:pt x="32085" y="57438"/>
                  </a:lnTo>
                  <a:cubicBezTo>
                    <a:pt x="31197" y="58185"/>
                    <a:pt x="30310" y="58699"/>
                    <a:pt x="29890" y="58699"/>
                  </a:cubicBezTo>
                  <a:lnTo>
                    <a:pt x="30263" y="57438"/>
                  </a:lnTo>
                  <a:lnTo>
                    <a:pt x="30263" y="57438"/>
                  </a:lnTo>
                  <a:cubicBezTo>
                    <a:pt x="29516" y="58185"/>
                    <a:pt x="28676" y="58699"/>
                    <a:pt x="27788" y="58979"/>
                  </a:cubicBezTo>
                  <a:lnTo>
                    <a:pt x="28676" y="57485"/>
                  </a:lnTo>
                  <a:cubicBezTo>
                    <a:pt x="28782" y="57308"/>
                    <a:pt x="28781" y="57078"/>
                    <a:pt x="28632" y="57078"/>
                  </a:cubicBezTo>
                  <a:cubicBezTo>
                    <a:pt x="28584" y="57078"/>
                    <a:pt x="28521" y="57101"/>
                    <a:pt x="28442" y="57158"/>
                  </a:cubicBezTo>
                  <a:lnTo>
                    <a:pt x="26434" y="58839"/>
                  </a:lnTo>
                  <a:cubicBezTo>
                    <a:pt x="26901" y="57998"/>
                    <a:pt x="27134" y="57485"/>
                    <a:pt x="26808" y="57251"/>
                  </a:cubicBezTo>
                  <a:lnTo>
                    <a:pt x="26808" y="57251"/>
                  </a:lnTo>
                  <a:lnTo>
                    <a:pt x="25360" y="57998"/>
                  </a:lnTo>
                  <a:lnTo>
                    <a:pt x="25500" y="57205"/>
                  </a:lnTo>
                  <a:lnTo>
                    <a:pt x="23819" y="58979"/>
                  </a:lnTo>
                  <a:cubicBezTo>
                    <a:pt x="23585" y="58933"/>
                    <a:pt x="23912" y="58465"/>
                    <a:pt x="24146" y="57672"/>
                  </a:cubicBezTo>
                  <a:lnTo>
                    <a:pt x="24146" y="57672"/>
                  </a:lnTo>
                  <a:lnTo>
                    <a:pt x="22371" y="58792"/>
                  </a:lnTo>
                  <a:cubicBezTo>
                    <a:pt x="23352" y="57064"/>
                    <a:pt x="24799" y="55850"/>
                    <a:pt x="26854" y="55243"/>
                  </a:cubicBezTo>
                  <a:cubicBezTo>
                    <a:pt x="29283" y="54449"/>
                    <a:pt x="31151" y="54402"/>
                    <a:pt x="32645" y="54169"/>
                  </a:cubicBezTo>
                  <a:cubicBezTo>
                    <a:pt x="35307" y="53795"/>
                    <a:pt x="36942" y="53562"/>
                    <a:pt x="39090" y="52581"/>
                  </a:cubicBezTo>
                  <a:cubicBezTo>
                    <a:pt x="40071" y="52207"/>
                    <a:pt x="41192" y="51787"/>
                    <a:pt x="42406" y="50760"/>
                  </a:cubicBezTo>
                  <a:cubicBezTo>
                    <a:pt x="42898" y="50390"/>
                    <a:pt x="42814" y="50237"/>
                    <a:pt x="42311" y="50237"/>
                  </a:cubicBezTo>
                  <a:cubicBezTo>
                    <a:pt x="42241" y="50237"/>
                    <a:pt x="42164" y="50240"/>
                    <a:pt x="42079" y="50246"/>
                  </a:cubicBezTo>
                  <a:lnTo>
                    <a:pt x="39370" y="50386"/>
                  </a:lnTo>
                  <a:lnTo>
                    <a:pt x="39370" y="49172"/>
                  </a:lnTo>
                  <a:lnTo>
                    <a:pt x="38296" y="50620"/>
                  </a:lnTo>
                  <a:lnTo>
                    <a:pt x="38063" y="49172"/>
                  </a:lnTo>
                  <a:lnTo>
                    <a:pt x="37175" y="51647"/>
                  </a:lnTo>
                  <a:lnTo>
                    <a:pt x="36802" y="48752"/>
                  </a:lnTo>
                  <a:lnTo>
                    <a:pt x="36148" y="51834"/>
                  </a:lnTo>
                  <a:lnTo>
                    <a:pt x="35774" y="48845"/>
                  </a:lnTo>
                  <a:lnTo>
                    <a:pt x="34653" y="52301"/>
                  </a:lnTo>
                  <a:lnTo>
                    <a:pt x="34326" y="48658"/>
                  </a:lnTo>
                  <a:lnTo>
                    <a:pt x="33673" y="52348"/>
                  </a:lnTo>
                  <a:lnTo>
                    <a:pt x="33019" y="48565"/>
                  </a:lnTo>
                  <a:lnTo>
                    <a:pt x="32552" y="52348"/>
                  </a:lnTo>
                  <a:lnTo>
                    <a:pt x="31805" y="48798"/>
                  </a:lnTo>
                  <a:lnTo>
                    <a:pt x="31478" y="52207"/>
                  </a:lnTo>
                  <a:lnTo>
                    <a:pt x="30497" y="48752"/>
                  </a:lnTo>
                  <a:lnTo>
                    <a:pt x="30404" y="52394"/>
                  </a:lnTo>
                  <a:lnTo>
                    <a:pt x="29283" y="48938"/>
                  </a:lnTo>
                  <a:lnTo>
                    <a:pt x="29049" y="52021"/>
                  </a:lnTo>
                  <a:lnTo>
                    <a:pt x="28302" y="49032"/>
                  </a:lnTo>
                  <a:lnTo>
                    <a:pt x="27975" y="51740"/>
                  </a:lnTo>
                  <a:lnTo>
                    <a:pt x="27321" y="49265"/>
                  </a:lnTo>
                  <a:lnTo>
                    <a:pt x="26994" y="51927"/>
                  </a:lnTo>
                  <a:cubicBezTo>
                    <a:pt x="25873" y="49826"/>
                    <a:pt x="25406" y="48098"/>
                    <a:pt x="26154" y="47117"/>
                  </a:cubicBezTo>
                  <a:cubicBezTo>
                    <a:pt x="27042" y="46118"/>
                    <a:pt x="28194" y="45735"/>
                    <a:pt x="29377" y="45735"/>
                  </a:cubicBezTo>
                  <a:cubicBezTo>
                    <a:pt x="29687" y="45735"/>
                    <a:pt x="30000" y="45761"/>
                    <a:pt x="30310" y="45809"/>
                  </a:cubicBezTo>
                  <a:cubicBezTo>
                    <a:pt x="30637" y="45249"/>
                    <a:pt x="31197" y="44782"/>
                    <a:pt x="31945" y="44362"/>
                  </a:cubicBezTo>
                  <a:lnTo>
                    <a:pt x="32085" y="45015"/>
                  </a:lnTo>
                  <a:lnTo>
                    <a:pt x="33906" y="44408"/>
                  </a:lnTo>
                  <a:lnTo>
                    <a:pt x="34140" y="45062"/>
                  </a:lnTo>
                  <a:lnTo>
                    <a:pt x="36101" y="43988"/>
                  </a:lnTo>
                  <a:close/>
                  <a:moveTo>
                    <a:pt x="79823" y="56237"/>
                  </a:moveTo>
                  <a:cubicBezTo>
                    <a:pt x="80038" y="56237"/>
                    <a:pt x="80024" y="56518"/>
                    <a:pt x="79767" y="57064"/>
                  </a:cubicBezTo>
                  <a:cubicBezTo>
                    <a:pt x="78833" y="58045"/>
                    <a:pt x="77852" y="58512"/>
                    <a:pt x="76778" y="58652"/>
                  </a:cubicBezTo>
                  <a:cubicBezTo>
                    <a:pt x="75143" y="58979"/>
                    <a:pt x="74023" y="60427"/>
                    <a:pt x="72855" y="62295"/>
                  </a:cubicBezTo>
                  <a:lnTo>
                    <a:pt x="76218" y="59867"/>
                  </a:lnTo>
                  <a:cubicBezTo>
                    <a:pt x="76412" y="59806"/>
                    <a:pt x="76565" y="59777"/>
                    <a:pt x="76678" y="59777"/>
                  </a:cubicBezTo>
                  <a:cubicBezTo>
                    <a:pt x="76997" y="59777"/>
                    <a:pt x="76983" y="60012"/>
                    <a:pt x="76638" y="60427"/>
                  </a:cubicBezTo>
                  <a:cubicBezTo>
                    <a:pt x="73089" y="62248"/>
                    <a:pt x="73556" y="64537"/>
                    <a:pt x="72108" y="65004"/>
                  </a:cubicBezTo>
                  <a:cubicBezTo>
                    <a:pt x="71781" y="64677"/>
                    <a:pt x="71874" y="64116"/>
                    <a:pt x="72248" y="63463"/>
                  </a:cubicBezTo>
                  <a:lnTo>
                    <a:pt x="72248" y="63463"/>
                  </a:lnTo>
                  <a:lnTo>
                    <a:pt x="71267" y="63930"/>
                  </a:lnTo>
                  <a:cubicBezTo>
                    <a:pt x="71641" y="62202"/>
                    <a:pt x="72622" y="60707"/>
                    <a:pt x="74023" y="59493"/>
                  </a:cubicBezTo>
                  <a:cubicBezTo>
                    <a:pt x="75610" y="58279"/>
                    <a:pt x="77385" y="57765"/>
                    <a:pt x="79393" y="56411"/>
                  </a:cubicBezTo>
                  <a:cubicBezTo>
                    <a:pt x="79582" y="56294"/>
                    <a:pt x="79726" y="56237"/>
                    <a:pt x="79823" y="56237"/>
                  </a:cubicBezTo>
                  <a:close/>
                  <a:moveTo>
                    <a:pt x="81326" y="63402"/>
                  </a:moveTo>
                  <a:cubicBezTo>
                    <a:pt x="81352" y="63402"/>
                    <a:pt x="81377" y="63406"/>
                    <a:pt x="81401" y="63416"/>
                  </a:cubicBezTo>
                  <a:cubicBezTo>
                    <a:pt x="81635" y="63556"/>
                    <a:pt x="81728" y="64023"/>
                    <a:pt x="81542" y="64537"/>
                  </a:cubicBezTo>
                  <a:cubicBezTo>
                    <a:pt x="81453" y="64933"/>
                    <a:pt x="81116" y="65288"/>
                    <a:pt x="80882" y="65288"/>
                  </a:cubicBezTo>
                  <a:cubicBezTo>
                    <a:pt x="80868" y="65288"/>
                    <a:pt x="80854" y="65287"/>
                    <a:pt x="80841" y="65284"/>
                  </a:cubicBezTo>
                  <a:cubicBezTo>
                    <a:pt x="80514" y="65191"/>
                    <a:pt x="80467" y="64677"/>
                    <a:pt x="80608" y="64210"/>
                  </a:cubicBezTo>
                  <a:cubicBezTo>
                    <a:pt x="80817" y="63749"/>
                    <a:pt x="81101" y="63402"/>
                    <a:pt x="81326" y="63402"/>
                  </a:cubicBezTo>
                  <a:close/>
                  <a:moveTo>
                    <a:pt x="80039" y="62469"/>
                  </a:moveTo>
                  <a:cubicBezTo>
                    <a:pt x="80447" y="62469"/>
                    <a:pt x="80192" y="62850"/>
                    <a:pt x="80000" y="63042"/>
                  </a:cubicBezTo>
                  <a:cubicBezTo>
                    <a:pt x="79160" y="63649"/>
                    <a:pt x="78366" y="64070"/>
                    <a:pt x="77665" y="64864"/>
                  </a:cubicBezTo>
                  <a:cubicBezTo>
                    <a:pt x="77383" y="65146"/>
                    <a:pt x="77188" y="65289"/>
                    <a:pt x="77091" y="65289"/>
                  </a:cubicBezTo>
                  <a:cubicBezTo>
                    <a:pt x="76963" y="65289"/>
                    <a:pt x="77006" y="65041"/>
                    <a:pt x="77245" y="64537"/>
                  </a:cubicBezTo>
                  <a:cubicBezTo>
                    <a:pt x="77759" y="63556"/>
                    <a:pt x="78599" y="62855"/>
                    <a:pt x="79674" y="62529"/>
                  </a:cubicBezTo>
                  <a:cubicBezTo>
                    <a:pt x="79831" y="62487"/>
                    <a:pt x="79951" y="62469"/>
                    <a:pt x="80039" y="62469"/>
                  </a:cubicBezTo>
                  <a:close/>
                  <a:moveTo>
                    <a:pt x="24635" y="60141"/>
                  </a:moveTo>
                  <a:cubicBezTo>
                    <a:pt x="24766" y="60141"/>
                    <a:pt x="24899" y="60143"/>
                    <a:pt x="25033" y="60147"/>
                  </a:cubicBezTo>
                  <a:cubicBezTo>
                    <a:pt x="29283" y="60240"/>
                    <a:pt x="33486" y="60427"/>
                    <a:pt x="37596" y="61548"/>
                  </a:cubicBezTo>
                  <a:cubicBezTo>
                    <a:pt x="40182" y="62328"/>
                    <a:pt x="42428" y="62689"/>
                    <a:pt x="44400" y="62689"/>
                  </a:cubicBezTo>
                  <a:cubicBezTo>
                    <a:pt x="47268" y="62689"/>
                    <a:pt x="49556" y="61923"/>
                    <a:pt x="51466" y="60567"/>
                  </a:cubicBezTo>
                  <a:cubicBezTo>
                    <a:pt x="51711" y="60474"/>
                    <a:pt x="51912" y="60427"/>
                    <a:pt x="52070" y="60427"/>
                  </a:cubicBezTo>
                  <a:cubicBezTo>
                    <a:pt x="52543" y="60427"/>
                    <a:pt x="52622" y="60847"/>
                    <a:pt x="52306" y="61688"/>
                  </a:cubicBezTo>
                  <a:cubicBezTo>
                    <a:pt x="52047" y="62651"/>
                    <a:pt x="51495" y="63144"/>
                    <a:pt x="50881" y="63144"/>
                  </a:cubicBezTo>
                  <a:cubicBezTo>
                    <a:pt x="50721" y="63144"/>
                    <a:pt x="50556" y="63110"/>
                    <a:pt x="50392" y="63042"/>
                  </a:cubicBezTo>
                  <a:cubicBezTo>
                    <a:pt x="50065" y="63789"/>
                    <a:pt x="49644" y="64397"/>
                    <a:pt x="49037" y="64864"/>
                  </a:cubicBezTo>
                  <a:lnTo>
                    <a:pt x="49037" y="64864"/>
                  </a:lnTo>
                  <a:lnTo>
                    <a:pt x="49131" y="63322"/>
                  </a:lnTo>
                  <a:lnTo>
                    <a:pt x="49131" y="63322"/>
                  </a:lnTo>
                  <a:cubicBezTo>
                    <a:pt x="48384" y="64397"/>
                    <a:pt x="47590" y="64957"/>
                    <a:pt x="46889" y="65050"/>
                  </a:cubicBezTo>
                  <a:lnTo>
                    <a:pt x="47263" y="63509"/>
                  </a:lnTo>
                  <a:lnTo>
                    <a:pt x="47263" y="63509"/>
                  </a:lnTo>
                  <a:cubicBezTo>
                    <a:pt x="46796" y="64397"/>
                    <a:pt x="46235" y="65237"/>
                    <a:pt x="45021" y="65798"/>
                  </a:cubicBezTo>
                  <a:cubicBezTo>
                    <a:pt x="45815" y="64537"/>
                    <a:pt x="46002" y="63883"/>
                    <a:pt x="45768" y="63509"/>
                  </a:cubicBezTo>
                  <a:lnTo>
                    <a:pt x="45768" y="63509"/>
                  </a:lnTo>
                  <a:cubicBezTo>
                    <a:pt x="44788" y="64724"/>
                    <a:pt x="43807" y="65611"/>
                    <a:pt x="42686" y="65844"/>
                  </a:cubicBezTo>
                  <a:lnTo>
                    <a:pt x="43200" y="64397"/>
                  </a:lnTo>
                  <a:lnTo>
                    <a:pt x="43200" y="64397"/>
                  </a:lnTo>
                  <a:cubicBezTo>
                    <a:pt x="42491" y="64751"/>
                    <a:pt x="42119" y="65525"/>
                    <a:pt x="41127" y="65525"/>
                  </a:cubicBezTo>
                  <a:cubicBezTo>
                    <a:pt x="41073" y="65525"/>
                    <a:pt x="41016" y="65522"/>
                    <a:pt x="40958" y="65517"/>
                  </a:cubicBezTo>
                  <a:lnTo>
                    <a:pt x="41939" y="63930"/>
                  </a:lnTo>
                  <a:lnTo>
                    <a:pt x="40211" y="64724"/>
                  </a:lnTo>
                  <a:lnTo>
                    <a:pt x="40398" y="63649"/>
                  </a:lnTo>
                  <a:lnTo>
                    <a:pt x="40398" y="63649"/>
                  </a:lnTo>
                  <a:lnTo>
                    <a:pt x="38856" y="64630"/>
                  </a:lnTo>
                  <a:lnTo>
                    <a:pt x="39417" y="63276"/>
                  </a:lnTo>
                  <a:lnTo>
                    <a:pt x="37642" y="64023"/>
                  </a:lnTo>
                  <a:lnTo>
                    <a:pt x="37549" y="63136"/>
                  </a:lnTo>
                  <a:lnTo>
                    <a:pt x="36335" y="63463"/>
                  </a:lnTo>
                  <a:lnTo>
                    <a:pt x="36335" y="62482"/>
                  </a:lnTo>
                  <a:lnTo>
                    <a:pt x="35260" y="63042"/>
                  </a:lnTo>
                  <a:lnTo>
                    <a:pt x="35120" y="62295"/>
                  </a:lnTo>
                  <a:lnTo>
                    <a:pt x="33673" y="62855"/>
                  </a:lnTo>
                  <a:lnTo>
                    <a:pt x="33766" y="61735"/>
                  </a:lnTo>
                  <a:lnTo>
                    <a:pt x="32692" y="62295"/>
                  </a:lnTo>
                  <a:lnTo>
                    <a:pt x="32318" y="61735"/>
                  </a:lnTo>
                  <a:lnTo>
                    <a:pt x="31057" y="62202"/>
                  </a:lnTo>
                  <a:lnTo>
                    <a:pt x="30824" y="61221"/>
                  </a:lnTo>
                  <a:lnTo>
                    <a:pt x="29703" y="62342"/>
                  </a:lnTo>
                  <a:lnTo>
                    <a:pt x="29516" y="61408"/>
                  </a:lnTo>
                  <a:cubicBezTo>
                    <a:pt x="29063" y="61725"/>
                    <a:pt x="28742" y="62437"/>
                    <a:pt x="28254" y="62437"/>
                  </a:cubicBezTo>
                  <a:cubicBezTo>
                    <a:pt x="28239" y="62437"/>
                    <a:pt x="28224" y="62437"/>
                    <a:pt x="28209" y="62435"/>
                  </a:cubicBezTo>
                  <a:lnTo>
                    <a:pt x="27882" y="61408"/>
                  </a:lnTo>
                  <a:cubicBezTo>
                    <a:pt x="27275" y="61968"/>
                    <a:pt x="26854" y="62762"/>
                    <a:pt x="26200" y="62855"/>
                  </a:cubicBezTo>
                  <a:lnTo>
                    <a:pt x="26340" y="61501"/>
                  </a:lnTo>
                  <a:lnTo>
                    <a:pt x="26340" y="61501"/>
                  </a:lnTo>
                  <a:cubicBezTo>
                    <a:pt x="25687" y="62108"/>
                    <a:pt x="25126" y="63182"/>
                    <a:pt x="24332" y="63276"/>
                  </a:cubicBezTo>
                  <a:lnTo>
                    <a:pt x="24659" y="61828"/>
                  </a:lnTo>
                  <a:lnTo>
                    <a:pt x="24659" y="61828"/>
                  </a:lnTo>
                  <a:cubicBezTo>
                    <a:pt x="24099" y="62388"/>
                    <a:pt x="23632" y="63369"/>
                    <a:pt x="22978" y="63369"/>
                  </a:cubicBezTo>
                  <a:lnTo>
                    <a:pt x="23492" y="62015"/>
                  </a:lnTo>
                  <a:lnTo>
                    <a:pt x="23492" y="62015"/>
                  </a:lnTo>
                  <a:cubicBezTo>
                    <a:pt x="22773" y="62509"/>
                    <a:pt x="21795" y="63608"/>
                    <a:pt x="21306" y="63608"/>
                  </a:cubicBezTo>
                  <a:cubicBezTo>
                    <a:pt x="21286" y="63608"/>
                    <a:pt x="21268" y="63606"/>
                    <a:pt x="21250" y="63603"/>
                  </a:cubicBezTo>
                  <a:lnTo>
                    <a:pt x="21577" y="62248"/>
                  </a:lnTo>
                  <a:lnTo>
                    <a:pt x="21577" y="62248"/>
                  </a:lnTo>
                  <a:cubicBezTo>
                    <a:pt x="21234" y="62463"/>
                    <a:pt x="20970" y="62913"/>
                    <a:pt x="20603" y="62913"/>
                  </a:cubicBezTo>
                  <a:cubicBezTo>
                    <a:pt x="20571" y="62913"/>
                    <a:pt x="20537" y="62910"/>
                    <a:pt x="20503" y="62902"/>
                  </a:cubicBezTo>
                  <a:lnTo>
                    <a:pt x="20830" y="62108"/>
                  </a:lnTo>
                  <a:cubicBezTo>
                    <a:pt x="21523" y="60461"/>
                    <a:pt x="22941" y="60141"/>
                    <a:pt x="24635" y="60141"/>
                  </a:cubicBezTo>
                  <a:close/>
                  <a:moveTo>
                    <a:pt x="56580" y="63533"/>
                  </a:moveTo>
                  <a:cubicBezTo>
                    <a:pt x="56606" y="63533"/>
                    <a:pt x="56629" y="63540"/>
                    <a:pt x="56650" y="63556"/>
                  </a:cubicBezTo>
                  <a:cubicBezTo>
                    <a:pt x="56743" y="63556"/>
                    <a:pt x="56416" y="64116"/>
                    <a:pt x="55902" y="64770"/>
                  </a:cubicBezTo>
                  <a:cubicBezTo>
                    <a:pt x="55412" y="65394"/>
                    <a:pt x="54965" y="65848"/>
                    <a:pt x="54884" y="65848"/>
                  </a:cubicBezTo>
                  <a:cubicBezTo>
                    <a:pt x="54880" y="65848"/>
                    <a:pt x="54877" y="65846"/>
                    <a:pt x="54875" y="65844"/>
                  </a:cubicBezTo>
                  <a:cubicBezTo>
                    <a:pt x="54782" y="65844"/>
                    <a:pt x="55109" y="65191"/>
                    <a:pt x="55576" y="64630"/>
                  </a:cubicBezTo>
                  <a:cubicBezTo>
                    <a:pt x="56032" y="64008"/>
                    <a:pt x="56378" y="63533"/>
                    <a:pt x="56580" y="63533"/>
                  </a:cubicBezTo>
                  <a:close/>
                  <a:moveTo>
                    <a:pt x="82725" y="52364"/>
                  </a:moveTo>
                  <a:cubicBezTo>
                    <a:pt x="82995" y="52364"/>
                    <a:pt x="83147" y="52995"/>
                    <a:pt x="82756" y="54169"/>
                  </a:cubicBezTo>
                  <a:cubicBezTo>
                    <a:pt x="81775" y="57251"/>
                    <a:pt x="79347" y="59586"/>
                    <a:pt x="77712" y="60847"/>
                  </a:cubicBezTo>
                  <a:cubicBezTo>
                    <a:pt x="75937" y="62388"/>
                    <a:pt x="74723" y="64023"/>
                    <a:pt x="72949" y="66405"/>
                  </a:cubicBezTo>
                  <a:cubicBezTo>
                    <a:pt x="72771" y="66671"/>
                    <a:pt x="72600" y="66789"/>
                    <a:pt x="72485" y="66789"/>
                  </a:cubicBezTo>
                  <a:cubicBezTo>
                    <a:pt x="72297" y="66789"/>
                    <a:pt x="72257" y="66476"/>
                    <a:pt x="72575" y="65984"/>
                  </a:cubicBezTo>
                  <a:cubicBezTo>
                    <a:pt x="74023" y="62996"/>
                    <a:pt x="76264" y="61127"/>
                    <a:pt x="78319" y="59493"/>
                  </a:cubicBezTo>
                  <a:cubicBezTo>
                    <a:pt x="80094" y="58045"/>
                    <a:pt x="81261" y="55617"/>
                    <a:pt x="82242" y="52955"/>
                  </a:cubicBezTo>
                  <a:cubicBezTo>
                    <a:pt x="82392" y="52556"/>
                    <a:pt x="82576" y="52364"/>
                    <a:pt x="82725" y="52364"/>
                  </a:cubicBezTo>
                  <a:close/>
                  <a:moveTo>
                    <a:pt x="76031" y="65564"/>
                  </a:moveTo>
                  <a:cubicBezTo>
                    <a:pt x="76078" y="65564"/>
                    <a:pt x="76264" y="65984"/>
                    <a:pt x="76264" y="66311"/>
                  </a:cubicBezTo>
                  <a:cubicBezTo>
                    <a:pt x="76264" y="66778"/>
                    <a:pt x="76124" y="67105"/>
                    <a:pt x="76031" y="67105"/>
                  </a:cubicBezTo>
                  <a:cubicBezTo>
                    <a:pt x="75891" y="67105"/>
                    <a:pt x="75797" y="66778"/>
                    <a:pt x="75797" y="66311"/>
                  </a:cubicBezTo>
                  <a:cubicBezTo>
                    <a:pt x="75797" y="65984"/>
                    <a:pt x="75891" y="65564"/>
                    <a:pt x="76031" y="65564"/>
                  </a:cubicBezTo>
                  <a:close/>
                  <a:moveTo>
                    <a:pt x="50042" y="65278"/>
                  </a:moveTo>
                  <a:cubicBezTo>
                    <a:pt x="50092" y="65278"/>
                    <a:pt x="50132" y="65295"/>
                    <a:pt x="50158" y="65331"/>
                  </a:cubicBezTo>
                  <a:cubicBezTo>
                    <a:pt x="50345" y="65564"/>
                    <a:pt x="50112" y="66265"/>
                    <a:pt x="49738" y="66872"/>
                  </a:cubicBezTo>
                  <a:cubicBezTo>
                    <a:pt x="49372" y="67385"/>
                    <a:pt x="48976" y="67754"/>
                    <a:pt x="48755" y="67754"/>
                  </a:cubicBezTo>
                  <a:cubicBezTo>
                    <a:pt x="48695" y="67754"/>
                    <a:pt x="48647" y="67726"/>
                    <a:pt x="48617" y="67666"/>
                  </a:cubicBezTo>
                  <a:cubicBezTo>
                    <a:pt x="48477" y="67526"/>
                    <a:pt x="48710" y="66872"/>
                    <a:pt x="49037" y="66125"/>
                  </a:cubicBezTo>
                  <a:cubicBezTo>
                    <a:pt x="49416" y="65594"/>
                    <a:pt x="49826" y="65278"/>
                    <a:pt x="50042" y="65278"/>
                  </a:cubicBezTo>
                  <a:close/>
                  <a:moveTo>
                    <a:pt x="43947" y="67245"/>
                  </a:moveTo>
                  <a:cubicBezTo>
                    <a:pt x="44601" y="67245"/>
                    <a:pt x="45161" y="67432"/>
                    <a:pt x="45161" y="67666"/>
                  </a:cubicBezTo>
                  <a:cubicBezTo>
                    <a:pt x="45208" y="67993"/>
                    <a:pt x="44601" y="68226"/>
                    <a:pt x="43947" y="68226"/>
                  </a:cubicBezTo>
                  <a:cubicBezTo>
                    <a:pt x="43153" y="68226"/>
                    <a:pt x="42593" y="67993"/>
                    <a:pt x="42593" y="67666"/>
                  </a:cubicBezTo>
                  <a:cubicBezTo>
                    <a:pt x="42593" y="67432"/>
                    <a:pt x="43200" y="67245"/>
                    <a:pt x="43947" y="67245"/>
                  </a:cubicBezTo>
                  <a:close/>
                  <a:moveTo>
                    <a:pt x="82709" y="55196"/>
                  </a:moveTo>
                  <a:lnTo>
                    <a:pt x="82849" y="55617"/>
                  </a:lnTo>
                  <a:cubicBezTo>
                    <a:pt x="82476" y="59166"/>
                    <a:pt x="81355" y="61314"/>
                    <a:pt x="79393" y="61735"/>
                  </a:cubicBezTo>
                  <a:lnTo>
                    <a:pt x="76825" y="63976"/>
                  </a:lnTo>
                  <a:cubicBezTo>
                    <a:pt x="76031" y="64443"/>
                    <a:pt x="75050" y="65891"/>
                    <a:pt x="73602" y="68086"/>
                  </a:cubicBezTo>
                  <a:cubicBezTo>
                    <a:pt x="73319" y="68205"/>
                    <a:pt x="73116" y="68263"/>
                    <a:pt x="72989" y="68263"/>
                  </a:cubicBezTo>
                  <a:cubicBezTo>
                    <a:pt x="72717" y="68263"/>
                    <a:pt x="72786" y="68002"/>
                    <a:pt x="73135" y="67526"/>
                  </a:cubicBezTo>
                  <a:cubicBezTo>
                    <a:pt x="73509" y="66872"/>
                    <a:pt x="74256" y="66218"/>
                    <a:pt x="74723" y="65658"/>
                  </a:cubicBezTo>
                  <a:cubicBezTo>
                    <a:pt x="75097" y="65004"/>
                    <a:pt x="75097" y="64537"/>
                    <a:pt x="75517" y="64070"/>
                  </a:cubicBezTo>
                  <a:cubicBezTo>
                    <a:pt x="76591" y="62622"/>
                    <a:pt x="77712" y="61408"/>
                    <a:pt x="79066" y="60427"/>
                  </a:cubicBezTo>
                  <a:cubicBezTo>
                    <a:pt x="80608" y="59446"/>
                    <a:pt x="81728" y="57672"/>
                    <a:pt x="82709" y="55196"/>
                  </a:cubicBezTo>
                  <a:close/>
                  <a:moveTo>
                    <a:pt x="48106" y="66369"/>
                  </a:moveTo>
                  <a:cubicBezTo>
                    <a:pt x="48142" y="66369"/>
                    <a:pt x="48173" y="66381"/>
                    <a:pt x="48197" y="66405"/>
                  </a:cubicBezTo>
                  <a:cubicBezTo>
                    <a:pt x="48384" y="66545"/>
                    <a:pt x="48243" y="67105"/>
                    <a:pt x="47917" y="67619"/>
                  </a:cubicBezTo>
                  <a:cubicBezTo>
                    <a:pt x="47646" y="68083"/>
                    <a:pt x="47311" y="68355"/>
                    <a:pt x="47124" y="68355"/>
                  </a:cubicBezTo>
                  <a:cubicBezTo>
                    <a:pt x="47086" y="68355"/>
                    <a:pt x="47053" y="68344"/>
                    <a:pt x="47029" y="68320"/>
                  </a:cubicBezTo>
                  <a:cubicBezTo>
                    <a:pt x="46889" y="68179"/>
                    <a:pt x="47029" y="67619"/>
                    <a:pt x="47403" y="67105"/>
                  </a:cubicBezTo>
                  <a:cubicBezTo>
                    <a:pt x="47635" y="66641"/>
                    <a:pt x="47931" y="66369"/>
                    <a:pt x="48106" y="66369"/>
                  </a:cubicBezTo>
                  <a:close/>
                  <a:moveTo>
                    <a:pt x="46512" y="66805"/>
                  </a:moveTo>
                  <a:cubicBezTo>
                    <a:pt x="46532" y="66805"/>
                    <a:pt x="46548" y="66811"/>
                    <a:pt x="46562" y="66825"/>
                  </a:cubicBezTo>
                  <a:cubicBezTo>
                    <a:pt x="46702" y="66965"/>
                    <a:pt x="46562" y="67385"/>
                    <a:pt x="46375" y="67853"/>
                  </a:cubicBezTo>
                  <a:cubicBezTo>
                    <a:pt x="46076" y="68194"/>
                    <a:pt x="45816" y="68419"/>
                    <a:pt x="45631" y="68419"/>
                  </a:cubicBezTo>
                  <a:cubicBezTo>
                    <a:pt x="45614" y="68419"/>
                    <a:pt x="45597" y="68417"/>
                    <a:pt x="45581" y="68413"/>
                  </a:cubicBezTo>
                  <a:cubicBezTo>
                    <a:pt x="45488" y="68273"/>
                    <a:pt x="45581" y="67759"/>
                    <a:pt x="45908" y="67385"/>
                  </a:cubicBezTo>
                  <a:cubicBezTo>
                    <a:pt x="46187" y="67027"/>
                    <a:pt x="46398" y="66805"/>
                    <a:pt x="46512" y="66805"/>
                  </a:cubicBezTo>
                  <a:close/>
                  <a:moveTo>
                    <a:pt x="79429" y="64239"/>
                  </a:moveTo>
                  <a:cubicBezTo>
                    <a:pt x="79643" y="64239"/>
                    <a:pt x="79528" y="64570"/>
                    <a:pt x="79020" y="65191"/>
                  </a:cubicBezTo>
                  <a:cubicBezTo>
                    <a:pt x="78272" y="66171"/>
                    <a:pt x="77805" y="67385"/>
                    <a:pt x="77245" y="68460"/>
                  </a:cubicBezTo>
                  <a:cubicBezTo>
                    <a:pt x="77117" y="68690"/>
                    <a:pt x="76863" y="68962"/>
                    <a:pt x="76675" y="68962"/>
                  </a:cubicBezTo>
                  <a:cubicBezTo>
                    <a:pt x="76520" y="68962"/>
                    <a:pt x="76409" y="68776"/>
                    <a:pt x="76451" y="68226"/>
                  </a:cubicBezTo>
                  <a:cubicBezTo>
                    <a:pt x="76685" y="66778"/>
                    <a:pt x="77385" y="65517"/>
                    <a:pt x="78599" y="64677"/>
                  </a:cubicBezTo>
                  <a:cubicBezTo>
                    <a:pt x="79006" y="64381"/>
                    <a:pt x="79288" y="64239"/>
                    <a:pt x="79429" y="64239"/>
                  </a:cubicBezTo>
                  <a:close/>
                  <a:moveTo>
                    <a:pt x="62674" y="65191"/>
                  </a:moveTo>
                  <a:lnTo>
                    <a:pt x="62207" y="66732"/>
                  </a:lnTo>
                  <a:lnTo>
                    <a:pt x="64029" y="65844"/>
                  </a:lnTo>
                  <a:cubicBezTo>
                    <a:pt x="64284" y="65750"/>
                    <a:pt x="64482" y="65702"/>
                    <a:pt x="64617" y="65702"/>
                  </a:cubicBezTo>
                  <a:cubicBezTo>
                    <a:pt x="64950" y="65702"/>
                    <a:pt x="64901" y="65993"/>
                    <a:pt x="64402" y="66592"/>
                  </a:cubicBezTo>
                  <a:lnTo>
                    <a:pt x="60713" y="68366"/>
                  </a:lnTo>
                  <a:cubicBezTo>
                    <a:pt x="58534" y="69577"/>
                    <a:pt x="56329" y="70429"/>
                    <a:pt x="54118" y="70429"/>
                  </a:cubicBezTo>
                  <a:cubicBezTo>
                    <a:pt x="53343" y="70429"/>
                    <a:pt x="52568" y="70324"/>
                    <a:pt x="51793" y="70094"/>
                  </a:cubicBezTo>
                  <a:cubicBezTo>
                    <a:pt x="51046" y="69767"/>
                    <a:pt x="50905" y="69440"/>
                    <a:pt x="51232" y="68740"/>
                  </a:cubicBezTo>
                  <a:cubicBezTo>
                    <a:pt x="51606" y="68226"/>
                    <a:pt x="52073" y="67853"/>
                    <a:pt x="52493" y="67666"/>
                  </a:cubicBezTo>
                  <a:lnTo>
                    <a:pt x="52493" y="68646"/>
                  </a:lnTo>
                  <a:lnTo>
                    <a:pt x="54595" y="66125"/>
                  </a:lnTo>
                  <a:lnTo>
                    <a:pt x="53521" y="69113"/>
                  </a:lnTo>
                  <a:cubicBezTo>
                    <a:pt x="54369" y="67416"/>
                    <a:pt x="55090" y="66445"/>
                    <a:pt x="55764" y="66445"/>
                  </a:cubicBezTo>
                  <a:cubicBezTo>
                    <a:pt x="55794" y="66445"/>
                    <a:pt x="55825" y="66447"/>
                    <a:pt x="55856" y="66451"/>
                  </a:cubicBezTo>
                  <a:lnTo>
                    <a:pt x="54501" y="69113"/>
                  </a:lnTo>
                  <a:cubicBezTo>
                    <a:pt x="54427" y="69374"/>
                    <a:pt x="54530" y="69515"/>
                    <a:pt x="54740" y="69515"/>
                  </a:cubicBezTo>
                  <a:cubicBezTo>
                    <a:pt x="54794" y="69515"/>
                    <a:pt x="54855" y="69506"/>
                    <a:pt x="54922" y="69487"/>
                  </a:cubicBezTo>
                  <a:cubicBezTo>
                    <a:pt x="55856" y="67059"/>
                    <a:pt x="56696" y="65704"/>
                    <a:pt x="57257" y="65611"/>
                  </a:cubicBezTo>
                  <a:lnTo>
                    <a:pt x="57257" y="65611"/>
                  </a:lnTo>
                  <a:lnTo>
                    <a:pt x="56043" y="69254"/>
                  </a:lnTo>
                  <a:cubicBezTo>
                    <a:pt x="56509" y="68321"/>
                    <a:pt x="56846" y="67841"/>
                    <a:pt x="57081" y="67841"/>
                  </a:cubicBezTo>
                  <a:cubicBezTo>
                    <a:pt x="57128" y="67841"/>
                    <a:pt x="57171" y="67860"/>
                    <a:pt x="57210" y="67899"/>
                  </a:cubicBezTo>
                  <a:lnTo>
                    <a:pt x="56883" y="69020"/>
                  </a:lnTo>
                  <a:cubicBezTo>
                    <a:pt x="57369" y="67968"/>
                    <a:pt x="57784" y="67442"/>
                    <a:pt x="58099" y="67442"/>
                  </a:cubicBezTo>
                  <a:cubicBezTo>
                    <a:pt x="58148" y="67442"/>
                    <a:pt x="58194" y="67454"/>
                    <a:pt x="58238" y="67479"/>
                  </a:cubicBezTo>
                  <a:lnTo>
                    <a:pt x="58097" y="68506"/>
                  </a:lnTo>
                  <a:cubicBezTo>
                    <a:pt x="58331" y="68086"/>
                    <a:pt x="58611" y="67759"/>
                    <a:pt x="58985" y="67526"/>
                  </a:cubicBezTo>
                  <a:lnTo>
                    <a:pt x="59358" y="68366"/>
                  </a:lnTo>
                  <a:cubicBezTo>
                    <a:pt x="59499" y="67666"/>
                    <a:pt x="59872" y="67152"/>
                    <a:pt x="60339" y="66778"/>
                  </a:cubicBezTo>
                  <a:lnTo>
                    <a:pt x="60666" y="67526"/>
                  </a:lnTo>
                  <a:cubicBezTo>
                    <a:pt x="61086" y="66732"/>
                    <a:pt x="61740" y="65984"/>
                    <a:pt x="62674" y="65191"/>
                  </a:cubicBezTo>
                  <a:close/>
                  <a:moveTo>
                    <a:pt x="67036" y="69716"/>
                  </a:moveTo>
                  <a:cubicBezTo>
                    <a:pt x="67048" y="69716"/>
                    <a:pt x="67057" y="69717"/>
                    <a:pt x="67064" y="69721"/>
                  </a:cubicBezTo>
                  <a:cubicBezTo>
                    <a:pt x="67158" y="69861"/>
                    <a:pt x="66737" y="70421"/>
                    <a:pt x="66130" y="70935"/>
                  </a:cubicBezTo>
                  <a:cubicBezTo>
                    <a:pt x="65611" y="71334"/>
                    <a:pt x="65092" y="71665"/>
                    <a:pt x="64923" y="71665"/>
                  </a:cubicBezTo>
                  <a:cubicBezTo>
                    <a:pt x="64894" y="71665"/>
                    <a:pt x="64876" y="71656"/>
                    <a:pt x="64869" y="71635"/>
                  </a:cubicBezTo>
                  <a:cubicBezTo>
                    <a:pt x="64729" y="71495"/>
                    <a:pt x="65196" y="70935"/>
                    <a:pt x="65756" y="70515"/>
                  </a:cubicBezTo>
                  <a:cubicBezTo>
                    <a:pt x="66320" y="69994"/>
                    <a:pt x="66884" y="69716"/>
                    <a:pt x="67036" y="69716"/>
                  </a:cubicBezTo>
                  <a:close/>
                  <a:moveTo>
                    <a:pt x="61834" y="71635"/>
                  </a:moveTo>
                  <a:cubicBezTo>
                    <a:pt x="62020" y="71635"/>
                    <a:pt x="62160" y="71775"/>
                    <a:pt x="62160" y="72009"/>
                  </a:cubicBezTo>
                  <a:cubicBezTo>
                    <a:pt x="62160" y="72196"/>
                    <a:pt x="62020" y="72429"/>
                    <a:pt x="61834" y="72429"/>
                  </a:cubicBezTo>
                  <a:cubicBezTo>
                    <a:pt x="61693" y="72429"/>
                    <a:pt x="61507" y="72196"/>
                    <a:pt x="61507" y="72009"/>
                  </a:cubicBezTo>
                  <a:cubicBezTo>
                    <a:pt x="61507" y="71775"/>
                    <a:pt x="61647" y="71635"/>
                    <a:pt x="61834" y="71635"/>
                  </a:cubicBezTo>
                  <a:close/>
                  <a:moveTo>
                    <a:pt x="60619" y="72009"/>
                  </a:moveTo>
                  <a:cubicBezTo>
                    <a:pt x="60806" y="72009"/>
                    <a:pt x="61040" y="72196"/>
                    <a:pt x="61040" y="72523"/>
                  </a:cubicBezTo>
                  <a:cubicBezTo>
                    <a:pt x="61040" y="72756"/>
                    <a:pt x="60806" y="72990"/>
                    <a:pt x="60619" y="72990"/>
                  </a:cubicBezTo>
                  <a:cubicBezTo>
                    <a:pt x="60292" y="72990"/>
                    <a:pt x="60152" y="72756"/>
                    <a:pt x="60152" y="72523"/>
                  </a:cubicBezTo>
                  <a:cubicBezTo>
                    <a:pt x="60152" y="72196"/>
                    <a:pt x="60292" y="72009"/>
                    <a:pt x="60619" y="72009"/>
                  </a:cubicBezTo>
                  <a:close/>
                  <a:moveTo>
                    <a:pt x="81261" y="72196"/>
                  </a:moveTo>
                  <a:cubicBezTo>
                    <a:pt x="81822" y="72756"/>
                    <a:pt x="82289" y="72990"/>
                    <a:pt x="82709" y="73503"/>
                  </a:cubicBezTo>
                  <a:cubicBezTo>
                    <a:pt x="82566" y="73515"/>
                    <a:pt x="82437" y="73522"/>
                    <a:pt x="82322" y="73522"/>
                  </a:cubicBezTo>
                  <a:cubicBezTo>
                    <a:pt x="81531" y="73522"/>
                    <a:pt x="81343" y="73214"/>
                    <a:pt x="81261" y="72196"/>
                  </a:cubicBezTo>
                  <a:close/>
                  <a:moveTo>
                    <a:pt x="81075" y="67432"/>
                  </a:moveTo>
                  <a:cubicBezTo>
                    <a:pt x="82803" y="69674"/>
                    <a:pt x="84390" y="71308"/>
                    <a:pt x="86072" y="73457"/>
                  </a:cubicBezTo>
                  <a:cubicBezTo>
                    <a:pt x="85978" y="73573"/>
                    <a:pt x="85850" y="73632"/>
                    <a:pt x="85686" y="73632"/>
                  </a:cubicBezTo>
                  <a:cubicBezTo>
                    <a:pt x="85523" y="73632"/>
                    <a:pt x="85324" y="73573"/>
                    <a:pt x="85091" y="73457"/>
                  </a:cubicBezTo>
                  <a:cubicBezTo>
                    <a:pt x="83690" y="72009"/>
                    <a:pt x="82476" y="70982"/>
                    <a:pt x="80934" y="69440"/>
                  </a:cubicBezTo>
                  <a:cubicBezTo>
                    <a:pt x="80934" y="68833"/>
                    <a:pt x="80934" y="68179"/>
                    <a:pt x="81075" y="67432"/>
                  </a:cubicBezTo>
                  <a:close/>
                  <a:moveTo>
                    <a:pt x="81028" y="70094"/>
                  </a:moveTo>
                  <a:lnTo>
                    <a:pt x="81028" y="70094"/>
                  </a:lnTo>
                  <a:cubicBezTo>
                    <a:pt x="82335" y="71402"/>
                    <a:pt x="83456" y="72102"/>
                    <a:pt x="84671" y="73410"/>
                  </a:cubicBezTo>
                  <a:cubicBezTo>
                    <a:pt x="84458" y="73596"/>
                    <a:pt x="84230" y="73676"/>
                    <a:pt x="84013" y="73676"/>
                  </a:cubicBezTo>
                  <a:cubicBezTo>
                    <a:pt x="83849" y="73676"/>
                    <a:pt x="83690" y="73631"/>
                    <a:pt x="83550" y="73550"/>
                  </a:cubicBezTo>
                  <a:cubicBezTo>
                    <a:pt x="82709" y="72756"/>
                    <a:pt x="81962" y="72289"/>
                    <a:pt x="81261" y="71542"/>
                  </a:cubicBezTo>
                  <a:cubicBezTo>
                    <a:pt x="81168" y="71075"/>
                    <a:pt x="81121" y="70561"/>
                    <a:pt x="81028" y="70094"/>
                  </a:cubicBezTo>
                  <a:close/>
                  <a:moveTo>
                    <a:pt x="81682" y="65658"/>
                  </a:moveTo>
                  <a:cubicBezTo>
                    <a:pt x="83923" y="68460"/>
                    <a:pt x="86445" y="71215"/>
                    <a:pt x="88407" y="73784"/>
                  </a:cubicBezTo>
                  <a:cubicBezTo>
                    <a:pt x="88300" y="73891"/>
                    <a:pt x="88144" y="73949"/>
                    <a:pt x="87952" y="73949"/>
                  </a:cubicBezTo>
                  <a:cubicBezTo>
                    <a:pt x="87726" y="73949"/>
                    <a:pt x="87449" y="73867"/>
                    <a:pt x="87146" y="73690"/>
                  </a:cubicBezTo>
                  <a:cubicBezTo>
                    <a:pt x="85044" y="71215"/>
                    <a:pt x="83176" y="69300"/>
                    <a:pt x="81261" y="67012"/>
                  </a:cubicBezTo>
                  <a:cubicBezTo>
                    <a:pt x="81261" y="66872"/>
                    <a:pt x="81261" y="66778"/>
                    <a:pt x="81308" y="66638"/>
                  </a:cubicBezTo>
                  <a:cubicBezTo>
                    <a:pt x="81448" y="66311"/>
                    <a:pt x="81542" y="66078"/>
                    <a:pt x="81682" y="65658"/>
                  </a:cubicBezTo>
                  <a:close/>
                  <a:moveTo>
                    <a:pt x="82055" y="63976"/>
                  </a:moveTo>
                  <a:cubicBezTo>
                    <a:pt x="84530" y="67012"/>
                    <a:pt x="85838" y="68460"/>
                    <a:pt x="88033" y="71168"/>
                  </a:cubicBezTo>
                  <a:cubicBezTo>
                    <a:pt x="88360" y="71542"/>
                    <a:pt x="90135" y="73737"/>
                    <a:pt x="90462" y="74064"/>
                  </a:cubicBezTo>
                  <a:cubicBezTo>
                    <a:pt x="90319" y="74125"/>
                    <a:pt x="90167" y="74159"/>
                    <a:pt x="90011" y="74159"/>
                  </a:cubicBezTo>
                  <a:cubicBezTo>
                    <a:pt x="89808" y="74159"/>
                    <a:pt x="89598" y="74102"/>
                    <a:pt x="89387" y="73970"/>
                  </a:cubicBezTo>
                  <a:cubicBezTo>
                    <a:pt x="86632" y="70748"/>
                    <a:pt x="84297" y="68086"/>
                    <a:pt x="81728" y="65097"/>
                  </a:cubicBezTo>
                  <a:cubicBezTo>
                    <a:pt x="81868" y="64770"/>
                    <a:pt x="81962" y="64350"/>
                    <a:pt x="82055" y="63976"/>
                  </a:cubicBezTo>
                  <a:close/>
                  <a:moveTo>
                    <a:pt x="82476" y="62108"/>
                  </a:moveTo>
                  <a:cubicBezTo>
                    <a:pt x="84904" y="65097"/>
                    <a:pt x="88920" y="69954"/>
                    <a:pt x="91349" y="72896"/>
                  </a:cubicBezTo>
                  <a:cubicBezTo>
                    <a:pt x="92096" y="73877"/>
                    <a:pt x="91582" y="73410"/>
                    <a:pt x="92096" y="74017"/>
                  </a:cubicBezTo>
                  <a:cubicBezTo>
                    <a:pt x="92371" y="74250"/>
                    <a:pt x="92263" y="74377"/>
                    <a:pt x="92027" y="74377"/>
                  </a:cubicBezTo>
                  <a:cubicBezTo>
                    <a:pt x="91742" y="74377"/>
                    <a:pt x="91273" y="74192"/>
                    <a:pt x="91069" y="73784"/>
                  </a:cubicBezTo>
                  <a:cubicBezTo>
                    <a:pt x="90742" y="73410"/>
                    <a:pt x="89154" y="71869"/>
                    <a:pt x="88827" y="71402"/>
                  </a:cubicBezTo>
                  <a:cubicBezTo>
                    <a:pt x="85885" y="67946"/>
                    <a:pt x="84857" y="66592"/>
                    <a:pt x="82195" y="63556"/>
                  </a:cubicBezTo>
                  <a:cubicBezTo>
                    <a:pt x="82289" y="63089"/>
                    <a:pt x="82429" y="62622"/>
                    <a:pt x="82476" y="62108"/>
                  </a:cubicBezTo>
                  <a:close/>
                  <a:moveTo>
                    <a:pt x="64098" y="71897"/>
                  </a:moveTo>
                  <a:cubicBezTo>
                    <a:pt x="64179" y="71897"/>
                    <a:pt x="64236" y="71918"/>
                    <a:pt x="64262" y="71962"/>
                  </a:cubicBezTo>
                  <a:cubicBezTo>
                    <a:pt x="64402" y="72149"/>
                    <a:pt x="63702" y="72943"/>
                    <a:pt x="62674" y="73690"/>
                  </a:cubicBezTo>
                  <a:cubicBezTo>
                    <a:pt x="61844" y="74232"/>
                    <a:pt x="61126" y="74578"/>
                    <a:pt x="60734" y="74578"/>
                  </a:cubicBezTo>
                  <a:cubicBezTo>
                    <a:pt x="60619" y="74578"/>
                    <a:pt x="60532" y="74548"/>
                    <a:pt x="60479" y="74484"/>
                  </a:cubicBezTo>
                  <a:cubicBezTo>
                    <a:pt x="60386" y="74297"/>
                    <a:pt x="61040" y="73503"/>
                    <a:pt x="62114" y="72850"/>
                  </a:cubicBezTo>
                  <a:cubicBezTo>
                    <a:pt x="62947" y="72281"/>
                    <a:pt x="63750" y="71897"/>
                    <a:pt x="64098" y="71897"/>
                  </a:cubicBezTo>
                  <a:close/>
                  <a:moveTo>
                    <a:pt x="82803" y="60520"/>
                  </a:moveTo>
                  <a:cubicBezTo>
                    <a:pt x="85044" y="63416"/>
                    <a:pt x="89528" y="68740"/>
                    <a:pt x="92096" y="71962"/>
                  </a:cubicBezTo>
                  <a:cubicBezTo>
                    <a:pt x="93404" y="73597"/>
                    <a:pt x="93357" y="73503"/>
                    <a:pt x="94104" y="74391"/>
                  </a:cubicBezTo>
                  <a:cubicBezTo>
                    <a:pt x="94104" y="74539"/>
                    <a:pt x="94037" y="74591"/>
                    <a:pt x="93917" y="74591"/>
                  </a:cubicBezTo>
                  <a:cubicBezTo>
                    <a:pt x="93770" y="74591"/>
                    <a:pt x="93545" y="74514"/>
                    <a:pt x="93264" y="74437"/>
                  </a:cubicBezTo>
                  <a:cubicBezTo>
                    <a:pt x="92610" y="73644"/>
                    <a:pt x="92703" y="73737"/>
                    <a:pt x="92049" y="72850"/>
                  </a:cubicBezTo>
                  <a:cubicBezTo>
                    <a:pt x="88874" y="69160"/>
                    <a:pt x="85371" y="64864"/>
                    <a:pt x="82569" y="61735"/>
                  </a:cubicBezTo>
                  <a:cubicBezTo>
                    <a:pt x="82662" y="61314"/>
                    <a:pt x="82709" y="60941"/>
                    <a:pt x="82803" y="60520"/>
                  </a:cubicBezTo>
                  <a:close/>
                  <a:moveTo>
                    <a:pt x="112137" y="66059"/>
                  </a:moveTo>
                  <a:cubicBezTo>
                    <a:pt x="112318" y="66059"/>
                    <a:pt x="112505" y="66339"/>
                    <a:pt x="112505" y="66918"/>
                  </a:cubicBezTo>
                  <a:cubicBezTo>
                    <a:pt x="112598" y="69394"/>
                    <a:pt x="112365" y="71962"/>
                    <a:pt x="112038" y="74578"/>
                  </a:cubicBezTo>
                  <a:cubicBezTo>
                    <a:pt x="112038" y="74822"/>
                    <a:pt x="111737" y="75208"/>
                    <a:pt x="111529" y="75208"/>
                  </a:cubicBezTo>
                  <a:cubicBezTo>
                    <a:pt x="111420" y="75208"/>
                    <a:pt x="111337" y="75101"/>
                    <a:pt x="111337" y="74811"/>
                  </a:cubicBezTo>
                  <a:cubicBezTo>
                    <a:pt x="111384" y="71729"/>
                    <a:pt x="111804" y="69113"/>
                    <a:pt x="111804" y="66778"/>
                  </a:cubicBezTo>
                  <a:cubicBezTo>
                    <a:pt x="111804" y="66304"/>
                    <a:pt x="111968" y="66059"/>
                    <a:pt x="112137" y="66059"/>
                  </a:cubicBezTo>
                  <a:close/>
                  <a:moveTo>
                    <a:pt x="128061" y="72748"/>
                  </a:moveTo>
                  <a:cubicBezTo>
                    <a:pt x="128311" y="72748"/>
                    <a:pt x="128566" y="72831"/>
                    <a:pt x="128803" y="72990"/>
                  </a:cubicBezTo>
                  <a:cubicBezTo>
                    <a:pt x="129270" y="73223"/>
                    <a:pt x="129411" y="73503"/>
                    <a:pt x="129411" y="73737"/>
                  </a:cubicBezTo>
                  <a:lnTo>
                    <a:pt x="128523" y="74064"/>
                  </a:lnTo>
                  <a:lnTo>
                    <a:pt x="129644" y="74391"/>
                  </a:lnTo>
                  <a:cubicBezTo>
                    <a:pt x="130083" y="74762"/>
                    <a:pt x="129936" y="75352"/>
                    <a:pt x="129628" y="75352"/>
                  </a:cubicBezTo>
                  <a:cubicBezTo>
                    <a:pt x="129509" y="75352"/>
                    <a:pt x="129366" y="75265"/>
                    <a:pt x="129224" y="75045"/>
                  </a:cubicBezTo>
                  <a:cubicBezTo>
                    <a:pt x="128942" y="74763"/>
                    <a:pt x="128627" y="74618"/>
                    <a:pt x="128319" y="74618"/>
                  </a:cubicBezTo>
                  <a:cubicBezTo>
                    <a:pt x="128115" y="74618"/>
                    <a:pt x="127915" y="74681"/>
                    <a:pt x="127729" y="74811"/>
                  </a:cubicBezTo>
                  <a:cubicBezTo>
                    <a:pt x="127729" y="75228"/>
                    <a:pt x="127663" y="75447"/>
                    <a:pt x="127531" y="75447"/>
                  </a:cubicBezTo>
                  <a:cubicBezTo>
                    <a:pt x="127441" y="75447"/>
                    <a:pt x="127320" y="75346"/>
                    <a:pt x="127169" y="75138"/>
                  </a:cubicBezTo>
                  <a:cubicBezTo>
                    <a:pt x="126702" y="74484"/>
                    <a:pt x="126608" y="73737"/>
                    <a:pt x="127122" y="73223"/>
                  </a:cubicBezTo>
                  <a:cubicBezTo>
                    <a:pt x="127391" y="72901"/>
                    <a:pt x="127722" y="72748"/>
                    <a:pt x="128061" y="72748"/>
                  </a:cubicBezTo>
                  <a:close/>
                  <a:moveTo>
                    <a:pt x="97000" y="24233"/>
                  </a:moveTo>
                  <a:lnTo>
                    <a:pt x="97140" y="24327"/>
                  </a:lnTo>
                  <a:cubicBezTo>
                    <a:pt x="96906" y="25634"/>
                    <a:pt x="97140" y="27175"/>
                    <a:pt x="97934" y="28670"/>
                  </a:cubicBezTo>
                  <a:cubicBezTo>
                    <a:pt x="98074" y="28343"/>
                    <a:pt x="97700" y="26849"/>
                    <a:pt x="97607" y="25588"/>
                  </a:cubicBezTo>
                  <a:lnTo>
                    <a:pt x="97607" y="24420"/>
                  </a:lnTo>
                  <a:lnTo>
                    <a:pt x="98167" y="24560"/>
                  </a:lnTo>
                  <a:cubicBezTo>
                    <a:pt x="98261" y="26101"/>
                    <a:pt x="98774" y="27502"/>
                    <a:pt x="99428" y="27689"/>
                  </a:cubicBezTo>
                  <a:cubicBezTo>
                    <a:pt x="98915" y="26849"/>
                    <a:pt x="98868" y="25774"/>
                    <a:pt x="98868" y="24887"/>
                  </a:cubicBezTo>
                  <a:lnTo>
                    <a:pt x="98868" y="24887"/>
                  </a:lnTo>
                  <a:lnTo>
                    <a:pt x="99662" y="25121"/>
                  </a:lnTo>
                  <a:cubicBezTo>
                    <a:pt x="99662" y="26708"/>
                    <a:pt x="100222" y="28436"/>
                    <a:pt x="100923" y="28530"/>
                  </a:cubicBezTo>
                  <a:cubicBezTo>
                    <a:pt x="100269" y="27642"/>
                    <a:pt x="100269" y="26428"/>
                    <a:pt x="100362" y="25447"/>
                  </a:cubicBezTo>
                  <a:lnTo>
                    <a:pt x="100362" y="25447"/>
                  </a:lnTo>
                  <a:lnTo>
                    <a:pt x="100502" y="25541"/>
                  </a:lnTo>
                  <a:cubicBezTo>
                    <a:pt x="100596" y="26148"/>
                    <a:pt x="100829" y="26755"/>
                    <a:pt x="101156" y="27035"/>
                  </a:cubicBezTo>
                  <a:cubicBezTo>
                    <a:pt x="101483" y="26708"/>
                    <a:pt x="101296" y="25914"/>
                    <a:pt x="101063" y="25074"/>
                  </a:cubicBezTo>
                  <a:cubicBezTo>
                    <a:pt x="101407" y="24883"/>
                    <a:pt x="101775" y="24785"/>
                    <a:pt x="102163" y="24785"/>
                  </a:cubicBezTo>
                  <a:cubicBezTo>
                    <a:pt x="102723" y="24785"/>
                    <a:pt x="103324" y="24987"/>
                    <a:pt x="103958" y="25401"/>
                  </a:cubicBezTo>
                  <a:cubicBezTo>
                    <a:pt x="104285" y="25821"/>
                    <a:pt x="104145" y="26055"/>
                    <a:pt x="103631" y="26055"/>
                  </a:cubicBezTo>
                  <a:lnTo>
                    <a:pt x="103071" y="26055"/>
                  </a:lnTo>
                  <a:lnTo>
                    <a:pt x="104285" y="26615"/>
                  </a:lnTo>
                  <a:cubicBezTo>
                    <a:pt x="104379" y="26755"/>
                    <a:pt x="104612" y="26895"/>
                    <a:pt x="103958" y="26942"/>
                  </a:cubicBezTo>
                  <a:lnTo>
                    <a:pt x="103491" y="27316"/>
                  </a:lnTo>
                  <a:lnTo>
                    <a:pt x="105079" y="27456"/>
                  </a:lnTo>
                  <a:cubicBezTo>
                    <a:pt x="105593" y="27689"/>
                    <a:pt x="105499" y="27829"/>
                    <a:pt x="105359" y="28016"/>
                  </a:cubicBezTo>
                  <a:lnTo>
                    <a:pt x="105032" y="28483"/>
                  </a:lnTo>
                  <a:cubicBezTo>
                    <a:pt x="106387" y="28483"/>
                    <a:pt x="107788" y="28810"/>
                    <a:pt x="109562" y="29697"/>
                  </a:cubicBezTo>
                  <a:cubicBezTo>
                    <a:pt x="109519" y="29979"/>
                    <a:pt x="109355" y="30120"/>
                    <a:pt x="109065" y="30120"/>
                  </a:cubicBezTo>
                  <a:cubicBezTo>
                    <a:pt x="108731" y="30120"/>
                    <a:pt x="108230" y="29932"/>
                    <a:pt x="107554" y="29557"/>
                  </a:cubicBezTo>
                  <a:lnTo>
                    <a:pt x="107554" y="29557"/>
                  </a:lnTo>
                  <a:cubicBezTo>
                    <a:pt x="107834" y="30351"/>
                    <a:pt x="109049" y="30398"/>
                    <a:pt x="108955" y="30865"/>
                  </a:cubicBezTo>
                  <a:cubicBezTo>
                    <a:pt x="108862" y="31659"/>
                    <a:pt x="106994" y="30958"/>
                    <a:pt x="106200" y="31986"/>
                  </a:cubicBezTo>
                  <a:lnTo>
                    <a:pt x="108208" y="32079"/>
                  </a:lnTo>
                  <a:cubicBezTo>
                    <a:pt x="108675" y="32406"/>
                    <a:pt x="108535" y="32640"/>
                    <a:pt x="107834" y="32640"/>
                  </a:cubicBezTo>
                  <a:cubicBezTo>
                    <a:pt x="108501" y="33451"/>
                    <a:pt x="109078" y="33885"/>
                    <a:pt x="109498" y="33885"/>
                  </a:cubicBezTo>
                  <a:cubicBezTo>
                    <a:pt x="109754" y="33885"/>
                    <a:pt x="109952" y="33723"/>
                    <a:pt x="110076" y="33387"/>
                  </a:cubicBezTo>
                  <a:cubicBezTo>
                    <a:pt x="110216" y="33060"/>
                    <a:pt x="110368" y="32896"/>
                    <a:pt x="110520" y="32896"/>
                  </a:cubicBezTo>
                  <a:cubicBezTo>
                    <a:pt x="110672" y="32896"/>
                    <a:pt x="110823" y="33060"/>
                    <a:pt x="110963" y="33387"/>
                  </a:cubicBezTo>
                  <a:cubicBezTo>
                    <a:pt x="112224" y="34134"/>
                    <a:pt x="112458" y="34181"/>
                    <a:pt x="111711" y="34367"/>
                  </a:cubicBezTo>
                  <a:lnTo>
                    <a:pt x="110496" y="34601"/>
                  </a:lnTo>
                  <a:lnTo>
                    <a:pt x="111944" y="34834"/>
                  </a:lnTo>
                  <a:cubicBezTo>
                    <a:pt x="112318" y="34975"/>
                    <a:pt x="112318" y="35255"/>
                    <a:pt x="112084" y="35488"/>
                  </a:cubicBezTo>
                  <a:cubicBezTo>
                    <a:pt x="111104" y="35628"/>
                    <a:pt x="111010" y="35815"/>
                    <a:pt x="112832" y="35862"/>
                  </a:cubicBezTo>
                  <a:cubicBezTo>
                    <a:pt x="113625" y="36236"/>
                    <a:pt x="113906" y="36609"/>
                    <a:pt x="113625" y="36936"/>
                  </a:cubicBezTo>
                  <a:cubicBezTo>
                    <a:pt x="112038" y="37029"/>
                    <a:pt x="112084" y="37263"/>
                    <a:pt x="113952" y="37403"/>
                  </a:cubicBezTo>
                  <a:cubicBezTo>
                    <a:pt x="114419" y="37590"/>
                    <a:pt x="114559" y="37917"/>
                    <a:pt x="114513" y="38150"/>
                  </a:cubicBezTo>
                  <a:cubicBezTo>
                    <a:pt x="113532" y="38384"/>
                    <a:pt x="113719" y="38617"/>
                    <a:pt x="114886" y="38617"/>
                  </a:cubicBezTo>
                  <a:cubicBezTo>
                    <a:pt x="114980" y="38804"/>
                    <a:pt x="115167" y="38944"/>
                    <a:pt x="114933" y="39178"/>
                  </a:cubicBezTo>
                  <a:cubicBezTo>
                    <a:pt x="113812" y="39505"/>
                    <a:pt x="113952" y="39645"/>
                    <a:pt x="115400" y="39645"/>
                  </a:cubicBezTo>
                  <a:cubicBezTo>
                    <a:pt x="115494" y="40158"/>
                    <a:pt x="116287" y="40065"/>
                    <a:pt x="116614" y="40766"/>
                  </a:cubicBezTo>
                  <a:cubicBezTo>
                    <a:pt x="116770" y="40736"/>
                    <a:pt x="116915" y="40723"/>
                    <a:pt x="117047" y="40723"/>
                  </a:cubicBezTo>
                  <a:cubicBezTo>
                    <a:pt x="117945" y="40723"/>
                    <a:pt x="118251" y="41326"/>
                    <a:pt x="117315" y="41326"/>
                  </a:cubicBezTo>
                  <a:lnTo>
                    <a:pt x="117221" y="41560"/>
                  </a:lnTo>
                  <a:cubicBezTo>
                    <a:pt x="118949" y="41653"/>
                    <a:pt x="119697" y="42120"/>
                    <a:pt x="119463" y="43147"/>
                  </a:cubicBezTo>
                  <a:cubicBezTo>
                    <a:pt x="119436" y="43229"/>
                    <a:pt x="119327" y="43245"/>
                    <a:pt x="119175" y="43245"/>
                  </a:cubicBezTo>
                  <a:cubicBezTo>
                    <a:pt x="119070" y="43245"/>
                    <a:pt x="118944" y="43237"/>
                    <a:pt x="118810" y="43237"/>
                  </a:cubicBezTo>
                  <a:cubicBezTo>
                    <a:pt x="118144" y="43237"/>
                    <a:pt x="117294" y="43439"/>
                    <a:pt x="117922" y="45856"/>
                  </a:cubicBezTo>
                  <a:lnTo>
                    <a:pt x="118296" y="46183"/>
                  </a:lnTo>
                  <a:cubicBezTo>
                    <a:pt x="118320" y="46188"/>
                    <a:pt x="118343" y="46191"/>
                    <a:pt x="118364" y="46191"/>
                  </a:cubicBezTo>
                  <a:cubicBezTo>
                    <a:pt x="118874" y="46191"/>
                    <a:pt x="118296" y="44681"/>
                    <a:pt x="119245" y="44681"/>
                  </a:cubicBezTo>
                  <a:cubicBezTo>
                    <a:pt x="119284" y="44681"/>
                    <a:pt x="119325" y="44683"/>
                    <a:pt x="119370" y="44689"/>
                  </a:cubicBezTo>
                  <a:cubicBezTo>
                    <a:pt x="119510" y="44735"/>
                    <a:pt x="119697" y="45249"/>
                    <a:pt x="119463" y="46183"/>
                  </a:cubicBezTo>
                  <a:cubicBezTo>
                    <a:pt x="119303" y="46761"/>
                    <a:pt x="118988" y="47118"/>
                    <a:pt x="118549" y="47118"/>
                  </a:cubicBezTo>
                  <a:cubicBezTo>
                    <a:pt x="118349" y="47118"/>
                    <a:pt x="118123" y="47044"/>
                    <a:pt x="117875" y="46884"/>
                  </a:cubicBezTo>
                  <a:cubicBezTo>
                    <a:pt x="117128" y="46323"/>
                    <a:pt x="116661" y="45856"/>
                    <a:pt x="116754" y="45202"/>
                  </a:cubicBezTo>
                  <a:lnTo>
                    <a:pt x="116848" y="44081"/>
                  </a:lnTo>
                  <a:lnTo>
                    <a:pt x="116848" y="44081"/>
                  </a:lnTo>
                  <a:cubicBezTo>
                    <a:pt x="116790" y="44088"/>
                    <a:pt x="116735" y="44092"/>
                    <a:pt x="116684" y="44092"/>
                  </a:cubicBezTo>
                  <a:cubicBezTo>
                    <a:pt x="116027" y="44092"/>
                    <a:pt x="115860" y="43553"/>
                    <a:pt x="115774" y="42774"/>
                  </a:cubicBezTo>
                  <a:cubicBezTo>
                    <a:pt x="115774" y="42634"/>
                    <a:pt x="115447" y="42680"/>
                    <a:pt x="115540" y="42447"/>
                  </a:cubicBezTo>
                  <a:cubicBezTo>
                    <a:pt x="115331" y="42418"/>
                    <a:pt x="115139" y="42404"/>
                    <a:pt x="114963" y="42404"/>
                  </a:cubicBezTo>
                  <a:cubicBezTo>
                    <a:pt x="114004" y="42404"/>
                    <a:pt x="113521" y="42832"/>
                    <a:pt x="113205" y="43661"/>
                  </a:cubicBezTo>
                  <a:cubicBezTo>
                    <a:pt x="113174" y="43786"/>
                    <a:pt x="113122" y="43838"/>
                    <a:pt x="113060" y="43838"/>
                  </a:cubicBezTo>
                  <a:cubicBezTo>
                    <a:pt x="112935" y="43838"/>
                    <a:pt x="112769" y="43630"/>
                    <a:pt x="112645" y="43381"/>
                  </a:cubicBezTo>
                  <a:cubicBezTo>
                    <a:pt x="112672" y="43314"/>
                    <a:pt x="112648" y="43293"/>
                    <a:pt x="112594" y="43293"/>
                  </a:cubicBezTo>
                  <a:cubicBezTo>
                    <a:pt x="112505" y="43293"/>
                    <a:pt x="112332" y="43348"/>
                    <a:pt x="112159" y="43348"/>
                  </a:cubicBezTo>
                  <a:cubicBezTo>
                    <a:pt x="112068" y="43348"/>
                    <a:pt x="111977" y="43333"/>
                    <a:pt x="111897" y="43287"/>
                  </a:cubicBezTo>
                  <a:cubicBezTo>
                    <a:pt x="111682" y="43287"/>
                    <a:pt x="111745" y="42810"/>
                    <a:pt x="111572" y="42810"/>
                  </a:cubicBezTo>
                  <a:cubicBezTo>
                    <a:pt x="111558" y="42810"/>
                    <a:pt x="111542" y="42813"/>
                    <a:pt x="111524" y="42820"/>
                  </a:cubicBezTo>
                  <a:cubicBezTo>
                    <a:pt x="111384" y="42820"/>
                    <a:pt x="111384" y="43054"/>
                    <a:pt x="111104" y="43054"/>
                  </a:cubicBezTo>
                  <a:cubicBezTo>
                    <a:pt x="110941" y="42989"/>
                    <a:pt x="110937" y="42720"/>
                    <a:pt x="110792" y="42720"/>
                  </a:cubicBezTo>
                  <a:cubicBezTo>
                    <a:pt x="110729" y="42720"/>
                    <a:pt x="110639" y="42772"/>
                    <a:pt x="110496" y="42914"/>
                  </a:cubicBezTo>
                  <a:cubicBezTo>
                    <a:pt x="110348" y="43063"/>
                    <a:pt x="110257" y="43144"/>
                    <a:pt x="110198" y="43144"/>
                  </a:cubicBezTo>
                  <a:cubicBezTo>
                    <a:pt x="110127" y="43144"/>
                    <a:pt x="110102" y="43028"/>
                    <a:pt x="110076" y="42774"/>
                  </a:cubicBezTo>
                  <a:cubicBezTo>
                    <a:pt x="110105" y="42540"/>
                    <a:pt x="110244" y="42160"/>
                    <a:pt x="110138" y="42160"/>
                  </a:cubicBezTo>
                  <a:cubicBezTo>
                    <a:pt x="110075" y="42160"/>
                    <a:pt x="109924" y="42296"/>
                    <a:pt x="109609" y="42680"/>
                  </a:cubicBezTo>
                  <a:cubicBezTo>
                    <a:pt x="109485" y="42734"/>
                    <a:pt x="109401" y="42767"/>
                    <a:pt x="109335" y="42767"/>
                  </a:cubicBezTo>
                  <a:cubicBezTo>
                    <a:pt x="109227" y="42767"/>
                    <a:pt x="109165" y="42679"/>
                    <a:pt x="109049" y="42447"/>
                  </a:cubicBezTo>
                  <a:cubicBezTo>
                    <a:pt x="108826" y="41780"/>
                    <a:pt x="108630" y="41440"/>
                    <a:pt x="108474" y="41440"/>
                  </a:cubicBezTo>
                  <a:cubicBezTo>
                    <a:pt x="108335" y="41440"/>
                    <a:pt x="108227" y="41710"/>
                    <a:pt x="108161" y="42260"/>
                  </a:cubicBezTo>
                  <a:cubicBezTo>
                    <a:pt x="108047" y="42466"/>
                    <a:pt x="107933" y="42593"/>
                    <a:pt x="107846" y="42593"/>
                  </a:cubicBezTo>
                  <a:cubicBezTo>
                    <a:pt x="107755" y="42593"/>
                    <a:pt x="107694" y="42454"/>
                    <a:pt x="107694" y="42120"/>
                  </a:cubicBezTo>
                  <a:cubicBezTo>
                    <a:pt x="107482" y="41104"/>
                    <a:pt x="107353" y="40602"/>
                    <a:pt x="107301" y="40602"/>
                  </a:cubicBezTo>
                  <a:cubicBezTo>
                    <a:pt x="107251" y="40602"/>
                    <a:pt x="107275" y="41081"/>
                    <a:pt x="107367" y="42027"/>
                  </a:cubicBezTo>
                  <a:cubicBezTo>
                    <a:pt x="107324" y="42392"/>
                    <a:pt x="107252" y="42579"/>
                    <a:pt x="107140" y="42579"/>
                  </a:cubicBezTo>
                  <a:cubicBezTo>
                    <a:pt x="107010" y="42579"/>
                    <a:pt x="106826" y="42322"/>
                    <a:pt x="106574" y="41793"/>
                  </a:cubicBezTo>
                  <a:cubicBezTo>
                    <a:pt x="106398" y="41252"/>
                    <a:pt x="106256" y="41096"/>
                    <a:pt x="106129" y="41096"/>
                  </a:cubicBezTo>
                  <a:cubicBezTo>
                    <a:pt x="105957" y="41096"/>
                    <a:pt x="105814" y="41384"/>
                    <a:pt x="105659" y="41384"/>
                  </a:cubicBezTo>
                  <a:cubicBezTo>
                    <a:pt x="105594" y="41384"/>
                    <a:pt x="105526" y="41332"/>
                    <a:pt x="105453" y="41186"/>
                  </a:cubicBezTo>
                  <a:cubicBezTo>
                    <a:pt x="104939" y="40299"/>
                    <a:pt x="105313" y="38991"/>
                    <a:pt x="104379" y="38664"/>
                  </a:cubicBezTo>
                  <a:lnTo>
                    <a:pt x="104379" y="38664"/>
                  </a:lnTo>
                  <a:lnTo>
                    <a:pt x="104939" y="41279"/>
                  </a:lnTo>
                  <a:cubicBezTo>
                    <a:pt x="104939" y="41462"/>
                    <a:pt x="104794" y="41577"/>
                    <a:pt x="104635" y="41577"/>
                  </a:cubicBezTo>
                  <a:cubicBezTo>
                    <a:pt x="104469" y="41577"/>
                    <a:pt x="104286" y="41450"/>
                    <a:pt x="104238" y="41139"/>
                  </a:cubicBezTo>
                  <a:cubicBezTo>
                    <a:pt x="103997" y="39652"/>
                    <a:pt x="103133" y="37196"/>
                    <a:pt x="103016" y="37196"/>
                  </a:cubicBezTo>
                  <a:cubicBezTo>
                    <a:pt x="102998" y="37196"/>
                    <a:pt x="102998" y="37260"/>
                    <a:pt x="103024" y="37403"/>
                  </a:cubicBezTo>
                  <a:lnTo>
                    <a:pt x="103725" y="41046"/>
                  </a:lnTo>
                  <a:cubicBezTo>
                    <a:pt x="103755" y="41137"/>
                    <a:pt x="103681" y="41179"/>
                    <a:pt x="103564" y="41179"/>
                  </a:cubicBezTo>
                  <a:cubicBezTo>
                    <a:pt x="103323" y="41179"/>
                    <a:pt x="102900" y="41002"/>
                    <a:pt x="102837" y="40719"/>
                  </a:cubicBezTo>
                  <a:lnTo>
                    <a:pt x="101903" y="36189"/>
                  </a:lnTo>
                  <a:cubicBezTo>
                    <a:pt x="101876" y="36000"/>
                    <a:pt x="101853" y="35916"/>
                    <a:pt x="101835" y="35916"/>
                  </a:cubicBezTo>
                  <a:cubicBezTo>
                    <a:pt x="101727" y="35916"/>
                    <a:pt x="101791" y="38840"/>
                    <a:pt x="102230" y="40158"/>
                  </a:cubicBezTo>
                  <a:cubicBezTo>
                    <a:pt x="102230" y="40265"/>
                    <a:pt x="102113" y="40323"/>
                    <a:pt x="101990" y="40323"/>
                  </a:cubicBezTo>
                  <a:cubicBezTo>
                    <a:pt x="101844" y="40323"/>
                    <a:pt x="101691" y="40242"/>
                    <a:pt x="101717" y="40065"/>
                  </a:cubicBezTo>
                  <a:cubicBezTo>
                    <a:pt x="101717" y="39747"/>
                    <a:pt x="101052" y="35619"/>
                    <a:pt x="100802" y="35619"/>
                  </a:cubicBezTo>
                  <a:cubicBezTo>
                    <a:pt x="100795" y="35619"/>
                    <a:pt x="100789" y="35622"/>
                    <a:pt x="100783" y="35628"/>
                  </a:cubicBezTo>
                  <a:cubicBezTo>
                    <a:pt x="100307" y="36147"/>
                    <a:pt x="101510" y="39862"/>
                    <a:pt x="100770" y="39862"/>
                  </a:cubicBezTo>
                  <a:cubicBezTo>
                    <a:pt x="100709" y="39862"/>
                    <a:pt x="100637" y="39837"/>
                    <a:pt x="100549" y="39785"/>
                  </a:cubicBezTo>
                  <a:cubicBezTo>
                    <a:pt x="100456" y="39691"/>
                    <a:pt x="100035" y="35395"/>
                    <a:pt x="99895" y="35302"/>
                  </a:cubicBezTo>
                  <a:cubicBezTo>
                    <a:pt x="99802" y="35302"/>
                    <a:pt x="99894" y="39412"/>
                    <a:pt x="99757" y="39412"/>
                  </a:cubicBezTo>
                  <a:cubicBezTo>
                    <a:pt x="99757" y="39412"/>
                    <a:pt x="99756" y="39412"/>
                    <a:pt x="99755" y="39411"/>
                  </a:cubicBezTo>
                  <a:cubicBezTo>
                    <a:pt x="98541" y="37870"/>
                    <a:pt x="99849" y="33854"/>
                    <a:pt x="99008" y="33620"/>
                  </a:cubicBezTo>
                  <a:lnTo>
                    <a:pt x="99008" y="33620"/>
                  </a:lnTo>
                  <a:cubicBezTo>
                    <a:pt x="98870" y="33620"/>
                    <a:pt x="98459" y="38480"/>
                    <a:pt x="98313" y="38480"/>
                  </a:cubicBezTo>
                  <a:cubicBezTo>
                    <a:pt x="98311" y="38480"/>
                    <a:pt x="98309" y="38479"/>
                    <a:pt x="98307" y="38477"/>
                  </a:cubicBezTo>
                  <a:lnTo>
                    <a:pt x="98307" y="38477"/>
                  </a:lnTo>
                  <a:cubicBezTo>
                    <a:pt x="98868" y="42307"/>
                    <a:pt x="101950" y="42447"/>
                    <a:pt x="101717" y="43568"/>
                  </a:cubicBezTo>
                  <a:lnTo>
                    <a:pt x="99522" y="42447"/>
                  </a:lnTo>
                  <a:lnTo>
                    <a:pt x="99522" y="42447"/>
                  </a:lnTo>
                  <a:cubicBezTo>
                    <a:pt x="100129" y="43568"/>
                    <a:pt x="101063" y="44782"/>
                    <a:pt x="101670" y="46090"/>
                  </a:cubicBezTo>
                  <a:cubicBezTo>
                    <a:pt x="100969" y="46323"/>
                    <a:pt x="101717" y="47210"/>
                    <a:pt x="102184" y="47677"/>
                  </a:cubicBezTo>
                  <a:cubicBezTo>
                    <a:pt x="102133" y="47670"/>
                    <a:pt x="102088" y="47667"/>
                    <a:pt x="102047" y="47667"/>
                  </a:cubicBezTo>
                  <a:cubicBezTo>
                    <a:pt x="101558" y="47667"/>
                    <a:pt x="101767" y="48187"/>
                    <a:pt x="102931" y="49265"/>
                  </a:cubicBezTo>
                  <a:cubicBezTo>
                    <a:pt x="103258" y="49452"/>
                    <a:pt x="103304" y="49686"/>
                    <a:pt x="103258" y="49919"/>
                  </a:cubicBezTo>
                  <a:cubicBezTo>
                    <a:pt x="102797" y="49807"/>
                    <a:pt x="102457" y="49729"/>
                    <a:pt x="102276" y="49729"/>
                  </a:cubicBezTo>
                  <a:cubicBezTo>
                    <a:pt x="101851" y="49729"/>
                    <a:pt x="102298" y="50160"/>
                    <a:pt x="104098" y="51600"/>
                  </a:cubicBezTo>
                  <a:cubicBezTo>
                    <a:pt x="103709" y="51541"/>
                    <a:pt x="103412" y="51506"/>
                    <a:pt x="103214" y="51506"/>
                  </a:cubicBezTo>
                  <a:cubicBezTo>
                    <a:pt x="102629" y="51506"/>
                    <a:pt x="102912" y="51814"/>
                    <a:pt x="104238" y="52721"/>
                  </a:cubicBezTo>
                  <a:cubicBezTo>
                    <a:pt x="104565" y="52955"/>
                    <a:pt x="104939" y="53375"/>
                    <a:pt x="105032" y="53842"/>
                  </a:cubicBezTo>
                  <a:cubicBezTo>
                    <a:pt x="105076" y="53995"/>
                    <a:pt x="105028" y="54035"/>
                    <a:pt x="104950" y="54035"/>
                  </a:cubicBezTo>
                  <a:cubicBezTo>
                    <a:pt x="104861" y="54035"/>
                    <a:pt x="104733" y="53982"/>
                    <a:pt x="104659" y="53982"/>
                  </a:cubicBezTo>
                  <a:cubicBezTo>
                    <a:pt x="104332" y="53842"/>
                    <a:pt x="103912" y="53515"/>
                    <a:pt x="103771" y="53422"/>
                  </a:cubicBezTo>
                  <a:cubicBezTo>
                    <a:pt x="103742" y="53416"/>
                    <a:pt x="103716" y="53413"/>
                    <a:pt x="103694" y="53413"/>
                  </a:cubicBezTo>
                  <a:cubicBezTo>
                    <a:pt x="103352" y="53413"/>
                    <a:pt x="103762" y="54078"/>
                    <a:pt x="105733" y="55523"/>
                  </a:cubicBezTo>
                  <a:cubicBezTo>
                    <a:pt x="106293" y="55990"/>
                    <a:pt x="106527" y="56364"/>
                    <a:pt x="106107" y="56551"/>
                  </a:cubicBezTo>
                  <a:cubicBezTo>
                    <a:pt x="105077" y="55914"/>
                    <a:pt x="104482" y="55593"/>
                    <a:pt x="104320" y="55593"/>
                  </a:cubicBezTo>
                  <a:cubicBezTo>
                    <a:pt x="104078" y="55593"/>
                    <a:pt x="104802" y="56310"/>
                    <a:pt x="106480" y="57765"/>
                  </a:cubicBezTo>
                  <a:cubicBezTo>
                    <a:pt x="107134" y="58839"/>
                    <a:pt x="107227" y="59259"/>
                    <a:pt x="106994" y="59400"/>
                  </a:cubicBezTo>
                  <a:cubicBezTo>
                    <a:pt x="105833" y="58432"/>
                    <a:pt x="104859" y="57640"/>
                    <a:pt x="104736" y="57640"/>
                  </a:cubicBezTo>
                  <a:cubicBezTo>
                    <a:pt x="104622" y="57640"/>
                    <a:pt x="105243" y="58325"/>
                    <a:pt x="107134" y="60193"/>
                  </a:cubicBezTo>
                  <a:cubicBezTo>
                    <a:pt x="107788" y="60894"/>
                    <a:pt x="107975" y="61361"/>
                    <a:pt x="107461" y="61408"/>
                  </a:cubicBezTo>
                  <a:cubicBezTo>
                    <a:pt x="106080" y="60372"/>
                    <a:pt x="105446" y="59944"/>
                    <a:pt x="105319" y="59944"/>
                  </a:cubicBezTo>
                  <a:cubicBezTo>
                    <a:pt x="105086" y="59944"/>
                    <a:pt x="106576" y="61397"/>
                    <a:pt x="108301" y="63182"/>
                  </a:cubicBezTo>
                  <a:cubicBezTo>
                    <a:pt x="108429" y="63310"/>
                    <a:pt x="108324" y="63515"/>
                    <a:pt x="108198" y="63515"/>
                  </a:cubicBezTo>
                  <a:cubicBezTo>
                    <a:pt x="108186" y="63515"/>
                    <a:pt x="108174" y="63513"/>
                    <a:pt x="108161" y="63509"/>
                  </a:cubicBezTo>
                  <a:cubicBezTo>
                    <a:pt x="106632" y="62376"/>
                    <a:pt x="105698" y="61808"/>
                    <a:pt x="105393" y="61808"/>
                  </a:cubicBezTo>
                  <a:cubicBezTo>
                    <a:pt x="104945" y="61808"/>
                    <a:pt x="105862" y="63041"/>
                    <a:pt x="108255" y="65517"/>
                  </a:cubicBezTo>
                  <a:cubicBezTo>
                    <a:pt x="108395" y="65891"/>
                    <a:pt x="108628" y="66171"/>
                    <a:pt x="108488" y="66498"/>
                  </a:cubicBezTo>
                  <a:cubicBezTo>
                    <a:pt x="108460" y="66541"/>
                    <a:pt x="108414" y="66557"/>
                    <a:pt x="108359" y="66557"/>
                  </a:cubicBezTo>
                  <a:cubicBezTo>
                    <a:pt x="108233" y="66557"/>
                    <a:pt x="108058" y="66470"/>
                    <a:pt x="107928" y="66405"/>
                  </a:cubicBezTo>
                  <a:cubicBezTo>
                    <a:pt x="106870" y="65384"/>
                    <a:pt x="106262" y="64857"/>
                    <a:pt x="106107" y="64857"/>
                  </a:cubicBezTo>
                  <a:cubicBezTo>
                    <a:pt x="105872" y="64857"/>
                    <a:pt x="106678" y="66067"/>
                    <a:pt x="108535" y="68600"/>
                  </a:cubicBezTo>
                  <a:cubicBezTo>
                    <a:pt x="108867" y="69153"/>
                    <a:pt x="109082" y="69648"/>
                    <a:pt x="108791" y="69648"/>
                  </a:cubicBezTo>
                  <a:cubicBezTo>
                    <a:pt x="108713" y="69648"/>
                    <a:pt x="108599" y="69612"/>
                    <a:pt x="108442" y="69534"/>
                  </a:cubicBezTo>
                  <a:cubicBezTo>
                    <a:pt x="106774" y="67638"/>
                    <a:pt x="105676" y="66479"/>
                    <a:pt x="105498" y="66479"/>
                  </a:cubicBezTo>
                  <a:cubicBezTo>
                    <a:pt x="105312" y="66479"/>
                    <a:pt x="106130" y="67742"/>
                    <a:pt x="108348" y="70748"/>
                  </a:cubicBezTo>
                  <a:cubicBezTo>
                    <a:pt x="108722" y="71346"/>
                    <a:pt x="108856" y="71704"/>
                    <a:pt x="108560" y="71704"/>
                  </a:cubicBezTo>
                  <a:cubicBezTo>
                    <a:pt x="108486" y="71704"/>
                    <a:pt x="108386" y="71682"/>
                    <a:pt x="108255" y="71635"/>
                  </a:cubicBezTo>
                  <a:cubicBezTo>
                    <a:pt x="106833" y="69675"/>
                    <a:pt x="106047" y="68738"/>
                    <a:pt x="105911" y="68738"/>
                  </a:cubicBezTo>
                  <a:cubicBezTo>
                    <a:pt x="105752" y="68738"/>
                    <a:pt x="106480" y="70014"/>
                    <a:pt x="108115" y="72429"/>
                  </a:cubicBezTo>
                  <a:cubicBezTo>
                    <a:pt x="108307" y="72890"/>
                    <a:pt x="108341" y="73003"/>
                    <a:pt x="108217" y="73003"/>
                  </a:cubicBezTo>
                  <a:cubicBezTo>
                    <a:pt x="108191" y="73003"/>
                    <a:pt x="108156" y="72998"/>
                    <a:pt x="108115" y="72990"/>
                  </a:cubicBezTo>
                  <a:cubicBezTo>
                    <a:pt x="106706" y="71276"/>
                    <a:pt x="105793" y="70211"/>
                    <a:pt x="105678" y="70211"/>
                  </a:cubicBezTo>
                  <a:cubicBezTo>
                    <a:pt x="105565" y="70211"/>
                    <a:pt x="106233" y="71252"/>
                    <a:pt x="107975" y="73737"/>
                  </a:cubicBezTo>
                  <a:cubicBezTo>
                    <a:pt x="108284" y="74325"/>
                    <a:pt x="108347" y="74605"/>
                    <a:pt x="108219" y="74605"/>
                  </a:cubicBezTo>
                  <a:cubicBezTo>
                    <a:pt x="108154" y="74605"/>
                    <a:pt x="108039" y="74533"/>
                    <a:pt x="107881" y="74391"/>
                  </a:cubicBezTo>
                  <a:cubicBezTo>
                    <a:pt x="106297" y="72415"/>
                    <a:pt x="105438" y="71479"/>
                    <a:pt x="105307" y="71479"/>
                  </a:cubicBezTo>
                  <a:cubicBezTo>
                    <a:pt x="105155" y="71479"/>
                    <a:pt x="105967" y="72720"/>
                    <a:pt x="107741" y="75045"/>
                  </a:cubicBezTo>
                  <a:cubicBezTo>
                    <a:pt x="107993" y="75477"/>
                    <a:pt x="108134" y="75715"/>
                    <a:pt x="107949" y="75715"/>
                  </a:cubicBezTo>
                  <a:cubicBezTo>
                    <a:pt x="107895" y="75715"/>
                    <a:pt x="107811" y="75694"/>
                    <a:pt x="107694" y="75652"/>
                  </a:cubicBezTo>
                  <a:cubicBezTo>
                    <a:pt x="105807" y="73517"/>
                    <a:pt x="104828" y="72442"/>
                    <a:pt x="104741" y="72442"/>
                  </a:cubicBezTo>
                  <a:cubicBezTo>
                    <a:pt x="104647" y="72442"/>
                    <a:pt x="105592" y="73692"/>
                    <a:pt x="107554" y="76212"/>
                  </a:cubicBezTo>
                  <a:cubicBezTo>
                    <a:pt x="107607" y="76902"/>
                    <a:pt x="107630" y="77170"/>
                    <a:pt x="107495" y="77170"/>
                  </a:cubicBezTo>
                  <a:cubicBezTo>
                    <a:pt x="107392" y="77170"/>
                    <a:pt x="107197" y="77015"/>
                    <a:pt x="106854" y="76773"/>
                  </a:cubicBezTo>
                  <a:cubicBezTo>
                    <a:pt x="106527" y="76305"/>
                    <a:pt x="106527" y="75932"/>
                    <a:pt x="106107" y="75558"/>
                  </a:cubicBezTo>
                  <a:cubicBezTo>
                    <a:pt x="105011" y="74231"/>
                    <a:pt x="104352" y="73550"/>
                    <a:pt x="104221" y="73550"/>
                  </a:cubicBezTo>
                  <a:cubicBezTo>
                    <a:pt x="104062" y="73550"/>
                    <a:pt x="104683" y="74557"/>
                    <a:pt x="106247" y="76632"/>
                  </a:cubicBezTo>
                  <a:cubicBezTo>
                    <a:pt x="106095" y="76762"/>
                    <a:pt x="105933" y="76832"/>
                    <a:pt x="105761" y="76832"/>
                  </a:cubicBezTo>
                  <a:cubicBezTo>
                    <a:pt x="105563" y="76832"/>
                    <a:pt x="105351" y="76739"/>
                    <a:pt x="105126" y="76539"/>
                  </a:cubicBezTo>
                  <a:cubicBezTo>
                    <a:pt x="103804" y="74887"/>
                    <a:pt x="103090" y="74069"/>
                    <a:pt x="102961" y="74069"/>
                  </a:cubicBezTo>
                  <a:cubicBezTo>
                    <a:pt x="102835" y="74069"/>
                    <a:pt x="103268" y="74852"/>
                    <a:pt x="104238" y="76399"/>
                  </a:cubicBezTo>
                  <a:lnTo>
                    <a:pt x="102884" y="76165"/>
                  </a:lnTo>
                  <a:cubicBezTo>
                    <a:pt x="102697" y="75698"/>
                    <a:pt x="102464" y="75512"/>
                    <a:pt x="102137" y="75185"/>
                  </a:cubicBezTo>
                  <a:cubicBezTo>
                    <a:pt x="101001" y="74071"/>
                    <a:pt x="100218" y="73455"/>
                    <a:pt x="99983" y="73455"/>
                  </a:cubicBezTo>
                  <a:cubicBezTo>
                    <a:pt x="99736" y="73455"/>
                    <a:pt x="100097" y="74141"/>
                    <a:pt x="101296" y="75652"/>
                  </a:cubicBezTo>
                  <a:cubicBezTo>
                    <a:pt x="101390" y="75698"/>
                    <a:pt x="101156" y="75745"/>
                    <a:pt x="101203" y="75838"/>
                  </a:cubicBezTo>
                  <a:lnTo>
                    <a:pt x="98541" y="75418"/>
                  </a:lnTo>
                  <a:cubicBezTo>
                    <a:pt x="98214" y="75418"/>
                    <a:pt x="97887" y="75278"/>
                    <a:pt x="97560" y="74858"/>
                  </a:cubicBezTo>
                  <a:cubicBezTo>
                    <a:pt x="96439" y="72896"/>
                    <a:pt x="95739" y="72102"/>
                    <a:pt x="93871" y="70328"/>
                  </a:cubicBezTo>
                  <a:lnTo>
                    <a:pt x="93871" y="70328"/>
                  </a:lnTo>
                  <a:cubicBezTo>
                    <a:pt x="94011" y="70982"/>
                    <a:pt x="95459" y="72196"/>
                    <a:pt x="96579" y="74111"/>
                  </a:cubicBezTo>
                  <a:cubicBezTo>
                    <a:pt x="96735" y="74689"/>
                    <a:pt x="96499" y="74865"/>
                    <a:pt x="96158" y="74865"/>
                  </a:cubicBezTo>
                  <a:cubicBezTo>
                    <a:pt x="95783" y="74865"/>
                    <a:pt x="95283" y="74653"/>
                    <a:pt x="95038" y="74531"/>
                  </a:cubicBezTo>
                  <a:cubicBezTo>
                    <a:pt x="94198" y="73410"/>
                    <a:pt x="93917" y="73270"/>
                    <a:pt x="92703" y="71869"/>
                  </a:cubicBezTo>
                  <a:cubicBezTo>
                    <a:pt x="89294" y="67853"/>
                    <a:pt x="85698" y="63322"/>
                    <a:pt x="82709" y="60147"/>
                  </a:cubicBezTo>
                  <a:cubicBezTo>
                    <a:pt x="82849" y="59633"/>
                    <a:pt x="82849" y="59026"/>
                    <a:pt x="82943" y="58512"/>
                  </a:cubicBezTo>
                  <a:cubicBezTo>
                    <a:pt x="85371" y="62295"/>
                    <a:pt x="88827" y="66265"/>
                    <a:pt x="92703" y="69814"/>
                  </a:cubicBezTo>
                  <a:cubicBezTo>
                    <a:pt x="92376" y="68366"/>
                    <a:pt x="87566" y="64163"/>
                    <a:pt x="84624" y="60240"/>
                  </a:cubicBezTo>
                  <a:cubicBezTo>
                    <a:pt x="84017" y="59166"/>
                    <a:pt x="83503" y="58232"/>
                    <a:pt x="83083" y="57391"/>
                  </a:cubicBezTo>
                  <a:cubicBezTo>
                    <a:pt x="83176" y="56924"/>
                    <a:pt x="83176" y="56597"/>
                    <a:pt x="83223" y="56037"/>
                  </a:cubicBezTo>
                  <a:cubicBezTo>
                    <a:pt x="85231" y="60147"/>
                    <a:pt x="88500" y="64023"/>
                    <a:pt x="93030" y="67946"/>
                  </a:cubicBezTo>
                  <a:cubicBezTo>
                    <a:pt x="92470" y="66592"/>
                    <a:pt x="87800" y="62809"/>
                    <a:pt x="85324" y="58839"/>
                  </a:cubicBezTo>
                  <a:cubicBezTo>
                    <a:pt x="84437" y="57251"/>
                    <a:pt x="83737" y="55944"/>
                    <a:pt x="83363" y="54916"/>
                  </a:cubicBezTo>
                  <a:lnTo>
                    <a:pt x="83363" y="54216"/>
                  </a:lnTo>
                  <a:cubicBezTo>
                    <a:pt x="85418" y="58325"/>
                    <a:pt x="88920" y="62529"/>
                    <a:pt x="93170" y="66125"/>
                  </a:cubicBezTo>
                  <a:cubicBezTo>
                    <a:pt x="92703" y="64817"/>
                    <a:pt x="87846" y="60847"/>
                    <a:pt x="85511" y="57018"/>
                  </a:cubicBezTo>
                  <a:cubicBezTo>
                    <a:pt x="84530" y="55383"/>
                    <a:pt x="83923" y="54122"/>
                    <a:pt x="83503" y="53001"/>
                  </a:cubicBezTo>
                  <a:lnTo>
                    <a:pt x="83503" y="52254"/>
                  </a:lnTo>
                  <a:cubicBezTo>
                    <a:pt x="85464" y="56177"/>
                    <a:pt x="89808" y="61454"/>
                    <a:pt x="93824" y="64910"/>
                  </a:cubicBezTo>
                  <a:cubicBezTo>
                    <a:pt x="93357" y="63649"/>
                    <a:pt x="87940" y="58933"/>
                    <a:pt x="85698" y="55196"/>
                  </a:cubicBezTo>
                  <a:cubicBezTo>
                    <a:pt x="84717" y="53422"/>
                    <a:pt x="84017" y="52067"/>
                    <a:pt x="83643" y="51040"/>
                  </a:cubicBezTo>
                  <a:lnTo>
                    <a:pt x="83643" y="49966"/>
                  </a:lnTo>
                  <a:cubicBezTo>
                    <a:pt x="85324" y="53889"/>
                    <a:pt x="89574" y="59073"/>
                    <a:pt x="93684" y="62529"/>
                  </a:cubicBezTo>
                  <a:cubicBezTo>
                    <a:pt x="93264" y="61221"/>
                    <a:pt x="88033" y="56924"/>
                    <a:pt x="85932" y="53375"/>
                  </a:cubicBezTo>
                  <a:cubicBezTo>
                    <a:pt x="84811" y="51507"/>
                    <a:pt x="84157" y="50059"/>
                    <a:pt x="83783" y="49032"/>
                  </a:cubicBezTo>
                  <a:cubicBezTo>
                    <a:pt x="83783" y="48611"/>
                    <a:pt x="83783" y="48238"/>
                    <a:pt x="83877" y="47911"/>
                  </a:cubicBezTo>
                  <a:cubicBezTo>
                    <a:pt x="85324" y="51881"/>
                    <a:pt x="89341" y="56738"/>
                    <a:pt x="93544" y="60007"/>
                  </a:cubicBezTo>
                  <a:cubicBezTo>
                    <a:pt x="93124" y="58886"/>
                    <a:pt x="88267" y="54963"/>
                    <a:pt x="86305" y="51647"/>
                  </a:cubicBezTo>
                  <a:cubicBezTo>
                    <a:pt x="84997" y="49452"/>
                    <a:pt x="84437" y="48004"/>
                    <a:pt x="83970" y="46977"/>
                  </a:cubicBezTo>
                  <a:cubicBezTo>
                    <a:pt x="83970" y="46510"/>
                    <a:pt x="83970" y="46136"/>
                    <a:pt x="84063" y="45716"/>
                  </a:cubicBezTo>
                  <a:cubicBezTo>
                    <a:pt x="85278" y="49592"/>
                    <a:pt x="89061" y="54356"/>
                    <a:pt x="93264" y="57718"/>
                  </a:cubicBezTo>
                  <a:cubicBezTo>
                    <a:pt x="92983" y="56597"/>
                    <a:pt x="88453" y="53001"/>
                    <a:pt x="86492" y="49826"/>
                  </a:cubicBezTo>
                  <a:cubicBezTo>
                    <a:pt x="85044" y="47397"/>
                    <a:pt x="84624" y="45856"/>
                    <a:pt x="84157" y="44735"/>
                  </a:cubicBezTo>
                  <a:lnTo>
                    <a:pt x="84157" y="44548"/>
                  </a:lnTo>
                  <a:cubicBezTo>
                    <a:pt x="84250" y="44081"/>
                    <a:pt x="84250" y="43521"/>
                    <a:pt x="84297" y="43101"/>
                  </a:cubicBezTo>
                  <a:cubicBezTo>
                    <a:pt x="85138" y="47024"/>
                    <a:pt x="88734" y="52067"/>
                    <a:pt x="93077" y="55523"/>
                  </a:cubicBezTo>
                  <a:cubicBezTo>
                    <a:pt x="92750" y="54543"/>
                    <a:pt x="88593" y="50993"/>
                    <a:pt x="86866" y="48098"/>
                  </a:cubicBezTo>
                  <a:cubicBezTo>
                    <a:pt x="85184" y="45296"/>
                    <a:pt x="84857" y="43614"/>
                    <a:pt x="84297" y="42727"/>
                  </a:cubicBezTo>
                  <a:cubicBezTo>
                    <a:pt x="85698" y="31752"/>
                    <a:pt x="90275" y="25354"/>
                    <a:pt x="97000" y="24233"/>
                  </a:cubicBezTo>
                  <a:close/>
                  <a:moveTo>
                    <a:pt x="108715" y="75964"/>
                  </a:moveTo>
                  <a:cubicBezTo>
                    <a:pt x="108783" y="75964"/>
                    <a:pt x="108854" y="76009"/>
                    <a:pt x="108909" y="76119"/>
                  </a:cubicBezTo>
                  <a:lnTo>
                    <a:pt x="110029" y="77566"/>
                  </a:lnTo>
                  <a:cubicBezTo>
                    <a:pt x="110123" y="77660"/>
                    <a:pt x="110123" y="77800"/>
                    <a:pt x="110029" y="77893"/>
                  </a:cubicBezTo>
                  <a:lnTo>
                    <a:pt x="109703" y="78080"/>
                  </a:lnTo>
                  <a:cubicBezTo>
                    <a:pt x="109661" y="78122"/>
                    <a:pt x="109609" y="78145"/>
                    <a:pt x="109557" y="78145"/>
                  </a:cubicBezTo>
                  <a:cubicBezTo>
                    <a:pt x="109493" y="78145"/>
                    <a:pt x="109427" y="78111"/>
                    <a:pt x="109376" y="78033"/>
                  </a:cubicBezTo>
                  <a:lnTo>
                    <a:pt x="108161" y="76586"/>
                  </a:lnTo>
                  <a:cubicBezTo>
                    <a:pt x="108068" y="76492"/>
                    <a:pt x="108068" y="76352"/>
                    <a:pt x="108255" y="76259"/>
                  </a:cubicBezTo>
                  <a:lnTo>
                    <a:pt x="108582" y="76025"/>
                  </a:lnTo>
                  <a:cubicBezTo>
                    <a:pt x="108620" y="75987"/>
                    <a:pt x="108667" y="75964"/>
                    <a:pt x="108715" y="75964"/>
                  </a:cubicBezTo>
                  <a:close/>
                  <a:moveTo>
                    <a:pt x="68652" y="71869"/>
                  </a:moveTo>
                  <a:lnTo>
                    <a:pt x="68652" y="71869"/>
                  </a:lnTo>
                  <a:cubicBezTo>
                    <a:pt x="68185" y="72429"/>
                    <a:pt x="67765" y="72896"/>
                    <a:pt x="67204" y="73363"/>
                  </a:cubicBezTo>
                  <a:lnTo>
                    <a:pt x="67625" y="73737"/>
                  </a:lnTo>
                  <a:cubicBezTo>
                    <a:pt x="68278" y="73176"/>
                    <a:pt x="69166" y="72709"/>
                    <a:pt x="69820" y="72383"/>
                  </a:cubicBezTo>
                  <a:lnTo>
                    <a:pt x="69820" y="72383"/>
                  </a:lnTo>
                  <a:cubicBezTo>
                    <a:pt x="69259" y="72943"/>
                    <a:pt x="68792" y="73503"/>
                    <a:pt x="68138" y="74064"/>
                  </a:cubicBezTo>
                  <a:lnTo>
                    <a:pt x="68699" y="74391"/>
                  </a:lnTo>
                  <a:cubicBezTo>
                    <a:pt x="69353" y="73830"/>
                    <a:pt x="70240" y="73457"/>
                    <a:pt x="70940" y="73270"/>
                  </a:cubicBezTo>
                  <a:lnTo>
                    <a:pt x="70940" y="73270"/>
                  </a:lnTo>
                  <a:cubicBezTo>
                    <a:pt x="70567" y="73597"/>
                    <a:pt x="70193" y="73924"/>
                    <a:pt x="69866" y="74204"/>
                  </a:cubicBezTo>
                  <a:cubicBezTo>
                    <a:pt x="70427" y="74064"/>
                    <a:pt x="70987" y="74064"/>
                    <a:pt x="71734" y="73970"/>
                  </a:cubicBezTo>
                  <a:lnTo>
                    <a:pt x="71734" y="73970"/>
                  </a:lnTo>
                  <a:cubicBezTo>
                    <a:pt x="70754" y="74437"/>
                    <a:pt x="70193" y="74578"/>
                    <a:pt x="69399" y="74858"/>
                  </a:cubicBezTo>
                  <a:lnTo>
                    <a:pt x="70006" y="75231"/>
                  </a:lnTo>
                  <a:cubicBezTo>
                    <a:pt x="70754" y="74764"/>
                    <a:pt x="71594" y="74531"/>
                    <a:pt x="72248" y="74531"/>
                  </a:cubicBezTo>
                  <a:cubicBezTo>
                    <a:pt x="71688" y="74858"/>
                    <a:pt x="71127" y="75231"/>
                    <a:pt x="70473" y="75558"/>
                  </a:cubicBezTo>
                  <a:lnTo>
                    <a:pt x="71034" y="75838"/>
                  </a:lnTo>
                  <a:cubicBezTo>
                    <a:pt x="71574" y="75569"/>
                    <a:pt x="72273" y="75394"/>
                    <a:pt x="72868" y="75394"/>
                  </a:cubicBezTo>
                  <a:cubicBezTo>
                    <a:pt x="72994" y="75394"/>
                    <a:pt x="73115" y="75402"/>
                    <a:pt x="73229" y="75418"/>
                  </a:cubicBezTo>
                  <a:cubicBezTo>
                    <a:pt x="72622" y="75652"/>
                    <a:pt x="72108" y="75838"/>
                    <a:pt x="71594" y="76165"/>
                  </a:cubicBezTo>
                  <a:lnTo>
                    <a:pt x="71874" y="76399"/>
                  </a:lnTo>
                  <a:cubicBezTo>
                    <a:pt x="72575" y="76072"/>
                    <a:pt x="73229" y="75932"/>
                    <a:pt x="73929" y="75932"/>
                  </a:cubicBezTo>
                  <a:cubicBezTo>
                    <a:pt x="73322" y="76165"/>
                    <a:pt x="72855" y="76492"/>
                    <a:pt x="72341" y="76726"/>
                  </a:cubicBezTo>
                  <a:lnTo>
                    <a:pt x="72808" y="76913"/>
                  </a:lnTo>
                  <a:cubicBezTo>
                    <a:pt x="73137" y="76803"/>
                    <a:pt x="73497" y="76758"/>
                    <a:pt x="73842" y="76758"/>
                  </a:cubicBezTo>
                  <a:cubicBezTo>
                    <a:pt x="74087" y="76758"/>
                    <a:pt x="74324" y="76781"/>
                    <a:pt x="74536" y="76819"/>
                  </a:cubicBezTo>
                  <a:cubicBezTo>
                    <a:pt x="74069" y="76913"/>
                    <a:pt x="73649" y="77006"/>
                    <a:pt x="73182" y="77240"/>
                  </a:cubicBezTo>
                  <a:lnTo>
                    <a:pt x="74770" y="78220"/>
                  </a:lnTo>
                  <a:lnTo>
                    <a:pt x="74443" y="78360"/>
                  </a:lnTo>
                  <a:lnTo>
                    <a:pt x="72014" y="77566"/>
                  </a:lnTo>
                  <a:cubicBezTo>
                    <a:pt x="71874" y="77566"/>
                    <a:pt x="71781" y="77660"/>
                    <a:pt x="71688" y="77707"/>
                  </a:cubicBezTo>
                  <a:cubicBezTo>
                    <a:pt x="71688" y="77613"/>
                    <a:pt x="71781" y="77566"/>
                    <a:pt x="71828" y="77473"/>
                  </a:cubicBezTo>
                  <a:lnTo>
                    <a:pt x="71267" y="77333"/>
                  </a:lnTo>
                  <a:cubicBezTo>
                    <a:pt x="70940" y="77473"/>
                    <a:pt x="70567" y="77707"/>
                    <a:pt x="70193" y="77893"/>
                  </a:cubicBezTo>
                  <a:cubicBezTo>
                    <a:pt x="70427" y="77566"/>
                    <a:pt x="70520" y="77333"/>
                    <a:pt x="70754" y="77193"/>
                  </a:cubicBezTo>
                  <a:lnTo>
                    <a:pt x="70193" y="76959"/>
                  </a:lnTo>
                  <a:cubicBezTo>
                    <a:pt x="69866" y="77099"/>
                    <a:pt x="69493" y="77333"/>
                    <a:pt x="69119" y="77520"/>
                  </a:cubicBezTo>
                  <a:cubicBezTo>
                    <a:pt x="69212" y="77286"/>
                    <a:pt x="69446" y="76959"/>
                    <a:pt x="69679" y="76773"/>
                  </a:cubicBezTo>
                  <a:lnTo>
                    <a:pt x="69119" y="76539"/>
                  </a:lnTo>
                  <a:cubicBezTo>
                    <a:pt x="68652" y="76819"/>
                    <a:pt x="68278" y="77099"/>
                    <a:pt x="67858" y="77333"/>
                  </a:cubicBezTo>
                  <a:cubicBezTo>
                    <a:pt x="68045" y="76959"/>
                    <a:pt x="68278" y="76679"/>
                    <a:pt x="68605" y="76352"/>
                  </a:cubicBezTo>
                  <a:lnTo>
                    <a:pt x="67858" y="75979"/>
                  </a:lnTo>
                  <a:cubicBezTo>
                    <a:pt x="67438" y="76352"/>
                    <a:pt x="67064" y="76679"/>
                    <a:pt x="66737" y="76959"/>
                  </a:cubicBezTo>
                  <a:cubicBezTo>
                    <a:pt x="66831" y="76632"/>
                    <a:pt x="67017" y="76165"/>
                    <a:pt x="67298" y="75838"/>
                  </a:cubicBezTo>
                  <a:lnTo>
                    <a:pt x="66550" y="75558"/>
                  </a:lnTo>
                  <a:cubicBezTo>
                    <a:pt x="66177" y="75932"/>
                    <a:pt x="65710" y="76305"/>
                    <a:pt x="65289" y="76679"/>
                  </a:cubicBezTo>
                  <a:cubicBezTo>
                    <a:pt x="65523" y="76212"/>
                    <a:pt x="65710" y="75745"/>
                    <a:pt x="66037" y="75371"/>
                  </a:cubicBezTo>
                  <a:lnTo>
                    <a:pt x="64822" y="74904"/>
                  </a:lnTo>
                  <a:cubicBezTo>
                    <a:pt x="64449" y="75371"/>
                    <a:pt x="63935" y="75792"/>
                    <a:pt x="63375" y="76212"/>
                  </a:cubicBezTo>
                  <a:cubicBezTo>
                    <a:pt x="63608" y="75652"/>
                    <a:pt x="63842" y="75138"/>
                    <a:pt x="64169" y="74671"/>
                  </a:cubicBezTo>
                  <a:lnTo>
                    <a:pt x="64029" y="74578"/>
                  </a:lnTo>
                  <a:cubicBezTo>
                    <a:pt x="64169" y="73690"/>
                    <a:pt x="64869" y="73036"/>
                    <a:pt x="65756" y="72569"/>
                  </a:cubicBezTo>
                  <a:lnTo>
                    <a:pt x="65897" y="72663"/>
                  </a:lnTo>
                  <a:cubicBezTo>
                    <a:pt x="66224" y="72336"/>
                    <a:pt x="66597" y="72102"/>
                    <a:pt x="67017" y="71916"/>
                  </a:cubicBezTo>
                  <a:lnTo>
                    <a:pt x="67017" y="71916"/>
                  </a:lnTo>
                  <a:cubicBezTo>
                    <a:pt x="66831" y="72242"/>
                    <a:pt x="66691" y="72663"/>
                    <a:pt x="66457" y="72943"/>
                  </a:cubicBezTo>
                  <a:lnTo>
                    <a:pt x="66691" y="73083"/>
                  </a:lnTo>
                  <a:cubicBezTo>
                    <a:pt x="67204" y="72523"/>
                    <a:pt x="67905" y="72056"/>
                    <a:pt x="68652" y="71869"/>
                  </a:cubicBezTo>
                  <a:close/>
                  <a:moveTo>
                    <a:pt x="35447" y="78547"/>
                  </a:moveTo>
                  <a:lnTo>
                    <a:pt x="35307" y="79201"/>
                  </a:lnTo>
                  <a:lnTo>
                    <a:pt x="32505" y="79108"/>
                  </a:lnTo>
                  <a:lnTo>
                    <a:pt x="35447" y="78547"/>
                  </a:lnTo>
                  <a:close/>
                  <a:moveTo>
                    <a:pt x="111391" y="76063"/>
                  </a:moveTo>
                  <a:cubicBezTo>
                    <a:pt x="111892" y="76063"/>
                    <a:pt x="112511" y="76683"/>
                    <a:pt x="112598" y="77426"/>
                  </a:cubicBezTo>
                  <a:cubicBezTo>
                    <a:pt x="112832" y="78314"/>
                    <a:pt x="112505" y="79108"/>
                    <a:pt x="111944" y="79201"/>
                  </a:cubicBezTo>
                  <a:cubicBezTo>
                    <a:pt x="111897" y="79208"/>
                    <a:pt x="111849" y="79212"/>
                    <a:pt x="111802" y="79212"/>
                  </a:cubicBezTo>
                  <a:cubicBezTo>
                    <a:pt x="111245" y="79212"/>
                    <a:pt x="110712" y="78711"/>
                    <a:pt x="110496" y="77893"/>
                  </a:cubicBezTo>
                  <a:cubicBezTo>
                    <a:pt x="110356" y="76959"/>
                    <a:pt x="110683" y="76212"/>
                    <a:pt x="111290" y="76072"/>
                  </a:cubicBezTo>
                  <a:cubicBezTo>
                    <a:pt x="111323" y="76066"/>
                    <a:pt x="111357" y="76063"/>
                    <a:pt x="111391" y="76063"/>
                  </a:cubicBezTo>
                  <a:close/>
                  <a:moveTo>
                    <a:pt x="50392" y="79528"/>
                  </a:moveTo>
                  <a:cubicBezTo>
                    <a:pt x="51232" y="79528"/>
                    <a:pt x="51933" y="79668"/>
                    <a:pt x="51933" y="79855"/>
                  </a:cubicBezTo>
                  <a:cubicBezTo>
                    <a:pt x="51933" y="80088"/>
                    <a:pt x="51232" y="80182"/>
                    <a:pt x="50392" y="80182"/>
                  </a:cubicBezTo>
                  <a:cubicBezTo>
                    <a:pt x="49598" y="80182"/>
                    <a:pt x="48851" y="80088"/>
                    <a:pt x="48851" y="79855"/>
                  </a:cubicBezTo>
                  <a:cubicBezTo>
                    <a:pt x="48851" y="79715"/>
                    <a:pt x="49551" y="79528"/>
                    <a:pt x="50392" y="79528"/>
                  </a:cubicBezTo>
                  <a:close/>
                  <a:moveTo>
                    <a:pt x="51232" y="78080"/>
                  </a:moveTo>
                  <a:cubicBezTo>
                    <a:pt x="52402" y="78080"/>
                    <a:pt x="52315" y="79206"/>
                    <a:pt x="51306" y="79206"/>
                  </a:cubicBezTo>
                  <a:cubicBezTo>
                    <a:pt x="51267" y="79206"/>
                    <a:pt x="51227" y="79204"/>
                    <a:pt x="51186" y="79201"/>
                  </a:cubicBezTo>
                  <a:lnTo>
                    <a:pt x="48897" y="79201"/>
                  </a:lnTo>
                  <a:cubicBezTo>
                    <a:pt x="48825" y="79199"/>
                    <a:pt x="48753" y="79198"/>
                    <a:pt x="48681" y="79198"/>
                  </a:cubicBezTo>
                  <a:cubicBezTo>
                    <a:pt x="46768" y="79198"/>
                    <a:pt x="45149" y="79793"/>
                    <a:pt x="43573" y="80649"/>
                  </a:cubicBezTo>
                  <a:cubicBezTo>
                    <a:pt x="43392" y="80735"/>
                    <a:pt x="43244" y="80772"/>
                    <a:pt x="43129" y="80772"/>
                  </a:cubicBezTo>
                  <a:cubicBezTo>
                    <a:pt x="42679" y="80772"/>
                    <a:pt x="42726" y="80207"/>
                    <a:pt x="43246" y="79761"/>
                  </a:cubicBezTo>
                  <a:cubicBezTo>
                    <a:pt x="44694" y="78547"/>
                    <a:pt x="46282" y="78080"/>
                    <a:pt x="48057" y="78080"/>
                  </a:cubicBezTo>
                  <a:close/>
                  <a:moveTo>
                    <a:pt x="109309" y="79788"/>
                  </a:moveTo>
                  <a:cubicBezTo>
                    <a:pt x="109470" y="79788"/>
                    <a:pt x="109737" y="80010"/>
                    <a:pt x="109936" y="80369"/>
                  </a:cubicBezTo>
                  <a:cubicBezTo>
                    <a:pt x="110123" y="80742"/>
                    <a:pt x="110123" y="81116"/>
                    <a:pt x="110029" y="81209"/>
                  </a:cubicBezTo>
                  <a:cubicBezTo>
                    <a:pt x="110009" y="81223"/>
                    <a:pt x="109985" y="81229"/>
                    <a:pt x="109957" y="81229"/>
                  </a:cubicBezTo>
                  <a:cubicBezTo>
                    <a:pt x="109796" y="81229"/>
                    <a:pt x="109528" y="81001"/>
                    <a:pt x="109329" y="80602"/>
                  </a:cubicBezTo>
                  <a:cubicBezTo>
                    <a:pt x="109095" y="80275"/>
                    <a:pt x="109095" y="79855"/>
                    <a:pt x="109236" y="79808"/>
                  </a:cubicBezTo>
                  <a:cubicBezTo>
                    <a:pt x="109256" y="79794"/>
                    <a:pt x="109281" y="79788"/>
                    <a:pt x="109309" y="79788"/>
                  </a:cubicBezTo>
                  <a:close/>
                  <a:moveTo>
                    <a:pt x="116212" y="80397"/>
                  </a:moveTo>
                  <a:cubicBezTo>
                    <a:pt x="116372" y="80397"/>
                    <a:pt x="116645" y="80651"/>
                    <a:pt x="116848" y="80976"/>
                  </a:cubicBezTo>
                  <a:cubicBezTo>
                    <a:pt x="116988" y="81349"/>
                    <a:pt x="117081" y="81723"/>
                    <a:pt x="116848" y="81770"/>
                  </a:cubicBezTo>
                  <a:cubicBezTo>
                    <a:pt x="116823" y="81795"/>
                    <a:pt x="116792" y="81806"/>
                    <a:pt x="116756" y="81806"/>
                  </a:cubicBezTo>
                  <a:cubicBezTo>
                    <a:pt x="116595" y="81806"/>
                    <a:pt x="116347" y="81563"/>
                    <a:pt x="116194" y="81256"/>
                  </a:cubicBezTo>
                  <a:cubicBezTo>
                    <a:pt x="116054" y="80882"/>
                    <a:pt x="116054" y="80415"/>
                    <a:pt x="116147" y="80415"/>
                  </a:cubicBezTo>
                  <a:cubicBezTo>
                    <a:pt x="116166" y="80403"/>
                    <a:pt x="116187" y="80397"/>
                    <a:pt x="116212" y="80397"/>
                  </a:cubicBezTo>
                  <a:close/>
                  <a:moveTo>
                    <a:pt x="70032" y="80816"/>
                  </a:moveTo>
                  <a:cubicBezTo>
                    <a:pt x="70264" y="80816"/>
                    <a:pt x="70349" y="81035"/>
                    <a:pt x="70287" y="81443"/>
                  </a:cubicBezTo>
                  <a:lnTo>
                    <a:pt x="69259" y="83311"/>
                  </a:lnTo>
                  <a:lnTo>
                    <a:pt x="69166" y="83217"/>
                  </a:lnTo>
                  <a:lnTo>
                    <a:pt x="69586" y="80976"/>
                  </a:lnTo>
                  <a:cubicBezTo>
                    <a:pt x="69770" y="80868"/>
                    <a:pt x="69918" y="80816"/>
                    <a:pt x="70032" y="80816"/>
                  </a:cubicBezTo>
                  <a:close/>
                  <a:moveTo>
                    <a:pt x="123740" y="77451"/>
                  </a:moveTo>
                  <a:cubicBezTo>
                    <a:pt x="123913" y="77451"/>
                    <a:pt x="123664" y="78294"/>
                    <a:pt x="123293" y="79294"/>
                  </a:cubicBezTo>
                  <a:lnTo>
                    <a:pt x="123620" y="79528"/>
                  </a:lnTo>
                  <a:cubicBezTo>
                    <a:pt x="124205" y="78454"/>
                    <a:pt x="124502" y="78061"/>
                    <a:pt x="124634" y="78061"/>
                  </a:cubicBezTo>
                  <a:cubicBezTo>
                    <a:pt x="124881" y="78061"/>
                    <a:pt x="124551" y="79439"/>
                    <a:pt x="124460" y="80322"/>
                  </a:cubicBezTo>
                  <a:cubicBezTo>
                    <a:pt x="123730" y="81221"/>
                    <a:pt x="123135" y="81680"/>
                    <a:pt x="122695" y="81680"/>
                  </a:cubicBezTo>
                  <a:cubicBezTo>
                    <a:pt x="122404" y="81680"/>
                    <a:pt x="122181" y="81479"/>
                    <a:pt x="122032" y="81069"/>
                  </a:cubicBezTo>
                  <a:lnTo>
                    <a:pt x="121658" y="83031"/>
                  </a:lnTo>
                  <a:cubicBezTo>
                    <a:pt x="121470" y="83567"/>
                    <a:pt x="121314" y="83826"/>
                    <a:pt x="121188" y="83826"/>
                  </a:cubicBezTo>
                  <a:cubicBezTo>
                    <a:pt x="121094" y="83826"/>
                    <a:pt x="121017" y="83683"/>
                    <a:pt x="120958" y="83404"/>
                  </a:cubicBezTo>
                  <a:cubicBezTo>
                    <a:pt x="121051" y="81956"/>
                    <a:pt x="121378" y="80415"/>
                    <a:pt x="121938" y="79014"/>
                  </a:cubicBezTo>
                  <a:cubicBezTo>
                    <a:pt x="122051" y="78590"/>
                    <a:pt x="122216" y="78389"/>
                    <a:pt x="122411" y="78389"/>
                  </a:cubicBezTo>
                  <a:cubicBezTo>
                    <a:pt x="122538" y="78389"/>
                    <a:pt x="122678" y="78475"/>
                    <a:pt x="122826" y="78641"/>
                  </a:cubicBezTo>
                  <a:cubicBezTo>
                    <a:pt x="123351" y="77789"/>
                    <a:pt x="123630" y="77451"/>
                    <a:pt x="123740" y="77451"/>
                  </a:cubicBezTo>
                  <a:close/>
                  <a:moveTo>
                    <a:pt x="118758" y="79864"/>
                  </a:moveTo>
                  <a:cubicBezTo>
                    <a:pt x="118836" y="79864"/>
                    <a:pt x="118930" y="79892"/>
                    <a:pt x="119043" y="79948"/>
                  </a:cubicBezTo>
                  <a:lnTo>
                    <a:pt x="119416" y="80929"/>
                  </a:lnTo>
                  <a:lnTo>
                    <a:pt x="119743" y="80275"/>
                  </a:lnTo>
                  <a:cubicBezTo>
                    <a:pt x="119874" y="80192"/>
                    <a:pt x="119975" y="80151"/>
                    <a:pt x="120048" y="80151"/>
                  </a:cubicBezTo>
                  <a:cubicBezTo>
                    <a:pt x="120263" y="80151"/>
                    <a:pt x="120244" y="80501"/>
                    <a:pt x="120070" y="81162"/>
                  </a:cubicBezTo>
                  <a:lnTo>
                    <a:pt x="119930" y="84385"/>
                  </a:lnTo>
                  <a:cubicBezTo>
                    <a:pt x="119761" y="84667"/>
                    <a:pt x="119609" y="85084"/>
                    <a:pt x="119454" y="85084"/>
                  </a:cubicBezTo>
                  <a:cubicBezTo>
                    <a:pt x="119351" y="85084"/>
                    <a:pt x="119247" y="84904"/>
                    <a:pt x="119136" y="84385"/>
                  </a:cubicBezTo>
                  <a:lnTo>
                    <a:pt x="119603" y="81443"/>
                  </a:lnTo>
                  <a:lnTo>
                    <a:pt x="119043" y="82517"/>
                  </a:lnTo>
                  <a:cubicBezTo>
                    <a:pt x="118576" y="82517"/>
                    <a:pt x="118529" y="82050"/>
                    <a:pt x="118436" y="81162"/>
                  </a:cubicBezTo>
                  <a:cubicBezTo>
                    <a:pt x="118398" y="80305"/>
                    <a:pt x="118450" y="79864"/>
                    <a:pt x="118758" y="79864"/>
                  </a:cubicBezTo>
                  <a:close/>
                  <a:moveTo>
                    <a:pt x="106449" y="78297"/>
                  </a:moveTo>
                  <a:cubicBezTo>
                    <a:pt x="106647" y="78297"/>
                    <a:pt x="106926" y="78455"/>
                    <a:pt x="107181" y="78827"/>
                  </a:cubicBezTo>
                  <a:cubicBezTo>
                    <a:pt x="108395" y="80836"/>
                    <a:pt x="109516" y="82610"/>
                    <a:pt x="110310" y="84572"/>
                  </a:cubicBezTo>
                  <a:cubicBezTo>
                    <a:pt x="110552" y="85057"/>
                    <a:pt x="110484" y="85340"/>
                    <a:pt x="110311" y="85340"/>
                  </a:cubicBezTo>
                  <a:cubicBezTo>
                    <a:pt x="110184" y="85340"/>
                    <a:pt x="110001" y="85188"/>
                    <a:pt x="109843" y="84852"/>
                  </a:cubicBezTo>
                  <a:cubicBezTo>
                    <a:pt x="108862" y="82657"/>
                    <a:pt x="107648" y="80929"/>
                    <a:pt x="106387" y="79061"/>
                  </a:cubicBezTo>
                  <a:cubicBezTo>
                    <a:pt x="106061" y="78600"/>
                    <a:pt x="106177" y="78297"/>
                    <a:pt x="106449" y="78297"/>
                  </a:cubicBezTo>
                  <a:close/>
                  <a:moveTo>
                    <a:pt x="104355" y="77671"/>
                  </a:moveTo>
                  <a:cubicBezTo>
                    <a:pt x="104637" y="77671"/>
                    <a:pt x="105022" y="77850"/>
                    <a:pt x="105359" y="78314"/>
                  </a:cubicBezTo>
                  <a:cubicBezTo>
                    <a:pt x="107134" y="80742"/>
                    <a:pt x="108628" y="83171"/>
                    <a:pt x="109843" y="85646"/>
                  </a:cubicBezTo>
                  <a:cubicBezTo>
                    <a:pt x="110221" y="86539"/>
                    <a:pt x="110161" y="87040"/>
                    <a:pt x="109907" y="87040"/>
                  </a:cubicBezTo>
                  <a:cubicBezTo>
                    <a:pt x="109723" y="87040"/>
                    <a:pt x="109437" y="86776"/>
                    <a:pt x="109142" y="86206"/>
                  </a:cubicBezTo>
                  <a:cubicBezTo>
                    <a:pt x="107694" y="83264"/>
                    <a:pt x="105826" y="80649"/>
                    <a:pt x="104052" y="78267"/>
                  </a:cubicBezTo>
                  <a:cubicBezTo>
                    <a:pt x="103821" y="77934"/>
                    <a:pt x="104012" y="77671"/>
                    <a:pt x="104355" y="77671"/>
                  </a:cubicBezTo>
                  <a:close/>
                  <a:moveTo>
                    <a:pt x="115727" y="87467"/>
                  </a:moveTo>
                  <a:cubicBezTo>
                    <a:pt x="115867" y="87467"/>
                    <a:pt x="115961" y="87561"/>
                    <a:pt x="115961" y="87747"/>
                  </a:cubicBezTo>
                  <a:cubicBezTo>
                    <a:pt x="115961" y="87887"/>
                    <a:pt x="115867" y="88074"/>
                    <a:pt x="115727" y="88074"/>
                  </a:cubicBezTo>
                  <a:cubicBezTo>
                    <a:pt x="115587" y="88074"/>
                    <a:pt x="115494" y="87934"/>
                    <a:pt x="115494" y="87747"/>
                  </a:cubicBezTo>
                  <a:cubicBezTo>
                    <a:pt x="115494" y="87607"/>
                    <a:pt x="115587" y="87467"/>
                    <a:pt x="115727" y="87467"/>
                  </a:cubicBezTo>
                  <a:close/>
                  <a:moveTo>
                    <a:pt x="112328" y="79798"/>
                  </a:moveTo>
                  <a:cubicBezTo>
                    <a:pt x="112472" y="79798"/>
                    <a:pt x="112694" y="80086"/>
                    <a:pt x="112925" y="80695"/>
                  </a:cubicBezTo>
                  <a:cubicBezTo>
                    <a:pt x="113719" y="82750"/>
                    <a:pt x="114186" y="85179"/>
                    <a:pt x="114139" y="88214"/>
                  </a:cubicBezTo>
                  <a:cubicBezTo>
                    <a:pt x="114139" y="88805"/>
                    <a:pt x="113893" y="89110"/>
                    <a:pt x="113647" y="89110"/>
                  </a:cubicBezTo>
                  <a:cubicBezTo>
                    <a:pt x="113425" y="89110"/>
                    <a:pt x="113203" y="88863"/>
                    <a:pt x="113158" y="88355"/>
                  </a:cubicBezTo>
                  <a:cubicBezTo>
                    <a:pt x="112832" y="85693"/>
                    <a:pt x="112785" y="83217"/>
                    <a:pt x="112271" y="81022"/>
                  </a:cubicBezTo>
                  <a:cubicBezTo>
                    <a:pt x="112091" y="80227"/>
                    <a:pt x="112152" y="79798"/>
                    <a:pt x="112328" y="79798"/>
                  </a:cubicBezTo>
                  <a:close/>
                  <a:moveTo>
                    <a:pt x="137719" y="85636"/>
                  </a:moveTo>
                  <a:cubicBezTo>
                    <a:pt x="137987" y="85636"/>
                    <a:pt x="138421" y="85949"/>
                    <a:pt x="138844" y="86627"/>
                  </a:cubicBezTo>
                  <a:cubicBezTo>
                    <a:pt x="139265" y="87327"/>
                    <a:pt x="139358" y="88681"/>
                    <a:pt x="139171" y="90269"/>
                  </a:cubicBezTo>
                  <a:cubicBezTo>
                    <a:pt x="139121" y="90518"/>
                    <a:pt x="138966" y="90674"/>
                    <a:pt x="138803" y="90674"/>
                  </a:cubicBezTo>
                  <a:cubicBezTo>
                    <a:pt x="138660" y="90674"/>
                    <a:pt x="138511" y="90553"/>
                    <a:pt x="138424" y="90269"/>
                  </a:cubicBezTo>
                  <a:cubicBezTo>
                    <a:pt x="138097" y="89382"/>
                    <a:pt x="137770" y="88728"/>
                    <a:pt x="137443" y="88261"/>
                  </a:cubicBezTo>
                  <a:cubicBezTo>
                    <a:pt x="136707" y="87438"/>
                    <a:pt x="136814" y="86897"/>
                    <a:pt x="137578" y="86897"/>
                  </a:cubicBezTo>
                  <a:cubicBezTo>
                    <a:pt x="137638" y="86897"/>
                    <a:pt x="137702" y="86900"/>
                    <a:pt x="137770" y="86907"/>
                  </a:cubicBezTo>
                  <a:cubicBezTo>
                    <a:pt x="137311" y="86090"/>
                    <a:pt x="137395" y="85636"/>
                    <a:pt x="137719" y="85636"/>
                  </a:cubicBezTo>
                  <a:close/>
                  <a:moveTo>
                    <a:pt x="79037" y="89067"/>
                  </a:moveTo>
                  <a:cubicBezTo>
                    <a:pt x="79229" y="89067"/>
                    <a:pt x="79487" y="89421"/>
                    <a:pt x="79487" y="89756"/>
                  </a:cubicBezTo>
                  <a:lnTo>
                    <a:pt x="79253" y="90970"/>
                  </a:lnTo>
                  <a:cubicBezTo>
                    <a:pt x="79186" y="91023"/>
                    <a:pt x="79131" y="91050"/>
                    <a:pt x="79082" y="91050"/>
                  </a:cubicBezTo>
                  <a:cubicBezTo>
                    <a:pt x="78959" y="91050"/>
                    <a:pt x="78873" y="90883"/>
                    <a:pt x="78739" y="90549"/>
                  </a:cubicBezTo>
                  <a:lnTo>
                    <a:pt x="78833" y="89429"/>
                  </a:lnTo>
                  <a:cubicBezTo>
                    <a:pt x="78849" y="89168"/>
                    <a:pt x="78934" y="89067"/>
                    <a:pt x="79037" y="89067"/>
                  </a:cubicBezTo>
                  <a:close/>
                  <a:moveTo>
                    <a:pt x="68768" y="80459"/>
                  </a:moveTo>
                  <a:cubicBezTo>
                    <a:pt x="68973" y="80459"/>
                    <a:pt x="69112" y="80657"/>
                    <a:pt x="68979" y="80976"/>
                  </a:cubicBezTo>
                  <a:cubicBezTo>
                    <a:pt x="68325" y="84291"/>
                    <a:pt x="67765" y="87094"/>
                    <a:pt x="67671" y="91437"/>
                  </a:cubicBezTo>
                  <a:lnTo>
                    <a:pt x="67344" y="90783"/>
                  </a:lnTo>
                  <a:cubicBezTo>
                    <a:pt x="67811" y="86860"/>
                    <a:pt x="67811" y="84618"/>
                    <a:pt x="68278" y="80836"/>
                  </a:cubicBezTo>
                  <a:cubicBezTo>
                    <a:pt x="68419" y="80573"/>
                    <a:pt x="68613" y="80459"/>
                    <a:pt x="68768" y="80459"/>
                  </a:cubicBezTo>
                  <a:close/>
                  <a:moveTo>
                    <a:pt x="79020" y="91390"/>
                  </a:moveTo>
                  <a:cubicBezTo>
                    <a:pt x="79253" y="91390"/>
                    <a:pt x="79393" y="91530"/>
                    <a:pt x="79393" y="91764"/>
                  </a:cubicBezTo>
                  <a:cubicBezTo>
                    <a:pt x="79393" y="91997"/>
                    <a:pt x="79253" y="92184"/>
                    <a:pt x="79020" y="92184"/>
                  </a:cubicBezTo>
                  <a:cubicBezTo>
                    <a:pt x="78880" y="92184"/>
                    <a:pt x="78739" y="92044"/>
                    <a:pt x="78739" y="91764"/>
                  </a:cubicBezTo>
                  <a:cubicBezTo>
                    <a:pt x="78739" y="91530"/>
                    <a:pt x="78880" y="91390"/>
                    <a:pt x="79020" y="91390"/>
                  </a:cubicBezTo>
                  <a:close/>
                  <a:moveTo>
                    <a:pt x="67491" y="80469"/>
                  </a:moveTo>
                  <a:cubicBezTo>
                    <a:pt x="67634" y="80469"/>
                    <a:pt x="67745" y="80575"/>
                    <a:pt x="67718" y="80789"/>
                  </a:cubicBezTo>
                  <a:cubicBezTo>
                    <a:pt x="67111" y="84058"/>
                    <a:pt x="66737" y="87934"/>
                    <a:pt x="66644" y="92324"/>
                  </a:cubicBezTo>
                  <a:lnTo>
                    <a:pt x="66410" y="92324"/>
                  </a:lnTo>
                  <a:cubicBezTo>
                    <a:pt x="66177" y="88074"/>
                    <a:pt x="66317" y="84291"/>
                    <a:pt x="67158" y="80649"/>
                  </a:cubicBezTo>
                  <a:cubicBezTo>
                    <a:pt x="67258" y="80529"/>
                    <a:pt x="67383" y="80469"/>
                    <a:pt x="67491" y="80469"/>
                  </a:cubicBezTo>
                  <a:close/>
                  <a:moveTo>
                    <a:pt x="70567" y="93398"/>
                  </a:moveTo>
                  <a:lnTo>
                    <a:pt x="70567" y="93398"/>
                  </a:lnTo>
                  <a:cubicBezTo>
                    <a:pt x="70567" y="93398"/>
                    <a:pt x="70567" y="93398"/>
                    <a:pt x="70567" y="93398"/>
                  </a:cubicBezTo>
                  <a:lnTo>
                    <a:pt x="70567" y="93398"/>
                  </a:lnTo>
                  <a:close/>
                  <a:moveTo>
                    <a:pt x="83945" y="90649"/>
                  </a:moveTo>
                  <a:cubicBezTo>
                    <a:pt x="84069" y="90649"/>
                    <a:pt x="84220" y="90706"/>
                    <a:pt x="84344" y="90830"/>
                  </a:cubicBezTo>
                  <a:cubicBezTo>
                    <a:pt x="84997" y="91437"/>
                    <a:pt x="85044" y="92091"/>
                    <a:pt x="84997" y="92604"/>
                  </a:cubicBezTo>
                  <a:cubicBezTo>
                    <a:pt x="84930" y="93180"/>
                    <a:pt x="84616" y="93584"/>
                    <a:pt x="84449" y="93584"/>
                  </a:cubicBezTo>
                  <a:cubicBezTo>
                    <a:pt x="84386" y="93584"/>
                    <a:pt x="84344" y="93526"/>
                    <a:pt x="84344" y="93398"/>
                  </a:cubicBezTo>
                  <a:cubicBezTo>
                    <a:pt x="84250" y="92698"/>
                    <a:pt x="84344" y="91951"/>
                    <a:pt x="83783" y="91063"/>
                  </a:cubicBezTo>
                  <a:cubicBezTo>
                    <a:pt x="83609" y="90802"/>
                    <a:pt x="83742" y="90649"/>
                    <a:pt x="83945" y="90649"/>
                  </a:cubicBezTo>
                  <a:close/>
                  <a:moveTo>
                    <a:pt x="85464" y="92978"/>
                  </a:moveTo>
                  <a:cubicBezTo>
                    <a:pt x="85698" y="92978"/>
                    <a:pt x="85838" y="93305"/>
                    <a:pt x="85932" y="93632"/>
                  </a:cubicBezTo>
                  <a:cubicBezTo>
                    <a:pt x="86025" y="94005"/>
                    <a:pt x="86025" y="94426"/>
                    <a:pt x="85791" y="94426"/>
                  </a:cubicBezTo>
                  <a:cubicBezTo>
                    <a:pt x="85780" y="94437"/>
                    <a:pt x="85768" y="94442"/>
                    <a:pt x="85753" y="94442"/>
                  </a:cubicBezTo>
                  <a:cubicBezTo>
                    <a:pt x="85646" y="94442"/>
                    <a:pt x="85459" y="94148"/>
                    <a:pt x="85418" y="93819"/>
                  </a:cubicBezTo>
                  <a:cubicBezTo>
                    <a:pt x="85278" y="93445"/>
                    <a:pt x="85371" y="93071"/>
                    <a:pt x="85464" y="92978"/>
                  </a:cubicBezTo>
                  <a:close/>
                  <a:moveTo>
                    <a:pt x="80327" y="85890"/>
                  </a:moveTo>
                  <a:cubicBezTo>
                    <a:pt x="80500" y="85890"/>
                    <a:pt x="80758" y="86134"/>
                    <a:pt x="80888" y="86393"/>
                  </a:cubicBezTo>
                  <a:cubicBezTo>
                    <a:pt x="81401" y="86393"/>
                    <a:pt x="81448" y="86813"/>
                    <a:pt x="81028" y="87327"/>
                  </a:cubicBezTo>
                  <a:cubicBezTo>
                    <a:pt x="82289" y="87467"/>
                    <a:pt x="82662" y="87841"/>
                    <a:pt x="82009" y="88401"/>
                  </a:cubicBezTo>
                  <a:lnTo>
                    <a:pt x="80934" y="88635"/>
                  </a:lnTo>
                  <a:lnTo>
                    <a:pt x="82289" y="88728"/>
                  </a:lnTo>
                  <a:cubicBezTo>
                    <a:pt x="82849" y="88962"/>
                    <a:pt x="82709" y="89429"/>
                    <a:pt x="82382" y="89522"/>
                  </a:cubicBezTo>
                  <a:lnTo>
                    <a:pt x="81075" y="89756"/>
                  </a:lnTo>
                  <a:lnTo>
                    <a:pt x="82616" y="89942"/>
                  </a:lnTo>
                  <a:cubicBezTo>
                    <a:pt x="83410" y="89942"/>
                    <a:pt x="83410" y="90176"/>
                    <a:pt x="82476" y="90643"/>
                  </a:cubicBezTo>
                  <a:lnTo>
                    <a:pt x="81822" y="91110"/>
                  </a:lnTo>
                  <a:lnTo>
                    <a:pt x="82943" y="91203"/>
                  </a:lnTo>
                  <a:cubicBezTo>
                    <a:pt x="83021" y="91190"/>
                    <a:pt x="83091" y="91184"/>
                    <a:pt x="83153" y="91184"/>
                  </a:cubicBezTo>
                  <a:cubicBezTo>
                    <a:pt x="83535" y="91184"/>
                    <a:pt x="83610" y="91435"/>
                    <a:pt x="83410" y="91997"/>
                  </a:cubicBezTo>
                  <a:cubicBezTo>
                    <a:pt x="83737" y="93772"/>
                    <a:pt x="83410" y="94939"/>
                    <a:pt x="81915" y="94939"/>
                  </a:cubicBezTo>
                  <a:lnTo>
                    <a:pt x="76871" y="96060"/>
                  </a:lnTo>
                  <a:cubicBezTo>
                    <a:pt x="76545" y="95873"/>
                    <a:pt x="76451" y="95873"/>
                    <a:pt x="76545" y="95780"/>
                  </a:cubicBezTo>
                  <a:cubicBezTo>
                    <a:pt x="76545" y="95687"/>
                    <a:pt x="76451" y="95640"/>
                    <a:pt x="76451" y="95640"/>
                  </a:cubicBezTo>
                  <a:cubicBezTo>
                    <a:pt x="76451" y="95500"/>
                    <a:pt x="76591" y="95313"/>
                    <a:pt x="76778" y="95313"/>
                  </a:cubicBezTo>
                  <a:cubicBezTo>
                    <a:pt x="76871" y="95313"/>
                    <a:pt x="77012" y="95406"/>
                    <a:pt x="77012" y="95547"/>
                  </a:cubicBezTo>
                  <a:cubicBezTo>
                    <a:pt x="77338" y="95453"/>
                    <a:pt x="77572" y="95453"/>
                    <a:pt x="77759" y="95406"/>
                  </a:cubicBezTo>
                  <a:lnTo>
                    <a:pt x="77759" y="93865"/>
                  </a:lnTo>
                  <a:lnTo>
                    <a:pt x="77105" y="94005"/>
                  </a:lnTo>
                  <a:lnTo>
                    <a:pt x="77105" y="94239"/>
                  </a:lnTo>
                  <a:cubicBezTo>
                    <a:pt x="77105" y="94566"/>
                    <a:pt x="76965" y="94753"/>
                    <a:pt x="76778" y="94753"/>
                  </a:cubicBezTo>
                  <a:cubicBezTo>
                    <a:pt x="76591" y="94753"/>
                    <a:pt x="76451" y="94566"/>
                    <a:pt x="76451" y="94239"/>
                  </a:cubicBezTo>
                  <a:lnTo>
                    <a:pt x="76451" y="94146"/>
                  </a:lnTo>
                  <a:lnTo>
                    <a:pt x="76171" y="94239"/>
                  </a:lnTo>
                  <a:cubicBezTo>
                    <a:pt x="75470" y="94005"/>
                    <a:pt x="75470" y="93678"/>
                    <a:pt x="76078" y="93352"/>
                  </a:cubicBezTo>
                  <a:lnTo>
                    <a:pt x="79860" y="92604"/>
                  </a:lnTo>
                  <a:cubicBezTo>
                    <a:pt x="80421" y="92371"/>
                    <a:pt x="80701" y="92044"/>
                    <a:pt x="80514" y="91484"/>
                  </a:cubicBezTo>
                  <a:lnTo>
                    <a:pt x="80187" y="86486"/>
                  </a:lnTo>
                  <a:cubicBezTo>
                    <a:pt x="80104" y="86049"/>
                    <a:pt x="80188" y="85890"/>
                    <a:pt x="80327" y="85890"/>
                  </a:cubicBezTo>
                  <a:close/>
                  <a:moveTo>
                    <a:pt x="138591" y="92090"/>
                  </a:moveTo>
                  <a:cubicBezTo>
                    <a:pt x="138669" y="92090"/>
                    <a:pt x="138767" y="92197"/>
                    <a:pt x="138891" y="92371"/>
                  </a:cubicBezTo>
                  <a:cubicBezTo>
                    <a:pt x="139498" y="93211"/>
                    <a:pt x="140058" y="93959"/>
                    <a:pt x="140199" y="95220"/>
                  </a:cubicBezTo>
                  <a:cubicBezTo>
                    <a:pt x="140292" y="95780"/>
                    <a:pt x="140245" y="96014"/>
                    <a:pt x="139872" y="96107"/>
                  </a:cubicBezTo>
                  <a:cubicBezTo>
                    <a:pt x="139802" y="96121"/>
                    <a:pt x="139733" y="96128"/>
                    <a:pt x="139666" y="96128"/>
                  </a:cubicBezTo>
                  <a:cubicBezTo>
                    <a:pt x="139281" y="96128"/>
                    <a:pt x="138936" y="95911"/>
                    <a:pt x="138657" y="95593"/>
                  </a:cubicBezTo>
                  <a:cubicBezTo>
                    <a:pt x="138097" y="94986"/>
                    <a:pt x="137957" y="94613"/>
                    <a:pt x="138050" y="94146"/>
                  </a:cubicBezTo>
                  <a:lnTo>
                    <a:pt x="138424" y="92371"/>
                  </a:lnTo>
                  <a:cubicBezTo>
                    <a:pt x="138468" y="92174"/>
                    <a:pt x="138522" y="92090"/>
                    <a:pt x="138591" y="92090"/>
                  </a:cubicBezTo>
                  <a:close/>
                  <a:moveTo>
                    <a:pt x="58144" y="79108"/>
                  </a:moveTo>
                  <a:lnTo>
                    <a:pt x="58378" y="79621"/>
                  </a:lnTo>
                  <a:cubicBezTo>
                    <a:pt x="56790" y="85366"/>
                    <a:pt x="56603" y="90503"/>
                    <a:pt x="57677" y="95080"/>
                  </a:cubicBezTo>
                  <a:cubicBezTo>
                    <a:pt x="57023" y="87234"/>
                    <a:pt x="57584" y="82750"/>
                    <a:pt x="58938" y="80322"/>
                  </a:cubicBezTo>
                  <a:lnTo>
                    <a:pt x="58938" y="81069"/>
                  </a:lnTo>
                  <a:cubicBezTo>
                    <a:pt x="57911" y="86580"/>
                    <a:pt x="57817" y="91063"/>
                    <a:pt x="58798" y="94659"/>
                  </a:cubicBezTo>
                  <a:lnTo>
                    <a:pt x="59125" y="94426"/>
                  </a:lnTo>
                  <a:cubicBezTo>
                    <a:pt x="58424" y="88681"/>
                    <a:pt x="58798" y="84198"/>
                    <a:pt x="59685" y="79761"/>
                  </a:cubicBezTo>
                  <a:lnTo>
                    <a:pt x="60246" y="79855"/>
                  </a:lnTo>
                  <a:cubicBezTo>
                    <a:pt x="59172" y="85646"/>
                    <a:pt x="59172" y="90176"/>
                    <a:pt x="59919" y="94332"/>
                  </a:cubicBezTo>
                  <a:lnTo>
                    <a:pt x="60246" y="94005"/>
                  </a:lnTo>
                  <a:cubicBezTo>
                    <a:pt x="59639" y="88028"/>
                    <a:pt x="59685" y="83918"/>
                    <a:pt x="60619" y="80135"/>
                  </a:cubicBezTo>
                  <a:lnTo>
                    <a:pt x="61040" y="80228"/>
                  </a:lnTo>
                  <a:cubicBezTo>
                    <a:pt x="60199" y="85973"/>
                    <a:pt x="60152" y="90456"/>
                    <a:pt x="60900" y="94192"/>
                  </a:cubicBezTo>
                  <a:lnTo>
                    <a:pt x="61226" y="94099"/>
                  </a:lnTo>
                  <a:cubicBezTo>
                    <a:pt x="60619" y="87841"/>
                    <a:pt x="60900" y="83404"/>
                    <a:pt x="61787" y="80088"/>
                  </a:cubicBezTo>
                  <a:lnTo>
                    <a:pt x="62067" y="80415"/>
                  </a:lnTo>
                  <a:cubicBezTo>
                    <a:pt x="61507" y="85366"/>
                    <a:pt x="61553" y="89756"/>
                    <a:pt x="62067" y="93912"/>
                  </a:cubicBezTo>
                  <a:lnTo>
                    <a:pt x="62394" y="93772"/>
                  </a:lnTo>
                  <a:cubicBezTo>
                    <a:pt x="62254" y="88355"/>
                    <a:pt x="61974" y="84011"/>
                    <a:pt x="62627" y="80882"/>
                  </a:cubicBezTo>
                  <a:lnTo>
                    <a:pt x="63001" y="80415"/>
                  </a:lnTo>
                  <a:lnTo>
                    <a:pt x="63001" y="80415"/>
                  </a:lnTo>
                  <a:cubicBezTo>
                    <a:pt x="62441" y="84432"/>
                    <a:pt x="62441" y="88868"/>
                    <a:pt x="63141" y="93865"/>
                  </a:cubicBezTo>
                  <a:lnTo>
                    <a:pt x="63421" y="93865"/>
                  </a:lnTo>
                  <a:cubicBezTo>
                    <a:pt x="62908" y="87981"/>
                    <a:pt x="63095" y="83544"/>
                    <a:pt x="63655" y="79902"/>
                  </a:cubicBezTo>
                  <a:lnTo>
                    <a:pt x="63982" y="80135"/>
                  </a:lnTo>
                  <a:cubicBezTo>
                    <a:pt x="63655" y="84899"/>
                    <a:pt x="63655" y="89148"/>
                    <a:pt x="64075" y="93912"/>
                  </a:cubicBezTo>
                  <a:lnTo>
                    <a:pt x="64402" y="93819"/>
                  </a:lnTo>
                  <a:cubicBezTo>
                    <a:pt x="64075" y="87327"/>
                    <a:pt x="64309" y="82844"/>
                    <a:pt x="64963" y="80275"/>
                  </a:cubicBezTo>
                  <a:cubicBezTo>
                    <a:pt x="65039" y="80246"/>
                    <a:pt x="65107" y="80232"/>
                    <a:pt x="65164" y="80232"/>
                  </a:cubicBezTo>
                  <a:cubicBezTo>
                    <a:pt x="65561" y="80232"/>
                    <a:pt x="65505" y="80889"/>
                    <a:pt x="65056" y="81583"/>
                  </a:cubicBezTo>
                  <a:cubicBezTo>
                    <a:pt x="64682" y="85506"/>
                    <a:pt x="64496" y="89475"/>
                    <a:pt x="65056" y="93772"/>
                  </a:cubicBezTo>
                  <a:lnTo>
                    <a:pt x="65523" y="93865"/>
                  </a:lnTo>
                  <a:cubicBezTo>
                    <a:pt x="65056" y="87607"/>
                    <a:pt x="65430" y="83965"/>
                    <a:pt x="66130" y="80415"/>
                  </a:cubicBezTo>
                  <a:cubicBezTo>
                    <a:pt x="66215" y="80341"/>
                    <a:pt x="66300" y="80305"/>
                    <a:pt x="66375" y="80305"/>
                  </a:cubicBezTo>
                  <a:cubicBezTo>
                    <a:pt x="66632" y="80305"/>
                    <a:pt x="66782" y="80720"/>
                    <a:pt x="66457" y="81443"/>
                  </a:cubicBezTo>
                  <a:cubicBezTo>
                    <a:pt x="65897" y="85786"/>
                    <a:pt x="65616" y="88868"/>
                    <a:pt x="66083" y="93865"/>
                  </a:cubicBezTo>
                  <a:lnTo>
                    <a:pt x="66644" y="93865"/>
                  </a:lnTo>
                  <a:cubicBezTo>
                    <a:pt x="67204" y="94099"/>
                    <a:pt x="67298" y="94332"/>
                    <a:pt x="66737" y="94566"/>
                  </a:cubicBezTo>
                  <a:cubicBezTo>
                    <a:pt x="63048" y="95313"/>
                    <a:pt x="59499" y="95967"/>
                    <a:pt x="56043" y="96200"/>
                  </a:cubicBezTo>
                  <a:cubicBezTo>
                    <a:pt x="55983" y="96209"/>
                    <a:pt x="55928" y="96213"/>
                    <a:pt x="55875" y="96213"/>
                  </a:cubicBezTo>
                  <a:cubicBezTo>
                    <a:pt x="55348" y="96213"/>
                    <a:pt x="55155" y="95785"/>
                    <a:pt x="55155" y="94893"/>
                  </a:cubicBezTo>
                  <a:cubicBezTo>
                    <a:pt x="54922" y="89569"/>
                    <a:pt x="55529" y="84665"/>
                    <a:pt x="56837" y="80228"/>
                  </a:cubicBezTo>
                  <a:lnTo>
                    <a:pt x="57070" y="80135"/>
                  </a:lnTo>
                  <a:lnTo>
                    <a:pt x="57070" y="80135"/>
                  </a:lnTo>
                  <a:cubicBezTo>
                    <a:pt x="56043" y="85459"/>
                    <a:pt x="55622" y="90596"/>
                    <a:pt x="56370" y="95220"/>
                  </a:cubicBezTo>
                  <a:cubicBezTo>
                    <a:pt x="55856" y="87981"/>
                    <a:pt x="56790" y="80415"/>
                    <a:pt x="58144" y="79108"/>
                  </a:cubicBezTo>
                  <a:close/>
                  <a:moveTo>
                    <a:pt x="85771" y="95114"/>
                  </a:moveTo>
                  <a:cubicBezTo>
                    <a:pt x="85996" y="95114"/>
                    <a:pt x="86190" y="95396"/>
                    <a:pt x="85978" y="95873"/>
                  </a:cubicBezTo>
                  <a:lnTo>
                    <a:pt x="85511" y="96901"/>
                  </a:lnTo>
                  <a:lnTo>
                    <a:pt x="85278" y="96901"/>
                  </a:lnTo>
                  <a:lnTo>
                    <a:pt x="85371" y="95640"/>
                  </a:lnTo>
                  <a:cubicBezTo>
                    <a:pt x="85411" y="95277"/>
                    <a:pt x="85600" y="95114"/>
                    <a:pt x="85771" y="95114"/>
                  </a:cubicBezTo>
                  <a:close/>
                  <a:moveTo>
                    <a:pt x="83194" y="74858"/>
                  </a:moveTo>
                  <a:cubicBezTo>
                    <a:pt x="83456" y="74858"/>
                    <a:pt x="83783" y="74951"/>
                    <a:pt x="84157" y="75138"/>
                  </a:cubicBezTo>
                  <a:cubicBezTo>
                    <a:pt x="85838" y="77613"/>
                    <a:pt x="87613" y="79715"/>
                    <a:pt x="89948" y="81910"/>
                  </a:cubicBezTo>
                  <a:cubicBezTo>
                    <a:pt x="88313" y="79575"/>
                    <a:pt x="84437" y="75652"/>
                    <a:pt x="84857" y="75138"/>
                  </a:cubicBezTo>
                  <a:cubicBezTo>
                    <a:pt x="84883" y="75062"/>
                    <a:pt x="85071" y="74973"/>
                    <a:pt x="85291" y="74973"/>
                  </a:cubicBezTo>
                  <a:cubicBezTo>
                    <a:pt x="85478" y="74973"/>
                    <a:pt x="85688" y="75038"/>
                    <a:pt x="85838" y="75231"/>
                  </a:cubicBezTo>
                  <a:cubicBezTo>
                    <a:pt x="86585" y="76446"/>
                    <a:pt x="87473" y="77333"/>
                    <a:pt x="88453" y="78687"/>
                  </a:cubicBezTo>
                  <a:cubicBezTo>
                    <a:pt x="89154" y="79481"/>
                    <a:pt x="90041" y="80415"/>
                    <a:pt x="90929" y="81256"/>
                  </a:cubicBezTo>
                  <a:lnTo>
                    <a:pt x="86352" y="75278"/>
                  </a:lnTo>
                  <a:cubicBezTo>
                    <a:pt x="86453" y="75177"/>
                    <a:pt x="86578" y="75100"/>
                    <a:pt x="86693" y="75100"/>
                  </a:cubicBezTo>
                  <a:cubicBezTo>
                    <a:pt x="86737" y="75100"/>
                    <a:pt x="86780" y="75112"/>
                    <a:pt x="86819" y="75138"/>
                  </a:cubicBezTo>
                  <a:cubicBezTo>
                    <a:pt x="87052" y="75138"/>
                    <a:pt x="87239" y="75138"/>
                    <a:pt x="87473" y="75371"/>
                  </a:cubicBezTo>
                  <a:cubicBezTo>
                    <a:pt x="88453" y="77240"/>
                    <a:pt x="90181" y="78921"/>
                    <a:pt x="91956" y="80882"/>
                  </a:cubicBezTo>
                  <a:lnTo>
                    <a:pt x="88080" y="75465"/>
                  </a:lnTo>
                  <a:cubicBezTo>
                    <a:pt x="88119" y="75267"/>
                    <a:pt x="88367" y="75195"/>
                    <a:pt x="88662" y="75195"/>
                  </a:cubicBezTo>
                  <a:cubicBezTo>
                    <a:pt x="89064" y="75195"/>
                    <a:pt x="89553" y="75330"/>
                    <a:pt x="89714" y="75465"/>
                  </a:cubicBezTo>
                  <a:lnTo>
                    <a:pt x="92983" y="80135"/>
                  </a:lnTo>
                  <a:cubicBezTo>
                    <a:pt x="91649" y="76914"/>
                    <a:pt x="89725" y="75370"/>
                    <a:pt x="90607" y="75370"/>
                  </a:cubicBezTo>
                  <a:cubicBezTo>
                    <a:pt x="90620" y="75370"/>
                    <a:pt x="90634" y="75371"/>
                    <a:pt x="90648" y="75371"/>
                  </a:cubicBezTo>
                  <a:cubicBezTo>
                    <a:pt x="91629" y="75512"/>
                    <a:pt x="92283" y="76352"/>
                    <a:pt x="93170" y="77473"/>
                  </a:cubicBezTo>
                  <a:cubicBezTo>
                    <a:pt x="93684" y="78220"/>
                    <a:pt x="94291" y="78781"/>
                    <a:pt x="94665" y="79248"/>
                  </a:cubicBezTo>
                  <a:lnTo>
                    <a:pt x="92563" y="75838"/>
                  </a:lnTo>
                  <a:cubicBezTo>
                    <a:pt x="92563" y="75737"/>
                    <a:pt x="92661" y="75691"/>
                    <a:pt x="92820" y="75691"/>
                  </a:cubicBezTo>
                  <a:cubicBezTo>
                    <a:pt x="93099" y="75691"/>
                    <a:pt x="93564" y="75834"/>
                    <a:pt x="94011" y="76072"/>
                  </a:cubicBezTo>
                  <a:lnTo>
                    <a:pt x="95459" y="77660"/>
                  </a:lnTo>
                  <a:lnTo>
                    <a:pt x="94758" y="76305"/>
                  </a:lnTo>
                  <a:cubicBezTo>
                    <a:pt x="94798" y="76108"/>
                    <a:pt x="94912" y="76036"/>
                    <a:pt x="95059" y="76036"/>
                  </a:cubicBezTo>
                  <a:cubicBezTo>
                    <a:pt x="95261" y="76036"/>
                    <a:pt x="95523" y="76171"/>
                    <a:pt x="95739" y="76305"/>
                  </a:cubicBezTo>
                  <a:lnTo>
                    <a:pt x="97000" y="78314"/>
                  </a:lnTo>
                  <a:lnTo>
                    <a:pt x="97233" y="78174"/>
                  </a:lnTo>
                  <a:cubicBezTo>
                    <a:pt x="96486" y="76913"/>
                    <a:pt x="95926" y="76305"/>
                    <a:pt x="96346" y="76165"/>
                  </a:cubicBezTo>
                  <a:lnTo>
                    <a:pt x="96346" y="76165"/>
                  </a:lnTo>
                  <a:lnTo>
                    <a:pt x="97467" y="76305"/>
                  </a:lnTo>
                  <a:lnTo>
                    <a:pt x="98541" y="77520"/>
                  </a:lnTo>
                  <a:cubicBezTo>
                    <a:pt x="98377" y="76843"/>
                    <a:pt x="98623" y="76586"/>
                    <a:pt x="99177" y="76586"/>
                  </a:cubicBezTo>
                  <a:cubicBezTo>
                    <a:pt x="99732" y="76586"/>
                    <a:pt x="100596" y="76843"/>
                    <a:pt x="101670" y="77193"/>
                  </a:cubicBezTo>
                  <a:cubicBezTo>
                    <a:pt x="102978" y="77660"/>
                    <a:pt x="104285" y="79201"/>
                    <a:pt x="105499" y="81723"/>
                  </a:cubicBezTo>
                  <a:cubicBezTo>
                    <a:pt x="105474" y="81736"/>
                    <a:pt x="105445" y="81742"/>
                    <a:pt x="105415" y="81742"/>
                  </a:cubicBezTo>
                  <a:cubicBezTo>
                    <a:pt x="105116" y="81742"/>
                    <a:pt x="104607" y="81140"/>
                    <a:pt x="104098" y="80462"/>
                  </a:cubicBezTo>
                  <a:cubicBezTo>
                    <a:pt x="103771" y="80135"/>
                    <a:pt x="103631" y="79948"/>
                    <a:pt x="103164" y="79481"/>
                  </a:cubicBezTo>
                  <a:lnTo>
                    <a:pt x="103164" y="79481"/>
                  </a:lnTo>
                  <a:cubicBezTo>
                    <a:pt x="104705" y="82050"/>
                    <a:pt x="106200" y="84525"/>
                    <a:pt x="106433" y="85833"/>
                  </a:cubicBezTo>
                  <a:cubicBezTo>
                    <a:pt x="106406" y="85855"/>
                    <a:pt x="106374" y="85866"/>
                    <a:pt x="106337" y="85866"/>
                  </a:cubicBezTo>
                  <a:cubicBezTo>
                    <a:pt x="105766" y="85866"/>
                    <a:pt x="104174" y="83160"/>
                    <a:pt x="102417" y="80042"/>
                  </a:cubicBezTo>
                  <a:lnTo>
                    <a:pt x="102417" y="80042"/>
                  </a:lnTo>
                  <a:cubicBezTo>
                    <a:pt x="103398" y="82704"/>
                    <a:pt x="104659" y="85039"/>
                    <a:pt x="105079" y="86066"/>
                  </a:cubicBezTo>
                  <a:cubicBezTo>
                    <a:pt x="105071" y="86069"/>
                    <a:pt x="105063" y="86071"/>
                    <a:pt x="105054" y="86071"/>
                  </a:cubicBezTo>
                  <a:cubicBezTo>
                    <a:pt x="104798" y="86071"/>
                    <a:pt x="104112" y="84798"/>
                    <a:pt x="103164" y="83264"/>
                  </a:cubicBezTo>
                  <a:cubicBezTo>
                    <a:pt x="102884" y="82797"/>
                    <a:pt x="102511" y="82610"/>
                    <a:pt x="102184" y="82050"/>
                  </a:cubicBezTo>
                  <a:lnTo>
                    <a:pt x="102184" y="82050"/>
                  </a:lnTo>
                  <a:lnTo>
                    <a:pt x="104612" y="86907"/>
                  </a:lnTo>
                  <a:cubicBezTo>
                    <a:pt x="105079" y="87140"/>
                    <a:pt x="105359" y="87654"/>
                    <a:pt x="105079" y="88355"/>
                  </a:cubicBezTo>
                  <a:cubicBezTo>
                    <a:pt x="104612" y="89148"/>
                    <a:pt x="104939" y="89475"/>
                    <a:pt x="105826" y="90223"/>
                  </a:cubicBezTo>
                  <a:cubicBezTo>
                    <a:pt x="106469" y="90662"/>
                    <a:pt x="107698" y="90979"/>
                    <a:pt x="109302" y="90979"/>
                  </a:cubicBezTo>
                  <a:cubicBezTo>
                    <a:pt x="109914" y="90979"/>
                    <a:pt x="110581" y="90933"/>
                    <a:pt x="111290" y="90830"/>
                  </a:cubicBezTo>
                  <a:cubicBezTo>
                    <a:pt x="114513" y="90316"/>
                    <a:pt x="117969" y="89662"/>
                    <a:pt x="121518" y="89569"/>
                  </a:cubicBezTo>
                  <a:cubicBezTo>
                    <a:pt x="122265" y="89569"/>
                    <a:pt x="122966" y="89942"/>
                    <a:pt x="123293" y="90549"/>
                  </a:cubicBezTo>
                  <a:cubicBezTo>
                    <a:pt x="123620" y="91110"/>
                    <a:pt x="124180" y="91764"/>
                    <a:pt x="124834" y="92324"/>
                  </a:cubicBezTo>
                  <a:cubicBezTo>
                    <a:pt x="123514" y="90255"/>
                    <a:pt x="123175" y="89085"/>
                    <a:pt x="123755" y="89085"/>
                  </a:cubicBezTo>
                  <a:cubicBezTo>
                    <a:pt x="123934" y="89085"/>
                    <a:pt x="124201" y="89197"/>
                    <a:pt x="124554" y="89429"/>
                  </a:cubicBezTo>
                  <a:cubicBezTo>
                    <a:pt x="125861" y="90223"/>
                    <a:pt x="126655" y="91624"/>
                    <a:pt x="126422" y="93632"/>
                  </a:cubicBezTo>
                  <a:cubicBezTo>
                    <a:pt x="126618" y="94195"/>
                    <a:pt x="126672" y="94527"/>
                    <a:pt x="126390" y="94527"/>
                  </a:cubicBezTo>
                  <a:cubicBezTo>
                    <a:pt x="126135" y="94527"/>
                    <a:pt x="125602" y="94254"/>
                    <a:pt x="124647" y="93632"/>
                  </a:cubicBezTo>
                  <a:cubicBezTo>
                    <a:pt x="123900" y="93211"/>
                    <a:pt x="123806" y="92978"/>
                    <a:pt x="124647" y="92604"/>
                  </a:cubicBezTo>
                  <a:lnTo>
                    <a:pt x="122312" y="90830"/>
                  </a:lnTo>
                  <a:lnTo>
                    <a:pt x="122312" y="90830"/>
                  </a:lnTo>
                  <a:cubicBezTo>
                    <a:pt x="123273" y="92316"/>
                    <a:pt x="123458" y="92922"/>
                    <a:pt x="123224" y="92922"/>
                  </a:cubicBezTo>
                  <a:cubicBezTo>
                    <a:pt x="122958" y="92922"/>
                    <a:pt x="122151" y="92138"/>
                    <a:pt x="121331" y="90970"/>
                  </a:cubicBezTo>
                  <a:lnTo>
                    <a:pt x="121331" y="90970"/>
                  </a:lnTo>
                  <a:cubicBezTo>
                    <a:pt x="121847" y="92109"/>
                    <a:pt x="121957" y="92526"/>
                    <a:pt x="121776" y="92526"/>
                  </a:cubicBezTo>
                  <a:cubicBezTo>
                    <a:pt x="121563" y="92526"/>
                    <a:pt x="120949" y="91952"/>
                    <a:pt x="120117" y="91297"/>
                  </a:cubicBezTo>
                  <a:lnTo>
                    <a:pt x="119743" y="91297"/>
                  </a:lnTo>
                  <a:cubicBezTo>
                    <a:pt x="121029" y="92334"/>
                    <a:pt x="121182" y="92740"/>
                    <a:pt x="120801" y="92740"/>
                  </a:cubicBezTo>
                  <a:cubicBezTo>
                    <a:pt x="120394" y="92740"/>
                    <a:pt x="119376" y="92275"/>
                    <a:pt x="118482" y="91624"/>
                  </a:cubicBezTo>
                  <a:lnTo>
                    <a:pt x="118155" y="91764"/>
                  </a:lnTo>
                  <a:cubicBezTo>
                    <a:pt x="120107" y="93138"/>
                    <a:pt x="120352" y="93620"/>
                    <a:pt x="119835" y="93620"/>
                  </a:cubicBezTo>
                  <a:cubicBezTo>
                    <a:pt x="119139" y="93620"/>
                    <a:pt x="117066" y="92747"/>
                    <a:pt x="115914" y="91997"/>
                  </a:cubicBezTo>
                  <a:lnTo>
                    <a:pt x="115914" y="91997"/>
                  </a:lnTo>
                  <a:cubicBezTo>
                    <a:pt x="117315" y="93305"/>
                    <a:pt x="118996" y="94192"/>
                    <a:pt x="118623" y="94239"/>
                  </a:cubicBezTo>
                  <a:cubicBezTo>
                    <a:pt x="118478" y="94283"/>
                    <a:pt x="118319" y="94303"/>
                    <a:pt x="118145" y="94303"/>
                  </a:cubicBezTo>
                  <a:cubicBezTo>
                    <a:pt x="117027" y="94303"/>
                    <a:pt x="115326" y="93460"/>
                    <a:pt x="113345" y="92651"/>
                  </a:cubicBezTo>
                  <a:lnTo>
                    <a:pt x="113345" y="92651"/>
                  </a:lnTo>
                  <a:cubicBezTo>
                    <a:pt x="115120" y="93772"/>
                    <a:pt x="116754" y="94472"/>
                    <a:pt x="115774" y="94753"/>
                  </a:cubicBezTo>
                  <a:cubicBezTo>
                    <a:pt x="115730" y="94780"/>
                    <a:pt x="115667" y="94793"/>
                    <a:pt x="115586" y="94793"/>
                  </a:cubicBezTo>
                  <a:cubicBezTo>
                    <a:pt x="114975" y="94793"/>
                    <a:pt x="113315" y="94049"/>
                    <a:pt x="110637" y="92978"/>
                  </a:cubicBezTo>
                  <a:cubicBezTo>
                    <a:pt x="110379" y="92930"/>
                    <a:pt x="110182" y="92903"/>
                    <a:pt x="110048" y="92903"/>
                  </a:cubicBezTo>
                  <a:cubicBezTo>
                    <a:pt x="109795" y="92903"/>
                    <a:pt x="109769" y="92997"/>
                    <a:pt x="109983" y="93211"/>
                  </a:cubicBezTo>
                  <a:cubicBezTo>
                    <a:pt x="112598" y="94192"/>
                    <a:pt x="114092" y="94986"/>
                    <a:pt x="113812" y="95406"/>
                  </a:cubicBezTo>
                  <a:cubicBezTo>
                    <a:pt x="113735" y="95501"/>
                    <a:pt x="113603" y="95545"/>
                    <a:pt x="113421" y="95545"/>
                  </a:cubicBezTo>
                  <a:cubicBezTo>
                    <a:pt x="112611" y="95545"/>
                    <a:pt x="110814" y="94674"/>
                    <a:pt x="108488" y="93492"/>
                  </a:cubicBezTo>
                  <a:cubicBezTo>
                    <a:pt x="107694" y="93165"/>
                    <a:pt x="106667" y="92744"/>
                    <a:pt x="105686" y="92231"/>
                  </a:cubicBezTo>
                  <a:lnTo>
                    <a:pt x="105686" y="92231"/>
                  </a:lnTo>
                  <a:cubicBezTo>
                    <a:pt x="107367" y="93959"/>
                    <a:pt x="113906" y="96294"/>
                    <a:pt x="112551" y="96994"/>
                  </a:cubicBezTo>
                  <a:cubicBezTo>
                    <a:pt x="112470" y="97024"/>
                    <a:pt x="112373" y="97038"/>
                    <a:pt x="112262" y="97038"/>
                  </a:cubicBezTo>
                  <a:cubicBezTo>
                    <a:pt x="111674" y="97038"/>
                    <a:pt x="110687" y="96635"/>
                    <a:pt x="109469" y="95967"/>
                  </a:cubicBezTo>
                  <a:cubicBezTo>
                    <a:pt x="107881" y="95080"/>
                    <a:pt x="105920" y="93865"/>
                    <a:pt x="104052" y="92511"/>
                  </a:cubicBezTo>
                  <a:cubicBezTo>
                    <a:pt x="102464" y="91203"/>
                    <a:pt x="101016" y="89942"/>
                    <a:pt x="99895" y="88962"/>
                  </a:cubicBezTo>
                  <a:lnTo>
                    <a:pt x="99802" y="89335"/>
                  </a:lnTo>
                  <a:cubicBezTo>
                    <a:pt x="103655" y="93555"/>
                    <a:pt x="111022" y="97325"/>
                    <a:pt x="109026" y="97325"/>
                  </a:cubicBezTo>
                  <a:cubicBezTo>
                    <a:pt x="108990" y="97325"/>
                    <a:pt x="108951" y="97324"/>
                    <a:pt x="108909" y="97321"/>
                  </a:cubicBezTo>
                  <a:cubicBezTo>
                    <a:pt x="108613" y="97321"/>
                    <a:pt x="108452" y="97332"/>
                    <a:pt x="108341" y="97332"/>
                  </a:cubicBezTo>
                  <a:cubicBezTo>
                    <a:pt x="108120" y="97332"/>
                    <a:pt x="108099" y="97290"/>
                    <a:pt x="107601" y="97041"/>
                  </a:cubicBezTo>
                  <a:cubicBezTo>
                    <a:pt x="102324" y="94332"/>
                    <a:pt x="98681" y="89989"/>
                    <a:pt x="96112" y="86440"/>
                  </a:cubicBezTo>
                  <a:lnTo>
                    <a:pt x="95972" y="86580"/>
                  </a:lnTo>
                  <a:cubicBezTo>
                    <a:pt x="99241" y="91670"/>
                    <a:pt x="105313" y="95827"/>
                    <a:pt x="104659" y="96340"/>
                  </a:cubicBezTo>
                  <a:cubicBezTo>
                    <a:pt x="104621" y="96372"/>
                    <a:pt x="104568" y="96387"/>
                    <a:pt x="104502" y="96387"/>
                  </a:cubicBezTo>
                  <a:cubicBezTo>
                    <a:pt x="103593" y="96387"/>
                    <a:pt x="100151" y="93505"/>
                    <a:pt x="97887" y="91110"/>
                  </a:cubicBezTo>
                  <a:cubicBezTo>
                    <a:pt x="96112" y="89289"/>
                    <a:pt x="95832" y="88541"/>
                    <a:pt x="93964" y="85973"/>
                  </a:cubicBezTo>
                  <a:lnTo>
                    <a:pt x="93871" y="86533"/>
                  </a:lnTo>
                  <a:cubicBezTo>
                    <a:pt x="98961" y="95080"/>
                    <a:pt x="105499" y="96667"/>
                    <a:pt x="104098" y="97695"/>
                  </a:cubicBezTo>
                  <a:cubicBezTo>
                    <a:pt x="104001" y="97780"/>
                    <a:pt x="103913" y="97815"/>
                    <a:pt x="103829" y="97815"/>
                  </a:cubicBezTo>
                  <a:cubicBezTo>
                    <a:pt x="103593" y="97815"/>
                    <a:pt x="103394" y="97540"/>
                    <a:pt x="103118" y="97368"/>
                  </a:cubicBezTo>
                  <a:cubicBezTo>
                    <a:pt x="97093" y="93725"/>
                    <a:pt x="95459" y="89475"/>
                    <a:pt x="92236" y="85693"/>
                  </a:cubicBezTo>
                  <a:lnTo>
                    <a:pt x="92096" y="86019"/>
                  </a:lnTo>
                  <a:cubicBezTo>
                    <a:pt x="94244" y="89429"/>
                    <a:pt x="97700" y="93165"/>
                    <a:pt x="100642" y="96667"/>
                  </a:cubicBezTo>
                  <a:cubicBezTo>
                    <a:pt x="100947" y="97010"/>
                    <a:pt x="100817" y="97384"/>
                    <a:pt x="100556" y="97384"/>
                  </a:cubicBezTo>
                  <a:cubicBezTo>
                    <a:pt x="100497" y="97384"/>
                    <a:pt x="100431" y="97364"/>
                    <a:pt x="100362" y="97321"/>
                  </a:cubicBezTo>
                  <a:cubicBezTo>
                    <a:pt x="97093" y="95220"/>
                    <a:pt x="94151" y="90643"/>
                    <a:pt x="90882" y="85552"/>
                  </a:cubicBezTo>
                  <a:lnTo>
                    <a:pt x="90788" y="85879"/>
                  </a:lnTo>
                  <a:cubicBezTo>
                    <a:pt x="93449" y="91020"/>
                    <a:pt x="99244" y="97205"/>
                    <a:pt x="98043" y="97205"/>
                  </a:cubicBezTo>
                  <a:cubicBezTo>
                    <a:pt x="98000" y="97205"/>
                    <a:pt x="97948" y="97197"/>
                    <a:pt x="97887" y="97181"/>
                  </a:cubicBezTo>
                  <a:cubicBezTo>
                    <a:pt x="97513" y="97041"/>
                    <a:pt x="96206" y="95220"/>
                    <a:pt x="94758" y="93211"/>
                  </a:cubicBezTo>
                  <a:cubicBezTo>
                    <a:pt x="93777" y="91764"/>
                    <a:pt x="92563" y="90036"/>
                    <a:pt x="91676" y="88868"/>
                  </a:cubicBezTo>
                  <a:lnTo>
                    <a:pt x="91536" y="89429"/>
                  </a:lnTo>
                  <a:cubicBezTo>
                    <a:pt x="93077" y="91764"/>
                    <a:pt x="95318" y="94332"/>
                    <a:pt x="96066" y="96434"/>
                  </a:cubicBezTo>
                  <a:lnTo>
                    <a:pt x="95832" y="96527"/>
                  </a:lnTo>
                  <a:lnTo>
                    <a:pt x="90929" y="90082"/>
                  </a:lnTo>
                  <a:lnTo>
                    <a:pt x="90648" y="90409"/>
                  </a:lnTo>
                  <a:cubicBezTo>
                    <a:pt x="92657" y="92978"/>
                    <a:pt x="95178" y="95920"/>
                    <a:pt x="94758" y="96621"/>
                  </a:cubicBezTo>
                  <a:lnTo>
                    <a:pt x="90462" y="91624"/>
                  </a:lnTo>
                  <a:lnTo>
                    <a:pt x="90462" y="91624"/>
                  </a:lnTo>
                  <a:cubicBezTo>
                    <a:pt x="90695" y="93165"/>
                    <a:pt x="92096" y="94426"/>
                    <a:pt x="91676" y="94799"/>
                  </a:cubicBezTo>
                  <a:cubicBezTo>
                    <a:pt x="91209" y="94379"/>
                    <a:pt x="90135" y="93025"/>
                    <a:pt x="89481" y="91577"/>
                  </a:cubicBezTo>
                  <a:cubicBezTo>
                    <a:pt x="89426" y="91490"/>
                    <a:pt x="89389" y="91455"/>
                    <a:pt x="89365" y="91455"/>
                  </a:cubicBezTo>
                  <a:cubicBezTo>
                    <a:pt x="89265" y="91455"/>
                    <a:pt x="89367" y="92035"/>
                    <a:pt x="89228" y="92035"/>
                  </a:cubicBezTo>
                  <a:cubicBezTo>
                    <a:pt x="89199" y="92035"/>
                    <a:pt x="89160" y="92010"/>
                    <a:pt x="89107" y="91951"/>
                  </a:cubicBezTo>
                  <a:cubicBezTo>
                    <a:pt x="85978" y="88308"/>
                    <a:pt x="83129" y="84478"/>
                    <a:pt x="80748" y="80462"/>
                  </a:cubicBezTo>
                  <a:cubicBezTo>
                    <a:pt x="80484" y="80040"/>
                    <a:pt x="80414" y="79841"/>
                    <a:pt x="80555" y="79841"/>
                  </a:cubicBezTo>
                  <a:cubicBezTo>
                    <a:pt x="80663" y="79841"/>
                    <a:pt x="80896" y="79958"/>
                    <a:pt x="81261" y="80182"/>
                  </a:cubicBezTo>
                  <a:lnTo>
                    <a:pt x="87286" y="86486"/>
                  </a:lnTo>
                  <a:cubicBezTo>
                    <a:pt x="83456" y="82283"/>
                    <a:pt x="80841" y="78967"/>
                    <a:pt x="81401" y="78407"/>
                  </a:cubicBezTo>
                  <a:lnTo>
                    <a:pt x="81401" y="78407"/>
                  </a:lnTo>
                  <a:cubicBezTo>
                    <a:pt x="83456" y="80882"/>
                    <a:pt x="85651" y="83217"/>
                    <a:pt x="88080" y="85412"/>
                  </a:cubicBezTo>
                  <a:cubicBezTo>
                    <a:pt x="83265" y="79950"/>
                    <a:pt x="81204" y="77332"/>
                    <a:pt x="81714" y="77332"/>
                  </a:cubicBezTo>
                  <a:cubicBezTo>
                    <a:pt x="81719" y="77332"/>
                    <a:pt x="81723" y="77333"/>
                    <a:pt x="81728" y="77333"/>
                  </a:cubicBezTo>
                  <a:cubicBezTo>
                    <a:pt x="82989" y="78080"/>
                    <a:pt x="86072" y="81676"/>
                    <a:pt x="88500" y="84432"/>
                  </a:cubicBezTo>
                  <a:cubicBezTo>
                    <a:pt x="85091" y="79761"/>
                    <a:pt x="80888" y="75885"/>
                    <a:pt x="80888" y="75138"/>
                  </a:cubicBezTo>
                  <a:cubicBezTo>
                    <a:pt x="80888" y="74951"/>
                    <a:pt x="81110" y="74858"/>
                    <a:pt x="81372" y="74858"/>
                  </a:cubicBezTo>
                  <a:cubicBezTo>
                    <a:pt x="81635" y="74858"/>
                    <a:pt x="81939" y="74951"/>
                    <a:pt x="82102" y="75138"/>
                  </a:cubicBezTo>
                  <a:cubicBezTo>
                    <a:pt x="84110" y="77940"/>
                    <a:pt x="86632" y="80462"/>
                    <a:pt x="89201" y="83217"/>
                  </a:cubicBezTo>
                  <a:cubicBezTo>
                    <a:pt x="87286" y="80275"/>
                    <a:pt x="82429" y="75605"/>
                    <a:pt x="82616" y="75138"/>
                  </a:cubicBezTo>
                  <a:cubicBezTo>
                    <a:pt x="82732" y="74951"/>
                    <a:pt x="82931" y="74858"/>
                    <a:pt x="83194" y="74858"/>
                  </a:cubicBezTo>
                  <a:close/>
                  <a:moveTo>
                    <a:pt x="85511" y="97601"/>
                  </a:moveTo>
                  <a:cubicBezTo>
                    <a:pt x="85651" y="97601"/>
                    <a:pt x="85745" y="97695"/>
                    <a:pt x="85745" y="97928"/>
                  </a:cubicBezTo>
                  <a:cubicBezTo>
                    <a:pt x="85745" y="98068"/>
                    <a:pt x="85651" y="98255"/>
                    <a:pt x="85511" y="98255"/>
                  </a:cubicBezTo>
                  <a:cubicBezTo>
                    <a:pt x="85371" y="98255"/>
                    <a:pt x="85184" y="98115"/>
                    <a:pt x="85184" y="97928"/>
                  </a:cubicBezTo>
                  <a:cubicBezTo>
                    <a:pt x="85231" y="97648"/>
                    <a:pt x="85371" y="97601"/>
                    <a:pt x="85511" y="97601"/>
                  </a:cubicBezTo>
                  <a:close/>
                  <a:moveTo>
                    <a:pt x="137207" y="95038"/>
                  </a:moveTo>
                  <a:cubicBezTo>
                    <a:pt x="137301" y="95038"/>
                    <a:pt x="137396" y="95079"/>
                    <a:pt x="137490" y="95173"/>
                  </a:cubicBezTo>
                  <a:lnTo>
                    <a:pt x="138751" y="95967"/>
                  </a:lnTo>
                  <a:cubicBezTo>
                    <a:pt x="138984" y="96107"/>
                    <a:pt x="138984" y="96294"/>
                    <a:pt x="138844" y="96434"/>
                  </a:cubicBezTo>
                  <a:cubicBezTo>
                    <a:pt x="138471" y="96854"/>
                    <a:pt x="138611" y="97088"/>
                    <a:pt x="139171" y="97648"/>
                  </a:cubicBezTo>
                  <a:cubicBezTo>
                    <a:pt x="139591" y="98068"/>
                    <a:pt x="139498" y="98489"/>
                    <a:pt x="139171" y="98489"/>
                  </a:cubicBezTo>
                  <a:cubicBezTo>
                    <a:pt x="138844" y="98489"/>
                    <a:pt x="138517" y="98162"/>
                    <a:pt x="138144" y="97975"/>
                  </a:cubicBezTo>
                  <a:lnTo>
                    <a:pt x="138144" y="97975"/>
                  </a:lnTo>
                  <a:lnTo>
                    <a:pt x="138751" y="98769"/>
                  </a:lnTo>
                  <a:cubicBezTo>
                    <a:pt x="138924" y="99058"/>
                    <a:pt x="138758" y="99257"/>
                    <a:pt x="138485" y="99257"/>
                  </a:cubicBezTo>
                  <a:cubicBezTo>
                    <a:pt x="138316" y="99257"/>
                    <a:pt x="138106" y="99181"/>
                    <a:pt x="137910" y="99002"/>
                  </a:cubicBezTo>
                  <a:lnTo>
                    <a:pt x="136276" y="97695"/>
                  </a:lnTo>
                  <a:cubicBezTo>
                    <a:pt x="135809" y="97041"/>
                    <a:pt x="135949" y="96247"/>
                    <a:pt x="136789" y="95266"/>
                  </a:cubicBezTo>
                  <a:cubicBezTo>
                    <a:pt x="136929" y="95127"/>
                    <a:pt x="137068" y="95038"/>
                    <a:pt x="137207" y="95038"/>
                  </a:cubicBezTo>
                  <a:close/>
                  <a:moveTo>
                    <a:pt x="85138" y="98676"/>
                  </a:moveTo>
                  <a:cubicBezTo>
                    <a:pt x="85231" y="98722"/>
                    <a:pt x="85278" y="98956"/>
                    <a:pt x="85278" y="99236"/>
                  </a:cubicBezTo>
                  <a:cubicBezTo>
                    <a:pt x="85278" y="99516"/>
                    <a:pt x="85184" y="99750"/>
                    <a:pt x="85138" y="99750"/>
                  </a:cubicBezTo>
                  <a:cubicBezTo>
                    <a:pt x="85044" y="99750"/>
                    <a:pt x="84997" y="99516"/>
                    <a:pt x="84997" y="99236"/>
                  </a:cubicBezTo>
                  <a:cubicBezTo>
                    <a:pt x="84997" y="98909"/>
                    <a:pt x="85091" y="98676"/>
                    <a:pt x="85138" y="98676"/>
                  </a:cubicBezTo>
                  <a:close/>
                  <a:moveTo>
                    <a:pt x="54922" y="78547"/>
                  </a:moveTo>
                  <a:cubicBezTo>
                    <a:pt x="55389" y="78547"/>
                    <a:pt x="55716" y="78687"/>
                    <a:pt x="55856" y="79201"/>
                  </a:cubicBezTo>
                  <a:lnTo>
                    <a:pt x="54922" y="79715"/>
                  </a:lnTo>
                  <a:lnTo>
                    <a:pt x="56043" y="80042"/>
                  </a:lnTo>
                  <a:lnTo>
                    <a:pt x="55949" y="80369"/>
                  </a:lnTo>
                  <a:lnTo>
                    <a:pt x="54361" y="80695"/>
                  </a:lnTo>
                  <a:lnTo>
                    <a:pt x="55015" y="81256"/>
                  </a:lnTo>
                  <a:lnTo>
                    <a:pt x="54501" y="81676"/>
                  </a:lnTo>
                  <a:lnTo>
                    <a:pt x="55529" y="81583"/>
                  </a:lnTo>
                  <a:lnTo>
                    <a:pt x="55435" y="82003"/>
                  </a:lnTo>
                  <a:lnTo>
                    <a:pt x="54315" y="82470"/>
                  </a:lnTo>
                  <a:cubicBezTo>
                    <a:pt x="55109" y="82564"/>
                    <a:pt x="55529" y="82797"/>
                    <a:pt x="55295" y="82984"/>
                  </a:cubicBezTo>
                  <a:lnTo>
                    <a:pt x="54315" y="83591"/>
                  </a:lnTo>
                  <a:lnTo>
                    <a:pt x="55109" y="83918"/>
                  </a:lnTo>
                  <a:lnTo>
                    <a:pt x="54034" y="84338"/>
                  </a:lnTo>
                  <a:lnTo>
                    <a:pt x="54922" y="84945"/>
                  </a:lnTo>
                  <a:lnTo>
                    <a:pt x="53801" y="85272"/>
                  </a:lnTo>
                  <a:cubicBezTo>
                    <a:pt x="54595" y="85506"/>
                    <a:pt x="54828" y="85926"/>
                    <a:pt x="54922" y="86113"/>
                  </a:cubicBezTo>
                  <a:lnTo>
                    <a:pt x="53708" y="86627"/>
                  </a:lnTo>
                  <a:cubicBezTo>
                    <a:pt x="54408" y="86953"/>
                    <a:pt x="54548" y="87094"/>
                    <a:pt x="54548" y="87467"/>
                  </a:cubicBezTo>
                  <a:lnTo>
                    <a:pt x="53427" y="87887"/>
                  </a:lnTo>
                  <a:lnTo>
                    <a:pt x="54315" y="88588"/>
                  </a:lnTo>
                  <a:lnTo>
                    <a:pt x="53427" y="88822"/>
                  </a:lnTo>
                  <a:cubicBezTo>
                    <a:pt x="54175" y="89148"/>
                    <a:pt x="54268" y="89522"/>
                    <a:pt x="54315" y="89849"/>
                  </a:cubicBezTo>
                  <a:lnTo>
                    <a:pt x="53241" y="90129"/>
                  </a:lnTo>
                  <a:cubicBezTo>
                    <a:pt x="54081" y="90456"/>
                    <a:pt x="54455" y="90690"/>
                    <a:pt x="54315" y="90970"/>
                  </a:cubicBezTo>
                  <a:lnTo>
                    <a:pt x="53007" y="91530"/>
                  </a:lnTo>
                  <a:lnTo>
                    <a:pt x="54221" y="91670"/>
                  </a:lnTo>
                  <a:lnTo>
                    <a:pt x="54221" y="91997"/>
                  </a:lnTo>
                  <a:lnTo>
                    <a:pt x="53007" y="92324"/>
                  </a:lnTo>
                  <a:cubicBezTo>
                    <a:pt x="53894" y="92698"/>
                    <a:pt x="54221" y="93025"/>
                    <a:pt x="54221" y="93352"/>
                  </a:cubicBezTo>
                  <a:lnTo>
                    <a:pt x="53100" y="94005"/>
                  </a:lnTo>
                  <a:lnTo>
                    <a:pt x="54315" y="94239"/>
                  </a:lnTo>
                  <a:lnTo>
                    <a:pt x="53194" y="95033"/>
                  </a:lnTo>
                  <a:cubicBezTo>
                    <a:pt x="53306" y="95017"/>
                    <a:pt x="53411" y="95009"/>
                    <a:pt x="53509" y="95009"/>
                  </a:cubicBezTo>
                  <a:cubicBezTo>
                    <a:pt x="53979" y="95009"/>
                    <a:pt x="54268" y="95190"/>
                    <a:pt x="54268" y="95500"/>
                  </a:cubicBezTo>
                  <a:lnTo>
                    <a:pt x="53194" y="96014"/>
                  </a:lnTo>
                  <a:cubicBezTo>
                    <a:pt x="53988" y="96154"/>
                    <a:pt x="54922" y="96340"/>
                    <a:pt x="55762" y="96574"/>
                  </a:cubicBezTo>
                  <a:lnTo>
                    <a:pt x="56043" y="96948"/>
                  </a:lnTo>
                  <a:lnTo>
                    <a:pt x="56276" y="96574"/>
                  </a:lnTo>
                  <a:cubicBezTo>
                    <a:pt x="56556" y="96457"/>
                    <a:pt x="56825" y="96399"/>
                    <a:pt x="57088" y="96399"/>
                  </a:cubicBezTo>
                  <a:cubicBezTo>
                    <a:pt x="57350" y="96399"/>
                    <a:pt x="57607" y="96457"/>
                    <a:pt x="57864" y="96574"/>
                  </a:cubicBezTo>
                  <a:lnTo>
                    <a:pt x="58378" y="97321"/>
                  </a:lnTo>
                  <a:lnTo>
                    <a:pt x="58751" y="96434"/>
                  </a:lnTo>
                  <a:lnTo>
                    <a:pt x="59312" y="97415"/>
                  </a:lnTo>
                  <a:lnTo>
                    <a:pt x="59732" y="96200"/>
                  </a:lnTo>
                  <a:lnTo>
                    <a:pt x="60386" y="97882"/>
                  </a:lnTo>
                  <a:lnTo>
                    <a:pt x="60806" y="96107"/>
                  </a:lnTo>
                  <a:lnTo>
                    <a:pt x="61367" y="97555"/>
                  </a:lnTo>
                  <a:lnTo>
                    <a:pt x="61834" y="95967"/>
                  </a:lnTo>
                  <a:lnTo>
                    <a:pt x="62160" y="97228"/>
                  </a:lnTo>
                  <a:lnTo>
                    <a:pt x="62534" y="95780"/>
                  </a:lnTo>
                  <a:lnTo>
                    <a:pt x="63188" y="97181"/>
                  </a:lnTo>
                  <a:lnTo>
                    <a:pt x="63748" y="95406"/>
                  </a:lnTo>
                  <a:lnTo>
                    <a:pt x="64402" y="96948"/>
                  </a:lnTo>
                  <a:lnTo>
                    <a:pt x="64869" y="95733"/>
                  </a:lnTo>
                  <a:lnTo>
                    <a:pt x="65616" y="96854"/>
                  </a:lnTo>
                  <a:lnTo>
                    <a:pt x="65943" y="95547"/>
                  </a:lnTo>
                  <a:lnTo>
                    <a:pt x="66410" y="96434"/>
                  </a:lnTo>
                  <a:cubicBezTo>
                    <a:pt x="66784" y="97181"/>
                    <a:pt x="65943" y="97882"/>
                    <a:pt x="65103" y="98022"/>
                  </a:cubicBezTo>
                  <a:lnTo>
                    <a:pt x="53848" y="99796"/>
                  </a:lnTo>
                  <a:cubicBezTo>
                    <a:pt x="53799" y="99803"/>
                    <a:pt x="53749" y="99807"/>
                    <a:pt x="53700" y="99807"/>
                  </a:cubicBezTo>
                  <a:cubicBezTo>
                    <a:pt x="53091" y="99807"/>
                    <a:pt x="52472" y="99261"/>
                    <a:pt x="52213" y="97835"/>
                  </a:cubicBezTo>
                  <a:cubicBezTo>
                    <a:pt x="51653" y="95033"/>
                    <a:pt x="51886" y="92324"/>
                    <a:pt x="52306" y="89615"/>
                  </a:cubicBezTo>
                  <a:cubicBezTo>
                    <a:pt x="53007" y="83544"/>
                    <a:pt x="53941" y="80509"/>
                    <a:pt x="54922" y="78547"/>
                  </a:cubicBezTo>
                  <a:close/>
                  <a:moveTo>
                    <a:pt x="7862" y="97607"/>
                  </a:moveTo>
                  <a:cubicBezTo>
                    <a:pt x="8091" y="97607"/>
                    <a:pt x="8188" y="98115"/>
                    <a:pt x="8127" y="98722"/>
                  </a:cubicBezTo>
                  <a:cubicBezTo>
                    <a:pt x="6866" y="100637"/>
                    <a:pt x="5885" y="101618"/>
                    <a:pt x="5045" y="102085"/>
                  </a:cubicBezTo>
                  <a:cubicBezTo>
                    <a:pt x="5465" y="100637"/>
                    <a:pt x="6399" y="99843"/>
                    <a:pt x="7380" y="98115"/>
                  </a:cubicBezTo>
                  <a:cubicBezTo>
                    <a:pt x="7576" y="97755"/>
                    <a:pt x="7738" y="97607"/>
                    <a:pt x="7862" y="97607"/>
                  </a:cubicBezTo>
                  <a:close/>
                  <a:moveTo>
                    <a:pt x="66417" y="99958"/>
                  </a:moveTo>
                  <a:cubicBezTo>
                    <a:pt x="66527" y="99958"/>
                    <a:pt x="66638" y="99994"/>
                    <a:pt x="66737" y="100077"/>
                  </a:cubicBezTo>
                  <a:lnTo>
                    <a:pt x="67951" y="101291"/>
                  </a:lnTo>
                  <a:cubicBezTo>
                    <a:pt x="68465" y="101767"/>
                    <a:pt x="68287" y="102186"/>
                    <a:pt x="67916" y="102186"/>
                  </a:cubicBezTo>
                  <a:cubicBezTo>
                    <a:pt x="67814" y="102186"/>
                    <a:pt x="67698" y="102155"/>
                    <a:pt x="67578" y="102085"/>
                  </a:cubicBezTo>
                  <a:lnTo>
                    <a:pt x="66083" y="101197"/>
                  </a:lnTo>
                  <a:cubicBezTo>
                    <a:pt x="65391" y="100736"/>
                    <a:pt x="65902" y="99958"/>
                    <a:pt x="66417" y="99958"/>
                  </a:cubicBezTo>
                  <a:close/>
                  <a:moveTo>
                    <a:pt x="84505" y="94559"/>
                  </a:moveTo>
                  <a:cubicBezTo>
                    <a:pt x="84766" y="94559"/>
                    <a:pt x="84857" y="94818"/>
                    <a:pt x="84857" y="95313"/>
                  </a:cubicBezTo>
                  <a:cubicBezTo>
                    <a:pt x="84624" y="97648"/>
                    <a:pt x="84297" y="99610"/>
                    <a:pt x="83643" y="100217"/>
                  </a:cubicBezTo>
                  <a:lnTo>
                    <a:pt x="83643" y="96107"/>
                  </a:lnTo>
                  <a:lnTo>
                    <a:pt x="83316" y="96200"/>
                  </a:lnTo>
                  <a:cubicBezTo>
                    <a:pt x="83083" y="98255"/>
                    <a:pt x="82756" y="99750"/>
                    <a:pt x="82289" y="100357"/>
                  </a:cubicBezTo>
                  <a:lnTo>
                    <a:pt x="82429" y="96574"/>
                  </a:lnTo>
                  <a:lnTo>
                    <a:pt x="82055" y="96574"/>
                  </a:lnTo>
                  <a:lnTo>
                    <a:pt x="81261" y="100263"/>
                  </a:lnTo>
                  <a:lnTo>
                    <a:pt x="81448" y="97041"/>
                  </a:lnTo>
                  <a:cubicBezTo>
                    <a:pt x="81448" y="96737"/>
                    <a:pt x="81389" y="96591"/>
                    <a:pt x="81296" y="96591"/>
                  </a:cubicBezTo>
                  <a:cubicBezTo>
                    <a:pt x="81246" y="96591"/>
                    <a:pt x="81186" y="96633"/>
                    <a:pt x="81121" y="96714"/>
                  </a:cubicBezTo>
                  <a:cubicBezTo>
                    <a:pt x="80561" y="100497"/>
                    <a:pt x="79907" y="102038"/>
                    <a:pt x="79113" y="102598"/>
                  </a:cubicBezTo>
                  <a:cubicBezTo>
                    <a:pt x="79907" y="100170"/>
                    <a:pt x="79907" y="98489"/>
                    <a:pt x="79720" y="97088"/>
                  </a:cubicBezTo>
                  <a:lnTo>
                    <a:pt x="79487" y="96948"/>
                  </a:lnTo>
                  <a:cubicBezTo>
                    <a:pt x="79253" y="98909"/>
                    <a:pt x="78926" y="100777"/>
                    <a:pt x="78272" y="102225"/>
                  </a:cubicBezTo>
                  <a:cubicBezTo>
                    <a:pt x="77525" y="101104"/>
                    <a:pt x="78926" y="99143"/>
                    <a:pt x="78646" y="97228"/>
                  </a:cubicBezTo>
                  <a:lnTo>
                    <a:pt x="78506" y="97228"/>
                  </a:lnTo>
                  <a:lnTo>
                    <a:pt x="77152" y="101898"/>
                  </a:lnTo>
                  <a:cubicBezTo>
                    <a:pt x="76685" y="101898"/>
                    <a:pt x="76825" y="101291"/>
                    <a:pt x="77292" y="100123"/>
                  </a:cubicBezTo>
                  <a:lnTo>
                    <a:pt x="77432" y="97461"/>
                  </a:lnTo>
                  <a:lnTo>
                    <a:pt x="77198" y="97601"/>
                  </a:lnTo>
                  <a:cubicBezTo>
                    <a:pt x="76825" y="99049"/>
                    <a:pt x="76451" y="100077"/>
                    <a:pt x="75891" y="101011"/>
                  </a:cubicBezTo>
                  <a:lnTo>
                    <a:pt x="76124" y="97555"/>
                  </a:lnTo>
                  <a:lnTo>
                    <a:pt x="75143" y="100030"/>
                  </a:lnTo>
                  <a:lnTo>
                    <a:pt x="75237" y="98022"/>
                  </a:lnTo>
                  <a:lnTo>
                    <a:pt x="74163" y="98442"/>
                  </a:lnTo>
                  <a:cubicBezTo>
                    <a:pt x="74630" y="97648"/>
                    <a:pt x="75284" y="97041"/>
                    <a:pt x="76311" y="96667"/>
                  </a:cubicBezTo>
                  <a:cubicBezTo>
                    <a:pt x="78880" y="96294"/>
                    <a:pt x="81448" y="95780"/>
                    <a:pt x="83830" y="94846"/>
                  </a:cubicBezTo>
                  <a:cubicBezTo>
                    <a:pt x="84129" y="94653"/>
                    <a:pt x="84348" y="94559"/>
                    <a:pt x="84505" y="94559"/>
                  </a:cubicBezTo>
                  <a:close/>
                  <a:moveTo>
                    <a:pt x="132729" y="102608"/>
                  </a:moveTo>
                  <a:cubicBezTo>
                    <a:pt x="132902" y="102608"/>
                    <a:pt x="133188" y="102852"/>
                    <a:pt x="133380" y="103159"/>
                  </a:cubicBezTo>
                  <a:cubicBezTo>
                    <a:pt x="133707" y="103626"/>
                    <a:pt x="133754" y="104093"/>
                    <a:pt x="133614" y="104186"/>
                  </a:cubicBezTo>
                  <a:cubicBezTo>
                    <a:pt x="133600" y="104191"/>
                    <a:pt x="133583" y="104193"/>
                    <a:pt x="133565" y="104193"/>
                  </a:cubicBezTo>
                  <a:cubicBezTo>
                    <a:pt x="133393" y="104193"/>
                    <a:pt x="133035" y="103996"/>
                    <a:pt x="132866" y="103533"/>
                  </a:cubicBezTo>
                  <a:cubicBezTo>
                    <a:pt x="132586" y="103066"/>
                    <a:pt x="132493" y="102739"/>
                    <a:pt x="132633" y="102645"/>
                  </a:cubicBezTo>
                  <a:cubicBezTo>
                    <a:pt x="132658" y="102620"/>
                    <a:pt x="132691" y="102608"/>
                    <a:pt x="132729" y="102608"/>
                  </a:cubicBezTo>
                  <a:close/>
                  <a:moveTo>
                    <a:pt x="65476" y="101287"/>
                  </a:moveTo>
                  <a:cubicBezTo>
                    <a:pt x="65589" y="101287"/>
                    <a:pt x="65702" y="101330"/>
                    <a:pt x="65803" y="101431"/>
                  </a:cubicBezTo>
                  <a:lnTo>
                    <a:pt x="68045" y="103066"/>
                  </a:lnTo>
                  <a:cubicBezTo>
                    <a:pt x="68641" y="103543"/>
                    <a:pt x="68222" y="104257"/>
                    <a:pt x="67767" y="104257"/>
                  </a:cubicBezTo>
                  <a:cubicBezTo>
                    <a:pt x="67688" y="104257"/>
                    <a:pt x="67608" y="104235"/>
                    <a:pt x="67531" y="104186"/>
                  </a:cubicBezTo>
                  <a:lnTo>
                    <a:pt x="65103" y="102645"/>
                  </a:lnTo>
                  <a:cubicBezTo>
                    <a:pt x="64452" y="102186"/>
                    <a:pt x="64962" y="101287"/>
                    <a:pt x="65476" y="101287"/>
                  </a:cubicBezTo>
                  <a:close/>
                  <a:moveTo>
                    <a:pt x="76343" y="79765"/>
                  </a:moveTo>
                  <a:cubicBezTo>
                    <a:pt x="76388" y="79765"/>
                    <a:pt x="76425" y="79779"/>
                    <a:pt x="76451" y="79808"/>
                  </a:cubicBezTo>
                  <a:lnTo>
                    <a:pt x="76404" y="80415"/>
                  </a:lnTo>
                  <a:lnTo>
                    <a:pt x="71734" y="85226"/>
                  </a:lnTo>
                  <a:cubicBezTo>
                    <a:pt x="72295" y="84712"/>
                    <a:pt x="72808" y="84478"/>
                    <a:pt x="73275" y="84011"/>
                  </a:cubicBezTo>
                  <a:cubicBezTo>
                    <a:pt x="74762" y="82701"/>
                    <a:pt x="75847" y="81660"/>
                    <a:pt x="76142" y="81660"/>
                  </a:cubicBezTo>
                  <a:cubicBezTo>
                    <a:pt x="76236" y="81660"/>
                    <a:pt x="76250" y="81766"/>
                    <a:pt x="76171" y="82003"/>
                  </a:cubicBezTo>
                  <a:cubicBezTo>
                    <a:pt x="75517" y="83311"/>
                    <a:pt x="74630" y="84338"/>
                    <a:pt x="73182" y="85179"/>
                  </a:cubicBezTo>
                  <a:lnTo>
                    <a:pt x="71314" y="87234"/>
                  </a:lnTo>
                  <a:lnTo>
                    <a:pt x="71174" y="87654"/>
                  </a:lnTo>
                  <a:cubicBezTo>
                    <a:pt x="72749" y="86006"/>
                    <a:pt x="73749" y="85305"/>
                    <a:pt x="74220" y="85305"/>
                  </a:cubicBezTo>
                  <a:cubicBezTo>
                    <a:pt x="74350" y="85305"/>
                    <a:pt x="74439" y="85358"/>
                    <a:pt x="74490" y="85459"/>
                  </a:cubicBezTo>
                  <a:lnTo>
                    <a:pt x="70847" y="89802"/>
                  </a:lnTo>
                  <a:lnTo>
                    <a:pt x="74863" y="86673"/>
                  </a:lnTo>
                  <a:lnTo>
                    <a:pt x="74863" y="86673"/>
                  </a:lnTo>
                  <a:cubicBezTo>
                    <a:pt x="73649" y="88588"/>
                    <a:pt x="72061" y="90223"/>
                    <a:pt x="69960" y="91670"/>
                  </a:cubicBezTo>
                  <a:lnTo>
                    <a:pt x="69960" y="92044"/>
                  </a:lnTo>
                  <a:cubicBezTo>
                    <a:pt x="71793" y="90523"/>
                    <a:pt x="73267" y="89490"/>
                    <a:pt x="73785" y="89490"/>
                  </a:cubicBezTo>
                  <a:cubicBezTo>
                    <a:pt x="73888" y="89490"/>
                    <a:pt x="73953" y="89531"/>
                    <a:pt x="73976" y="89615"/>
                  </a:cubicBezTo>
                  <a:cubicBezTo>
                    <a:pt x="73602" y="90503"/>
                    <a:pt x="72201" y="91857"/>
                    <a:pt x="70567" y="93398"/>
                  </a:cubicBezTo>
                  <a:lnTo>
                    <a:pt x="70567" y="93398"/>
                  </a:lnTo>
                  <a:lnTo>
                    <a:pt x="72622" y="92371"/>
                  </a:lnTo>
                  <a:lnTo>
                    <a:pt x="72622" y="92371"/>
                  </a:lnTo>
                  <a:cubicBezTo>
                    <a:pt x="72762" y="93211"/>
                    <a:pt x="72295" y="93819"/>
                    <a:pt x="71407" y="94286"/>
                  </a:cubicBezTo>
                  <a:cubicBezTo>
                    <a:pt x="70287" y="94613"/>
                    <a:pt x="69633" y="95033"/>
                    <a:pt x="69633" y="95500"/>
                  </a:cubicBezTo>
                  <a:lnTo>
                    <a:pt x="70987" y="94939"/>
                  </a:lnTo>
                  <a:lnTo>
                    <a:pt x="70987" y="94939"/>
                  </a:lnTo>
                  <a:cubicBezTo>
                    <a:pt x="71080" y="95406"/>
                    <a:pt x="70333" y="96154"/>
                    <a:pt x="69212" y="97088"/>
                  </a:cubicBezTo>
                  <a:lnTo>
                    <a:pt x="70754" y="96621"/>
                  </a:lnTo>
                  <a:lnTo>
                    <a:pt x="70754" y="96621"/>
                  </a:lnTo>
                  <a:cubicBezTo>
                    <a:pt x="70847" y="96994"/>
                    <a:pt x="70240" y="97742"/>
                    <a:pt x="68745" y="98816"/>
                  </a:cubicBezTo>
                  <a:lnTo>
                    <a:pt x="70193" y="98489"/>
                  </a:lnTo>
                  <a:lnTo>
                    <a:pt x="70193" y="98489"/>
                  </a:lnTo>
                  <a:cubicBezTo>
                    <a:pt x="70287" y="98862"/>
                    <a:pt x="69960" y="99283"/>
                    <a:pt x="69306" y="99796"/>
                  </a:cubicBezTo>
                  <a:lnTo>
                    <a:pt x="71361" y="99143"/>
                  </a:lnTo>
                  <a:lnTo>
                    <a:pt x="71361" y="99143"/>
                  </a:lnTo>
                  <a:cubicBezTo>
                    <a:pt x="71267" y="99563"/>
                    <a:pt x="71034" y="99936"/>
                    <a:pt x="70380" y="100170"/>
                  </a:cubicBezTo>
                  <a:lnTo>
                    <a:pt x="70473" y="100544"/>
                  </a:lnTo>
                  <a:cubicBezTo>
                    <a:pt x="70909" y="100292"/>
                    <a:pt x="71194" y="100203"/>
                    <a:pt x="71362" y="100203"/>
                  </a:cubicBezTo>
                  <a:cubicBezTo>
                    <a:pt x="71661" y="100203"/>
                    <a:pt x="71583" y="100487"/>
                    <a:pt x="71314" y="100637"/>
                  </a:cubicBezTo>
                  <a:cubicBezTo>
                    <a:pt x="71641" y="100730"/>
                    <a:pt x="72435" y="100497"/>
                    <a:pt x="71734" y="101618"/>
                  </a:cubicBezTo>
                  <a:cubicBezTo>
                    <a:pt x="71995" y="101502"/>
                    <a:pt x="72224" y="101449"/>
                    <a:pt x="72412" y="101449"/>
                  </a:cubicBezTo>
                  <a:cubicBezTo>
                    <a:pt x="72830" y="101449"/>
                    <a:pt x="73045" y="101712"/>
                    <a:pt x="72949" y="102131"/>
                  </a:cubicBezTo>
                  <a:cubicBezTo>
                    <a:pt x="74469" y="102355"/>
                    <a:pt x="74491" y="103821"/>
                    <a:pt x="73217" y="103821"/>
                  </a:cubicBezTo>
                  <a:cubicBezTo>
                    <a:pt x="73161" y="103821"/>
                    <a:pt x="73103" y="103819"/>
                    <a:pt x="73042" y="103813"/>
                  </a:cubicBezTo>
                  <a:cubicBezTo>
                    <a:pt x="72295" y="103906"/>
                    <a:pt x="71547" y="103953"/>
                    <a:pt x="70800" y="104186"/>
                  </a:cubicBezTo>
                  <a:cubicBezTo>
                    <a:pt x="70501" y="104297"/>
                    <a:pt x="70249" y="104365"/>
                    <a:pt x="70038" y="104365"/>
                  </a:cubicBezTo>
                  <a:cubicBezTo>
                    <a:pt x="69624" y="104365"/>
                    <a:pt x="69367" y="104104"/>
                    <a:pt x="69212" y="103392"/>
                  </a:cubicBezTo>
                  <a:cubicBezTo>
                    <a:pt x="68699" y="101431"/>
                    <a:pt x="67998" y="100310"/>
                    <a:pt x="67204" y="99843"/>
                  </a:cubicBezTo>
                  <a:cubicBezTo>
                    <a:pt x="64449" y="98722"/>
                    <a:pt x="67765" y="97368"/>
                    <a:pt x="67998" y="96154"/>
                  </a:cubicBezTo>
                  <a:cubicBezTo>
                    <a:pt x="68138" y="94939"/>
                    <a:pt x="68699" y="94379"/>
                    <a:pt x="69446" y="94052"/>
                  </a:cubicBezTo>
                  <a:lnTo>
                    <a:pt x="69446" y="94052"/>
                  </a:lnTo>
                  <a:cubicBezTo>
                    <a:pt x="69390" y="94058"/>
                    <a:pt x="69338" y="94061"/>
                    <a:pt x="69290" y="94061"/>
                  </a:cubicBezTo>
                  <a:cubicBezTo>
                    <a:pt x="68562" y="94061"/>
                    <a:pt x="68620" y="93404"/>
                    <a:pt x="69539" y="92091"/>
                  </a:cubicBezTo>
                  <a:cubicBezTo>
                    <a:pt x="69119" y="91997"/>
                    <a:pt x="68885" y="91764"/>
                    <a:pt x="70333" y="90036"/>
                  </a:cubicBezTo>
                  <a:lnTo>
                    <a:pt x="70333" y="90036"/>
                  </a:lnTo>
                  <a:cubicBezTo>
                    <a:pt x="70069" y="90124"/>
                    <a:pt x="69854" y="90176"/>
                    <a:pt x="69701" y="90176"/>
                  </a:cubicBezTo>
                  <a:cubicBezTo>
                    <a:pt x="69206" y="90176"/>
                    <a:pt x="69365" y="89633"/>
                    <a:pt x="70613" y="88028"/>
                  </a:cubicBezTo>
                  <a:lnTo>
                    <a:pt x="70613" y="88028"/>
                  </a:lnTo>
                  <a:cubicBezTo>
                    <a:pt x="70182" y="88272"/>
                    <a:pt x="69884" y="88397"/>
                    <a:pt x="69721" y="88397"/>
                  </a:cubicBezTo>
                  <a:cubicBezTo>
                    <a:pt x="69354" y="88397"/>
                    <a:pt x="69672" y="87765"/>
                    <a:pt x="70707" y="86440"/>
                  </a:cubicBezTo>
                  <a:cubicBezTo>
                    <a:pt x="70053" y="86253"/>
                    <a:pt x="70100" y="85693"/>
                    <a:pt x="70940" y="84945"/>
                  </a:cubicBezTo>
                  <a:lnTo>
                    <a:pt x="70940" y="84945"/>
                  </a:lnTo>
                  <a:cubicBezTo>
                    <a:pt x="70850" y="84952"/>
                    <a:pt x="70767" y="84956"/>
                    <a:pt x="70692" y="84956"/>
                  </a:cubicBezTo>
                  <a:cubicBezTo>
                    <a:pt x="69763" y="84956"/>
                    <a:pt x="70005" y="84443"/>
                    <a:pt x="70567" y="84011"/>
                  </a:cubicBezTo>
                  <a:cubicBezTo>
                    <a:pt x="72887" y="82873"/>
                    <a:pt x="75659" y="79765"/>
                    <a:pt x="76343" y="79765"/>
                  </a:cubicBezTo>
                  <a:close/>
                  <a:moveTo>
                    <a:pt x="63872" y="99174"/>
                  </a:moveTo>
                  <a:cubicBezTo>
                    <a:pt x="64271" y="99174"/>
                    <a:pt x="64303" y="99496"/>
                    <a:pt x="64262" y="100077"/>
                  </a:cubicBezTo>
                  <a:cubicBezTo>
                    <a:pt x="64122" y="101057"/>
                    <a:pt x="63935" y="101945"/>
                    <a:pt x="63468" y="102739"/>
                  </a:cubicBezTo>
                  <a:cubicBezTo>
                    <a:pt x="63438" y="102765"/>
                    <a:pt x="63409" y="102777"/>
                    <a:pt x="63383" y="102777"/>
                  </a:cubicBezTo>
                  <a:cubicBezTo>
                    <a:pt x="63125" y="102777"/>
                    <a:pt x="63057" y="101575"/>
                    <a:pt x="63141" y="99796"/>
                  </a:cubicBezTo>
                  <a:lnTo>
                    <a:pt x="63141" y="99796"/>
                  </a:lnTo>
                  <a:cubicBezTo>
                    <a:pt x="62347" y="101618"/>
                    <a:pt x="62674" y="103486"/>
                    <a:pt x="61460" y="103813"/>
                  </a:cubicBezTo>
                  <a:cubicBezTo>
                    <a:pt x="60900" y="102972"/>
                    <a:pt x="61787" y="101384"/>
                    <a:pt x="61927" y="100170"/>
                  </a:cubicBezTo>
                  <a:lnTo>
                    <a:pt x="61927" y="100170"/>
                  </a:lnTo>
                  <a:cubicBezTo>
                    <a:pt x="60806" y="101197"/>
                    <a:pt x="61133" y="102505"/>
                    <a:pt x="60152" y="103859"/>
                  </a:cubicBezTo>
                  <a:cubicBezTo>
                    <a:pt x="60140" y="103863"/>
                    <a:pt x="60128" y="103864"/>
                    <a:pt x="60116" y="103864"/>
                  </a:cubicBezTo>
                  <a:cubicBezTo>
                    <a:pt x="59782" y="103864"/>
                    <a:pt x="59833" y="102578"/>
                    <a:pt x="60059" y="100637"/>
                  </a:cubicBezTo>
                  <a:lnTo>
                    <a:pt x="60059" y="100637"/>
                  </a:lnTo>
                  <a:cubicBezTo>
                    <a:pt x="59545" y="102131"/>
                    <a:pt x="59078" y="103346"/>
                    <a:pt x="58518" y="103859"/>
                  </a:cubicBezTo>
                  <a:cubicBezTo>
                    <a:pt x="58238" y="103392"/>
                    <a:pt x="58238" y="102272"/>
                    <a:pt x="58331" y="101057"/>
                  </a:cubicBezTo>
                  <a:lnTo>
                    <a:pt x="58331" y="101057"/>
                  </a:lnTo>
                  <a:cubicBezTo>
                    <a:pt x="57864" y="103019"/>
                    <a:pt x="57304" y="104373"/>
                    <a:pt x="56883" y="104607"/>
                  </a:cubicBezTo>
                  <a:cubicBezTo>
                    <a:pt x="56743" y="103486"/>
                    <a:pt x="56790" y="102412"/>
                    <a:pt x="56977" y="101384"/>
                  </a:cubicBezTo>
                  <a:lnTo>
                    <a:pt x="56743" y="101151"/>
                  </a:lnTo>
                  <a:cubicBezTo>
                    <a:pt x="56416" y="103019"/>
                    <a:pt x="56136" y="104186"/>
                    <a:pt x="55669" y="104700"/>
                  </a:cubicBezTo>
                  <a:cubicBezTo>
                    <a:pt x="55295" y="103673"/>
                    <a:pt x="55202" y="102458"/>
                    <a:pt x="55809" y="101244"/>
                  </a:cubicBezTo>
                  <a:lnTo>
                    <a:pt x="55342" y="101244"/>
                  </a:lnTo>
                  <a:cubicBezTo>
                    <a:pt x="55015" y="102225"/>
                    <a:pt x="54875" y="103019"/>
                    <a:pt x="54455" y="103346"/>
                  </a:cubicBezTo>
                  <a:cubicBezTo>
                    <a:pt x="53848" y="103252"/>
                    <a:pt x="53567" y="102598"/>
                    <a:pt x="53567" y="101478"/>
                  </a:cubicBezTo>
                  <a:cubicBezTo>
                    <a:pt x="53007" y="103579"/>
                    <a:pt x="52260" y="104700"/>
                    <a:pt x="51419" y="105401"/>
                  </a:cubicBezTo>
                  <a:cubicBezTo>
                    <a:pt x="51372" y="104186"/>
                    <a:pt x="51559" y="102879"/>
                    <a:pt x="52026" y="101618"/>
                  </a:cubicBezTo>
                  <a:cubicBezTo>
                    <a:pt x="52166" y="101057"/>
                    <a:pt x="52680" y="100730"/>
                    <a:pt x="53567" y="100684"/>
                  </a:cubicBezTo>
                  <a:lnTo>
                    <a:pt x="63702" y="99189"/>
                  </a:lnTo>
                  <a:cubicBezTo>
                    <a:pt x="63765" y="99179"/>
                    <a:pt x="63821" y="99174"/>
                    <a:pt x="63872" y="99174"/>
                  </a:cubicBezTo>
                  <a:close/>
                  <a:moveTo>
                    <a:pt x="50611" y="104310"/>
                  </a:moveTo>
                  <a:cubicBezTo>
                    <a:pt x="50746" y="104310"/>
                    <a:pt x="50859" y="104373"/>
                    <a:pt x="50859" y="104513"/>
                  </a:cubicBezTo>
                  <a:lnTo>
                    <a:pt x="50719" y="105868"/>
                  </a:lnTo>
                  <a:cubicBezTo>
                    <a:pt x="50719" y="106011"/>
                    <a:pt x="50454" y="106137"/>
                    <a:pt x="50251" y="106137"/>
                  </a:cubicBezTo>
                  <a:cubicBezTo>
                    <a:pt x="50122" y="106137"/>
                    <a:pt x="50018" y="106087"/>
                    <a:pt x="50018" y="105961"/>
                  </a:cubicBezTo>
                  <a:lnTo>
                    <a:pt x="50158" y="104607"/>
                  </a:lnTo>
                  <a:cubicBezTo>
                    <a:pt x="50211" y="104420"/>
                    <a:pt x="50432" y="104310"/>
                    <a:pt x="50611" y="104310"/>
                  </a:cubicBezTo>
                  <a:close/>
                  <a:moveTo>
                    <a:pt x="49504" y="105961"/>
                  </a:moveTo>
                  <a:cubicBezTo>
                    <a:pt x="49644" y="105961"/>
                    <a:pt x="49831" y="106101"/>
                    <a:pt x="49831" y="106335"/>
                  </a:cubicBezTo>
                  <a:cubicBezTo>
                    <a:pt x="49831" y="106568"/>
                    <a:pt x="49691" y="106662"/>
                    <a:pt x="49504" y="106662"/>
                  </a:cubicBezTo>
                  <a:cubicBezTo>
                    <a:pt x="49498" y="106668"/>
                    <a:pt x="49490" y="106670"/>
                    <a:pt x="49480" y="106670"/>
                  </a:cubicBezTo>
                  <a:cubicBezTo>
                    <a:pt x="49413" y="106670"/>
                    <a:pt x="49271" y="106538"/>
                    <a:pt x="49271" y="106335"/>
                  </a:cubicBezTo>
                  <a:cubicBezTo>
                    <a:pt x="49271" y="106101"/>
                    <a:pt x="49411" y="105961"/>
                    <a:pt x="49504" y="105961"/>
                  </a:cubicBezTo>
                  <a:close/>
                  <a:moveTo>
                    <a:pt x="24209" y="71807"/>
                  </a:moveTo>
                  <a:cubicBezTo>
                    <a:pt x="27550" y="71807"/>
                    <a:pt x="31691" y="74023"/>
                    <a:pt x="35868" y="77753"/>
                  </a:cubicBezTo>
                  <a:cubicBezTo>
                    <a:pt x="31945" y="78080"/>
                    <a:pt x="28629" y="78874"/>
                    <a:pt x="26434" y="80322"/>
                  </a:cubicBezTo>
                  <a:lnTo>
                    <a:pt x="26294" y="79855"/>
                  </a:lnTo>
                  <a:cubicBezTo>
                    <a:pt x="27415" y="78827"/>
                    <a:pt x="29283" y="78033"/>
                    <a:pt x="31197" y="77380"/>
                  </a:cubicBezTo>
                  <a:lnTo>
                    <a:pt x="30730" y="77286"/>
                  </a:lnTo>
                  <a:cubicBezTo>
                    <a:pt x="27882" y="77987"/>
                    <a:pt x="24939" y="79388"/>
                    <a:pt x="21997" y="82610"/>
                  </a:cubicBezTo>
                  <a:lnTo>
                    <a:pt x="21530" y="82704"/>
                  </a:lnTo>
                  <a:cubicBezTo>
                    <a:pt x="23959" y="79014"/>
                    <a:pt x="27134" y="77380"/>
                    <a:pt x="30450" y="76492"/>
                  </a:cubicBezTo>
                  <a:lnTo>
                    <a:pt x="30450" y="76492"/>
                  </a:lnTo>
                  <a:lnTo>
                    <a:pt x="29002" y="76586"/>
                  </a:lnTo>
                  <a:cubicBezTo>
                    <a:pt x="26808" y="77099"/>
                    <a:pt x="24472" y="78594"/>
                    <a:pt x="22464" y="80649"/>
                  </a:cubicBezTo>
                  <a:cubicBezTo>
                    <a:pt x="18915" y="84198"/>
                    <a:pt x="16160" y="89709"/>
                    <a:pt x="14805" y="97555"/>
                  </a:cubicBezTo>
                  <a:cubicBezTo>
                    <a:pt x="14773" y="97640"/>
                    <a:pt x="14736" y="97669"/>
                    <a:pt x="14697" y="97669"/>
                  </a:cubicBezTo>
                  <a:cubicBezTo>
                    <a:pt x="14612" y="97669"/>
                    <a:pt x="14516" y="97528"/>
                    <a:pt x="14440" y="97528"/>
                  </a:cubicBezTo>
                  <a:cubicBezTo>
                    <a:pt x="14399" y="97528"/>
                    <a:pt x="14363" y="97569"/>
                    <a:pt x="14338" y="97695"/>
                  </a:cubicBezTo>
                  <a:cubicBezTo>
                    <a:pt x="14712" y="94379"/>
                    <a:pt x="15412" y="91110"/>
                    <a:pt x="16673" y="88168"/>
                  </a:cubicBezTo>
                  <a:cubicBezTo>
                    <a:pt x="17888" y="85085"/>
                    <a:pt x="20363" y="81443"/>
                    <a:pt x="22978" y="79061"/>
                  </a:cubicBezTo>
                  <a:cubicBezTo>
                    <a:pt x="24566" y="77520"/>
                    <a:pt x="25920" y="77146"/>
                    <a:pt x="27975" y="75792"/>
                  </a:cubicBezTo>
                  <a:lnTo>
                    <a:pt x="27601" y="75792"/>
                  </a:lnTo>
                  <a:cubicBezTo>
                    <a:pt x="25873" y="76352"/>
                    <a:pt x="24846" y="76913"/>
                    <a:pt x="23585" y="78033"/>
                  </a:cubicBezTo>
                  <a:cubicBezTo>
                    <a:pt x="20830" y="80369"/>
                    <a:pt x="18355" y="83824"/>
                    <a:pt x="16720" y="87000"/>
                  </a:cubicBezTo>
                  <a:cubicBezTo>
                    <a:pt x="15226" y="89849"/>
                    <a:pt x="14338" y="93118"/>
                    <a:pt x="13871" y="97508"/>
                  </a:cubicBezTo>
                  <a:cubicBezTo>
                    <a:pt x="13591" y="99610"/>
                    <a:pt x="12564" y="101431"/>
                    <a:pt x="11863" y="102365"/>
                  </a:cubicBezTo>
                  <a:cubicBezTo>
                    <a:pt x="10649" y="103906"/>
                    <a:pt x="9668" y="102925"/>
                    <a:pt x="7987" y="107362"/>
                  </a:cubicBezTo>
                  <a:lnTo>
                    <a:pt x="7613" y="107455"/>
                  </a:lnTo>
                  <a:cubicBezTo>
                    <a:pt x="7847" y="106568"/>
                    <a:pt x="8267" y="105260"/>
                    <a:pt x="8734" y="104560"/>
                  </a:cubicBezTo>
                  <a:cubicBezTo>
                    <a:pt x="9248" y="103813"/>
                    <a:pt x="9808" y="103439"/>
                    <a:pt x="10462" y="102598"/>
                  </a:cubicBezTo>
                  <a:cubicBezTo>
                    <a:pt x="11676" y="101057"/>
                    <a:pt x="12797" y="99283"/>
                    <a:pt x="13264" y="96247"/>
                  </a:cubicBezTo>
                  <a:cubicBezTo>
                    <a:pt x="13638" y="93912"/>
                    <a:pt x="14105" y="90923"/>
                    <a:pt x="14805" y="88915"/>
                  </a:cubicBezTo>
                  <a:cubicBezTo>
                    <a:pt x="15552" y="86627"/>
                    <a:pt x="16253" y="85459"/>
                    <a:pt x="17140" y="84245"/>
                  </a:cubicBezTo>
                  <a:cubicBezTo>
                    <a:pt x="19802" y="80602"/>
                    <a:pt x="20830" y="78267"/>
                    <a:pt x="26948" y="75045"/>
                  </a:cubicBezTo>
                  <a:lnTo>
                    <a:pt x="26948" y="75045"/>
                  </a:lnTo>
                  <a:lnTo>
                    <a:pt x="26387" y="75138"/>
                  </a:lnTo>
                  <a:cubicBezTo>
                    <a:pt x="21951" y="76866"/>
                    <a:pt x="19148" y="79995"/>
                    <a:pt x="15506" y="85926"/>
                  </a:cubicBezTo>
                  <a:cubicBezTo>
                    <a:pt x="12704" y="90456"/>
                    <a:pt x="13498" y="96107"/>
                    <a:pt x="11303" y="100357"/>
                  </a:cubicBezTo>
                  <a:cubicBezTo>
                    <a:pt x="10602" y="101805"/>
                    <a:pt x="8827" y="103906"/>
                    <a:pt x="7847" y="104793"/>
                  </a:cubicBezTo>
                  <a:lnTo>
                    <a:pt x="7520" y="104887"/>
                  </a:lnTo>
                  <a:cubicBezTo>
                    <a:pt x="8034" y="103112"/>
                    <a:pt x="9948" y="101805"/>
                    <a:pt x="10836" y="100077"/>
                  </a:cubicBezTo>
                  <a:cubicBezTo>
                    <a:pt x="11443" y="98956"/>
                    <a:pt x="11630" y="97088"/>
                    <a:pt x="11863" y="95687"/>
                  </a:cubicBezTo>
                  <a:cubicBezTo>
                    <a:pt x="13077" y="87561"/>
                    <a:pt x="15412" y="83824"/>
                    <a:pt x="18868" y="79808"/>
                  </a:cubicBezTo>
                  <a:lnTo>
                    <a:pt x="18401" y="79808"/>
                  </a:lnTo>
                  <a:cubicBezTo>
                    <a:pt x="11163" y="87701"/>
                    <a:pt x="12190" y="93352"/>
                    <a:pt x="10602" y="98769"/>
                  </a:cubicBezTo>
                  <a:cubicBezTo>
                    <a:pt x="9481" y="102318"/>
                    <a:pt x="8267" y="101851"/>
                    <a:pt x="5605" y="106848"/>
                  </a:cubicBezTo>
                  <a:cubicBezTo>
                    <a:pt x="5512" y="106101"/>
                    <a:pt x="5839" y="105401"/>
                    <a:pt x="5979" y="105074"/>
                  </a:cubicBezTo>
                  <a:cubicBezTo>
                    <a:pt x="6212" y="104280"/>
                    <a:pt x="6959" y="103626"/>
                    <a:pt x="8174" y="102038"/>
                  </a:cubicBezTo>
                  <a:cubicBezTo>
                    <a:pt x="9294" y="100497"/>
                    <a:pt x="10275" y="97835"/>
                    <a:pt x="10742" y="93725"/>
                  </a:cubicBezTo>
                  <a:cubicBezTo>
                    <a:pt x="10882" y="91857"/>
                    <a:pt x="11489" y="90176"/>
                    <a:pt x="12097" y="88728"/>
                  </a:cubicBezTo>
                  <a:cubicBezTo>
                    <a:pt x="12704" y="87187"/>
                    <a:pt x="13124" y="86113"/>
                    <a:pt x="13871" y="84992"/>
                  </a:cubicBezTo>
                  <a:cubicBezTo>
                    <a:pt x="16627" y="80509"/>
                    <a:pt x="19148" y="77660"/>
                    <a:pt x="22604" y="75745"/>
                  </a:cubicBezTo>
                  <a:lnTo>
                    <a:pt x="22604" y="75465"/>
                  </a:lnTo>
                  <a:cubicBezTo>
                    <a:pt x="19055" y="76959"/>
                    <a:pt x="15973" y="80555"/>
                    <a:pt x="13544" y="84572"/>
                  </a:cubicBezTo>
                  <a:cubicBezTo>
                    <a:pt x="12190" y="86860"/>
                    <a:pt x="11443" y="88588"/>
                    <a:pt x="10649" y="91110"/>
                  </a:cubicBezTo>
                  <a:cubicBezTo>
                    <a:pt x="10182" y="93118"/>
                    <a:pt x="9902" y="95780"/>
                    <a:pt x="9201" y="98395"/>
                  </a:cubicBezTo>
                  <a:cubicBezTo>
                    <a:pt x="8781" y="100404"/>
                    <a:pt x="7707" y="101618"/>
                    <a:pt x="6773" y="102739"/>
                  </a:cubicBezTo>
                  <a:cubicBezTo>
                    <a:pt x="6119" y="103533"/>
                    <a:pt x="5558" y="104513"/>
                    <a:pt x="5138" y="104840"/>
                  </a:cubicBezTo>
                  <a:cubicBezTo>
                    <a:pt x="5465" y="103579"/>
                    <a:pt x="5372" y="102272"/>
                    <a:pt x="7473" y="100684"/>
                  </a:cubicBezTo>
                  <a:cubicBezTo>
                    <a:pt x="8034" y="100170"/>
                    <a:pt x="8454" y="99469"/>
                    <a:pt x="8687" y="98722"/>
                  </a:cubicBezTo>
                  <a:cubicBezTo>
                    <a:pt x="9014" y="92511"/>
                    <a:pt x="10882" y="87187"/>
                    <a:pt x="14198" y="81863"/>
                  </a:cubicBezTo>
                  <a:lnTo>
                    <a:pt x="14198" y="81863"/>
                  </a:lnTo>
                  <a:cubicBezTo>
                    <a:pt x="12937" y="82283"/>
                    <a:pt x="12003" y="83544"/>
                    <a:pt x="10836" y="85506"/>
                  </a:cubicBezTo>
                  <a:cubicBezTo>
                    <a:pt x="12797" y="79621"/>
                    <a:pt x="16066" y="73410"/>
                    <a:pt x="22744" y="71962"/>
                  </a:cubicBezTo>
                  <a:cubicBezTo>
                    <a:pt x="23212" y="71858"/>
                    <a:pt x="23701" y="71807"/>
                    <a:pt x="24209" y="71807"/>
                  </a:cubicBezTo>
                  <a:close/>
                  <a:moveTo>
                    <a:pt x="74396" y="104280"/>
                  </a:moveTo>
                  <a:cubicBezTo>
                    <a:pt x="74957" y="104280"/>
                    <a:pt x="75377" y="104607"/>
                    <a:pt x="75844" y="105214"/>
                  </a:cubicBezTo>
                  <a:lnTo>
                    <a:pt x="77152" y="106615"/>
                  </a:lnTo>
                  <a:cubicBezTo>
                    <a:pt x="77608" y="107237"/>
                    <a:pt x="77327" y="107712"/>
                    <a:pt x="76866" y="107712"/>
                  </a:cubicBezTo>
                  <a:cubicBezTo>
                    <a:pt x="76808" y="107712"/>
                    <a:pt x="76747" y="107705"/>
                    <a:pt x="76685" y="107689"/>
                  </a:cubicBezTo>
                  <a:cubicBezTo>
                    <a:pt x="74910" y="107129"/>
                    <a:pt x="73135" y="106475"/>
                    <a:pt x="71501" y="105634"/>
                  </a:cubicBezTo>
                  <a:cubicBezTo>
                    <a:pt x="71127" y="105214"/>
                    <a:pt x="71174" y="104840"/>
                    <a:pt x="71688" y="104513"/>
                  </a:cubicBezTo>
                  <a:lnTo>
                    <a:pt x="74396" y="104280"/>
                  </a:lnTo>
                  <a:close/>
                  <a:moveTo>
                    <a:pt x="42873" y="106755"/>
                  </a:moveTo>
                  <a:lnTo>
                    <a:pt x="42593" y="107782"/>
                  </a:lnTo>
                  <a:lnTo>
                    <a:pt x="42266" y="107642"/>
                  </a:lnTo>
                  <a:lnTo>
                    <a:pt x="42406" y="106755"/>
                  </a:lnTo>
                  <a:close/>
                  <a:moveTo>
                    <a:pt x="48625" y="106091"/>
                  </a:moveTo>
                  <a:cubicBezTo>
                    <a:pt x="48747" y="106091"/>
                    <a:pt x="48860" y="106184"/>
                    <a:pt x="48897" y="106428"/>
                  </a:cubicBezTo>
                  <a:lnTo>
                    <a:pt x="49037" y="107455"/>
                  </a:lnTo>
                  <a:cubicBezTo>
                    <a:pt x="49094" y="107652"/>
                    <a:pt x="48845" y="107832"/>
                    <a:pt x="48639" y="107832"/>
                  </a:cubicBezTo>
                  <a:cubicBezTo>
                    <a:pt x="48502" y="107832"/>
                    <a:pt x="48384" y="107753"/>
                    <a:pt x="48384" y="107549"/>
                  </a:cubicBezTo>
                  <a:lnTo>
                    <a:pt x="48243" y="106521"/>
                  </a:lnTo>
                  <a:cubicBezTo>
                    <a:pt x="48243" y="106298"/>
                    <a:pt x="48444" y="106091"/>
                    <a:pt x="48625" y="106091"/>
                  </a:cubicBezTo>
                  <a:close/>
                  <a:moveTo>
                    <a:pt x="47403" y="107315"/>
                  </a:moveTo>
                  <a:cubicBezTo>
                    <a:pt x="47590" y="107315"/>
                    <a:pt x="47730" y="107549"/>
                    <a:pt x="47730" y="107782"/>
                  </a:cubicBezTo>
                  <a:cubicBezTo>
                    <a:pt x="47730" y="108063"/>
                    <a:pt x="47590" y="108203"/>
                    <a:pt x="47403" y="108203"/>
                  </a:cubicBezTo>
                  <a:cubicBezTo>
                    <a:pt x="47169" y="108203"/>
                    <a:pt x="47029" y="108063"/>
                    <a:pt x="47029" y="107782"/>
                  </a:cubicBezTo>
                  <a:cubicBezTo>
                    <a:pt x="47029" y="107549"/>
                    <a:pt x="47169" y="107315"/>
                    <a:pt x="47403" y="107315"/>
                  </a:cubicBezTo>
                  <a:close/>
                  <a:moveTo>
                    <a:pt x="70518" y="105663"/>
                  </a:moveTo>
                  <a:cubicBezTo>
                    <a:pt x="70621" y="105663"/>
                    <a:pt x="70748" y="105696"/>
                    <a:pt x="70894" y="105774"/>
                  </a:cubicBezTo>
                  <a:cubicBezTo>
                    <a:pt x="73229" y="106988"/>
                    <a:pt x="75190" y="107642"/>
                    <a:pt x="77152" y="108156"/>
                  </a:cubicBezTo>
                  <a:cubicBezTo>
                    <a:pt x="78226" y="108389"/>
                    <a:pt x="77805" y="108950"/>
                    <a:pt x="77012" y="108950"/>
                  </a:cubicBezTo>
                  <a:cubicBezTo>
                    <a:pt x="75891" y="108950"/>
                    <a:pt x="74676" y="108857"/>
                    <a:pt x="73556" y="108249"/>
                  </a:cubicBezTo>
                  <a:cubicBezTo>
                    <a:pt x="72435" y="107736"/>
                    <a:pt x="71361" y="107035"/>
                    <a:pt x="70380" y="106241"/>
                  </a:cubicBezTo>
                  <a:cubicBezTo>
                    <a:pt x="70096" y="105993"/>
                    <a:pt x="70190" y="105663"/>
                    <a:pt x="70518" y="105663"/>
                  </a:cubicBezTo>
                  <a:close/>
                  <a:moveTo>
                    <a:pt x="46441" y="107510"/>
                  </a:moveTo>
                  <a:cubicBezTo>
                    <a:pt x="46526" y="107510"/>
                    <a:pt x="46614" y="107600"/>
                    <a:pt x="46656" y="107829"/>
                  </a:cubicBezTo>
                  <a:lnTo>
                    <a:pt x="46656" y="108857"/>
                  </a:lnTo>
                  <a:cubicBezTo>
                    <a:pt x="46628" y="108993"/>
                    <a:pt x="46425" y="109146"/>
                    <a:pt x="46280" y="109146"/>
                  </a:cubicBezTo>
                  <a:cubicBezTo>
                    <a:pt x="46177" y="109146"/>
                    <a:pt x="46103" y="109069"/>
                    <a:pt x="46142" y="108857"/>
                  </a:cubicBezTo>
                  <a:lnTo>
                    <a:pt x="46235" y="107829"/>
                  </a:lnTo>
                  <a:cubicBezTo>
                    <a:pt x="46235" y="107648"/>
                    <a:pt x="46335" y="107510"/>
                    <a:pt x="46441" y="107510"/>
                  </a:cubicBezTo>
                  <a:close/>
                  <a:moveTo>
                    <a:pt x="20083" y="108623"/>
                  </a:moveTo>
                  <a:cubicBezTo>
                    <a:pt x="20550" y="108623"/>
                    <a:pt x="21017" y="108857"/>
                    <a:pt x="21157" y="109137"/>
                  </a:cubicBezTo>
                  <a:cubicBezTo>
                    <a:pt x="21084" y="109209"/>
                    <a:pt x="20945" y="109241"/>
                    <a:pt x="20760" y="109241"/>
                  </a:cubicBezTo>
                  <a:cubicBezTo>
                    <a:pt x="20349" y="109241"/>
                    <a:pt x="19714" y="109082"/>
                    <a:pt x="19102" y="108857"/>
                  </a:cubicBezTo>
                  <a:lnTo>
                    <a:pt x="20083" y="108623"/>
                  </a:lnTo>
                  <a:close/>
                  <a:moveTo>
                    <a:pt x="45184" y="108353"/>
                  </a:moveTo>
                  <a:cubicBezTo>
                    <a:pt x="45332" y="108353"/>
                    <a:pt x="45488" y="108470"/>
                    <a:pt x="45488" y="108716"/>
                  </a:cubicBezTo>
                  <a:lnTo>
                    <a:pt x="45581" y="109604"/>
                  </a:lnTo>
                  <a:cubicBezTo>
                    <a:pt x="45581" y="109744"/>
                    <a:pt x="45418" y="109837"/>
                    <a:pt x="45255" y="109837"/>
                  </a:cubicBezTo>
                  <a:cubicBezTo>
                    <a:pt x="45091" y="109837"/>
                    <a:pt x="44928" y="109744"/>
                    <a:pt x="44928" y="109510"/>
                  </a:cubicBezTo>
                  <a:lnTo>
                    <a:pt x="44928" y="108623"/>
                  </a:lnTo>
                  <a:cubicBezTo>
                    <a:pt x="44928" y="108447"/>
                    <a:pt x="45053" y="108353"/>
                    <a:pt x="45184" y="108353"/>
                  </a:cubicBezTo>
                  <a:close/>
                  <a:moveTo>
                    <a:pt x="20047" y="109709"/>
                  </a:moveTo>
                  <a:cubicBezTo>
                    <a:pt x="20281" y="109709"/>
                    <a:pt x="20503" y="109767"/>
                    <a:pt x="20690" y="109884"/>
                  </a:cubicBezTo>
                  <a:cubicBezTo>
                    <a:pt x="20456" y="110258"/>
                    <a:pt x="19475" y="110491"/>
                    <a:pt x="18355" y="110631"/>
                  </a:cubicBezTo>
                  <a:lnTo>
                    <a:pt x="19335" y="109884"/>
                  </a:lnTo>
                  <a:cubicBezTo>
                    <a:pt x="19569" y="109767"/>
                    <a:pt x="19814" y="109709"/>
                    <a:pt x="20047" y="109709"/>
                  </a:cubicBezTo>
                  <a:close/>
                  <a:moveTo>
                    <a:pt x="5645" y="108142"/>
                  </a:moveTo>
                  <a:cubicBezTo>
                    <a:pt x="5827" y="108142"/>
                    <a:pt x="6006" y="108315"/>
                    <a:pt x="6072" y="108623"/>
                  </a:cubicBezTo>
                  <a:cubicBezTo>
                    <a:pt x="6259" y="109744"/>
                    <a:pt x="5698" y="109837"/>
                    <a:pt x="5698" y="110725"/>
                  </a:cubicBezTo>
                  <a:cubicBezTo>
                    <a:pt x="5372" y="110164"/>
                    <a:pt x="5185" y="109464"/>
                    <a:pt x="5185" y="108857"/>
                  </a:cubicBezTo>
                  <a:cubicBezTo>
                    <a:pt x="5234" y="108362"/>
                    <a:pt x="5441" y="108142"/>
                    <a:pt x="5645" y="108142"/>
                  </a:cubicBezTo>
                  <a:close/>
                  <a:moveTo>
                    <a:pt x="105027" y="109936"/>
                  </a:moveTo>
                  <a:cubicBezTo>
                    <a:pt x="105085" y="109936"/>
                    <a:pt x="105135" y="109949"/>
                    <a:pt x="105172" y="109977"/>
                  </a:cubicBezTo>
                  <a:cubicBezTo>
                    <a:pt x="105313" y="110117"/>
                    <a:pt x="105079" y="110491"/>
                    <a:pt x="104705" y="110958"/>
                  </a:cubicBezTo>
                  <a:cubicBezTo>
                    <a:pt x="104399" y="111265"/>
                    <a:pt x="104029" y="111509"/>
                    <a:pt x="103829" y="111509"/>
                  </a:cubicBezTo>
                  <a:cubicBezTo>
                    <a:pt x="103785" y="111509"/>
                    <a:pt x="103750" y="111497"/>
                    <a:pt x="103725" y="111472"/>
                  </a:cubicBezTo>
                  <a:cubicBezTo>
                    <a:pt x="103585" y="111332"/>
                    <a:pt x="103818" y="110865"/>
                    <a:pt x="104145" y="110398"/>
                  </a:cubicBezTo>
                  <a:cubicBezTo>
                    <a:pt x="104443" y="110137"/>
                    <a:pt x="104800" y="109936"/>
                    <a:pt x="105027" y="109936"/>
                  </a:cubicBezTo>
                  <a:close/>
                  <a:moveTo>
                    <a:pt x="133707" y="108763"/>
                  </a:moveTo>
                  <a:cubicBezTo>
                    <a:pt x="133941" y="108763"/>
                    <a:pt x="134174" y="109417"/>
                    <a:pt x="134174" y="110164"/>
                  </a:cubicBezTo>
                  <a:cubicBezTo>
                    <a:pt x="134174" y="110958"/>
                    <a:pt x="133941" y="111612"/>
                    <a:pt x="133707" y="111612"/>
                  </a:cubicBezTo>
                  <a:cubicBezTo>
                    <a:pt x="133380" y="111612"/>
                    <a:pt x="133240" y="110958"/>
                    <a:pt x="133240" y="110164"/>
                  </a:cubicBezTo>
                  <a:cubicBezTo>
                    <a:pt x="133240" y="109417"/>
                    <a:pt x="133380" y="108763"/>
                    <a:pt x="133707" y="108763"/>
                  </a:cubicBezTo>
                  <a:close/>
                  <a:moveTo>
                    <a:pt x="19590" y="112007"/>
                  </a:moveTo>
                  <a:cubicBezTo>
                    <a:pt x="19758" y="112007"/>
                    <a:pt x="19910" y="112067"/>
                    <a:pt x="19989" y="112172"/>
                  </a:cubicBezTo>
                  <a:cubicBezTo>
                    <a:pt x="19896" y="112406"/>
                    <a:pt x="19242" y="112499"/>
                    <a:pt x="18588" y="112499"/>
                  </a:cubicBezTo>
                  <a:lnTo>
                    <a:pt x="19195" y="112126"/>
                  </a:lnTo>
                  <a:cubicBezTo>
                    <a:pt x="19318" y="112044"/>
                    <a:pt x="19459" y="112007"/>
                    <a:pt x="19590" y="112007"/>
                  </a:cubicBezTo>
                  <a:close/>
                  <a:moveTo>
                    <a:pt x="19248" y="113119"/>
                  </a:moveTo>
                  <a:cubicBezTo>
                    <a:pt x="19700" y="113119"/>
                    <a:pt x="20113" y="113241"/>
                    <a:pt x="20363" y="113527"/>
                  </a:cubicBezTo>
                  <a:cubicBezTo>
                    <a:pt x="20148" y="113741"/>
                    <a:pt x="19591" y="113855"/>
                    <a:pt x="18850" y="113855"/>
                  </a:cubicBezTo>
                  <a:cubicBezTo>
                    <a:pt x="18463" y="113855"/>
                    <a:pt x="18025" y="113824"/>
                    <a:pt x="17561" y="113760"/>
                  </a:cubicBezTo>
                  <a:lnTo>
                    <a:pt x="18822" y="113153"/>
                  </a:lnTo>
                  <a:cubicBezTo>
                    <a:pt x="18965" y="113131"/>
                    <a:pt x="19108" y="113119"/>
                    <a:pt x="19248" y="113119"/>
                  </a:cubicBezTo>
                  <a:close/>
                  <a:moveTo>
                    <a:pt x="36690" y="21977"/>
                  </a:moveTo>
                  <a:cubicBezTo>
                    <a:pt x="36850" y="21977"/>
                    <a:pt x="37042" y="22013"/>
                    <a:pt x="37269" y="22085"/>
                  </a:cubicBezTo>
                  <a:cubicBezTo>
                    <a:pt x="57163" y="48331"/>
                    <a:pt x="81261" y="82517"/>
                    <a:pt x="101950" y="111472"/>
                  </a:cubicBezTo>
                  <a:lnTo>
                    <a:pt x="102417" y="111192"/>
                  </a:lnTo>
                  <a:lnTo>
                    <a:pt x="103164" y="114180"/>
                  </a:lnTo>
                  <a:lnTo>
                    <a:pt x="100923" y="112920"/>
                  </a:lnTo>
                  <a:lnTo>
                    <a:pt x="101063" y="112406"/>
                  </a:lnTo>
                  <a:cubicBezTo>
                    <a:pt x="74069" y="75698"/>
                    <a:pt x="51232" y="44642"/>
                    <a:pt x="36148" y="23299"/>
                  </a:cubicBezTo>
                  <a:cubicBezTo>
                    <a:pt x="35966" y="22425"/>
                    <a:pt x="36124" y="21977"/>
                    <a:pt x="36690" y="21977"/>
                  </a:cubicBezTo>
                  <a:close/>
                  <a:moveTo>
                    <a:pt x="57100" y="112478"/>
                  </a:moveTo>
                  <a:cubicBezTo>
                    <a:pt x="57155" y="112478"/>
                    <a:pt x="57210" y="112499"/>
                    <a:pt x="57257" y="112546"/>
                  </a:cubicBezTo>
                  <a:lnTo>
                    <a:pt x="58471" y="113573"/>
                  </a:lnTo>
                  <a:cubicBezTo>
                    <a:pt x="58740" y="113804"/>
                    <a:pt x="58440" y="114193"/>
                    <a:pt x="58195" y="114193"/>
                  </a:cubicBezTo>
                  <a:cubicBezTo>
                    <a:pt x="58142" y="114193"/>
                    <a:pt x="58092" y="114175"/>
                    <a:pt x="58051" y="114134"/>
                  </a:cubicBezTo>
                  <a:lnTo>
                    <a:pt x="56930" y="113060"/>
                  </a:lnTo>
                  <a:cubicBezTo>
                    <a:pt x="56669" y="112799"/>
                    <a:pt x="56884" y="112478"/>
                    <a:pt x="57100" y="112478"/>
                  </a:cubicBezTo>
                  <a:close/>
                  <a:moveTo>
                    <a:pt x="55826" y="112821"/>
                  </a:moveTo>
                  <a:cubicBezTo>
                    <a:pt x="55898" y="112821"/>
                    <a:pt x="55974" y="112850"/>
                    <a:pt x="56043" y="112920"/>
                  </a:cubicBezTo>
                  <a:lnTo>
                    <a:pt x="57490" y="114134"/>
                  </a:lnTo>
                  <a:cubicBezTo>
                    <a:pt x="57809" y="114453"/>
                    <a:pt x="57413" y="114874"/>
                    <a:pt x="57116" y="114874"/>
                  </a:cubicBezTo>
                  <a:cubicBezTo>
                    <a:pt x="57066" y="114874"/>
                    <a:pt x="57018" y="114862"/>
                    <a:pt x="56977" y="114834"/>
                  </a:cubicBezTo>
                  <a:lnTo>
                    <a:pt x="55622" y="113527"/>
                  </a:lnTo>
                  <a:cubicBezTo>
                    <a:pt x="55328" y="113232"/>
                    <a:pt x="55556" y="112821"/>
                    <a:pt x="55826" y="112821"/>
                  </a:cubicBezTo>
                  <a:close/>
                  <a:moveTo>
                    <a:pt x="105733" y="110818"/>
                  </a:moveTo>
                  <a:cubicBezTo>
                    <a:pt x="106667" y="111752"/>
                    <a:pt x="105172" y="112406"/>
                    <a:pt x="104846" y="113153"/>
                  </a:cubicBezTo>
                  <a:cubicBezTo>
                    <a:pt x="104612" y="113293"/>
                    <a:pt x="104519" y="113807"/>
                    <a:pt x="104519" y="115115"/>
                  </a:cubicBezTo>
                  <a:cubicBezTo>
                    <a:pt x="104098" y="114134"/>
                    <a:pt x="104005" y="113340"/>
                    <a:pt x="104192" y="112546"/>
                  </a:cubicBezTo>
                  <a:cubicBezTo>
                    <a:pt x="104752" y="111238"/>
                    <a:pt x="105313" y="110818"/>
                    <a:pt x="105733" y="110818"/>
                  </a:cubicBezTo>
                  <a:close/>
                  <a:moveTo>
                    <a:pt x="54878" y="113498"/>
                  </a:moveTo>
                  <a:cubicBezTo>
                    <a:pt x="54972" y="113498"/>
                    <a:pt x="55070" y="113535"/>
                    <a:pt x="55155" y="113620"/>
                  </a:cubicBezTo>
                  <a:lnTo>
                    <a:pt x="56837" y="115021"/>
                  </a:lnTo>
                  <a:cubicBezTo>
                    <a:pt x="57184" y="115330"/>
                    <a:pt x="56796" y="115896"/>
                    <a:pt x="56440" y="115896"/>
                  </a:cubicBezTo>
                  <a:cubicBezTo>
                    <a:pt x="56366" y="115896"/>
                    <a:pt x="56294" y="115871"/>
                    <a:pt x="56229" y="115815"/>
                  </a:cubicBezTo>
                  <a:lnTo>
                    <a:pt x="54642" y="114274"/>
                  </a:lnTo>
                  <a:cubicBezTo>
                    <a:pt x="54281" y="113914"/>
                    <a:pt x="54560" y="113498"/>
                    <a:pt x="54878" y="113498"/>
                  </a:cubicBezTo>
                  <a:close/>
                  <a:moveTo>
                    <a:pt x="103818" y="115208"/>
                  </a:moveTo>
                  <a:cubicBezTo>
                    <a:pt x="104052" y="115208"/>
                    <a:pt x="104238" y="115441"/>
                    <a:pt x="104238" y="115768"/>
                  </a:cubicBezTo>
                  <a:cubicBezTo>
                    <a:pt x="104238" y="116002"/>
                    <a:pt x="104052" y="116189"/>
                    <a:pt x="103818" y="116189"/>
                  </a:cubicBezTo>
                  <a:cubicBezTo>
                    <a:pt x="103491" y="116189"/>
                    <a:pt x="103258" y="116002"/>
                    <a:pt x="103258" y="115768"/>
                  </a:cubicBezTo>
                  <a:cubicBezTo>
                    <a:pt x="103258" y="115488"/>
                    <a:pt x="103491" y="115208"/>
                    <a:pt x="103818" y="115208"/>
                  </a:cubicBezTo>
                  <a:close/>
                  <a:moveTo>
                    <a:pt x="133403" y="112201"/>
                  </a:moveTo>
                  <a:cubicBezTo>
                    <a:pt x="133550" y="112201"/>
                    <a:pt x="133686" y="112318"/>
                    <a:pt x="133800" y="112546"/>
                  </a:cubicBezTo>
                  <a:lnTo>
                    <a:pt x="135575" y="114180"/>
                  </a:lnTo>
                  <a:cubicBezTo>
                    <a:pt x="135248" y="114554"/>
                    <a:pt x="134361" y="114554"/>
                    <a:pt x="133800" y="114741"/>
                  </a:cubicBezTo>
                  <a:lnTo>
                    <a:pt x="134361" y="115722"/>
                  </a:lnTo>
                  <a:lnTo>
                    <a:pt x="133800" y="116049"/>
                  </a:lnTo>
                  <a:lnTo>
                    <a:pt x="133567" y="116842"/>
                  </a:lnTo>
                  <a:cubicBezTo>
                    <a:pt x="132446" y="115955"/>
                    <a:pt x="131746" y="115068"/>
                    <a:pt x="132119" y="114180"/>
                  </a:cubicBezTo>
                  <a:lnTo>
                    <a:pt x="132913" y="112593"/>
                  </a:lnTo>
                  <a:cubicBezTo>
                    <a:pt x="133080" y="112330"/>
                    <a:pt x="133248" y="112201"/>
                    <a:pt x="133403" y="112201"/>
                  </a:cubicBezTo>
                  <a:close/>
                  <a:moveTo>
                    <a:pt x="53770" y="114776"/>
                  </a:moveTo>
                  <a:cubicBezTo>
                    <a:pt x="53848" y="114776"/>
                    <a:pt x="53923" y="114794"/>
                    <a:pt x="53988" y="114834"/>
                  </a:cubicBezTo>
                  <a:lnTo>
                    <a:pt x="55342" y="116142"/>
                  </a:lnTo>
                  <a:cubicBezTo>
                    <a:pt x="55645" y="116445"/>
                    <a:pt x="55089" y="116931"/>
                    <a:pt x="54768" y="116931"/>
                  </a:cubicBezTo>
                  <a:cubicBezTo>
                    <a:pt x="54693" y="116931"/>
                    <a:pt x="54630" y="116905"/>
                    <a:pt x="54595" y="116842"/>
                  </a:cubicBezTo>
                  <a:lnTo>
                    <a:pt x="53241" y="115488"/>
                  </a:lnTo>
                  <a:cubicBezTo>
                    <a:pt x="52971" y="115180"/>
                    <a:pt x="53401" y="114776"/>
                    <a:pt x="53770" y="114776"/>
                  </a:cubicBezTo>
                  <a:close/>
                  <a:moveTo>
                    <a:pt x="53115" y="116087"/>
                  </a:moveTo>
                  <a:cubicBezTo>
                    <a:pt x="53179" y="116087"/>
                    <a:pt x="53240" y="116104"/>
                    <a:pt x="53287" y="116142"/>
                  </a:cubicBezTo>
                  <a:lnTo>
                    <a:pt x="54175" y="117076"/>
                  </a:lnTo>
                  <a:cubicBezTo>
                    <a:pt x="54351" y="117253"/>
                    <a:pt x="54046" y="117483"/>
                    <a:pt x="53806" y="117483"/>
                  </a:cubicBezTo>
                  <a:cubicBezTo>
                    <a:pt x="53730" y="117483"/>
                    <a:pt x="53659" y="117460"/>
                    <a:pt x="53614" y="117403"/>
                  </a:cubicBezTo>
                  <a:lnTo>
                    <a:pt x="52820" y="116609"/>
                  </a:lnTo>
                  <a:cubicBezTo>
                    <a:pt x="52559" y="116348"/>
                    <a:pt x="52863" y="116087"/>
                    <a:pt x="53115" y="116087"/>
                  </a:cubicBezTo>
                  <a:close/>
                  <a:moveTo>
                    <a:pt x="52621" y="116881"/>
                  </a:moveTo>
                  <a:cubicBezTo>
                    <a:pt x="52661" y="116881"/>
                    <a:pt x="52698" y="116897"/>
                    <a:pt x="52727" y="116936"/>
                  </a:cubicBezTo>
                  <a:lnTo>
                    <a:pt x="53521" y="117683"/>
                  </a:lnTo>
                  <a:cubicBezTo>
                    <a:pt x="53676" y="117838"/>
                    <a:pt x="53412" y="118091"/>
                    <a:pt x="53238" y="118091"/>
                  </a:cubicBezTo>
                  <a:cubicBezTo>
                    <a:pt x="53202" y="118091"/>
                    <a:pt x="53171" y="118080"/>
                    <a:pt x="53147" y="118057"/>
                  </a:cubicBezTo>
                  <a:lnTo>
                    <a:pt x="52400" y="117309"/>
                  </a:lnTo>
                  <a:cubicBezTo>
                    <a:pt x="52289" y="117124"/>
                    <a:pt x="52471" y="116881"/>
                    <a:pt x="52621" y="116881"/>
                  </a:cubicBezTo>
                  <a:close/>
                  <a:moveTo>
                    <a:pt x="104650" y="116755"/>
                  </a:moveTo>
                  <a:cubicBezTo>
                    <a:pt x="104702" y="116755"/>
                    <a:pt x="104752" y="116768"/>
                    <a:pt x="104799" y="116796"/>
                  </a:cubicBezTo>
                  <a:cubicBezTo>
                    <a:pt x="105126" y="116889"/>
                    <a:pt x="105172" y="117263"/>
                    <a:pt x="104939" y="117590"/>
                  </a:cubicBezTo>
                  <a:cubicBezTo>
                    <a:pt x="104827" y="117889"/>
                    <a:pt x="104595" y="118098"/>
                    <a:pt x="104388" y="118098"/>
                  </a:cubicBezTo>
                  <a:cubicBezTo>
                    <a:pt x="104336" y="118098"/>
                    <a:pt x="104285" y="118085"/>
                    <a:pt x="104238" y="118057"/>
                  </a:cubicBezTo>
                  <a:cubicBezTo>
                    <a:pt x="103958" y="117963"/>
                    <a:pt x="103912" y="117590"/>
                    <a:pt x="104098" y="117263"/>
                  </a:cubicBezTo>
                  <a:cubicBezTo>
                    <a:pt x="104210" y="116964"/>
                    <a:pt x="104442" y="116755"/>
                    <a:pt x="104650" y="116755"/>
                  </a:cubicBezTo>
                  <a:close/>
                  <a:moveTo>
                    <a:pt x="51963" y="117366"/>
                  </a:moveTo>
                  <a:cubicBezTo>
                    <a:pt x="52008" y="117366"/>
                    <a:pt x="52048" y="117377"/>
                    <a:pt x="52073" y="117403"/>
                  </a:cubicBezTo>
                  <a:lnTo>
                    <a:pt x="52960" y="118244"/>
                  </a:lnTo>
                  <a:cubicBezTo>
                    <a:pt x="53155" y="118438"/>
                    <a:pt x="52798" y="118698"/>
                    <a:pt x="52539" y="118698"/>
                  </a:cubicBezTo>
                  <a:cubicBezTo>
                    <a:pt x="52487" y="118698"/>
                    <a:pt x="52439" y="118687"/>
                    <a:pt x="52400" y="118664"/>
                  </a:cubicBezTo>
                  <a:lnTo>
                    <a:pt x="51699" y="117870"/>
                  </a:lnTo>
                  <a:cubicBezTo>
                    <a:pt x="51432" y="117602"/>
                    <a:pt x="51759" y="117366"/>
                    <a:pt x="51963" y="117366"/>
                  </a:cubicBezTo>
                  <a:close/>
                  <a:moveTo>
                    <a:pt x="15997" y="117724"/>
                  </a:moveTo>
                  <a:cubicBezTo>
                    <a:pt x="16137" y="117724"/>
                    <a:pt x="16261" y="117755"/>
                    <a:pt x="16346" y="117823"/>
                  </a:cubicBezTo>
                  <a:cubicBezTo>
                    <a:pt x="16300" y="118197"/>
                    <a:pt x="15459" y="118570"/>
                    <a:pt x="14478" y="118804"/>
                  </a:cubicBezTo>
                  <a:lnTo>
                    <a:pt x="15226" y="117963"/>
                  </a:lnTo>
                  <a:cubicBezTo>
                    <a:pt x="15462" y="117816"/>
                    <a:pt x="15755" y="117724"/>
                    <a:pt x="15997" y="117724"/>
                  </a:cubicBezTo>
                  <a:close/>
                  <a:moveTo>
                    <a:pt x="77712" y="114788"/>
                  </a:moveTo>
                  <a:lnTo>
                    <a:pt x="77712" y="114788"/>
                  </a:lnTo>
                  <a:cubicBezTo>
                    <a:pt x="79627" y="115208"/>
                    <a:pt x="81588" y="116796"/>
                    <a:pt x="83550" y="118477"/>
                  </a:cubicBezTo>
                  <a:cubicBezTo>
                    <a:pt x="83742" y="118830"/>
                    <a:pt x="83714" y="119007"/>
                    <a:pt x="83541" y="119007"/>
                  </a:cubicBezTo>
                  <a:cubicBezTo>
                    <a:pt x="83463" y="119007"/>
                    <a:pt x="83354" y="118970"/>
                    <a:pt x="83223" y="118897"/>
                  </a:cubicBezTo>
                  <a:cubicBezTo>
                    <a:pt x="81915" y="118524"/>
                    <a:pt x="79954" y="116189"/>
                    <a:pt x="77712" y="114788"/>
                  </a:cubicBezTo>
                  <a:close/>
                  <a:moveTo>
                    <a:pt x="105595" y="118304"/>
                  </a:moveTo>
                  <a:cubicBezTo>
                    <a:pt x="105673" y="118304"/>
                    <a:pt x="105750" y="118314"/>
                    <a:pt x="105826" y="118337"/>
                  </a:cubicBezTo>
                  <a:cubicBezTo>
                    <a:pt x="106247" y="118524"/>
                    <a:pt x="106293" y="118851"/>
                    <a:pt x="105966" y="119318"/>
                  </a:cubicBezTo>
                  <a:cubicBezTo>
                    <a:pt x="105756" y="119654"/>
                    <a:pt x="105320" y="119838"/>
                    <a:pt x="104963" y="119838"/>
                  </a:cubicBezTo>
                  <a:cubicBezTo>
                    <a:pt x="104922" y="119838"/>
                    <a:pt x="104883" y="119836"/>
                    <a:pt x="104846" y="119831"/>
                  </a:cubicBezTo>
                  <a:cubicBezTo>
                    <a:pt x="104472" y="119691"/>
                    <a:pt x="104379" y="119224"/>
                    <a:pt x="104612" y="118851"/>
                  </a:cubicBezTo>
                  <a:cubicBezTo>
                    <a:pt x="104807" y="118577"/>
                    <a:pt x="105199" y="118304"/>
                    <a:pt x="105595" y="118304"/>
                  </a:cubicBezTo>
                  <a:close/>
                  <a:moveTo>
                    <a:pt x="84364" y="119468"/>
                  </a:moveTo>
                  <a:cubicBezTo>
                    <a:pt x="84501" y="119468"/>
                    <a:pt x="84724" y="119555"/>
                    <a:pt x="84997" y="119691"/>
                  </a:cubicBezTo>
                  <a:cubicBezTo>
                    <a:pt x="85371" y="119925"/>
                    <a:pt x="85558" y="120158"/>
                    <a:pt x="85464" y="120252"/>
                  </a:cubicBezTo>
                  <a:cubicBezTo>
                    <a:pt x="85429" y="120304"/>
                    <a:pt x="85368" y="120331"/>
                    <a:pt x="85286" y="120331"/>
                  </a:cubicBezTo>
                  <a:cubicBezTo>
                    <a:pt x="85148" y="120331"/>
                    <a:pt x="84951" y="120258"/>
                    <a:pt x="84717" y="120112"/>
                  </a:cubicBezTo>
                  <a:cubicBezTo>
                    <a:pt x="84390" y="119831"/>
                    <a:pt x="84157" y="119551"/>
                    <a:pt x="84250" y="119504"/>
                  </a:cubicBezTo>
                  <a:cubicBezTo>
                    <a:pt x="84275" y="119479"/>
                    <a:pt x="84314" y="119468"/>
                    <a:pt x="84364" y="119468"/>
                  </a:cubicBezTo>
                  <a:close/>
                  <a:moveTo>
                    <a:pt x="106426" y="119846"/>
                  </a:moveTo>
                  <a:cubicBezTo>
                    <a:pt x="106647" y="119846"/>
                    <a:pt x="106848" y="119919"/>
                    <a:pt x="106994" y="120065"/>
                  </a:cubicBezTo>
                  <a:cubicBezTo>
                    <a:pt x="107181" y="120392"/>
                    <a:pt x="107041" y="120672"/>
                    <a:pt x="106667" y="120859"/>
                  </a:cubicBezTo>
                  <a:cubicBezTo>
                    <a:pt x="106580" y="120902"/>
                    <a:pt x="106476" y="120923"/>
                    <a:pt x="106365" y="120923"/>
                  </a:cubicBezTo>
                  <a:cubicBezTo>
                    <a:pt x="106120" y="120923"/>
                    <a:pt x="105847" y="120819"/>
                    <a:pt x="105686" y="120625"/>
                  </a:cubicBezTo>
                  <a:cubicBezTo>
                    <a:pt x="105546" y="120392"/>
                    <a:pt x="105593" y="120065"/>
                    <a:pt x="106013" y="119925"/>
                  </a:cubicBezTo>
                  <a:cubicBezTo>
                    <a:pt x="106153" y="119872"/>
                    <a:pt x="106293" y="119846"/>
                    <a:pt x="106426" y="119846"/>
                  </a:cubicBezTo>
                  <a:close/>
                  <a:moveTo>
                    <a:pt x="15814" y="119725"/>
                  </a:moveTo>
                  <a:cubicBezTo>
                    <a:pt x="16008" y="119725"/>
                    <a:pt x="16190" y="119762"/>
                    <a:pt x="16346" y="119831"/>
                  </a:cubicBezTo>
                  <a:cubicBezTo>
                    <a:pt x="16253" y="120298"/>
                    <a:pt x="15132" y="120859"/>
                    <a:pt x="13825" y="121139"/>
                  </a:cubicBezTo>
                  <a:lnTo>
                    <a:pt x="14805" y="120065"/>
                  </a:lnTo>
                  <a:cubicBezTo>
                    <a:pt x="15128" y="119830"/>
                    <a:pt x="15487" y="119725"/>
                    <a:pt x="15814" y="119725"/>
                  </a:cubicBezTo>
                  <a:close/>
                  <a:moveTo>
                    <a:pt x="106964" y="112809"/>
                  </a:moveTo>
                  <a:cubicBezTo>
                    <a:pt x="107308" y="112809"/>
                    <a:pt x="107619" y="113170"/>
                    <a:pt x="108115" y="113387"/>
                  </a:cubicBezTo>
                  <a:lnTo>
                    <a:pt x="107227" y="113807"/>
                  </a:lnTo>
                  <a:lnTo>
                    <a:pt x="108208" y="114134"/>
                  </a:lnTo>
                  <a:lnTo>
                    <a:pt x="107321" y="114601"/>
                  </a:lnTo>
                  <a:lnTo>
                    <a:pt x="108955" y="115395"/>
                  </a:lnTo>
                  <a:lnTo>
                    <a:pt x="107928" y="115722"/>
                  </a:lnTo>
                  <a:lnTo>
                    <a:pt x="109282" y="116516"/>
                  </a:lnTo>
                  <a:lnTo>
                    <a:pt x="108068" y="116842"/>
                  </a:lnTo>
                  <a:cubicBezTo>
                    <a:pt x="109282" y="117216"/>
                    <a:pt x="110076" y="117496"/>
                    <a:pt x="109983" y="117917"/>
                  </a:cubicBezTo>
                  <a:lnTo>
                    <a:pt x="108675" y="118244"/>
                  </a:lnTo>
                  <a:cubicBezTo>
                    <a:pt x="109189" y="118477"/>
                    <a:pt x="110216" y="118524"/>
                    <a:pt x="110310" y="118991"/>
                  </a:cubicBezTo>
                  <a:cubicBezTo>
                    <a:pt x="110356" y="119178"/>
                    <a:pt x="110146" y="119213"/>
                    <a:pt x="109878" y="119213"/>
                  </a:cubicBezTo>
                  <a:cubicBezTo>
                    <a:pt x="109717" y="119213"/>
                    <a:pt x="109534" y="119200"/>
                    <a:pt x="109374" y="119200"/>
                  </a:cubicBezTo>
                  <a:cubicBezTo>
                    <a:pt x="109267" y="119200"/>
                    <a:pt x="109170" y="119206"/>
                    <a:pt x="109095" y="119224"/>
                  </a:cubicBezTo>
                  <a:lnTo>
                    <a:pt x="110216" y="119971"/>
                  </a:lnTo>
                  <a:lnTo>
                    <a:pt x="109189" y="119971"/>
                  </a:lnTo>
                  <a:lnTo>
                    <a:pt x="109983" y="120392"/>
                  </a:lnTo>
                  <a:cubicBezTo>
                    <a:pt x="109889" y="121046"/>
                    <a:pt x="109609" y="121419"/>
                    <a:pt x="109142" y="121513"/>
                  </a:cubicBezTo>
                  <a:cubicBezTo>
                    <a:pt x="107928" y="121373"/>
                    <a:pt x="108909" y="120625"/>
                    <a:pt x="108068" y="119551"/>
                  </a:cubicBezTo>
                  <a:cubicBezTo>
                    <a:pt x="105733" y="116375"/>
                    <a:pt x="105920" y="113807"/>
                    <a:pt x="106387" y="113153"/>
                  </a:cubicBezTo>
                  <a:cubicBezTo>
                    <a:pt x="106607" y="112902"/>
                    <a:pt x="106790" y="112809"/>
                    <a:pt x="106964" y="112809"/>
                  </a:cubicBezTo>
                  <a:close/>
                  <a:moveTo>
                    <a:pt x="15991" y="121095"/>
                  </a:moveTo>
                  <a:cubicBezTo>
                    <a:pt x="16246" y="121095"/>
                    <a:pt x="16487" y="121155"/>
                    <a:pt x="16673" y="121279"/>
                  </a:cubicBezTo>
                  <a:cubicBezTo>
                    <a:pt x="16533" y="121653"/>
                    <a:pt x="15226" y="122073"/>
                    <a:pt x="13871" y="122307"/>
                  </a:cubicBezTo>
                  <a:lnTo>
                    <a:pt x="15039" y="121373"/>
                  </a:lnTo>
                  <a:cubicBezTo>
                    <a:pt x="15325" y="121190"/>
                    <a:pt x="15670" y="121095"/>
                    <a:pt x="15991" y="121095"/>
                  </a:cubicBezTo>
                  <a:close/>
                  <a:moveTo>
                    <a:pt x="94571" y="119411"/>
                  </a:moveTo>
                  <a:lnTo>
                    <a:pt x="94571" y="119411"/>
                  </a:lnTo>
                  <a:cubicBezTo>
                    <a:pt x="95879" y="119925"/>
                    <a:pt x="96720" y="120859"/>
                    <a:pt x="97140" y="122166"/>
                  </a:cubicBezTo>
                  <a:cubicBezTo>
                    <a:pt x="97201" y="122687"/>
                    <a:pt x="97182" y="123007"/>
                    <a:pt x="97016" y="123007"/>
                  </a:cubicBezTo>
                  <a:cubicBezTo>
                    <a:pt x="96930" y="123007"/>
                    <a:pt x="96803" y="122920"/>
                    <a:pt x="96626" y="122727"/>
                  </a:cubicBezTo>
                  <a:cubicBezTo>
                    <a:pt x="96346" y="121606"/>
                    <a:pt x="95599" y="120438"/>
                    <a:pt x="94571" y="119411"/>
                  </a:cubicBezTo>
                  <a:close/>
                  <a:moveTo>
                    <a:pt x="16122" y="122235"/>
                  </a:moveTo>
                  <a:cubicBezTo>
                    <a:pt x="16366" y="122235"/>
                    <a:pt x="16599" y="122293"/>
                    <a:pt x="16813" y="122400"/>
                  </a:cubicBezTo>
                  <a:cubicBezTo>
                    <a:pt x="16580" y="122867"/>
                    <a:pt x="15459" y="123241"/>
                    <a:pt x="14151" y="123381"/>
                  </a:cubicBezTo>
                  <a:lnTo>
                    <a:pt x="15226" y="122493"/>
                  </a:lnTo>
                  <a:cubicBezTo>
                    <a:pt x="15529" y="122316"/>
                    <a:pt x="15833" y="122235"/>
                    <a:pt x="16122" y="122235"/>
                  </a:cubicBezTo>
                  <a:close/>
                  <a:moveTo>
                    <a:pt x="68979" y="122820"/>
                  </a:moveTo>
                  <a:cubicBezTo>
                    <a:pt x="69119" y="122820"/>
                    <a:pt x="69306" y="122820"/>
                    <a:pt x="69539" y="122914"/>
                  </a:cubicBezTo>
                  <a:lnTo>
                    <a:pt x="70146" y="123894"/>
                  </a:lnTo>
                  <a:cubicBezTo>
                    <a:pt x="69960" y="123848"/>
                    <a:pt x="69726" y="123754"/>
                    <a:pt x="69493" y="123708"/>
                  </a:cubicBezTo>
                  <a:lnTo>
                    <a:pt x="68979" y="122820"/>
                  </a:lnTo>
                  <a:close/>
                  <a:moveTo>
                    <a:pt x="65943" y="122540"/>
                  </a:moveTo>
                  <a:lnTo>
                    <a:pt x="65943" y="122540"/>
                  </a:lnTo>
                  <a:cubicBezTo>
                    <a:pt x="66644" y="122633"/>
                    <a:pt x="67298" y="122680"/>
                    <a:pt x="67998" y="122774"/>
                  </a:cubicBezTo>
                  <a:lnTo>
                    <a:pt x="68418" y="123521"/>
                  </a:lnTo>
                  <a:lnTo>
                    <a:pt x="68325" y="123427"/>
                  </a:lnTo>
                  <a:cubicBezTo>
                    <a:pt x="68323" y="123427"/>
                    <a:pt x="68322" y="123427"/>
                    <a:pt x="68320" y="123427"/>
                  </a:cubicBezTo>
                  <a:cubicBezTo>
                    <a:pt x="68213" y="123427"/>
                    <a:pt x="68562" y="124435"/>
                    <a:pt x="68481" y="124435"/>
                  </a:cubicBezTo>
                  <a:cubicBezTo>
                    <a:pt x="68438" y="124435"/>
                    <a:pt x="68274" y="124152"/>
                    <a:pt x="67858" y="123287"/>
                  </a:cubicBezTo>
                  <a:cubicBezTo>
                    <a:pt x="67718" y="122960"/>
                    <a:pt x="67251" y="123054"/>
                    <a:pt x="66831" y="122914"/>
                  </a:cubicBezTo>
                  <a:cubicBezTo>
                    <a:pt x="66504" y="122774"/>
                    <a:pt x="66644" y="122680"/>
                    <a:pt x="65943" y="122540"/>
                  </a:cubicBezTo>
                  <a:close/>
                  <a:moveTo>
                    <a:pt x="16116" y="123515"/>
                  </a:moveTo>
                  <a:cubicBezTo>
                    <a:pt x="16256" y="123515"/>
                    <a:pt x="16384" y="123546"/>
                    <a:pt x="16486" y="123614"/>
                  </a:cubicBezTo>
                  <a:cubicBezTo>
                    <a:pt x="16440" y="123941"/>
                    <a:pt x="15599" y="124315"/>
                    <a:pt x="14712" y="124502"/>
                  </a:cubicBezTo>
                  <a:lnTo>
                    <a:pt x="15366" y="123754"/>
                  </a:lnTo>
                  <a:cubicBezTo>
                    <a:pt x="15602" y="123607"/>
                    <a:pt x="15876" y="123515"/>
                    <a:pt x="16116" y="123515"/>
                  </a:cubicBezTo>
                  <a:close/>
                  <a:moveTo>
                    <a:pt x="94011" y="120532"/>
                  </a:moveTo>
                  <a:cubicBezTo>
                    <a:pt x="95412" y="120952"/>
                    <a:pt x="96486" y="122727"/>
                    <a:pt x="96486" y="124221"/>
                  </a:cubicBezTo>
                  <a:cubicBezTo>
                    <a:pt x="96486" y="124753"/>
                    <a:pt x="96319" y="125180"/>
                    <a:pt x="96138" y="125180"/>
                  </a:cubicBezTo>
                  <a:cubicBezTo>
                    <a:pt x="96049" y="125180"/>
                    <a:pt x="95956" y="125075"/>
                    <a:pt x="95879" y="124828"/>
                  </a:cubicBezTo>
                  <a:cubicBezTo>
                    <a:pt x="95599" y="123754"/>
                    <a:pt x="95038" y="121606"/>
                    <a:pt x="94011" y="120532"/>
                  </a:cubicBezTo>
                  <a:close/>
                  <a:moveTo>
                    <a:pt x="31138" y="79934"/>
                  </a:moveTo>
                  <a:cubicBezTo>
                    <a:pt x="32185" y="79934"/>
                    <a:pt x="33293" y="80091"/>
                    <a:pt x="34467" y="80415"/>
                  </a:cubicBezTo>
                  <a:cubicBezTo>
                    <a:pt x="31151" y="84105"/>
                    <a:pt x="28816" y="90690"/>
                    <a:pt x="29376" y="101991"/>
                  </a:cubicBezTo>
                  <a:cubicBezTo>
                    <a:pt x="29656" y="107315"/>
                    <a:pt x="30590" y="110584"/>
                    <a:pt x="27461" y="113760"/>
                  </a:cubicBezTo>
                  <a:cubicBezTo>
                    <a:pt x="24613" y="116749"/>
                    <a:pt x="22418" y="116329"/>
                    <a:pt x="21951" y="119738"/>
                  </a:cubicBezTo>
                  <a:cubicBezTo>
                    <a:pt x="21624" y="121980"/>
                    <a:pt x="21110" y="124081"/>
                    <a:pt x="20503" y="125436"/>
                  </a:cubicBezTo>
                  <a:cubicBezTo>
                    <a:pt x="18308" y="124221"/>
                    <a:pt x="18074" y="121653"/>
                    <a:pt x="19756" y="117636"/>
                  </a:cubicBezTo>
                  <a:cubicBezTo>
                    <a:pt x="24192" y="109417"/>
                    <a:pt x="23211" y="102318"/>
                    <a:pt x="17747" y="96060"/>
                  </a:cubicBezTo>
                  <a:cubicBezTo>
                    <a:pt x="20482" y="86005"/>
                    <a:pt x="24638" y="79934"/>
                    <a:pt x="31138" y="79934"/>
                  </a:cubicBezTo>
                  <a:close/>
                  <a:moveTo>
                    <a:pt x="93357" y="122633"/>
                  </a:moveTo>
                  <a:cubicBezTo>
                    <a:pt x="94665" y="123521"/>
                    <a:pt x="95178" y="123661"/>
                    <a:pt x="95786" y="125762"/>
                  </a:cubicBezTo>
                  <a:cubicBezTo>
                    <a:pt x="95878" y="126351"/>
                    <a:pt x="95807" y="126735"/>
                    <a:pt x="95625" y="126735"/>
                  </a:cubicBezTo>
                  <a:cubicBezTo>
                    <a:pt x="95533" y="126735"/>
                    <a:pt x="95413" y="126636"/>
                    <a:pt x="95272" y="126416"/>
                  </a:cubicBezTo>
                  <a:cubicBezTo>
                    <a:pt x="94478" y="125389"/>
                    <a:pt x="94291" y="123754"/>
                    <a:pt x="93357" y="122633"/>
                  </a:cubicBezTo>
                  <a:close/>
                  <a:moveTo>
                    <a:pt x="18355" y="126043"/>
                  </a:moveTo>
                  <a:cubicBezTo>
                    <a:pt x="17501" y="126653"/>
                    <a:pt x="16576" y="127050"/>
                    <a:pt x="16104" y="127050"/>
                  </a:cubicBezTo>
                  <a:cubicBezTo>
                    <a:pt x="16034" y="127050"/>
                    <a:pt x="15974" y="127042"/>
                    <a:pt x="15926" y="127023"/>
                  </a:cubicBezTo>
                  <a:cubicBezTo>
                    <a:pt x="16019" y="126556"/>
                    <a:pt x="16440" y="126183"/>
                    <a:pt x="17047" y="126043"/>
                  </a:cubicBezTo>
                  <a:close/>
                  <a:moveTo>
                    <a:pt x="93264" y="125622"/>
                  </a:moveTo>
                  <a:lnTo>
                    <a:pt x="93264" y="125622"/>
                  </a:lnTo>
                  <a:cubicBezTo>
                    <a:pt x="94244" y="126136"/>
                    <a:pt x="94665" y="126229"/>
                    <a:pt x="95225" y="127631"/>
                  </a:cubicBezTo>
                  <a:cubicBezTo>
                    <a:pt x="95320" y="127980"/>
                    <a:pt x="95308" y="128264"/>
                    <a:pt x="95173" y="128264"/>
                  </a:cubicBezTo>
                  <a:cubicBezTo>
                    <a:pt x="95109" y="128264"/>
                    <a:pt x="95018" y="128201"/>
                    <a:pt x="94898" y="128051"/>
                  </a:cubicBezTo>
                  <a:cubicBezTo>
                    <a:pt x="94338" y="127397"/>
                    <a:pt x="94011" y="126276"/>
                    <a:pt x="93264" y="125622"/>
                  </a:cubicBezTo>
                  <a:close/>
                  <a:moveTo>
                    <a:pt x="19102" y="126790"/>
                  </a:moveTo>
                  <a:lnTo>
                    <a:pt x="19102" y="126790"/>
                  </a:lnTo>
                  <a:cubicBezTo>
                    <a:pt x="17991" y="127772"/>
                    <a:pt x="16881" y="128442"/>
                    <a:pt x="16306" y="128442"/>
                  </a:cubicBezTo>
                  <a:cubicBezTo>
                    <a:pt x="16252" y="128442"/>
                    <a:pt x="16203" y="128436"/>
                    <a:pt x="16160" y="128424"/>
                  </a:cubicBezTo>
                  <a:cubicBezTo>
                    <a:pt x="16253" y="127957"/>
                    <a:pt x="16720" y="127304"/>
                    <a:pt x="17467" y="126977"/>
                  </a:cubicBezTo>
                  <a:lnTo>
                    <a:pt x="19102" y="126790"/>
                  </a:lnTo>
                  <a:close/>
                  <a:moveTo>
                    <a:pt x="17900" y="128759"/>
                  </a:moveTo>
                  <a:cubicBezTo>
                    <a:pt x="18133" y="128759"/>
                    <a:pt x="18349" y="128825"/>
                    <a:pt x="18448" y="128891"/>
                  </a:cubicBezTo>
                  <a:cubicBezTo>
                    <a:pt x="18407" y="129054"/>
                    <a:pt x="17874" y="129181"/>
                    <a:pt x="17244" y="129181"/>
                  </a:cubicBezTo>
                  <a:cubicBezTo>
                    <a:pt x="17149" y="129181"/>
                    <a:pt x="17052" y="129178"/>
                    <a:pt x="16954" y="129172"/>
                  </a:cubicBezTo>
                  <a:lnTo>
                    <a:pt x="17607" y="128798"/>
                  </a:lnTo>
                  <a:cubicBezTo>
                    <a:pt x="17703" y="128771"/>
                    <a:pt x="17803" y="128759"/>
                    <a:pt x="17900" y="128759"/>
                  </a:cubicBezTo>
                  <a:close/>
                  <a:moveTo>
                    <a:pt x="93620" y="128133"/>
                  </a:moveTo>
                  <a:cubicBezTo>
                    <a:pt x="93707" y="128133"/>
                    <a:pt x="93847" y="128214"/>
                    <a:pt x="94011" y="128378"/>
                  </a:cubicBezTo>
                  <a:cubicBezTo>
                    <a:pt x="94665" y="129265"/>
                    <a:pt x="94478" y="129499"/>
                    <a:pt x="94478" y="130199"/>
                  </a:cubicBezTo>
                  <a:cubicBezTo>
                    <a:pt x="94338" y="129592"/>
                    <a:pt x="93684" y="128985"/>
                    <a:pt x="93544" y="128378"/>
                  </a:cubicBezTo>
                  <a:cubicBezTo>
                    <a:pt x="93497" y="128214"/>
                    <a:pt x="93532" y="128133"/>
                    <a:pt x="93620" y="128133"/>
                  </a:cubicBezTo>
                  <a:close/>
                  <a:moveTo>
                    <a:pt x="49958" y="113556"/>
                  </a:moveTo>
                  <a:cubicBezTo>
                    <a:pt x="50568" y="113556"/>
                    <a:pt x="50333" y="114625"/>
                    <a:pt x="49224" y="116749"/>
                  </a:cubicBezTo>
                  <a:lnTo>
                    <a:pt x="46656" y="119691"/>
                  </a:lnTo>
                  <a:cubicBezTo>
                    <a:pt x="45301" y="121232"/>
                    <a:pt x="45021" y="122820"/>
                    <a:pt x="46889" y="124315"/>
                  </a:cubicBezTo>
                  <a:cubicBezTo>
                    <a:pt x="49458" y="125576"/>
                    <a:pt x="50532" y="126790"/>
                    <a:pt x="50112" y="127864"/>
                  </a:cubicBezTo>
                  <a:cubicBezTo>
                    <a:pt x="49252" y="127616"/>
                    <a:pt x="48411" y="127487"/>
                    <a:pt x="47593" y="127487"/>
                  </a:cubicBezTo>
                  <a:cubicBezTo>
                    <a:pt x="45790" y="127487"/>
                    <a:pt x="44103" y="128117"/>
                    <a:pt x="42593" y="129499"/>
                  </a:cubicBezTo>
                  <a:cubicBezTo>
                    <a:pt x="42101" y="129369"/>
                    <a:pt x="41583" y="129297"/>
                    <a:pt x="41023" y="129297"/>
                  </a:cubicBezTo>
                  <a:cubicBezTo>
                    <a:pt x="39773" y="129297"/>
                    <a:pt x="38313" y="129655"/>
                    <a:pt x="36475" y="130526"/>
                  </a:cubicBezTo>
                  <a:cubicBezTo>
                    <a:pt x="35710" y="130130"/>
                    <a:pt x="34886" y="129928"/>
                    <a:pt x="33993" y="129928"/>
                  </a:cubicBezTo>
                  <a:cubicBezTo>
                    <a:pt x="33305" y="129928"/>
                    <a:pt x="32577" y="130049"/>
                    <a:pt x="31805" y="130293"/>
                  </a:cubicBezTo>
                  <a:cubicBezTo>
                    <a:pt x="31460" y="129465"/>
                    <a:pt x="30658" y="129071"/>
                    <a:pt x="29398" y="129071"/>
                  </a:cubicBezTo>
                  <a:cubicBezTo>
                    <a:pt x="28950" y="129071"/>
                    <a:pt x="28445" y="129120"/>
                    <a:pt x="27882" y="129218"/>
                  </a:cubicBezTo>
                  <a:cubicBezTo>
                    <a:pt x="27275" y="128565"/>
                    <a:pt x="26294" y="128098"/>
                    <a:pt x="24986" y="127817"/>
                  </a:cubicBezTo>
                  <a:cubicBezTo>
                    <a:pt x="26200" y="123287"/>
                    <a:pt x="29002" y="120906"/>
                    <a:pt x="33626" y="120158"/>
                  </a:cubicBezTo>
                  <a:cubicBezTo>
                    <a:pt x="38063" y="119411"/>
                    <a:pt x="42966" y="116936"/>
                    <a:pt x="48337" y="114414"/>
                  </a:cubicBezTo>
                  <a:cubicBezTo>
                    <a:pt x="49101" y="113841"/>
                    <a:pt x="49642" y="113556"/>
                    <a:pt x="49958" y="113556"/>
                  </a:cubicBezTo>
                  <a:close/>
                  <a:moveTo>
                    <a:pt x="68954" y="129260"/>
                  </a:moveTo>
                  <a:cubicBezTo>
                    <a:pt x="69052" y="129260"/>
                    <a:pt x="69219" y="129526"/>
                    <a:pt x="69306" y="129872"/>
                  </a:cubicBezTo>
                  <a:cubicBezTo>
                    <a:pt x="69446" y="130293"/>
                    <a:pt x="69493" y="130526"/>
                    <a:pt x="69446" y="130619"/>
                  </a:cubicBezTo>
                  <a:cubicBezTo>
                    <a:pt x="69306" y="130619"/>
                    <a:pt x="69166" y="130433"/>
                    <a:pt x="69026" y="130059"/>
                  </a:cubicBezTo>
                  <a:cubicBezTo>
                    <a:pt x="68885" y="129592"/>
                    <a:pt x="68792" y="129265"/>
                    <a:pt x="68932" y="129265"/>
                  </a:cubicBezTo>
                  <a:cubicBezTo>
                    <a:pt x="68939" y="129262"/>
                    <a:pt x="68946" y="129260"/>
                    <a:pt x="68954" y="129260"/>
                  </a:cubicBezTo>
                  <a:close/>
                  <a:moveTo>
                    <a:pt x="71594" y="128611"/>
                  </a:moveTo>
                  <a:cubicBezTo>
                    <a:pt x="71641" y="128611"/>
                    <a:pt x="71921" y="128985"/>
                    <a:pt x="72155" y="129592"/>
                  </a:cubicBezTo>
                  <a:cubicBezTo>
                    <a:pt x="72295" y="130106"/>
                    <a:pt x="72388" y="130619"/>
                    <a:pt x="72248" y="130619"/>
                  </a:cubicBezTo>
                  <a:cubicBezTo>
                    <a:pt x="72234" y="130629"/>
                    <a:pt x="72218" y="130634"/>
                    <a:pt x="72202" y="130634"/>
                  </a:cubicBezTo>
                  <a:cubicBezTo>
                    <a:pt x="72060" y="130634"/>
                    <a:pt x="71850" y="130277"/>
                    <a:pt x="71641" y="129732"/>
                  </a:cubicBezTo>
                  <a:cubicBezTo>
                    <a:pt x="71547" y="129172"/>
                    <a:pt x="71454" y="128705"/>
                    <a:pt x="71594" y="128611"/>
                  </a:cubicBezTo>
                  <a:close/>
                  <a:moveTo>
                    <a:pt x="67765" y="129312"/>
                  </a:moveTo>
                  <a:cubicBezTo>
                    <a:pt x="67905" y="129405"/>
                    <a:pt x="68092" y="129779"/>
                    <a:pt x="68185" y="130199"/>
                  </a:cubicBezTo>
                  <a:cubicBezTo>
                    <a:pt x="68270" y="130498"/>
                    <a:pt x="68239" y="130719"/>
                    <a:pt x="68090" y="130719"/>
                  </a:cubicBezTo>
                  <a:cubicBezTo>
                    <a:pt x="68076" y="130719"/>
                    <a:pt x="68061" y="130717"/>
                    <a:pt x="68045" y="130713"/>
                  </a:cubicBezTo>
                  <a:cubicBezTo>
                    <a:pt x="67951" y="130619"/>
                    <a:pt x="67718" y="130386"/>
                    <a:pt x="67625" y="129966"/>
                  </a:cubicBezTo>
                  <a:cubicBezTo>
                    <a:pt x="67531" y="129592"/>
                    <a:pt x="67625" y="129312"/>
                    <a:pt x="67765" y="129312"/>
                  </a:cubicBezTo>
                  <a:close/>
                  <a:moveTo>
                    <a:pt x="70287" y="129078"/>
                  </a:moveTo>
                  <a:cubicBezTo>
                    <a:pt x="70427" y="129078"/>
                    <a:pt x="70707" y="129499"/>
                    <a:pt x="70800" y="130059"/>
                  </a:cubicBezTo>
                  <a:cubicBezTo>
                    <a:pt x="70894" y="130479"/>
                    <a:pt x="70940" y="130713"/>
                    <a:pt x="70567" y="130713"/>
                  </a:cubicBezTo>
                  <a:cubicBezTo>
                    <a:pt x="70526" y="130726"/>
                    <a:pt x="70494" y="130733"/>
                    <a:pt x="70467" y="130733"/>
                  </a:cubicBezTo>
                  <a:cubicBezTo>
                    <a:pt x="70310" y="130733"/>
                    <a:pt x="70366" y="130499"/>
                    <a:pt x="70287" y="130059"/>
                  </a:cubicBezTo>
                  <a:cubicBezTo>
                    <a:pt x="70193" y="129592"/>
                    <a:pt x="70193" y="129078"/>
                    <a:pt x="70287" y="129078"/>
                  </a:cubicBezTo>
                  <a:close/>
                  <a:moveTo>
                    <a:pt x="72954" y="128601"/>
                  </a:moveTo>
                  <a:cubicBezTo>
                    <a:pt x="73169" y="128601"/>
                    <a:pt x="73379" y="129123"/>
                    <a:pt x="73509" y="129685"/>
                  </a:cubicBezTo>
                  <a:cubicBezTo>
                    <a:pt x="73696" y="130339"/>
                    <a:pt x="73602" y="130853"/>
                    <a:pt x="73462" y="130946"/>
                  </a:cubicBezTo>
                  <a:cubicBezTo>
                    <a:pt x="73322" y="130946"/>
                    <a:pt x="72995" y="130433"/>
                    <a:pt x="72902" y="129826"/>
                  </a:cubicBezTo>
                  <a:cubicBezTo>
                    <a:pt x="72808" y="129172"/>
                    <a:pt x="72808" y="128611"/>
                    <a:pt x="72902" y="128611"/>
                  </a:cubicBezTo>
                  <a:cubicBezTo>
                    <a:pt x="72919" y="128604"/>
                    <a:pt x="72936" y="128601"/>
                    <a:pt x="72954" y="128601"/>
                  </a:cubicBezTo>
                  <a:close/>
                  <a:moveTo>
                    <a:pt x="75429" y="128508"/>
                  </a:moveTo>
                  <a:cubicBezTo>
                    <a:pt x="75645" y="128508"/>
                    <a:pt x="75861" y="129033"/>
                    <a:pt x="76078" y="129639"/>
                  </a:cubicBezTo>
                  <a:cubicBezTo>
                    <a:pt x="76264" y="130339"/>
                    <a:pt x="76264" y="130946"/>
                    <a:pt x="76078" y="130946"/>
                  </a:cubicBezTo>
                  <a:cubicBezTo>
                    <a:pt x="76067" y="130953"/>
                    <a:pt x="76056" y="130957"/>
                    <a:pt x="76044" y="130957"/>
                  </a:cubicBezTo>
                  <a:cubicBezTo>
                    <a:pt x="75890" y="130957"/>
                    <a:pt x="75600" y="130431"/>
                    <a:pt x="75470" y="129826"/>
                  </a:cubicBezTo>
                  <a:cubicBezTo>
                    <a:pt x="75330" y="129172"/>
                    <a:pt x="75237" y="128518"/>
                    <a:pt x="75377" y="128518"/>
                  </a:cubicBezTo>
                  <a:cubicBezTo>
                    <a:pt x="75394" y="128511"/>
                    <a:pt x="75411" y="128508"/>
                    <a:pt x="75429" y="128508"/>
                  </a:cubicBezTo>
                  <a:close/>
                  <a:moveTo>
                    <a:pt x="82709" y="127771"/>
                  </a:moveTo>
                  <a:cubicBezTo>
                    <a:pt x="82943" y="127771"/>
                    <a:pt x="82943" y="128518"/>
                    <a:pt x="82803" y="129405"/>
                  </a:cubicBezTo>
                  <a:cubicBezTo>
                    <a:pt x="82662" y="130339"/>
                    <a:pt x="82429" y="130993"/>
                    <a:pt x="82195" y="130993"/>
                  </a:cubicBezTo>
                  <a:cubicBezTo>
                    <a:pt x="82055" y="130993"/>
                    <a:pt x="81962" y="130293"/>
                    <a:pt x="82149" y="129312"/>
                  </a:cubicBezTo>
                  <a:cubicBezTo>
                    <a:pt x="82289" y="128424"/>
                    <a:pt x="82569" y="127771"/>
                    <a:pt x="82709" y="127771"/>
                  </a:cubicBezTo>
                  <a:close/>
                  <a:moveTo>
                    <a:pt x="74470" y="128837"/>
                  </a:moveTo>
                  <a:cubicBezTo>
                    <a:pt x="74636" y="128837"/>
                    <a:pt x="75055" y="129534"/>
                    <a:pt x="75143" y="130106"/>
                  </a:cubicBezTo>
                  <a:cubicBezTo>
                    <a:pt x="75237" y="130713"/>
                    <a:pt x="75330" y="130993"/>
                    <a:pt x="74910" y="131086"/>
                  </a:cubicBezTo>
                  <a:cubicBezTo>
                    <a:pt x="74847" y="131097"/>
                    <a:pt x="74793" y="131102"/>
                    <a:pt x="74748" y="131102"/>
                  </a:cubicBezTo>
                  <a:cubicBezTo>
                    <a:pt x="74387" y="131102"/>
                    <a:pt x="74515" y="130779"/>
                    <a:pt x="74350" y="130199"/>
                  </a:cubicBezTo>
                  <a:cubicBezTo>
                    <a:pt x="74256" y="129592"/>
                    <a:pt x="74256" y="128845"/>
                    <a:pt x="74443" y="128845"/>
                  </a:cubicBezTo>
                  <a:cubicBezTo>
                    <a:pt x="74451" y="128839"/>
                    <a:pt x="74460" y="128837"/>
                    <a:pt x="74470" y="128837"/>
                  </a:cubicBezTo>
                  <a:close/>
                  <a:moveTo>
                    <a:pt x="84141" y="126925"/>
                  </a:moveTo>
                  <a:cubicBezTo>
                    <a:pt x="84146" y="126925"/>
                    <a:pt x="84151" y="126926"/>
                    <a:pt x="84157" y="126930"/>
                  </a:cubicBezTo>
                  <a:cubicBezTo>
                    <a:pt x="84390" y="126930"/>
                    <a:pt x="84764" y="128051"/>
                    <a:pt x="84624" y="129172"/>
                  </a:cubicBezTo>
                  <a:cubicBezTo>
                    <a:pt x="84396" y="130264"/>
                    <a:pt x="84080" y="131135"/>
                    <a:pt x="83848" y="131135"/>
                  </a:cubicBezTo>
                  <a:cubicBezTo>
                    <a:pt x="83842" y="131135"/>
                    <a:pt x="83836" y="131134"/>
                    <a:pt x="83830" y="131133"/>
                  </a:cubicBezTo>
                  <a:cubicBezTo>
                    <a:pt x="83643" y="130993"/>
                    <a:pt x="83783" y="130106"/>
                    <a:pt x="83923" y="129078"/>
                  </a:cubicBezTo>
                  <a:cubicBezTo>
                    <a:pt x="84058" y="128001"/>
                    <a:pt x="84020" y="126925"/>
                    <a:pt x="84141" y="126925"/>
                  </a:cubicBezTo>
                  <a:close/>
                  <a:moveTo>
                    <a:pt x="77012" y="128098"/>
                  </a:moveTo>
                  <a:cubicBezTo>
                    <a:pt x="77152" y="128098"/>
                    <a:pt x="77385" y="128798"/>
                    <a:pt x="77385" y="129639"/>
                  </a:cubicBezTo>
                  <a:cubicBezTo>
                    <a:pt x="77385" y="130479"/>
                    <a:pt x="77245" y="131180"/>
                    <a:pt x="77012" y="131180"/>
                  </a:cubicBezTo>
                  <a:cubicBezTo>
                    <a:pt x="76871" y="131180"/>
                    <a:pt x="76638" y="130479"/>
                    <a:pt x="76638" y="129639"/>
                  </a:cubicBezTo>
                  <a:cubicBezTo>
                    <a:pt x="76638" y="128845"/>
                    <a:pt x="76778" y="128098"/>
                    <a:pt x="77012" y="128098"/>
                  </a:cubicBezTo>
                  <a:close/>
                  <a:moveTo>
                    <a:pt x="78272" y="128565"/>
                  </a:moveTo>
                  <a:cubicBezTo>
                    <a:pt x="78413" y="128565"/>
                    <a:pt x="78599" y="129218"/>
                    <a:pt x="78599" y="129872"/>
                  </a:cubicBezTo>
                  <a:cubicBezTo>
                    <a:pt x="78599" y="130619"/>
                    <a:pt x="78459" y="131180"/>
                    <a:pt x="78272" y="131180"/>
                  </a:cubicBezTo>
                  <a:cubicBezTo>
                    <a:pt x="78039" y="131180"/>
                    <a:pt x="77946" y="130619"/>
                    <a:pt x="77946" y="129872"/>
                  </a:cubicBezTo>
                  <a:cubicBezTo>
                    <a:pt x="77946" y="129218"/>
                    <a:pt x="78039" y="128565"/>
                    <a:pt x="78272" y="128565"/>
                  </a:cubicBezTo>
                  <a:close/>
                  <a:moveTo>
                    <a:pt x="80934" y="127864"/>
                  </a:moveTo>
                  <a:cubicBezTo>
                    <a:pt x="81168" y="127957"/>
                    <a:pt x="81261" y="128611"/>
                    <a:pt x="81168" y="129592"/>
                  </a:cubicBezTo>
                  <a:cubicBezTo>
                    <a:pt x="81028" y="130433"/>
                    <a:pt x="80841" y="131180"/>
                    <a:pt x="80608" y="131180"/>
                  </a:cubicBezTo>
                  <a:cubicBezTo>
                    <a:pt x="80467" y="131180"/>
                    <a:pt x="80374" y="130433"/>
                    <a:pt x="80467" y="129499"/>
                  </a:cubicBezTo>
                  <a:cubicBezTo>
                    <a:pt x="80561" y="128611"/>
                    <a:pt x="80701" y="127864"/>
                    <a:pt x="80934" y="127864"/>
                  </a:cubicBezTo>
                  <a:close/>
                  <a:moveTo>
                    <a:pt x="79580" y="128191"/>
                  </a:moveTo>
                  <a:cubicBezTo>
                    <a:pt x="79720" y="128191"/>
                    <a:pt x="79907" y="128891"/>
                    <a:pt x="79907" y="129732"/>
                  </a:cubicBezTo>
                  <a:cubicBezTo>
                    <a:pt x="79907" y="130526"/>
                    <a:pt x="79767" y="131273"/>
                    <a:pt x="79580" y="131273"/>
                  </a:cubicBezTo>
                  <a:cubicBezTo>
                    <a:pt x="79393" y="131273"/>
                    <a:pt x="79253" y="130526"/>
                    <a:pt x="79253" y="129732"/>
                  </a:cubicBezTo>
                  <a:cubicBezTo>
                    <a:pt x="79253" y="128938"/>
                    <a:pt x="79393" y="128191"/>
                    <a:pt x="79580" y="128191"/>
                  </a:cubicBezTo>
                  <a:close/>
                  <a:moveTo>
                    <a:pt x="112271" y="118290"/>
                  </a:moveTo>
                  <a:cubicBezTo>
                    <a:pt x="112832" y="118290"/>
                    <a:pt x="113065" y="118524"/>
                    <a:pt x="112925" y="118851"/>
                  </a:cubicBezTo>
                  <a:lnTo>
                    <a:pt x="112551" y="119178"/>
                  </a:lnTo>
                  <a:cubicBezTo>
                    <a:pt x="113252" y="119411"/>
                    <a:pt x="113719" y="119645"/>
                    <a:pt x="113906" y="119971"/>
                  </a:cubicBezTo>
                  <a:cubicBezTo>
                    <a:pt x="113579" y="119971"/>
                    <a:pt x="113299" y="120065"/>
                    <a:pt x="113252" y="120345"/>
                  </a:cubicBezTo>
                  <a:cubicBezTo>
                    <a:pt x="113321" y="120332"/>
                    <a:pt x="113387" y="120326"/>
                    <a:pt x="113449" y="120326"/>
                  </a:cubicBezTo>
                  <a:cubicBezTo>
                    <a:pt x="114420" y="120326"/>
                    <a:pt x="114413" y="121829"/>
                    <a:pt x="113581" y="121829"/>
                  </a:cubicBezTo>
                  <a:cubicBezTo>
                    <a:pt x="113509" y="121829"/>
                    <a:pt x="113430" y="121818"/>
                    <a:pt x="113345" y="121793"/>
                  </a:cubicBezTo>
                  <a:cubicBezTo>
                    <a:pt x="113190" y="121747"/>
                    <a:pt x="113053" y="121723"/>
                    <a:pt x="112934" y="121723"/>
                  </a:cubicBezTo>
                  <a:cubicBezTo>
                    <a:pt x="112448" y="121723"/>
                    <a:pt x="112288" y="122133"/>
                    <a:pt x="112551" y="123147"/>
                  </a:cubicBezTo>
                  <a:cubicBezTo>
                    <a:pt x="112732" y="123973"/>
                    <a:pt x="113126" y="124456"/>
                    <a:pt x="113427" y="124456"/>
                  </a:cubicBezTo>
                  <a:cubicBezTo>
                    <a:pt x="113671" y="124456"/>
                    <a:pt x="113854" y="124138"/>
                    <a:pt x="113812" y="123427"/>
                  </a:cubicBezTo>
                  <a:cubicBezTo>
                    <a:pt x="113772" y="123106"/>
                    <a:pt x="114216" y="122897"/>
                    <a:pt x="114761" y="122897"/>
                  </a:cubicBezTo>
                  <a:cubicBezTo>
                    <a:pt x="115483" y="122897"/>
                    <a:pt x="116381" y="123263"/>
                    <a:pt x="116568" y="124221"/>
                  </a:cubicBezTo>
                  <a:lnTo>
                    <a:pt x="115587" y="123801"/>
                  </a:lnTo>
                  <a:lnTo>
                    <a:pt x="115587" y="123801"/>
                  </a:lnTo>
                  <a:cubicBezTo>
                    <a:pt x="115820" y="125015"/>
                    <a:pt x="116801" y="124455"/>
                    <a:pt x="116941" y="125576"/>
                  </a:cubicBezTo>
                  <a:lnTo>
                    <a:pt x="116147" y="125669"/>
                  </a:lnTo>
                  <a:cubicBezTo>
                    <a:pt x="117128" y="126323"/>
                    <a:pt x="117875" y="127164"/>
                    <a:pt x="118249" y="128098"/>
                  </a:cubicBezTo>
                  <a:cubicBezTo>
                    <a:pt x="117175" y="128004"/>
                    <a:pt x="117128" y="126837"/>
                    <a:pt x="116147" y="126837"/>
                  </a:cubicBezTo>
                  <a:cubicBezTo>
                    <a:pt x="117362" y="128565"/>
                    <a:pt x="118903" y="128144"/>
                    <a:pt x="119697" y="129919"/>
                  </a:cubicBezTo>
                  <a:cubicBezTo>
                    <a:pt x="118576" y="129826"/>
                    <a:pt x="117315" y="129032"/>
                    <a:pt x="115914" y="127677"/>
                  </a:cubicBezTo>
                  <a:lnTo>
                    <a:pt x="115914" y="127677"/>
                  </a:lnTo>
                  <a:cubicBezTo>
                    <a:pt x="117221" y="129452"/>
                    <a:pt x="118015" y="130993"/>
                    <a:pt x="117688" y="131740"/>
                  </a:cubicBezTo>
                  <a:cubicBezTo>
                    <a:pt x="115820" y="130900"/>
                    <a:pt x="115447" y="128098"/>
                    <a:pt x="114700" y="127304"/>
                  </a:cubicBezTo>
                  <a:lnTo>
                    <a:pt x="114700" y="127304"/>
                  </a:lnTo>
                  <a:cubicBezTo>
                    <a:pt x="114700" y="128751"/>
                    <a:pt x="115774" y="129592"/>
                    <a:pt x="115353" y="131180"/>
                  </a:cubicBezTo>
                  <a:cubicBezTo>
                    <a:pt x="114606" y="130293"/>
                    <a:pt x="114233" y="128845"/>
                    <a:pt x="114233" y="126603"/>
                  </a:cubicBezTo>
                  <a:lnTo>
                    <a:pt x="114233" y="126603"/>
                  </a:lnTo>
                  <a:cubicBezTo>
                    <a:pt x="114312" y="126618"/>
                    <a:pt x="114386" y="126625"/>
                    <a:pt x="114456" y="126625"/>
                  </a:cubicBezTo>
                  <a:cubicBezTo>
                    <a:pt x="115045" y="126625"/>
                    <a:pt x="115307" y="126091"/>
                    <a:pt x="115307" y="124922"/>
                  </a:cubicBezTo>
                  <a:cubicBezTo>
                    <a:pt x="115238" y="124257"/>
                    <a:pt x="115045" y="123941"/>
                    <a:pt x="114883" y="123941"/>
                  </a:cubicBezTo>
                  <a:cubicBezTo>
                    <a:pt x="114716" y="123941"/>
                    <a:pt x="114582" y="124280"/>
                    <a:pt x="114653" y="124922"/>
                  </a:cubicBezTo>
                  <a:cubicBezTo>
                    <a:pt x="114653" y="125458"/>
                    <a:pt x="114443" y="125799"/>
                    <a:pt x="113925" y="125799"/>
                  </a:cubicBezTo>
                  <a:cubicBezTo>
                    <a:pt x="113495" y="125799"/>
                    <a:pt x="112854" y="125565"/>
                    <a:pt x="111944" y="125015"/>
                  </a:cubicBezTo>
                  <a:lnTo>
                    <a:pt x="111944" y="125015"/>
                  </a:lnTo>
                  <a:cubicBezTo>
                    <a:pt x="111617" y="125342"/>
                    <a:pt x="112084" y="125669"/>
                    <a:pt x="113252" y="126370"/>
                  </a:cubicBezTo>
                  <a:lnTo>
                    <a:pt x="113158" y="127490"/>
                  </a:lnTo>
                  <a:lnTo>
                    <a:pt x="113719" y="126510"/>
                  </a:lnTo>
                  <a:lnTo>
                    <a:pt x="113952" y="129639"/>
                  </a:lnTo>
                  <a:cubicBezTo>
                    <a:pt x="113909" y="130007"/>
                    <a:pt x="113845" y="130185"/>
                    <a:pt x="113766" y="130185"/>
                  </a:cubicBezTo>
                  <a:cubicBezTo>
                    <a:pt x="113675" y="130185"/>
                    <a:pt x="113564" y="129949"/>
                    <a:pt x="113439" y="129499"/>
                  </a:cubicBezTo>
                  <a:lnTo>
                    <a:pt x="113205" y="127957"/>
                  </a:lnTo>
                  <a:cubicBezTo>
                    <a:pt x="113205" y="128992"/>
                    <a:pt x="113086" y="129509"/>
                    <a:pt x="112737" y="129509"/>
                  </a:cubicBezTo>
                  <a:cubicBezTo>
                    <a:pt x="112708" y="129509"/>
                    <a:pt x="112677" y="129506"/>
                    <a:pt x="112645" y="129499"/>
                  </a:cubicBezTo>
                  <a:lnTo>
                    <a:pt x="112365" y="126556"/>
                  </a:lnTo>
                  <a:lnTo>
                    <a:pt x="111477" y="127584"/>
                  </a:lnTo>
                  <a:lnTo>
                    <a:pt x="111290" y="125903"/>
                  </a:lnTo>
                  <a:lnTo>
                    <a:pt x="110496" y="126510"/>
                  </a:lnTo>
                  <a:lnTo>
                    <a:pt x="110496" y="124502"/>
                  </a:lnTo>
                  <a:cubicBezTo>
                    <a:pt x="110350" y="124595"/>
                    <a:pt x="110196" y="124642"/>
                    <a:pt x="110037" y="124642"/>
                  </a:cubicBezTo>
                  <a:cubicBezTo>
                    <a:pt x="109637" y="124642"/>
                    <a:pt x="109203" y="124342"/>
                    <a:pt x="108769" y="123708"/>
                  </a:cubicBezTo>
                  <a:lnTo>
                    <a:pt x="108769" y="123708"/>
                  </a:lnTo>
                  <a:cubicBezTo>
                    <a:pt x="109042" y="123784"/>
                    <a:pt x="109282" y="123820"/>
                    <a:pt x="109502" y="123820"/>
                  </a:cubicBezTo>
                  <a:cubicBezTo>
                    <a:pt x="109959" y="123820"/>
                    <a:pt x="110336" y="123664"/>
                    <a:pt x="110777" y="123381"/>
                  </a:cubicBezTo>
                  <a:cubicBezTo>
                    <a:pt x="110450" y="121886"/>
                    <a:pt x="111150" y="121092"/>
                    <a:pt x="112411" y="120952"/>
                  </a:cubicBezTo>
                  <a:cubicBezTo>
                    <a:pt x="112505" y="120765"/>
                    <a:pt x="112505" y="120345"/>
                    <a:pt x="112178" y="120298"/>
                  </a:cubicBezTo>
                  <a:cubicBezTo>
                    <a:pt x="111804" y="120205"/>
                    <a:pt x="111571" y="120205"/>
                    <a:pt x="111337" y="119831"/>
                  </a:cubicBezTo>
                  <a:cubicBezTo>
                    <a:pt x="111057" y="118944"/>
                    <a:pt x="111477" y="118524"/>
                    <a:pt x="112271" y="118290"/>
                  </a:cubicBezTo>
                  <a:close/>
                  <a:moveTo>
                    <a:pt x="48203" y="128274"/>
                  </a:moveTo>
                  <a:cubicBezTo>
                    <a:pt x="49958" y="128274"/>
                    <a:pt x="51456" y="128728"/>
                    <a:pt x="50905" y="129499"/>
                  </a:cubicBezTo>
                  <a:lnTo>
                    <a:pt x="50672" y="129499"/>
                  </a:lnTo>
                  <a:lnTo>
                    <a:pt x="50298" y="130433"/>
                  </a:lnTo>
                  <a:lnTo>
                    <a:pt x="49458" y="131880"/>
                  </a:lnTo>
                  <a:lnTo>
                    <a:pt x="49971" y="130246"/>
                  </a:lnTo>
                  <a:lnTo>
                    <a:pt x="50205" y="129405"/>
                  </a:lnTo>
                  <a:cubicBezTo>
                    <a:pt x="49971" y="129312"/>
                    <a:pt x="49644" y="129218"/>
                    <a:pt x="49224" y="129125"/>
                  </a:cubicBezTo>
                  <a:lnTo>
                    <a:pt x="48570" y="129779"/>
                  </a:lnTo>
                  <a:lnTo>
                    <a:pt x="47450" y="131086"/>
                  </a:lnTo>
                  <a:lnTo>
                    <a:pt x="47450" y="131086"/>
                  </a:lnTo>
                  <a:lnTo>
                    <a:pt x="48337" y="129545"/>
                  </a:lnTo>
                  <a:lnTo>
                    <a:pt x="48710" y="128938"/>
                  </a:lnTo>
                  <a:cubicBezTo>
                    <a:pt x="48570" y="128938"/>
                    <a:pt x="48384" y="128845"/>
                    <a:pt x="48243" y="128845"/>
                  </a:cubicBezTo>
                  <a:lnTo>
                    <a:pt x="47590" y="129499"/>
                  </a:lnTo>
                  <a:lnTo>
                    <a:pt x="46422" y="130806"/>
                  </a:lnTo>
                  <a:lnTo>
                    <a:pt x="46422" y="130806"/>
                  </a:lnTo>
                  <a:lnTo>
                    <a:pt x="47356" y="129359"/>
                  </a:lnTo>
                  <a:lnTo>
                    <a:pt x="47683" y="128798"/>
                  </a:lnTo>
                  <a:lnTo>
                    <a:pt x="47123" y="128798"/>
                  </a:lnTo>
                  <a:lnTo>
                    <a:pt x="46656" y="129452"/>
                  </a:lnTo>
                  <a:lnTo>
                    <a:pt x="45581" y="130806"/>
                  </a:lnTo>
                  <a:lnTo>
                    <a:pt x="46375" y="129218"/>
                  </a:lnTo>
                  <a:lnTo>
                    <a:pt x="46562" y="128891"/>
                  </a:lnTo>
                  <a:lnTo>
                    <a:pt x="46562" y="128891"/>
                  </a:lnTo>
                  <a:cubicBezTo>
                    <a:pt x="46282" y="128985"/>
                    <a:pt x="45955" y="129032"/>
                    <a:pt x="45722" y="129125"/>
                  </a:cubicBezTo>
                  <a:lnTo>
                    <a:pt x="45161" y="130433"/>
                  </a:lnTo>
                  <a:lnTo>
                    <a:pt x="45395" y="129218"/>
                  </a:lnTo>
                  <a:lnTo>
                    <a:pt x="45395" y="129218"/>
                  </a:lnTo>
                  <a:cubicBezTo>
                    <a:pt x="44741" y="129499"/>
                    <a:pt x="44087" y="129872"/>
                    <a:pt x="43900" y="130619"/>
                  </a:cubicBezTo>
                  <a:cubicBezTo>
                    <a:pt x="43900" y="129312"/>
                    <a:pt x="44881" y="128611"/>
                    <a:pt x="46749" y="128378"/>
                  </a:cubicBezTo>
                  <a:cubicBezTo>
                    <a:pt x="47229" y="128308"/>
                    <a:pt x="47725" y="128274"/>
                    <a:pt x="48203" y="128274"/>
                  </a:cubicBezTo>
                  <a:close/>
                  <a:moveTo>
                    <a:pt x="26667" y="129826"/>
                  </a:moveTo>
                  <a:cubicBezTo>
                    <a:pt x="26621" y="130339"/>
                    <a:pt x="25593" y="131413"/>
                    <a:pt x="24239" y="132207"/>
                  </a:cubicBezTo>
                  <a:lnTo>
                    <a:pt x="24986" y="130619"/>
                  </a:lnTo>
                  <a:cubicBezTo>
                    <a:pt x="25360" y="130106"/>
                    <a:pt x="26060" y="129826"/>
                    <a:pt x="26667" y="129826"/>
                  </a:cubicBezTo>
                  <a:close/>
                  <a:moveTo>
                    <a:pt x="29002" y="130106"/>
                  </a:moveTo>
                  <a:cubicBezTo>
                    <a:pt x="29656" y="130106"/>
                    <a:pt x="30263" y="130339"/>
                    <a:pt x="30590" y="130666"/>
                  </a:cubicBezTo>
                  <a:lnTo>
                    <a:pt x="30497" y="130666"/>
                  </a:lnTo>
                  <a:lnTo>
                    <a:pt x="30497" y="130713"/>
                  </a:lnTo>
                  <a:cubicBezTo>
                    <a:pt x="30404" y="131180"/>
                    <a:pt x="29516" y="132020"/>
                    <a:pt x="28349" y="132628"/>
                  </a:cubicBezTo>
                  <a:lnTo>
                    <a:pt x="29049" y="131320"/>
                  </a:lnTo>
                  <a:cubicBezTo>
                    <a:pt x="29189" y="131180"/>
                    <a:pt x="29376" y="130993"/>
                    <a:pt x="29563" y="130853"/>
                  </a:cubicBezTo>
                  <a:lnTo>
                    <a:pt x="29143" y="130853"/>
                  </a:lnTo>
                  <a:cubicBezTo>
                    <a:pt x="28816" y="131227"/>
                    <a:pt x="28255" y="131647"/>
                    <a:pt x="27555" y="132114"/>
                  </a:cubicBezTo>
                  <a:lnTo>
                    <a:pt x="28115" y="131086"/>
                  </a:lnTo>
                  <a:cubicBezTo>
                    <a:pt x="28209" y="130946"/>
                    <a:pt x="28302" y="130853"/>
                    <a:pt x="28395" y="130760"/>
                  </a:cubicBezTo>
                  <a:cubicBezTo>
                    <a:pt x="28209" y="130666"/>
                    <a:pt x="27975" y="130666"/>
                    <a:pt x="27648" y="130619"/>
                  </a:cubicBezTo>
                  <a:lnTo>
                    <a:pt x="29002" y="130106"/>
                  </a:lnTo>
                  <a:close/>
                  <a:moveTo>
                    <a:pt x="34623" y="130782"/>
                  </a:moveTo>
                  <a:cubicBezTo>
                    <a:pt x="35204" y="130782"/>
                    <a:pt x="36193" y="131109"/>
                    <a:pt x="36008" y="131553"/>
                  </a:cubicBezTo>
                  <a:cubicBezTo>
                    <a:pt x="35914" y="131974"/>
                    <a:pt x="34980" y="132768"/>
                    <a:pt x="33906" y="133562"/>
                  </a:cubicBezTo>
                  <a:lnTo>
                    <a:pt x="34513" y="132207"/>
                  </a:lnTo>
                  <a:cubicBezTo>
                    <a:pt x="34653" y="131974"/>
                    <a:pt x="34840" y="131880"/>
                    <a:pt x="34980" y="131740"/>
                  </a:cubicBezTo>
                  <a:lnTo>
                    <a:pt x="34420" y="131740"/>
                  </a:lnTo>
                  <a:cubicBezTo>
                    <a:pt x="34140" y="132161"/>
                    <a:pt x="33579" y="132628"/>
                    <a:pt x="32925" y="133048"/>
                  </a:cubicBezTo>
                  <a:lnTo>
                    <a:pt x="33346" y="131927"/>
                  </a:lnTo>
                  <a:cubicBezTo>
                    <a:pt x="33439" y="131834"/>
                    <a:pt x="33579" y="131787"/>
                    <a:pt x="33673" y="131694"/>
                  </a:cubicBezTo>
                  <a:cubicBezTo>
                    <a:pt x="33533" y="131694"/>
                    <a:pt x="33346" y="131600"/>
                    <a:pt x="33299" y="131600"/>
                  </a:cubicBezTo>
                  <a:cubicBezTo>
                    <a:pt x="33112" y="131927"/>
                    <a:pt x="32645" y="132254"/>
                    <a:pt x="32178" y="132534"/>
                  </a:cubicBezTo>
                  <a:lnTo>
                    <a:pt x="32505" y="131740"/>
                  </a:lnTo>
                  <a:cubicBezTo>
                    <a:pt x="33065" y="131086"/>
                    <a:pt x="33392" y="131133"/>
                    <a:pt x="34280" y="130853"/>
                  </a:cubicBezTo>
                  <a:cubicBezTo>
                    <a:pt x="34347" y="130805"/>
                    <a:pt x="34471" y="130782"/>
                    <a:pt x="34623" y="130782"/>
                  </a:cubicBezTo>
                  <a:close/>
                  <a:moveTo>
                    <a:pt x="40770" y="129820"/>
                  </a:moveTo>
                  <a:cubicBezTo>
                    <a:pt x="41283" y="129820"/>
                    <a:pt x="41611" y="130020"/>
                    <a:pt x="41518" y="130526"/>
                  </a:cubicBezTo>
                  <a:cubicBezTo>
                    <a:pt x="41518" y="130619"/>
                    <a:pt x="41378" y="130760"/>
                    <a:pt x="41051" y="130853"/>
                  </a:cubicBezTo>
                  <a:cubicBezTo>
                    <a:pt x="41051" y="131227"/>
                    <a:pt x="41145" y="131647"/>
                    <a:pt x="41145" y="132114"/>
                  </a:cubicBezTo>
                  <a:lnTo>
                    <a:pt x="40584" y="130993"/>
                  </a:lnTo>
                  <a:lnTo>
                    <a:pt x="40304" y="130993"/>
                  </a:lnTo>
                  <a:cubicBezTo>
                    <a:pt x="40304" y="131600"/>
                    <a:pt x="40304" y="132207"/>
                    <a:pt x="40351" y="132768"/>
                  </a:cubicBezTo>
                  <a:lnTo>
                    <a:pt x="39604" y="131133"/>
                  </a:lnTo>
                  <a:cubicBezTo>
                    <a:pt x="39464" y="131227"/>
                    <a:pt x="39370" y="131227"/>
                    <a:pt x="39230" y="131227"/>
                  </a:cubicBezTo>
                  <a:cubicBezTo>
                    <a:pt x="39323" y="132020"/>
                    <a:pt x="39323" y="132955"/>
                    <a:pt x="39323" y="133889"/>
                  </a:cubicBezTo>
                  <a:lnTo>
                    <a:pt x="38249" y="131694"/>
                  </a:lnTo>
                  <a:lnTo>
                    <a:pt x="38249" y="131600"/>
                  </a:lnTo>
                  <a:cubicBezTo>
                    <a:pt x="38109" y="132020"/>
                    <a:pt x="38016" y="132581"/>
                    <a:pt x="37922" y="133001"/>
                  </a:cubicBezTo>
                  <a:lnTo>
                    <a:pt x="37689" y="131507"/>
                  </a:lnTo>
                  <a:cubicBezTo>
                    <a:pt x="37455" y="132114"/>
                    <a:pt x="37129" y="132814"/>
                    <a:pt x="36895" y="133608"/>
                  </a:cubicBezTo>
                  <a:lnTo>
                    <a:pt x="36802" y="132020"/>
                  </a:lnTo>
                  <a:lnTo>
                    <a:pt x="36802" y="131694"/>
                  </a:lnTo>
                  <a:lnTo>
                    <a:pt x="36802" y="131600"/>
                  </a:lnTo>
                  <a:lnTo>
                    <a:pt x="36802" y="131553"/>
                  </a:lnTo>
                  <a:lnTo>
                    <a:pt x="36942" y="131553"/>
                  </a:lnTo>
                  <a:lnTo>
                    <a:pt x="38856" y="130339"/>
                  </a:lnTo>
                  <a:cubicBezTo>
                    <a:pt x="39520" y="130031"/>
                    <a:pt x="40243" y="129820"/>
                    <a:pt x="40770" y="129820"/>
                  </a:cubicBezTo>
                  <a:close/>
                  <a:moveTo>
                    <a:pt x="62020" y="133328"/>
                  </a:moveTo>
                  <a:cubicBezTo>
                    <a:pt x="62160" y="133515"/>
                    <a:pt x="62020" y="133842"/>
                    <a:pt x="61834" y="134075"/>
                  </a:cubicBezTo>
                  <a:cubicBezTo>
                    <a:pt x="61631" y="134400"/>
                    <a:pt x="61358" y="134654"/>
                    <a:pt x="61259" y="134654"/>
                  </a:cubicBezTo>
                  <a:cubicBezTo>
                    <a:pt x="61244" y="134654"/>
                    <a:pt x="61233" y="134648"/>
                    <a:pt x="61226" y="134636"/>
                  </a:cubicBezTo>
                  <a:cubicBezTo>
                    <a:pt x="61133" y="134542"/>
                    <a:pt x="61226" y="134169"/>
                    <a:pt x="61460" y="133889"/>
                  </a:cubicBezTo>
                  <a:cubicBezTo>
                    <a:pt x="61693" y="133468"/>
                    <a:pt x="62020" y="133328"/>
                    <a:pt x="62020" y="133328"/>
                  </a:cubicBezTo>
                  <a:close/>
                  <a:moveTo>
                    <a:pt x="78696" y="134480"/>
                  </a:moveTo>
                  <a:cubicBezTo>
                    <a:pt x="78830" y="134480"/>
                    <a:pt x="79000" y="134788"/>
                    <a:pt x="79207" y="135243"/>
                  </a:cubicBezTo>
                  <a:cubicBezTo>
                    <a:pt x="79300" y="135383"/>
                    <a:pt x="79347" y="135617"/>
                    <a:pt x="79347" y="135803"/>
                  </a:cubicBezTo>
                  <a:cubicBezTo>
                    <a:pt x="79350" y="135801"/>
                    <a:pt x="79354" y="135799"/>
                    <a:pt x="79358" y="135796"/>
                  </a:cubicBezTo>
                  <a:lnTo>
                    <a:pt x="79358" y="135796"/>
                  </a:lnTo>
                  <a:cubicBezTo>
                    <a:pt x="79440" y="136095"/>
                    <a:pt x="79436" y="136227"/>
                    <a:pt x="79347" y="136317"/>
                  </a:cubicBezTo>
                  <a:cubicBezTo>
                    <a:pt x="79253" y="136317"/>
                    <a:pt x="79113" y="136177"/>
                    <a:pt x="78973" y="135850"/>
                  </a:cubicBezTo>
                  <a:cubicBezTo>
                    <a:pt x="78880" y="135757"/>
                    <a:pt x="78880" y="135617"/>
                    <a:pt x="78833" y="135476"/>
                  </a:cubicBezTo>
                  <a:cubicBezTo>
                    <a:pt x="78646" y="135056"/>
                    <a:pt x="78553" y="134589"/>
                    <a:pt x="78646" y="134496"/>
                  </a:cubicBezTo>
                  <a:cubicBezTo>
                    <a:pt x="78662" y="134485"/>
                    <a:pt x="78679" y="134480"/>
                    <a:pt x="78696" y="134480"/>
                  </a:cubicBezTo>
                  <a:close/>
                  <a:moveTo>
                    <a:pt x="61199" y="135178"/>
                  </a:moveTo>
                  <a:cubicBezTo>
                    <a:pt x="61224" y="135178"/>
                    <a:pt x="61249" y="135184"/>
                    <a:pt x="61273" y="135196"/>
                  </a:cubicBezTo>
                  <a:cubicBezTo>
                    <a:pt x="61273" y="135243"/>
                    <a:pt x="61273" y="135617"/>
                    <a:pt x="61133" y="135990"/>
                  </a:cubicBezTo>
                  <a:cubicBezTo>
                    <a:pt x="60927" y="136362"/>
                    <a:pt x="60757" y="136660"/>
                    <a:pt x="60623" y="136660"/>
                  </a:cubicBezTo>
                  <a:cubicBezTo>
                    <a:pt x="60606" y="136660"/>
                    <a:pt x="60589" y="136655"/>
                    <a:pt x="60573" y="136644"/>
                  </a:cubicBezTo>
                  <a:cubicBezTo>
                    <a:pt x="60433" y="136644"/>
                    <a:pt x="60479" y="136224"/>
                    <a:pt x="60666" y="135850"/>
                  </a:cubicBezTo>
                  <a:cubicBezTo>
                    <a:pt x="60829" y="135443"/>
                    <a:pt x="61027" y="135178"/>
                    <a:pt x="61199" y="135178"/>
                  </a:cubicBezTo>
                  <a:close/>
                  <a:moveTo>
                    <a:pt x="77525" y="135103"/>
                  </a:moveTo>
                  <a:cubicBezTo>
                    <a:pt x="77619" y="135103"/>
                    <a:pt x="77852" y="135430"/>
                    <a:pt x="78039" y="135897"/>
                  </a:cubicBezTo>
                  <a:cubicBezTo>
                    <a:pt x="78179" y="136364"/>
                    <a:pt x="78179" y="136597"/>
                    <a:pt x="77946" y="136644"/>
                  </a:cubicBezTo>
                  <a:cubicBezTo>
                    <a:pt x="77888" y="136669"/>
                    <a:pt x="77843" y="136680"/>
                    <a:pt x="77808" y="136680"/>
                  </a:cubicBezTo>
                  <a:cubicBezTo>
                    <a:pt x="77646" y="136680"/>
                    <a:pt x="77696" y="136429"/>
                    <a:pt x="77619" y="136084"/>
                  </a:cubicBezTo>
                  <a:cubicBezTo>
                    <a:pt x="77479" y="135710"/>
                    <a:pt x="77479" y="135196"/>
                    <a:pt x="77525" y="135103"/>
                  </a:cubicBezTo>
                  <a:close/>
                  <a:moveTo>
                    <a:pt x="76486" y="135414"/>
                  </a:moveTo>
                  <a:cubicBezTo>
                    <a:pt x="76578" y="135414"/>
                    <a:pt x="76701" y="135702"/>
                    <a:pt x="76825" y="135990"/>
                  </a:cubicBezTo>
                  <a:cubicBezTo>
                    <a:pt x="76965" y="136364"/>
                    <a:pt x="76965" y="136737"/>
                    <a:pt x="76965" y="136737"/>
                  </a:cubicBezTo>
                  <a:cubicBezTo>
                    <a:pt x="76959" y="136748"/>
                    <a:pt x="76951" y="136754"/>
                    <a:pt x="76941" y="136754"/>
                  </a:cubicBezTo>
                  <a:cubicBezTo>
                    <a:pt x="76865" y="136754"/>
                    <a:pt x="76674" y="136471"/>
                    <a:pt x="76591" y="136224"/>
                  </a:cubicBezTo>
                  <a:cubicBezTo>
                    <a:pt x="76451" y="135850"/>
                    <a:pt x="76404" y="135430"/>
                    <a:pt x="76451" y="135430"/>
                  </a:cubicBezTo>
                  <a:cubicBezTo>
                    <a:pt x="76462" y="135419"/>
                    <a:pt x="76474" y="135414"/>
                    <a:pt x="76486" y="135414"/>
                  </a:cubicBezTo>
                  <a:close/>
                  <a:moveTo>
                    <a:pt x="81915" y="136597"/>
                  </a:moveTo>
                  <a:cubicBezTo>
                    <a:pt x="82009" y="136597"/>
                    <a:pt x="82009" y="136737"/>
                    <a:pt x="82055" y="136971"/>
                  </a:cubicBezTo>
                  <a:lnTo>
                    <a:pt x="81682" y="136971"/>
                  </a:lnTo>
                  <a:cubicBezTo>
                    <a:pt x="81775" y="136737"/>
                    <a:pt x="81822" y="136597"/>
                    <a:pt x="81915" y="136597"/>
                  </a:cubicBezTo>
                  <a:close/>
                  <a:moveTo>
                    <a:pt x="42126" y="78874"/>
                  </a:moveTo>
                  <a:lnTo>
                    <a:pt x="41892" y="79528"/>
                  </a:lnTo>
                  <a:cubicBezTo>
                    <a:pt x="35354" y="83544"/>
                    <a:pt x="32598" y="91203"/>
                    <a:pt x="32552" y="101758"/>
                  </a:cubicBezTo>
                  <a:cubicBezTo>
                    <a:pt x="32458" y="104093"/>
                    <a:pt x="32225" y="106521"/>
                    <a:pt x="32552" y="109043"/>
                  </a:cubicBezTo>
                  <a:lnTo>
                    <a:pt x="32785" y="108530"/>
                  </a:lnTo>
                  <a:cubicBezTo>
                    <a:pt x="33019" y="102318"/>
                    <a:pt x="33019" y="97088"/>
                    <a:pt x="33766" y="93445"/>
                  </a:cubicBezTo>
                  <a:cubicBezTo>
                    <a:pt x="34607" y="89429"/>
                    <a:pt x="35868" y="87000"/>
                    <a:pt x="37175" y="85272"/>
                  </a:cubicBezTo>
                  <a:cubicBezTo>
                    <a:pt x="37642" y="84712"/>
                    <a:pt x="38016" y="83965"/>
                    <a:pt x="38483" y="83498"/>
                  </a:cubicBezTo>
                  <a:cubicBezTo>
                    <a:pt x="39090" y="82844"/>
                    <a:pt x="39744" y="82750"/>
                    <a:pt x="40304" y="82190"/>
                  </a:cubicBezTo>
                  <a:lnTo>
                    <a:pt x="40304" y="82190"/>
                  </a:lnTo>
                  <a:lnTo>
                    <a:pt x="40211" y="82750"/>
                  </a:lnTo>
                  <a:cubicBezTo>
                    <a:pt x="37689" y="85179"/>
                    <a:pt x="35541" y="88401"/>
                    <a:pt x="34607" y="92511"/>
                  </a:cubicBezTo>
                  <a:cubicBezTo>
                    <a:pt x="33533" y="97275"/>
                    <a:pt x="33486" y="102785"/>
                    <a:pt x="33859" y="108530"/>
                  </a:cubicBezTo>
                  <a:cubicBezTo>
                    <a:pt x="33766" y="109324"/>
                    <a:pt x="33626" y="110024"/>
                    <a:pt x="33299" y="110631"/>
                  </a:cubicBezTo>
                  <a:lnTo>
                    <a:pt x="33626" y="110491"/>
                  </a:lnTo>
                  <a:cubicBezTo>
                    <a:pt x="34093" y="109604"/>
                    <a:pt x="34326" y="108530"/>
                    <a:pt x="34326" y="107269"/>
                  </a:cubicBezTo>
                  <a:cubicBezTo>
                    <a:pt x="33766" y="100357"/>
                    <a:pt x="34326" y="93305"/>
                    <a:pt x="36802" y="88401"/>
                  </a:cubicBezTo>
                  <a:cubicBezTo>
                    <a:pt x="38576" y="84992"/>
                    <a:pt x="39604" y="83731"/>
                    <a:pt x="44461" y="80976"/>
                  </a:cubicBezTo>
                  <a:lnTo>
                    <a:pt x="44461" y="80976"/>
                  </a:lnTo>
                  <a:lnTo>
                    <a:pt x="44321" y="81536"/>
                  </a:lnTo>
                  <a:cubicBezTo>
                    <a:pt x="40258" y="84291"/>
                    <a:pt x="36428" y="87561"/>
                    <a:pt x="35634" y="98582"/>
                  </a:cubicBezTo>
                  <a:lnTo>
                    <a:pt x="35868" y="98349"/>
                  </a:lnTo>
                  <a:cubicBezTo>
                    <a:pt x="36662" y="89989"/>
                    <a:pt x="39650" y="83824"/>
                    <a:pt x="45208" y="81583"/>
                  </a:cubicBezTo>
                  <a:cubicBezTo>
                    <a:pt x="46714" y="80952"/>
                    <a:pt x="48404" y="80873"/>
                    <a:pt x="50238" y="80873"/>
                  </a:cubicBezTo>
                  <a:cubicBezTo>
                    <a:pt x="50850" y="80873"/>
                    <a:pt x="51478" y="80882"/>
                    <a:pt x="52120" y="80882"/>
                  </a:cubicBezTo>
                  <a:lnTo>
                    <a:pt x="51653" y="81256"/>
                  </a:lnTo>
                  <a:cubicBezTo>
                    <a:pt x="51229" y="81215"/>
                    <a:pt x="50810" y="81195"/>
                    <a:pt x="50398" y="81195"/>
                  </a:cubicBezTo>
                  <a:cubicBezTo>
                    <a:pt x="46999" y="81195"/>
                    <a:pt x="44008" y="82570"/>
                    <a:pt x="41425" y="85319"/>
                  </a:cubicBezTo>
                  <a:lnTo>
                    <a:pt x="41845" y="85459"/>
                  </a:lnTo>
                  <a:cubicBezTo>
                    <a:pt x="44121" y="83146"/>
                    <a:pt x="46674" y="81664"/>
                    <a:pt x="49754" y="81664"/>
                  </a:cubicBezTo>
                  <a:cubicBezTo>
                    <a:pt x="50466" y="81664"/>
                    <a:pt x="51207" y="81743"/>
                    <a:pt x="51980" y="81910"/>
                  </a:cubicBezTo>
                  <a:lnTo>
                    <a:pt x="51653" y="82564"/>
                  </a:lnTo>
                  <a:cubicBezTo>
                    <a:pt x="51181" y="82487"/>
                    <a:pt x="50723" y="82451"/>
                    <a:pt x="50277" y="82451"/>
                  </a:cubicBezTo>
                  <a:cubicBezTo>
                    <a:pt x="47984" y="82451"/>
                    <a:pt x="46003" y="83413"/>
                    <a:pt x="44087" y="84899"/>
                  </a:cubicBezTo>
                  <a:lnTo>
                    <a:pt x="44087" y="85179"/>
                  </a:lnTo>
                  <a:cubicBezTo>
                    <a:pt x="46202" y="83756"/>
                    <a:pt x="48158" y="82967"/>
                    <a:pt x="50061" y="82967"/>
                  </a:cubicBezTo>
                  <a:cubicBezTo>
                    <a:pt x="50469" y="82967"/>
                    <a:pt x="50875" y="83003"/>
                    <a:pt x="51279" y="83077"/>
                  </a:cubicBezTo>
                  <a:cubicBezTo>
                    <a:pt x="52073" y="83171"/>
                    <a:pt x="52306" y="83778"/>
                    <a:pt x="52073" y="84665"/>
                  </a:cubicBezTo>
                  <a:lnTo>
                    <a:pt x="51606" y="88775"/>
                  </a:lnTo>
                  <a:cubicBezTo>
                    <a:pt x="51513" y="92791"/>
                    <a:pt x="51279" y="96714"/>
                    <a:pt x="50345" y="100263"/>
                  </a:cubicBezTo>
                  <a:lnTo>
                    <a:pt x="49971" y="100590"/>
                  </a:lnTo>
                  <a:lnTo>
                    <a:pt x="50345" y="93632"/>
                  </a:lnTo>
                  <a:lnTo>
                    <a:pt x="48757" y="102225"/>
                  </a:lnTo>
                  <a:cubicBezTo>
                    <a:pt x="48714" y="102679"/>
                    <a:pt x="48531" y="102883"/>
                    <a:pt x="48365" y="102883"/>
                  </a:cubicBezTo>
                  <a:cubicBezTo>
                    <a:pt x="48172" y="102883"/>
                    <a:pt x="48003" y="102608"/>
                    <a:pt x="48103" y="102131"/>
                  </a:cubicBezTo>
                  <a:cubicBezTo>
                    <a:pt x="48477" y="100357"/>
                    <a:pt x="49084" y="97835"/>
                    <a:pt x="49458" y="95220"/>
                  </a:cubicBezTo>
                  <a:lnTo>
                    <a:pt x="49458" y="95220"/>
                  </a:lnTo>
                  <a:cubicBezTo>
                    <a:pt x="49084" y="95313"/>
                    <a:pt x="48757" y="95547"/>
                    <a:pt x="48710" y="96014"/>
                  </a:cubicBezTo>
                  <a:cubicBezTo>
                    <a:pt x="48243" y="99703"/>
                    <a:pt x="47636" y="102739"/>
                    <a:pt x="46796" y="103813"/>
                  </a:cubicBezTo>
                  <a:cubicBezTo>
                    <a:pt x="47356" y="101478"/>
                    <a:pt x="47636" y="99143"/>
                    <a:pt x="47683" y="96807"/>
                  </a:cubicBezTo>
                  <a:lnTo>
                    <a:pt x="47683" y="96807"/>
                  </a:lnTo>
                  <a:lnTo>
                    <a:pt x="47263" y="97134"/>
                  </a:lnTo>
                  <a:lnTo>
                    <a:pt x="46142" y="103719"/>
                  </a:lnTo>
                  <a:cubicBezTo>
                    <a:pt x="46697" y="104028"/>
                    <a:pt x="46417" y="104418"/>
                    <a:pt x="46068" y="104418"/>
                  </a:cubicBezTo>
                  <a:cubicBezTo>
                    <a:pt x="45889" y="104418"/>
                    <a:pt x="45692" y="104315"/>
                    <a:pt x="45581" y="104046"/>
                  </a:cubicBezTo>
                  <a:lnTo>
                    <a:pt x="45955" y="100404"/>
                  </a:lnTo>
                  <a:lnTo>
                    <a:pt x="45628" y="100310"/>
                  </a:lnTo>
                  <a:lnTo>
                    <a:pt x="44040" y="106101"/>
                  </a:lnTo>
                  <a:lnTo>
                    <a:pt x="44040" y="106101"/>
                  </a:lnTo>
                  <a:lnTo>
                    <a:pt x="44601" y="102085"/>
                  </a:lnTo>
                  <a:lnTo>
                    <a:pt x="43106" y="106101"/>
                  </a:lnTo>
                  <a:lnTo>
                    <a:pt x="42593" y="106101"/>
                  </a:lnTo>
                  <a:lnTo>
                    <a:pt x="43246" y="102692"/>
                  </a:lnTo>
                  <a:lnTo>
                    <a:pt x="41005" y="108903"/>
                  </a:lnTo>
                  <a:cubicBezTo>
                    <a:pt x="40910" y="108917"/>
                    <a:pt x="40826" y="108924"/>
                    <a:pt x="40755" y="108924"/>
                  </a:cubicBezTo>
                  <a:cubicBezTo>
                    <a:pt x="40337" y="108924"/>
                    <a:pt x="40332" y="108660"/>
                    <a:pt x="40771" y="107782"/>
                  </a:cubicBezTo>
                  <a:lnTo>
                    <a:pt x="42219" y="103533"/>
                  </a:lnTo>
                  <a:lnTo>
                    <a:pt x="41752" y="103626"/>
                  </a:lnTo>
                  <a:cubicBezTo>
                    <a:pt x="40865" y="106708"/>
                    <a:pt x="40211" y="108903"/>
                    <a:pt x="39090" y="109604"/>
                  </a:cubicBezTo>
                  <a:lnTo>
                    <a:pt x="38623" y="109650"/>
                  </a:lnTo>
                  <a:cubicBezTo>
                    <a:pt x="40211" y="106848"/>
                    <a:pt x="40398" y="105494"/>
                    <a:pt x="40491" y="104140"/>
                  </a:cubicBezTo>
                  <a:lnTo>
                    <a:pt x="40491" y="104140"/>
                  </a:lnTo>
                  <a:cubicBezTo>
                    <a:pt x="39697" y="106755"/>
                    <a:pt x="38856" y="108670"/>
                    <a:pt x="37362" y="110211"/>
                  </a:cubicBezTo>
                  <a:cubicBezTo>
                    <a:pt x="37129" y="110024"/>
                    <a:pt x="37455" y="109324"/>
                    <a:pt x="38343" y="107689"/>
                  </a:cubicBezTo>
                  <a:lnTo>
                    <a:pt x="39183" y="105447"/>
                  </a:lnTo>
                  <a:cubicBezTo>
                    <a:pt x="39059" y="105287"/>
                    <a:pt x="38941" y="105208"/>
                    <a:pt x="38830" y="105208"/>
                  </a:cubicBezTo>
                  <a:cubicBezTo>
                    <a:pt x="38650" y="105208"/>
                    <a:pt x="38487" y="105416"/>
                    <a:pt x="38343" y="105821"/>
                  </a:cubicBezTo>
                  <a:cubicBezTo>
                    <a:pt x="37829" y="107736"/>
                    <a:pt x="37269" y="108997"/>
                    <a:pt x="36335" y="110164"/>
                  </a:cubicBezTo>
                  <a:lnTo>
                    <a:pt x="37315" y="106521"/>
                  </a:lnTo>
                  <a:lnTo>
                    <a:pt x="37175" y="106054"/>
                  </a:lnTo>
                  <a:cubicBezTo>
                    <a:pt x="36521" y="108249"/>
                    <a:pt x="35587" y="110164"/>
                    <a:pt x="34326" y="111285"/>
                  </a:cubicBezTo>
                  <a:lnTo>
                    <a:pt x="34887" y="111565"/>
                  </a:lnTo>
                  <a:cubicBezTo>
                    <a:pt x="36895" y="110211"/>
                    <a:pt x="39744" y="110678"/>
                    <a:pt x="42593" y="109370"/>
                  </a:cubicBezTo>
                  <a:cubicBezTo>
                    <a:pt x="42953" y="109176"/>
                    <a:pt x="43314" y="109064"/>
                    <a:pt x="43616" y="109064"/>
                  </a:cubicBezTo>
                  <a:cubicBezTo>
                    <a:pt x="43822" y="109064"/>
                    <a:pt x="44001" y="109116"/>
                    <a:pt x="44134" y="109230"/>
                  </a:cubicBezTo>
                  <a:lnTo>
                    <a:pt x="43620" y="110678"/>
                  </a:lnTo>
                  <a:lnTo>
                    <a:pt x="43106" y="109884"/>
                  </a:lnTo>
                  <a:cubicBezTo>
                    <a:pt x="42779" y="111005"/>
                    <a:pt x="42359" y="112079"/>
                    <a:pt x="41752" y="112546"/>
                  </a:cubicBezTo>
                  <a:lnTo>
                    <a:pt x="41565" y="110865"/>
                  </a:lnTo>
                  <a:cubicBezTo>
                    <a:pt x="40659" y="112851"/>
                    <a:pt x="39961" y="114135"/>
                    <a:pt x="39626" y="114135"/>
                  </a:cubicBezTo>
                  <a:cubicBezTo>
                    <a:pt x="39512" y="114135"/>
                    <a:pt x="39441" y="113987"/>
                    <a:pt x="39417" y="113667"/>
                  </a:cubicBezTo>
                  <a:lnTo>
                    <a:pt x="39650" y="112079"/>
                  </a:lnTo>
                  <a:lnTo>
                    <a:pt x="39650" y="112079"/>
                  </a:lnTo>
                  <a:cubicBezTo>
                    <a:pt x="38763" y="112966"/>
                    <a:pt x="38109" y="114040"/>
                    <a:pt x="37922" y="115301"/>
                  </a:cubicBezTo>
                  <a:cubicBezTo>
                    <a:pt x="37455" y="115208"/>
                    <a:pt x="37362" y="114321"/>
                    <a:pt x="37549" y="113060"/>
                  </a:cubicBezTo>
                  <a:lnTo>
                    <a:pt x="37549" y="113060"/>
                  </a:lnTo>
                  <a:lnTo>
                    <a:pt x="36755" y="115862"/>
                  </a:lnTo>
                  <a:cubicBezTo>
                    <a:pt x="36703" y="115873"/>
                    <a:pt x="36655" y="115878"/>
                    <a:pt x="36610" y="115878"/>
                  </a:cubicBezTo>
                  <a:cubicBezTo>
                    <a:pt x="36082" y="115878"/>
                    <a:pt x="35990" y="115126"/>
                    <a:pt x="36335" y="113620"/>
                  </a:cubicBezTo>
                  <a:lnTo>
                    <a:pt x="36335" y="113620"/>
                  </a:lnTo>
                  <a:cubicBezTo>
                    <a:pt x="35681" y="115115"/>
                    <a:pt x="35214" y="116142"/>
                    <a:pt x="34980" y="116282"/>
                  </a:cubicBezTo>
                  <a:cubicBezTo>
                    <a:pt x="34653" y="115862"/>
                    <a:pt x="34607" y="115068"/>
                    <a:pt x="34840" y="114087"/>
                  </a:cubicBezTo>
                  <a:lnTo>
                    <a:pt x="34840" y="114087"/>
                  </a:lnTo>
                  <a:lnTo>
                    <a:pt x="34093" y="115535"/>
                  </a:lnTo>
                  <a:cubicBezTo>
                    <a:pt x="34093" y="116470"/>
                    <a:pt x="33822" y="116902"/>
                    <a:pt x="33422" y="116902"/>
                  </a:cubicBezTo>
                  <a:cubicBezTo>
                    <a:pt x="33382" y="116902"/>
                    <a:pt x="33341" y="116898"/>
                    <a:pt x="33299" y="116889"/>
                  </a:cubicBezTo>
                  <a:cubicBezTo>
                    <a:pt x="33488" y="115604"/>
                    <a:pt x="33524" y="114961"/>
                    <a:pt x="33357" y="114961"/>
                  </a:cubicBezTo>
                  <a:cubicBezTo>
                    <a:pt x="33318" y="114961"/>
                    <a:pt x="33268" y="114997"/>
                    <a:pt x="33206" y="115068"/>
                  </a:cubicBezTo>
                  <a:lnTo>
                    <a:pt x="32318" y="117496"/>
                  </a:lnTo>
                  <a:cubicBezTo>
                    <a:pt x="32227" y="117555"/>
                    <a:pt x="32147" y="117583"/>
                    <a:pt x="32078" y="117583"/>
                  </a:cubicBezTo>
                  <a:cubicBezTo>
                    <a:pt x="31762" y="117583"/>
                    <a:pt x="31681" y="116975"/>
                    <a:pt x="31758" y="115862"/>
                  </a:cubicBezTo>
                  <a:lnTo>
                    <a:pt x="31758" y="115862"/>
                  </a:lnTo>
                  <a:cubicBezTo>
                    <a:pt x="30871" y="116282"/>
                    <a:pt x="31151" y="117963"/>
                    <a:pt x="30544" y="118617"/>
                  </a:cubicBezTo>
                  <a:cubicBezTo>
                    <a:pt x="30077" y="118337"/>
                    <a:pt x="29983" y="117590"/>
                    <a:pt x="30077" y="116749"/>
                  </a:cubicBezTo>
                  <a:lnTo>
                    <a:pt x="30077" y="116749"/>
                  </a:lnTo>
                  <a:cubicBezTo>
                    <a:pt x="29703" y="118057"/>
                    <a:pt x="29329" y="118757"/>
                    <a:pt x="28769" y="118851"/>
                  </a:cubicBezTo>
                  <a:lnTo>
                    <a:pt x="28629" y="116375"/>
                  </a:lnTo>
                  <a:cubicBezTo>
                    <a:pt x="28395" y="117496"/>
                    <a:pt x="28115" y="118430"/>
                    <a:pt x="27648" y="119178"/>
                  </a:cubicBezTo>
                  <a:lnTo>
                    <a:pt x="26994" y="117356"/>
                  </a:lnTo>
                  <a:lnTo>
                    <a:pt x="26667" y="119131"/>
                  </a:lnTo>
                  <a:cubicBezTo>
                    <a:pt x="26550" y="119199"/>
                    <a:pt x="26438" y="119233"/>
                    <a:pt x="26333" y="119233"/>
                  </a:cubicBezTo>
                  <a:cubicBezTo>
                    <a:pt x="25935" y="119233"/>
                    <a:pt x="25618" y="118756"/>
                    <a:pt x="25360" y="117870"/>
                  </a:cubicBezTo>
                  <a:cubicBezTo>
                    <a:pt x="25266" y="120205"/>
                    <a:pt x="25033" y="122166"/>
                    <a:pt x="23538" y="123194"/>
                  </a:cubicBezTo>
                  <a:cubicBezTo>
                    <a:pt x="23679" y="123754"/>
                    <a:pt x="23025" y="125389"/>
                    <a:pt x="22137" y="127164"/>
                  </a:cubicBezTo>
                  <a:lnTo>
                    <a:pt x="24566" y="123614"/>
                  </a:lnTo>
                  <a:cubicBezTo>
                    <a:pt x="24645" y="123593"/>
                    <a:pt x="24717" y="123581"/>
                    <a:pt x="24782" y="123581"/>
                  </a:cubicBezTo>
                  <a:cubicBezTo>
                    <a:pt x="25140" y="123581"/>
                    <a:pt x="25277" y="123934"/>
                    <a:pt x="25080" y="124922"/>
                  </a:cubicBezTo>
                  <a:lnTo>
                    <a:pt x="22558" y="129032"/>
                  </a:lnTo>
                  <a:cubicBezTo>
                    <a:pt x="22410" y="129221"/>
                    <a:pt x="22234" y="129297"/>
                    <a:pt x="22038" y="129297"/>
                  </a:cubicBezTo>
                  <a:cubicBezTo>
                    <a:pt x="21800" y="129297"/>
                    <a:pt x="21532" y="129185"/>
                    <a:pt x="21250" y="129032"/>
                  </a:cubicBezTo>
                  <a:cubicBezTo>
                    <a:pt x="20736" y="131040"/>
                    <a:pt x="19849" y="132488"/>
                    <a:pt x="18915" y="133889"/>
                  </a:cubicBezTo>
                  <a:cubicBezTo>
                    <a:pt x="19989" y="133188"/>
                    <a:pt x="20690" y="131740"/>
                    <a:pt x="21484" y="129779"/>
                  </a:cubicBezTo>
                  <a:cubicBezTo>
                    <a:pt x="21517" y="129645"/>
                    <a:pt x="21583" y="129583"/>
                    <a:pt x="21660" y="129583"/>
                  </a:cubicBezTo>
                  <a:cubicBezTo>
                    <a:pt x="21905" y="129583"/>
                    <a:pt x="22268" y="130209"/>
                    <a:pt x="22091" y="131133"/>
                  </a:cubicBezTo>
                  <a:lnTo>
                    <a:pt x="21484" y="131647"/>
                  </a:lnTo>
                  <a:lnTo>
                    <a:pt x="21577" y="132581"/>
                  </a:lnTo>
                  <a:lnTo>
                    <a:pt x="20830" y="132674"/>
                  </a:lnTo>
                  <a:lnTo>
                    <a:pt x="20830" y="133889"/>
                  </a:lnTo>
                  <a:lnTo>
                    <a:pt x="20129" y="134169"/>
                  </a:lnTo>
                  <a:cubicBezTo>
                    <a:pt x="20665" y="135454"/>
                    <a:pt x="20300" y="136357"/>
                    <a:pt x="19368" y="136357"/>
                  </a:cubicBezTo>
                  <a:cubicBezTo>
                    <a:pt x="19081" y="136357"/>
                    <a:pt x="18740" y="136271"/>
                    <a:pt x="18355" y="136084"/>
                  </a:cubicBezTo>
                  <a:cubicBezTo>
                    <a:pt x="18138" y="136858"/>
                    <a:pt x="17672" y="137181"/>
                    <a:pt x="17245" y="137181"/>
                  </a:cubicBezTo>
                  <a:cubicBezTo>
                    <a:pt x="16565" y="137181"/>
                    <a:pt x="15985" y="136362"/>
                    <a:pt x="16673" y="135243"/>
                  </a:cubicBezTo>
                  <a:cubicBezTo>
                    <a:pt x="19475" y="130713"/>
                    <a:pt x="22231" y="126183"/>
                    <a:pt x="22698" y="120065"/>
                  </a:cubicBezTo>
                  <a:cubicBezTo>
                    <a:pt x="22838" y="117870"/>
                    <a:pt x="24239" y="116936"/>
                    <a:pt x="25920" y="115955"/>
                  </a:cubicBezTo>
                  <a:cubicBezTo>
                    <a:pt x="29610" y="113900"/>
                    <a:pt x="30917" y="110398"/>
                    <a:pt x="30824" y="106521"/>
                  </a:cubicBezTo>
                  <a:cubicBezTo>
                    <a:pt x="30030" y="89289"/>
                    <a:pt x="34793" y="81816"/>
                    <a:pt x="42126" y="78874"/>
                  </a:cubicBezTo>
                  <a:close/>
                  <a:moveTo>
                    <a:pt x="82989" y="136457"/>
                  </a:moveTo>
                  <a:cubicBezTo>
                    <a:pt x="83129" y="136457"/>
                    <a:pt x="83223" y="136784"/>
                    <a:pt x="83223" y="137485"/>
                  </a:cubicBezTo>
                  <a:cubicBezTo>
                    <a:pt x="83223" y="138115"/>
                    <a:pt x="83223" y="138701"/>
                    <a:pt x="82721" y="138701"/>
                  </a:cubicBezTo>
                  <a:cubicBezTo>
                    <a:pt x="82702" y="138701"/>
                    <a:pt x="82683" y="138701"/>
                    <a:pt x="82662" y="138699"/>
                  </a:cubicBezTo>
                  <a:cubicBezTo>
                    <a:pt x="82149" y="138559"/>
                    <a:pt x="82289" y="137952"/>
                    <a:pt x="82429" y="137298"/>
                  </a:cubicBezTo>
                  <a:cubicBezTo>
                    <a:pt x="82662" y="136644"/>
                    <a:pt x="82756" y="136457"/>
                    <a:pt x="82989" y="136457"/>
                  </a:cubicBezTo>
                  <a:close/>
                  <a:moveTo>
                    <a:pt x="82055" y="137671"/>
                  </a:moveTo>
                  <a:cubicBezTo>
                    <a:pt x="82055" y="138479"/>
                    <a:pt x="82055" y="139028"/>
                    <a:pt x="81765" y="139028"/>
                  </a:cubicBezTo>
                  <a:cubicBezTo>
                    <a:pt x="81753" y="139028"/>
                    <a:pt x="81741" y="139028"/>
                    <a:pt x="81728" y="139026"/>
                  </a:cubicBezTo>
                  <a:cubicBezTo>
                    <a:pt x="81401" y="138932"/>
                    <a:pt x="81401" y="138372"/>
                    <a:pt x="81588" y="137671"/>
                  </a:cubicBezTo>
                  <a:close/>
                  <a:moveTo>
                    <a:pt x="80141" y="138372"/>
                  </a:moveTo>
                  <a:cubicBezTo>
                    <a:pt x="80141" y="138746"/>
                    <a:pt x="80141" y="139166"/>
                    <a:pt x="79860" y="139166"/>
                  </a:cubicBezTo>
                  <a:cubicBezTo>
                    <a:pt x="79533" y="139072"/>
                    <a:pt x="79627" y="138746"/>
                    <a:pt x="79720" y="138372"/>
                  </a:cubicBezTo>
                  <a:close/>
                  <a:moveTo>
                    <a:pt x="80981" y="137531"/>
                  </a:moveTo>
                  <a:cubicBezTo>
                    <a:pt x="81121" y="137578"/>
                    <a:pt x="81215" y="137718"/>
                    <a:pt x="81215" y="138279"/>
                  </a:cubicBezTo>
                  <a:cubicBezTo>
                    <a:pt x="81261" y="138746"/>
                    <a:pt x="81261" y="139166"/>
                    <a:pt x="80841" y="139166"/>
                  </a:cubicBezTo>
                  <a:cubicBezTo>
                    <a:pt x="80374" y="139072"/>
                    <a:pt x="80467" y="138652"/>
                    <a:pt x="80608" y="138185"/>
                  </a:cubicBezTo>
                  <a:cubicBezTo>
                    <a:pt x="80748" y="137625"/>
                    <a:pt x="80841" y="137531"/>
                    <a:pt x="80981" y="137531"/>
                  </a:cubicBezTo>
                  <a:close/>
                  <a:moveTo>
                    <a:pt x="34776" y="134539"/>
                  </a:moveTo>
                  <a:cubicBezTo>
                    <a:pt x="34798" y="134539"/>
                    <a:pt x="34819" y="134540"/>
                    <a:pt x="34840" y="134542"/>
                  </a:cubicBezTo>
                  <a:cubicBezTo>
                    <a:pt x="35401" y="135196"/>
                    <a:pt x="34700" y="136364"/>
                    <a:pt x="35027" y="137858"/>
                  </a:cubicBezTo>
                  <a:lnTo>
                    <a:pt x="33813" y="136831"/>
                  </a:lnTo>
                  <a:lnTo>
                    <a:pt x="34186" y="138839"/>
                  </a:lnTo>
                  <a:lnTo>
                    <a:pt x="33252" y="137858"/>
                  </a:lnTo>
                  <a:lnTo>
                    <a:pt x="33065" y="139680"/>
                  </a:lnTo>
                  <a:cubicBezTo>
                    <a:pt x="32739" y="138886"/>
                    <a:pt x="32365" y="138232"/>
                    <a:pt x="33065" y="136504"/>
                  </a:cubicBezTo>
                  <a:cubicBezTo>
                    <a:pt x="33601" y="135031"/>
                    <a:pt x="34307" y="134539"/>
                    <a:pt x="34776" y="134539"/>
                  </a:cubicBezTo>
                  <a:close/>
                  <a:moveTo>
                    <a:pt x="93393" y="104622"/>
                  </a:moveTo>
                  <a:cubicBezTo>
                    <a:pt x="94100" y="104622"/>
                    <a:pt x="94648" y="104923"/>
                    <a:pt x="95038" y="105541"/>
                  </a:cubicBezTo>
                  <a:lnTo>
                    <a:pt x="100035" y="112126"/>
                  </a:lnTo>
                  <a:lnTo>
                    <a:pt x="98588" y="112639"/>
                  </a:lnTo>
                  <a:lnTo>
                    <a:pt x="102370" y="115535"/>
                  </a:lnTo>
                  <a:cubicBezTo>
                    <a:pt x="101717" y="116095"/>
                    <a:pt x="102137" y="116422"/>
                    <a:pt x="102931" y="116749"/>
                  </a:cubicBezTo>
                  <a:cubicBezTo>
                    <a:pt x="102524" y="117382"/>
                    <a:pt x="102817" y="118059"/>
                    <a:pt x="103430" y="118059"/>
                  </a:cubicBezTo>
                  <a:cubicBezTo>
                    <a:pt x="103450" y="118059"/>
                    <a:pt x="103470" y="118058"/>
                    <a:pt x="103491" y="118057"/>
                  </a:cubicBezTo>
                  <a:cubicBezTo>
                    <a:pt x="103698" y="118618"/>
                    <a:pt x="104036" y="119367"/>
                    <a:pt x="103759" y="119367"/>
                  </a:cubicBezTo>
                  <a:cubicBezTo>
                    <a:pt x="103598" y="119367"/>
                    <a:pt x="103230" y="119116"/>
                    <a:pt x="102511" y="118430"/>
                  </a:cubicBezTo>
                  <a:cubicBezTo>
                    <a:pt x="102204" y="118265"/>
                    <a:pt x="101966" y="118184"/>
                    <a:pt x="101797" y="118184"/>
                  </a:cubicBezTo>
                  <a:cubicBezTo>
                    <a:pt x="101297" y="118184"/>
                    <a:pt x="101404" y="118902"/>
                    <a:pt x="102137" y="120298"/>
                  </a:cubicBezTo>
                  <a:lnTo>
                    <a:pt x="104145" y="123241"/>
                  </a:lnTo>
                  <a:cubicBezTo>
                    <a:pt x="104285" y="124548"/>
                    <a:pt x="104846" y="125669"/>
                    <a:pt x="105920" y="126697"/>
                  </a:cubicBezTo>
                  <a:lnTo>
                    <a:pt x="107601" y="130106"/>
                  </a:lnTo>
                  <a:cubicBezTo>
                    <a:pt x="107601" y="130619"/>
                    <a:pt x="107881" y="131133"/>
                    <a:pt x="108021" y="131600"/>
                  </a:cubicBezTo>
                  <a:cubicBezTo>
                    <a:pt x="108255" y="132908"/>
                    <a:pt x="108582" y="133608"/>
                    <a:pt x="109609" y="133748"/>
                  </a:cubicBezTo>
                  <a:cubicBezTo>
                    <a:pt x="108535" y="135757"/>
                    <a:pt x="107181" y="137625"/>
                    <a:pt x="104939" y="138839"/>
                  </a:cubicBezTo>
                  <a:cubicBezTo>
                    <a:pt x="103466" y="139645"/>
                    <a:pt x="102086" y="140076"/>
                    <a:pt x="100913" y="140076"/>
                  </a:cubicBezTo>
                  <a:cubicBezTo>
                    <a:pt x="98552" y="140076"/>
                    <a:pt x="97030" y="138333"/>
                    <a:pt x="97280" y="134402"/>
                  </a:cubicBezTo>
                  <a:cubicBezTo>
                    <a:pt x="97513" y="131227"/>
                    <a:pt x="98074" y="128611"/>
                    <a:pt x="98167" y="125342"/>
                  </a:cubicBezTo>
                  <a:cubicBezTo>
                    <a:pt x="99428" y="120298"/>
                    <a:pt x="98261" y="117683"/>
                    <a:pt x="93871" y="117403"/>
                  </a:cubicBezTo>
                  <a:cubicBezTo>
                    <a:pt x="91629" y="117496"/>
                    <a:pt x="89854" y="117496"/>
                    <a:pt x="88593" y="118430"/>
                  </a:cubicBezTo>
                  <a:cubicBezTo>
                    <a:pt x="88145" y="118724"/>
                    <a:pt x="87626" y="118870"/>
                    <a:pt x="87032" y="118870"/>
                  </a:cubicBezTo>
                  <a:cubicBezTo>
                    <a:pt x="86019" y="118870"/>
                    <a:pt x="84788" y="118444"/>
                    <a:pt x="83316" y="117590"/>
                  </a:cubicBezTo>
                  <a:cubicBezTo>
                    <a:pt x="78786" y="114180"/>
                    <a:pt x="75377" y="112406"/>
                    <a:pt x="73089" y="112406"/>
                  </a:cubicBezTo>
                  <a:cubicBezTo>
                    <a:pt x="75284" y="114881"/>
                    <a:pt x="75891" y="117356"/>
                    <a:pt x="74163" y="119831"/>
                  </a:cubicBezTo>
                  <a:cubicBezTo>
                    <a:pt x="75984" y="120672"/>
                    <a:pt x="75937" y="121513"/>
                    <a:pt x="74069" y="122307"/>
                  </a:cubicBezTo>
                  <a:cubicBezTo>
                    <a:pt x="73768" y="122316"/>
                    <a:pt x="73465" y="122321"/>
                    <a:pt x="73159" y="122321"/>
                  </a:cubicBezTo>
                  <a:cubicBezTo>
                    <a:pt x="69045" y="122321"/>
                    <a:pt x="64463" y="121459"/>
                    <a:pt x="59639" y="120112"/>
                  </a:cubicBezTo>
                  <a:cubicBezTo>
                    <a:pt x="59222" y="120028"/>
                    <a:pt x="58891" y="119987"/>
                    <a:pt x="58647" y="119987"/>
                  </a:cubicBezTo>
                  <a:cubicBezTo>
                    <a:pt x="57934" y="119987"/>
                    <a:pt x="57974" y="120338"/>
                    <a:pt x="58845" y="120999"/>
                  </a:cubicBezTo>
                  <a:cubicBezTo>
                    <a:pt x="62627" y="122540"/>
                    <a:pt x="64636" y="124782"/>
                    <a:pt x="64636" y="128004"/>
                  </a:cubicBezTo>
                  <a:cubicBezTo>
                    <a:pt x="62207" y="128051"/>
                    <a:pt x="60199" y="128191"/>
                    <a:pt x="59078" y="128424"/>
                  </a:cubicBezTo>
                  <a:cubicBezTo>
                    <a:pt x="58637" y="128712"/>
                    <a:pt x="58188" y="128874"/>
                    <a:pt x="57741" y="128874"/>
                  </a:cubicBezTo>
                  <a:cubicBezTo>
                    <a:pt x="57099" y="128874"/>
                    <a:pt x="56461" y="128541"/>
                    <a:pt x="55856" y="127771"/>
                  </a:cubicBezTo>
                  <a:cubicBezTo>
                    <a:pt x="53147" y="124969"/>
                    <a:pt x="52820" y="122447"/>
                    <a:pt x="55949" y="120345"/>
                  </a:cubicBezTo>
                  <a:cubicBezTo>
                    <a:pt x="57677" y="119131"/>
                    <a:pt x="60246" y="116329"/>
                    <a:pt x="63375" y="112126"/>
                  </a:cubicBezTo>
                  <a:cubicBezTo>
                    <a:pt x="65523" y="111986"/>
                    <a:pt x="67391" y="111518"/>
                    <a:pt x="69493" y="111238"/>
                  </a:cubicBezTo>
                  <a:cubicBezTo>
                    <a:pt x="77946" y="110164"/>
                    <a:pt x="85978" y="108343"/>
                    <a:pt x="92376" y="104793"/>
                  </a:cubicBezTo>
                  <a:cubicBezTo>
                    <a:pt x="92746" y="104680"/>
                    <a:pt x="93085" y="104622"/>
                    <a:pt x="93393" y="104622"/>
                  </a:cubicBezTo>
                  <a:close/>
                  <a:moveTo>
                    <a:pt x="57771" y="139026"/>
                  </a:moveTo>
                  <a:cubicBezTo>
                    <a:pt x="57911" y="139026"/>
                    <a:pt x="58097" y="139399"/>
                    <a:pt x="58097" y="139960"/>
                  </a:cubicBezTo>
                  <a:cubicBezTo>
                    <a:pt x="58097" y="140473"/>
                    <a:pt x="57957" y="140940"/>
                    <a:pt x="57771" y="140940"/>
                  </a:cubicBezTo>
                  <a:cubicBezTo>
                    <a:pt x="57584" y="140894"/>
                    <a:pt x="57444" y="140427"/>
                    <a:pt x="57444" y="139960"/>
                  </a:cubicBezTo>
                  <a:cubicBezTo>
                    <a:pt x="57444" y="139399"/>
                    <a:pt x="57584" y="139026"/>
                    <a:pt x="57771" y="139026"/>
                  </a:cubicBezTo>
                  <a:close/>
                  <a:moveTo>
                    <a:pt x="54082" y="128387"/>
                  </a:moveTo>
                  <a:cubicBezTo>
                    <a:pt x="54535" y="128387"/>
                    <a:pt x="55051" y="128492"/>
                    <a:pt x="55576" y="128705"/>
                  </a:cubicBezTo>
                  <a:cubicBezTo>
                    <a:pt x="56445" y="129034"/>
                    <a:pt x="57430" y="129249"/>
                    <a:pt x="58617" y="129249"/>
                  </a:cubicBezTo>
                  <a:cubicBezTo>
                    <a:pt x="59279" y="129249"/>
                    <a:pt x="60003" y="129182"/>
                    <a:pt x="60806" y="129032"/>
                  </a:cubicBezTo>
                  <a:cubicBezTo>
                    <a:pt x="61411" y="128900"/>
                    <a:pt x="62032" y="128843"/>
                    <a:pt x="62658" y="128843"/>
                  </a:cubicBezTo>
                  <a:cubicBezTo>
                    <a:pt x="63143" y="128843"/>
                    <a:pt x="63633" y="128877"/>
                    <a:pt x="64122" y="128938"/>
                  </a:cubicBezTo>
                  <a:cubicBezTo>
                    <a:pt x="65243" y="129592"/>
                    <a:pt x="65149" y="130106"/>
                    <a:pt x="63842" y="130339"/>
                  </a:cubicBezTo>
                  <a:cubicBezTo>
                    <a:pt x="61413" y="132581"/>
                    <a:pt x="59592" y="134963"/>
                    <a:pt x="59312" y="137204"/>
                  </a:cubicBezTo>
                  <a:cubicBezTo>
                    <a:pt x="58471" y="136084"/>
                    <a:pt x="60199" y="133188"/>
                    <a:pt x="62954" y="129639"/>
                  </a:cubicBezTo>
                  <a:lnTo>
                    <a:pt x="62954" y="129639"/>
                  </a:lnTo>
                  <a:cubicBezTo>
                    <a:pt x="61273" y="130946"/>
                    <a:pt x="59732" y="132628"/>
                    <a:pt x="58378" y="134496"/>
                  </a:cubicBezTo>
                  <a:cubicBezTo>
                    <a:pt x="58658" y="133281"/>
                    <a:pt x="59639" y="131600"/>
                    <a:pt x="60993" y="129826"/>
                  </a:cubicBezTo>
                  <a:lnTo>
                    <a:pt x="60993" y="129826"/>
                  </a:lnTo>
                  <a:cubicBezTo>
                    <a:pt x="58051" y="132020"/>
                    <a:pt x="55996" y="135243"/>
                    <a:pt x="56323" y="141267"/>
                  </a:cubicBezTo>
                  <a:cubicBezTo>
                    <a:pt x="55202" y="137625"/>
                    <a:pt x="55996" y="134169"/>
                    <a:pt x="58331" y="130760"/>
                  </a:cubicBezTo>
                  <a:lnTo>
                    <a:pt x="58331" y="130760"/>
                  </a:lnTo>
                  <a:lnTo>
                    <a:pt x="55062" y="134169"/>
                  </a:lnTo>
                  <a:lnTo>
                    <a:pt x="58004" y="129639"/>
                  </a:lnTo>
                  <a:lnTo>
                    <a:pt x="56183" y="130246"/>
                  </a:lnTo>
                  <a:lnTo>
                    <a:pt x="56183" y="130246"/>
                  </a:lnTo>
                  <a:lnTo>
                    <a:pt x="56323" y="129545"/>
                  </a:lnTo>
                  <a:lnTo>
                    <a:pt x="56323" y="129545"/>
                  </a:lnTo>
                  <a:lnTo>
                    <a:pt x="55202" y="130106"/>
                  </a:lnTo>
                  <a:lnTo>
                    <a:pt x="55202" y="129312"/>
                  </a:lnTo>
                  <a:lnTo>
                    <a:pt x="53661" y="130526"/>
                  </a:lnTo>
                  <a:lnTo>
                    <a:pt x="53661" y="130526"/>
                  </a:lnTo>
                  <a:lnTo>
                    <a:pt x="53988" y="129218"/>
                  </a:lnTo>
                  <a:cubicBezTo>
                    <a:pt x="53877" y="129158"/>
                    <a:pt x="53773" y="129130"/>
                    <a:pt x="53673" y="129130"/>
                  </a:cubicBezTo>
                  <a:cubicBezTo>
                    <a:pt x="53309" y="129130"/>
                    <a:pt x="53000" y="129499"/>
                    <a:pt x="52633" y="130012"/>
                  </a:cubicBezTo>
                  <a:cubicBezTo>
                    <a:pt x="52341" y="128939"/>
                    <a:pt x="53044" y="128387"/>
                    <a:pt x="54082" y="128387"/>
                  </a:cubicBezTo>
                  <a:close/>
                  <a:moveTo>
                    <a:pt x="53941" y="138559"/>
                  </a:moveTo>
                  <a:cubicBezTo>
                    <a:pt x="54175" y="139633"/>
                    <a:pt x="54501" y="140520"/>
                    <a:pt x="55015" y="140987"/>
                  </a:cubicBezTo>
                  <a:cubicBezTo>
                    <a:pt x="55126" y="141392"/>
                    <a:pt x="54975" y="141652"/>
                    <a:pt x="54791" y="141652"/>
                  </a:cubicBezTo>
                  <a:cubicBezTo>
                    <a:pt x="54742" y="141652"/>
                    <a:pt x="54691" y="141634"/>
                    <a:pt x="54642" y="141594"/>
                  </a:cubicBezTo>
                  <a:cubicBezTo>
                    <a:pt x="53894" y="140520"/>
                    <a:pt x="53801" y="139493"/>
                    <a:pt x="53941" y="138559"/>
                  </a:cubicBezTo>
                  <a:close/>
                  <a:moveTo>
                    <a:pt x="43340" y="141174"/>
                  </a:moveTo>
                  <a:cubicBezTo>
                    <a:pt x="43387" y="141174"/>
                    <a:pt x="43620" y="141361"/>
                    <a:pt x="43807" y="141641"/>
                  </a:cubicBezTo>
                  <a:cubicBezTo>
                    <a:pt x="43994" y="141968"/>
                    <a:pt x="44087" y="142248"/>
                    <a:pt x="43994" y="142342"/>
                  </a:cubicBezTo>
                  <a:cubicBezTo>
                    <a:pt x="43947" y="142342"/>
                    <a:pt x="43713" y="142201"/>
                    <a:pt x="43480" y="141875"/>
                  </a:cubicBezTo>
                  <a:cubicBezTo>
                    <a:pt x="43340" y="141548"/>
                    <a:pt x="43153" y="141267"/>
                    <a:pt x="43340" y="141174"/>
                  </a:cubicBezTo>
                  <a:close/>
                  <a:moveTo>
                    <a:pt x="39884" y="140940"/>
                  </a:moveTo>
                  <a:cubicBezTo>
                    <a:pt x="41051" y="141408"/>
                    <a:pt x="41051" y="142528"/>
                    <a:pt x="39557" y="143276"/>
                  </a:cubicBezTo>
                  <a:cubicBezTo>
                    <a:pt x="38436" y="142809"/>
                    <a:pt x="38530" y="141828"/>
                    <a:pt x="39884" y="140940"/>
                  </a:cubicBezTo>
                  <a:close/>
                  <a:moveTo>
                    <a:pt x="32483" y="142864"/>
                  </a:moveTo>
                  <a:cubicBezTo>
                    <a:pt x="32642" y="142864"/>
                    <a:pt x="32823" y="142876"/>
                    <a:pt x="33019" y="142902"/>
                  </a:cubicBezTo>
                  <a:cubicBezTo>
                    <a:pt x="33626" y="143042"/>
                    <a:pt x="34093" y="143276"/>
                    <a:pt x="34093" y="143462"/>
                  </a:cubicBezTo>
                  <a:cubicBezTo>
                    <a:pt x="34035" y="143578"/>
                    <a:pt x="33817" y="143658"/>
                    <a:pt x="33515" y="143658"/>
                  </a:cubicBezTo>
                  <a:cubicBezTo>
                    <a:pt x="33329" y="143658"/>
                    <a:pt x="33111" y="143627"/>
                    <a:pt x="32879" y="143556"/>
                  </a:cubicBezTo>
                  <a:cubicBezTo>
                    <a:pt x="32225" y="143509"/>
                    <a:pt x="31711" y="143276"/>
                    <a:pt x="31805" y="143042"/>
                  </a:cubicBezTo>
                  <a:cubicBezTo>
                    <a:pt x="31805" y="142941"/>
                    <a:pt x="32071" y="142864"/>
                    <a:pt x="32483" y="142864"/>
                  </a:cubicBezTo>
                  <a:close/>
                  <a:moveTo>
                    <a:pt x="103354" y="141955"/>
                  </a:moveTo>
                  <a:cubicBezTo>
                    <a:pt x="103370" y="141955"/>
                    <a:pt x="103385" y="141959"/>
                    <a:pt x="103398" y="141968"/>
                  </a:cubicBezTo>
                  <a:cubicBezTo>
                    <a:pt x="103585" y="142061"/>
                    <a:pt x="103491" y="142482"/>
                    <a:pt x="103258" y="143089"/>
                  </a:cubicBezTo>
                  <a:cubicBezTo>
                    <a:pt x="103048" y="143549"/>
                    <a:pt x="102802" y="143897"/>
                    <a:pt x="102652" y="143897"/>
                  </a:cubicBezTo>
                  <a:cubicBezTo>
                    <a:pt x="102635" y="143897"/>
                    <a:pt x="102618" y="143892"/>
                    <a:pt x="102604" y="143883"/>
                  </a:cubicBezTo>
                  <a:cubicBezTo>
                    <a:pt x="102464" y="143789"/>
                    <a:pt x="102511" y="143369"/>
                    <a:pt x="102744" y="142855"/>
                  </a:cubicBezTo>
                  <a:cubicBezTo>
                    <a:pt x="102913" y="142348"/>
                    <a:pt x="103197" y="141955"/>
                    <a:pt x="103354" y="141955"/>
                  </a:cubicBezTo>
                  <a:close/>
                  <a:moveTo>
                    <a:pt x="43059" y="142381"/>
                  </a:moveTo>
                  <a:cubicBezTo>
                    <a:pt x="43217" y="142381"/>
                    <a:pt x="43512" y="142579"/>
                    <a:pt x="43807" y="143042"/>
                  </a:cubicBezTo>
                  <a:cubicBezTo>
                    <a:pt x="44087" y="143509"/>
                    <a:pt x="44134" y="143836"/>
                    <a:pt x="44087" y="143929"/>
                  </a:cubicBezTo>
                  <a:cubicBezTo>
                    <a:pt x="44075" y="143933"/>
                    <a:pt x="44062" y="143935"/>
                    <a:pt x="44048" y="143935"/>
                  </a:cubicBezTo>
                  <a:cubicBezTo>
                    <a:pt x="43892" y="143935"/>
                    <a:pt x="43596" y="143707"/>
                    <a:pt x="43340" y="143322"/>
                  </a:cubicBezTo>
                  <a:cubicBezTo>
                    <a:pt x="43013" y="142855"/>
                    <a:pt x="42873" y="142482"/>
                    <a:pt x="43013" y="142388"/>
                  </a:cubicBezTo>
                  <a:cubicBezTo>
                    <a:pt x="43027" y="142384"/>
                    <a:pt x="43042" y="142381"/>
                    <a:pt x="43059" y="142381"/>
                  </a:cubicBezTo>
                  <a:close/>
                  <a:moveTo>
                    <a:pt x="32795" y="144032"/>
                  </a:moveTo>
                  <a:cubicBezTo>
                    <a:pt x="32922" y="144032"/>
                    <a:pt x="33062" y="144043"/>
                    <a:pt x="33206" y="144069"/>
                  </a:cubicBezTo>
                  <a:cubicBezTo>
                    <a:pt x="33766" y="144163"/>
                    <a:pt x="34140" y="144396"/>
                    <a:pt x="34140" y="144537"/>
                  </a:cubicBezTo>
                  <a:cubicBezTo>
                    <a:pt x="34140" y="144642"/>
                    <a:pt x="33877" y="144694"/>
                    <a:pt x="33509" y="144694"/>
                  </a:cubicBezTo>
                  <a:cubicBezTo>
                    <a:pt x="33387" y="144694"/>
                    <a:pt x="33252" y="144688"/>
                    <a:pt x="33112" y="144677"/>
                  </a:cubicBezTo>
                  <a:cubicBezTo>
                    <a:pt x="32598" y="144537"/>
                    <a:pt x="32225" y="144396"/>
                    <a:pt x="32225" y="144210"/>
                  </a:cubicBezTo>
                  <a:cubicBezTo>
                    <a:pt x="32225" y="144109"/>
                    <a:pt x="32467" y="144032"/>
                    <a:pt x="32795" y="144032"/>
                  </a:cubicBezTo>
                  <a:close/>
                  <a:moveTo>
                    <a:pt x="107075" y="143491"/>
                  </a:moveTo>
                  <a:cubicBezTo>
                    <a:pt x="107096" y="143491"/>
                    <a:pt x="107116" y="143497"/>
                    <a:pt x="107134" y="143509"/>
                  </a:cubicBezTo>
                  <a:cubicBezTo>
                    <a:pt x="107274" y="143509"/>
                    <a:pt x="107181" y="143929"/>
                    <a:pt x="107041" y="144396"/>
                  </a:cubicBezTo>
                  <a:cubicBezTo>
                    <a:pt x="106917" y="144768"/>
                    <a:pt x="106647" y="145066"/>
                    <a:pt x="106489" y="145066"/>
                  </a:cubicBezTo>
                  <a:cubicBezTo>
                    <a:pt x="106469" y="145066"/>
                    <a:pt x="106450" y="145061"/>
                    <a:pt x="106433" y="145050"/>
                  </a:cubicBezTo>
                  <a:cubicBezTo>
                    <a:pt x="106340" y="145050"/>
                    <a:pt x="106433" y="144630"/>
                    <a:pt x="106527" y="144163"/>
                  </a:cubicBezTo>
                  <a:cubicBezTo>
                    <a:pt x="106730" y="143756"/>
                    <a:pt x="106934" y="143491"/>
                    <a:pt x="107075" y="143491"/>
                  </a:cubicBezTo>
                  <a:close/>
                  <a:moveTo>
                    <a:pt x="42546" y="143696"/>
                  </a:moveTo>
                  <a:cubicBezTo>
                    <a:pt x="42639" y="143696"/>
                    <a:pt x="42826" y="143929"/>
                    <a:pt x="43060" y="144303"/>
                  </a:cubicBezTo>
                  <a:cubicBezTo>
                    <a:pt x="43246" y="144677"/>
                    <a:pt x="43340" y="145050"/>
                    <a:pt x="43153" y="145050"/>
                  </a:cubicBezTo>
                  <a:cubicBezTo>
                    <a:pt x="43142" y="145061"/>
                    <a:pt x="43129" y="145067"/>
                    <a:pt x="43114" y="145067"/>
                  </a:cubicBezTo>
                  <a:cubicBezTo>
                    <a:pt x="43005" y="145067"/>
                    <a:pt x="42804" y="144783"/>
                    <a:pt x="42639" y="144537"/>
                  </a:cubicBezTo>
                  <a:cubicBezTo>
                    <a:pt x="42499" y="144163"/>
                    <a:pt x="42406" y="143743"/>
                    <a:pt x="42546" y="143696"/>
                  </a:cubicBezTo>
                  <a:close/>
                  <a:moveTo>
                    <a:pt x="20024" y="139945"/>
                  </a:moveTo>
                  <a:cubicBezTo>
                    <a:pt x="20564" y="139945"/>
                    <a:pt x="20762" y="140393"/>
                    <a:pt x="21017" y="141267"/>
                  </a:cubicBezTo>
                  <a:cubicBezTo>
                    <a:pt x="21810" y="142061"/>
                    <a:pt x="22324" y="142622"/>
                    <a:pt x="22324" y="143276"/>
                  </a:cubicBezTo>
                  <a:cubicBezTo>
                    <a:pt x="23840" y="144512"/>
                    <a:pt x="23823" y="145101"/>
                    <a:pt x="22330" y="145101"/>
                  </a:cubicBezTo>
                  <a:cubicBezTo>
                    <a:pt x="22075" y="145101"/>
                    <a:pt x="21777" y="145084"/>
                    <a:pt x="21437" y="145050"/>
                  </a:cubicBezTo>
                  <a:cubicBezTo>
                    <a:pt x="20690" y="144817"/>
                    <a:pt x="20223" y="144303"/>
                    <a:pt x="20223" y="143276"/>
                  </a:cubicBezTo>
                  <a:lnTo>
                    <a:pt x="19475" y="140053"/>
                  </a:lnTo>
                  <a:cubicBezTo>
                    <a:pt x="19691" y="139981"/>
                    <a:pt x="19871" y="139945"/>
                    <a:pt x="20024" y="139945"/>
                  </a:cubicBezTo>
                  <a:close/>
                  <a:moveTo>
                    <a:pt x="105995" y="143077"/>
                  </a:moveTo>
                  <a:cubicBezTo>
                    <a:pt x="106018" y="143077"/>
                    <a:pt x="106040" y="143081"/>
                    <a:pt x="106060" y="143089"/>
                  </a:cubicBezTo>
                  <a:cubicBezTo>
                    <a:pt x="106247" y="143089"/>
                    <a:pt x="106153" y="143696"/>
                    <a:pt x="105826" y="144396"/>
                  </a:cubicBezTo>
                  <a:cubicBezTo>
                    <a:pt x="105467" y="144935"/>
                    <a:pt x="105108" y="145473"/>
                    <a:pt x="104874" y="145473"/>
                  </a:cubicBezTo>
                  <a:cubicBezTo>
                    <a:pt x="104864" y="145473"/>
                    <a:pt x="104855" y="145472"/>
                    <a:pt x="104846" y="145471"/>
                  </a:cubicBezTo>
                  <a:cubicBezTo>
                    <a:pt x="104612" y="145377"/>
                    <a:pt x="104705" y="144770"/>
                    <a:pt x="105079" y="144116"/>
                  </a:cubicBezTo>
                  <a:cubicBezTo>
                    <a:pt x="105335" y="143518"/>
                    <a:pt x="105748" y="143077"/>
                    <a:pt x="105995" y="143077"/>
                  </a:cubicBezTo>
                  <a:close/>
                  <a:moveTo>
                    <a:pt x="33254" y="145013"/>
                  </a:moveTo>
                  <a:cubicBezTo>
                    <a:pt x="33352" y="145013"/>
                    <a:pt x="33462" y="145024"/>
                    <a:pt x="33579" y="145050"/>
                  </a:cubicBezTo>
                  <a:cubicBezTo>
                    <a:pt x="34046" y="145144"/>
                    <a:pt x="34326" y="145284"/>
                    <a:pt x="34326" y="145424"/>
                  </a:cubicBezTo>
                  <a:cubicBezTo>
                    <a:pt x="34293" y="145490"/>
                    <a:pt x="34097" y="145556"/>
                    <a:pt x="33836" y="145556"/>
                  </a:cubicBezTo>
                  <a:cubicBezTo>
                    <a:pt x="33728" y="145556"/>
                    <a:pt x="33609" y="145545"/>
                    <a:pt x="33486" y="145517"/>
                  </a:cubicBezTo>
                  <a:cubicBezTo>
                    <a:pt x="33112" y="145424"/>
                    <a:pt x="32739" y="145284"/>
                    <a:pt x="32832" y="145190"/>
                  </a:cubicBezTo>
                  <a:cubicBezTo>
                    <a:pt x="32832" y="145089"/>
                    <a:pt x="33002" y="145013"/>
                    <a:pt x="33254" y="145013"/>
                  </a:cubicBezTo>
                  <a:close/>
                  <a:moveTo>
                    <a:pt x="41751" y="144570"/>
                  </a:moveTo>
                  <a:cubicBezTo>
                    <a:pt x="41921" y="144570"/>
                    <a:pt x="42279" y="144971"/>
                    <a:pt x="42406" y="145564"/>
                  </a:cubicBezTo>
                  <a:cubicBezTo>
                    <a:pt x="42686" y="146171"/>
                    <a:pt x="42686" y="146731"/>
                    <a:pt x="42406" y="146778"/>
                  </a:cubicBezTo>
                  <a:cubicBezTo>
                    <a:pt x="42266" y="146778"/>
                    <a:pt x="41939" y="146311"/>
                    <a:pt x="41799" y="145797"/>
                  </a:cubicBezTo>
                  <a:cubicBezTo>
                    <a:pt x="41565" y="145190"/>
                    <a:pt x="41565" y="144677"/>
                    <a:pt x="41705" y="144583"/>
                  </a:cubicBezTo>
                  <a:cubicBezTo>
                    <a:pt x="41718" y="144575"/>
                    <a:pt x="41734" y="144570"/>
                    <a:pt x="41751" y="144570"/>
                  </a:cubicBezTo>
                  <a:close/>
                  <a:moveTo>
                    <a:pt x="96047" y="143504"/>
                  </a:moveTo>
                  <a:cubicBezTo>
                    <a:pt x="96356" y="143504"/>
                    <a:pt x="96572" y="143981"/>
                    <a:pt x="96906" y="144723"/>
                  </a:cubicBezTo>
                  <a:cubicBezTo>
                    <a:pt x="97046" y="145097"/>
                    <a:pt x="96906" y="145330"/>
                    <a:pt x="97140" y="145564"/>
                  </a:cubicBezTo>
                  <a:cubicBezTo>
                    <a:pt x="97280" y="145891"/>
                    <a:pt x="97747" y="145984"/>
                    <a:pt x="97934" y="146218"/>
                  </a:cubicBezTo>
                  <a:cubicBezTo>
                    <a:pt x="98447" y="147058"/>
                    <a:pt x="98354" y="147759"/>
                    <a:pt x="98261" y="147806"/>
                  </a:cubicBezTo>
                  <a:cubicBezTo>
                    <a:pt x="98238" y="147821"/>
                    <a:pt x="98221" y="147828"/>
                    <a:pt x="98206" y="147828"/>
                  </a:cubicBezTo>
                  <a:cubicBezTo>
                    <a:pt x="98128" y="147828"/>
                    <a:pt x="98130" y="147615"/>
                    <a:pt x="97934" y="147105"/>
                  </a:cubicBezTo>
                  <a:cubicBezTo>
                    <a:pt x="97840" y="147199"/>
                    <a:pt x="97794" y="147245"/>
                    <a:pt x="97794" y="147339"/>
                  </a:cubicBezTo>
                  <a:cubicBezTo>
                    <a:pt x="97547" y="147585"/>
                    <a:pt x="97327" y="147779"/>
                    <a:pt x="97194" y="147779"/>
                  </a:cubicBezTo>
                  <a:cubicBezTo>
                    <a:pt x="97150" y="147779"/>
                    <a:pt x="97116" y="147758"/>
                    <a:pt x="97093" y="147712"/>
                  </a:cubicBezTo>
                  <a:cubicBezTo>
                    <a:pt x="96953" y="147619"/>
                    <a:pt x="97000" y="147245"/>
                    <a:pt x="97233" y="146965"/>
                  </a:cubicBezTo>
                  <a:lnTo>
                    <a:pt x="97560" y="146638"/>
                  </a:lnTo>
                  <a:cubicBezTo>
                    <a:pt x="97467" y="146545"/>
                    <a:pt x="97467" y="146498"/>
                    <a:pt x="97420" y="146405"/>
                  </a:cubicBezTo>
                  <a:cubicBezTo>
                    <a:pt x="97327" y="146498"/>
                    <a:pt x="97327" y="146545"/>
                    <a:pt x="97280" y="146638"/>
                  </a:cubicBezTo>
                  <a:cubicBezTo>
                    <a:pt x="96988" y="147003"/>
                    <a:pt x="96724" y="147197"/>
                    <a:pt x="96534" y="147197"/>
                  </a:cubicBezTo>
                  <a:cubicBezTo>
                    <a:pt x="96481" y="147197"/>
                    <a:pt x="96433" y="147182"/>
                    <a:pt x="96393" y="147152"/>
                  </a:cubicBezTo>
                  <a:cubicBezTo>
                    <a:pt x="96253" y="147105"/>
                    <a:pt x="96299" y="146638"/>
                    <a:pt x="96626" y="146264"/>
                  </a:cubicBezTo>
                  <a:cubicBezTo>
                    <a:pt x="96720" y="146124"/>
                    <a:pt x="96860" y="146031"/>
                    <a:pt x="96906" y="145938"/>
                  </a:cubicBezTo>
                  <a:cubicBezTo>
                    <a:pt x="96860" y="145891"/>
                    <a:pt x="96860" y="145844"/>
                    <a:pt x="96813" y="145844"/>
                  </a:cubicBezTo>
                  <a:cubicBezTo>
                    <a:pt x="96543" y="146114"/>
                    <a:pt x="96241" y="146289"/>
                    <a:pt x="96065" y="146289"/>
                  </a:cubicBezTo>
                  <a:cubicBezTo>
                    <a:pt x="96028" y="146289"/>
                    <a:pt x="95997" y="146281"/>
                    <a:pt x="95972" y="146264"/>
                  </a:cubicBezTo>
                  <a:cubicBezTo>
                    <a:pt x="95832" y="146124"/>
                    <a:pt x="95879" y="145751"/>
                    <a:pt x="96206" y="145377"/>
                  </a:cubicBezTo>
                  <a:cubicBezTo>
                    <a:pt x="96206" y="145284"/>
                    <a:pt x="96299" y="145237"/>
                    <a:pt x="96346" y="145237"/>
                  </a:cubicBezTo>
                  <a:cubicBezTo>
                    <a:pt x="96206" y="145097"/>
                    <a:pt x="96206" y="145004"/>
                    <a:pt x="96112" y="144910"/>
                  </a:cubicBezTo>
                  <a:cubicBezTo>
                    <a:pt x="95944" y="145011"/>
                    <a:pt x="95824" y="145088"/>
                    <a:pt x="95718" y="145088"/>
                  </a:cubicBezTo>
                  <a:cubicBezTo>
                    <a:pt x="95677" y="145088"/>
                    <a:pt x="95638" y="145076"/>
                    <a:pt x="95599" y="145050"/>
                  </a:cubicBezTo>
                  <a:cubicBezTo>
                    <a:pt x="95505" y="144957"/>
                    <a:pt x="95599" y="144723"/>
                    <a:pt x="95786" y="144396"/>
                  </a:cubicBezTo>
                  <a:cubicBezTo>
                    <a:pt x="95692" y="144069"/>
                    <a:pt x="95599" y="143789"/>
                    <a:pt x="95786" y="143602"/>
                  </a:cubicBezTo>
                  <a:cubicBezTo>
                    <a:pt x="95881" y="143535"/>
                    <a:pt x="95967" y="143504"/>
                    <a:pt x="96047" y="143504"/>
                  </a:cubicBezTo>
                  <a:close/>
                  <a:moveTo>
                    <a:pt x="22882" y="146391"/>
                  </a:moveTo>
                  <a:cubicBezTo>
                    <a:pt x="23161" y="146391"/>
                    <a:pt x="23356" y="146772"/>
                    <a:pt x="23398" y="147152"/>
                  </a:cubicBezTo>
                  <a:cubicBezTo>
                    <a:pt x="23492" y="147619"/>
                    <a:pt x="23352" y="147992"/>
                    <a:pt x="23025" y="148086"/>
                  </a:cubicBezTo>
                  <a:cubicBezTo>
                    <a:pt x="23003" y="148095"/>
                    <a:pt x="22979" y="148099"/>
                    <a:pt x="22956" y="148099"/>
                  </a:cubicBezTo>
                  <a:cubicBezTo>
                    <a:pt x="22732" y="148099"/>
                    <a:pt x="22460" y="147715"/>
                    <a:pt x="22418" y="147292"/>
                  </a:cubicBezTo>
                  <a:cubicBezTo>
                    <a:pt x="22418" y="146872"/>
                    <a:pt x="22558" y="146405"/>
                    <a:pt x="22791" y="146405"/>
                  </a:cubicBezTo>
                  <a:cubicBezTo>
                    <a:pt x="22822" y="146396"/>
                    <a:pt x="22853" y="146391"/>
                    <a:pt x="22882" y="146391"/>
                  </a:cubicBezTo>
                  <a:close/>
                  <a:moveTo>
                    <a:pt x="87242" y="121430"/>
                  </a:moveTo>
                  <a:cubicBezTo>
                    <a:pt x="88277" y="121430"/>
                    <a:pt x="88972" y="122281"/>
                    <a:pt x="89201" y="124035"/>
                  </a:cubicBezTo>
                  <a:lnTo>
                    <a:pt x="89434" y="126463"/>
                  </a:lnTo>
                  <a:cubicBezTo>
                    <a:pt x="90321" y="127724"/>
                    <a:pt x="90695" y="129312"/>
                    <a:pt x="89761" y="131507"/>
                  </a:cubicBezTo>
                  <a:cubicBezTo>
                    <a:pt x="90135" y="133048"/>
                    <a:pt x="91069" y="134402"/>
                    <a:pt x="92423" y="135570"/>
                  </a:cubicBezTo>
                  <a:cubicBezTo>
                    <a:pt x="93591" y="136410"/>
                    <a:pt x="93731" y="138045"/>
                    <a:pt x="92330" y="140287"/>
                  </a:cubicBezTo>
                  <a:cubicBezTo>
                    <a:pt x="91069" y="143602"/>
                    <a:pt x="89247" y="145657"/>
                    <a:pt x="87659" y="147852"/>
                  </a:cubicBezTo>
                  <a:cubicBezTo>
                    <a:pt x="87659" y="147946"/>
                    <a:pt x="87519" y="147992"/>
                    <a:pt x="87519" y="148086"/>
                  </a:cubicBezTo>
                  <a:cubicBezTo>
                    <a:pt x="87485" y="148120"/>
                    <a:pt x="87457" y="148148"/>
                    <a:pt x="87431" y="148176"/>
                  </a:cubicBezTo>
                  <a:lnTo>
                    <a:pt x="87431" y="148176"/>
                  </a:lnTo>
                  <a:cubicBezTo>
                    <a:pt x="87457" y="148135"/>
                    <a:pt x="87485" y="148090"/>
                    <a:pt x="87519" y="148039"/>
                  </a:cubicBezTo>
                  <a:cubicBezTo>
                    <a:pt x="87426" y="147666"/>
                    <a:pt x="87379" y="147245"/>
                    <a:pt x="87286" y="146918"/>
                  </a:cubicBezTo>
                  <a:lnTo>
                    <a:pt x="87286" y="146918"/>
                  </a:lnTo>
                  <a:cubicBezTo>
                    <a:pt x="87519" y="147199"/>
                    <a:pt x="87613" y="147432"/>
                    <a:pt x="87659" y="147712"/>
                  </a:cubicBezTo>
                  <a:cubicBezTo>
                    <a:pt x="87893" y="147339"/>
                    <a:pt x="88126" y="146965"/>
                    <a:pt x="88360" y="146591"/>
                  </a:cubicBezTo>
                  <a:cubicBezTo>
                    <a:pt x="88267" y="146218"/>
                    <a:pt x="88220" y="145844"/>
                    <a:pt x="88126" y="145377"/>
                  </a:cubicBezTo>
                  <a:lnTo>
                    <a:pt x="88126" y="145377"/>
                  </a:lnTo>
                  <a:cubicBezTo>
                    <a:pt x="88267" y="145704"/>
                    <a:pt x="88453" y="145891"/>
                    <a:pt x="88547" y="146171"/>
                  </a:cubicBezTo>
                  <a:cubicBezTo>
                    <a:pt x="88687" y="145891"/>
                    <a:pt x="88920" y="145611"/>
                    <a:pt x="89107" y="145284"/>
                  </a:cubicBezTo>
                  <a:cubicBezTo>
                    <a:pt x="88967" y="144910"/>
                    <a:pt x="88874" y="144490"/>
                    <a:pt x="88734" y="144023"/>
                  </a:cubicBezTo>
                  <a:lnTo>
                    <a:pt x="88734" y="144023"/>
                  </a:lnTo>
                  <a:cubicBezTo>
                    <a:pt x="88967" y="144350"/>
                    <a:pt x="89107" y="144677"/>
                    <a:pt x="89294" y="144910"/>
                  </a:cubicBezTo>
                  <a:cubicBezTo>
                    <a:pt x="89528" y="144583"/>
                    <a:pt x="89714" y="144163"/>
                    <a:pt x="89854" y="143789"/>
                  </a:cubicBezTo>
                  <a:cubicBezTo>
                    <a:pt x="89761" y="143416"/>
                    <a:pt x="89668" y="143042"/>
                    <a:pt x="89574" y="142668"/>
                  </a:cubicBezTo>
                  <a:lnTo>
                    <a:pt x="89574" y="142668"/>
                  </a:lnTo>
                  <a:cubicBezTo>
                    <a:pt x="89668" y="142902"/>
                    <a:pt x="89854" y="143135"/>
                    <a:pt x="89995" y="143462"/>
                  </a:cubicBezTo>
                  <a:cubicBezTo>
                    <a:pt x="90228" y="142762"/>
                    <a:pt x="90368" y="142248"/>
                    <a:pt x="90462" y="141781"/>
                  </a:cubicBezTo>
                  <a:lnTo>
                    <a:pt x="90462" y="141781"/>
                  </a:lnTo>
                  <a:lnTo>
                    <a:pt x="82662" y="146545"/>
                  </a:lnTo>
                  <a:cubicBezTo>
                    <a:pt x="82972" y="146276"/>
                    <a:pt x="83282" y="146035"/>
                    <a:pt x="83587" y="145798"/>
                  </a:cubicBezTo>
                  <a:lnTo>
                    <a:pt x="83587" y="145798"/>
                  </a:lnTo>
                  <a:cubicBezTo>
                    <a:pt x="83590" y="145813"/>
                    <a:pt x="83593" y="145829"/>
                    <a:pt x="83596" y="145844"/>
                  </a:cubicBezTo>
                  <a:lnTo>
                    <a:pt x="83671" y="145732"/>
                  </a:lnTo>
                  <a:lnTo>
                    <a:pt x="83671" y="145732"/>
                  </a:lnTo>
                  <a:cubicBezTo>
                    <a:pt x="83643" y="145754"/>
                    <a:pt x="83615" y="145776"/>
                    <a:pt x="83587" y="145798"/>
                  </a:cubicBezTo>
                  <a:lnTo>
                    <a:pt x="83587" y="145798"/>
                  </a:lnTo>
                  <a:cubicBezTo>
                    <a:pt x="83497" y="145343"/>
                    <a:pt x="83408" y="144850"/>
                    <a:pt x="83363" y="144443"/>
                  </a:cubicBezTo>
                  <a:lnTo>
                    <a:pt x="83363" y="144443"/>
                  </a:lnTo>
                  <a:cubicBezTo>
                    <a:pt x="83596" y="144817"/>
                    <a:pt x="83690" y="145190"/>
                    <a:pt x="83783" y="145564"/>
                  </a:cubicBezTo>
                  <a:lnTo>
                    <a:pt x="83671" y="145732"/>
                  </a:lnTo>
                  <a:lnTo>
                    <a:pt x="83671" y="145732"/>
                  </a:lnTo>
                  <a:cubicBezTo>
                    <a:pt x="84028" y="145454"/>
                    <a:pt x="84379" y="145178"/>
                    <a:pt x="84717" y="144863"/>
                  </a:cubicBezTo>
                  <a:cubicBezTo>
                    <a:pt x="84624" y="144443"/>
                    <a:pt x="84577" y="143883"/>
                    <a:pt x="84484" y="143462"/>
                  </a:cubicBezTo>
                  <a:lnTo>
                    <a:pt x="84484" y="143462"/>
                  </a:lnTo>
                  <a:cubicBezTo>
                    <a:pt x="84717" y="143789"/>
                    <a:pt x="84857" y="144256"/>
                    <a:pt x="84997" y="144677"/>
                  </a:cubicBezTo>
                  <a:cubicBezTo>
                    <a:pt x="85138" y="144537"/>
                    <a:pt x="85371" y="144350"/>
                    <a:pt x="85558" y="144210"/>
                  </a:cubicBezTo>
                  <a:cubicBezTo>
                    <a:pt x="85464" y="143556"/>
                    <a:pt x="85418" y="142995"/>
                    <a:pt x="85324" y="142388"/>
                  </a:cubicBezTo>
                  <a:lnTo>
                    <a:pt x="85324" y="142388"/>
                  </a:lnTo>
                  <a:cubicBezTo>
                    <a:pt x="85651" y="142949"/>
                    <a:pt x="85791" y="143509"/>
                    <a:pt x="85932" y="143929"/>
                  </a:cubicBezTo>
                  <a:cubicBezTo>
                    <a:pt x="86118" y="143789"/>
                    <a:pt x="86352" y="143556"/>
                    <a:pt x="86585" y="143416"/>
                  </a:cubicBezTo>
                  <a:cubicBezTo>
                    <a:pt x="86492" y="142622"/>
                    <a:pt x="86445" y="141828"/>
                    <a:pt x="86258" y="140987"/>
                  </a:cubicBezTo>
                  <a:lnTo>
                    <a:pt x="86258" y="140987"/>
                  </a:lnTo>
                  <a:cubicBezTo>
                    <a:pt x="86632" y="141641"/>
                    <a:pt x="86866" y="142342"/>
                    <a:pt x="87052" y="142995"/>
                  </a:cubicBezTo>
                  <a:cubicBezTo>
                    <a:pt x="87239" y="142762"/>
                    <a:pt x="87379" y="142575"/>
                    <a:pt x="87613" y="142435"/>
                  </a:cubicBezTo>
                  <a:cubicBezTo>
                    <a:pt x="87519" y="141361"/>
                    <a:pt x="87379" y="140193"/>
                    <a:pt x="87239" y="139026"/>
                  </a:cubicBezTo>
                  <a:lnTo>
                    <a:pt x="87239" y="139026"/>
                  </a:lnTo>
                  <a:cubicBezTo>
                    <a:pt x="87800" y="140100"/>
                    <a:pt x="88173" y="141081"/>
                    <a:pt x="88173" y="141921"/>
                  </a:cubicBezTo>
                  <a:cubicBezTo>
                    <a:pt x="88313" y="141781"/>
                    <a:pt x="88453" y="141688"/>
                    <a:pt x="88593" y="141548"/>
                  </a:cubicBezTo>
                  <a:cubicBezTo>
                    <a:pt x="88500" y="140427"/>
                    <a:pt x="88407" y="139026"/>
                    <a:pt x="88173" y="137858"/>
                  </a:cubicBezTo>
                  <a:lnTo>
                    <a:pt x="88173" y="137858"/>
                  </a:lnTo>
                  <a:cubicBezTo>
                    <a:pt x="88734" y="138979"/>
                    <a:pt x="89154" y="140100"/>
                    <a:pt x="89247" y="141034"/>
                  </a:cubicBezTo>
                  <a:cubicBezTo>
                    <a:pt x="89247" y="140940"/>
                    <a:pt x="89387" y="140894"/>
                    <a:pt x="89481" y="140800"/>
                  </a:cubicBezTo>
                  <a:cubicBezTo>
                    <a:pt x="89481" y="139586"/>
                    <a:pt x="89247" y="137905"/>
                    <a:pt x="89014" y="136410"/>
                  </a:cubicBezTo>
                  <a:lnTo>
                    <a:pt x="89014" y="136410"/>
                  </a:lnTo>
                  <a:cubicBezTo>
                    <a:pt x="89761" y="137858"/>
                    <a:pt x="90135" y="139213"/>
                    <a:pt x="89995" y="140193"/>
                  </a:cubicBezTo>
                  <a:lnTo>
                    <a:pt x="90462" y="139773"/>
                  </a:lnTo>
                  <a:cubicBezTo>
                    <a:pt x="90368" y="137578"/>
                    <a:pt x="89621" y="135617"/>
                    <a:pt x="88920" y="133562"/>
                  </a:cubicBezTo>
                  <a:cubicBezTo>
                    <a:pt x="88623" y="134496"/>
                    <a:pt x="88596" y="134929"/>
                    <a:pt x="88418" y="134929"/>
                  </a:cubicBezTo>
                  <a:cubicBezTo>
                    <a:pt x="88400" y="134929"/>
                    <a:pt x="88381" y="134924"/>
                    <a:pt x="88360" y="134916"/>
                  </a:cubicBezTo>
                  <a:cubicBezTo>
                    <a:pt x="88453" y="133702"/>
                    <a:pt x="88453" y="133141"/>
                    <a:pt x="88220" y="133001"/>
                  </a:cubicBezTo>
                  <a:cubicBezTo>
                    <a:pt x="88080" y="134682"/>
                    <a:pt x="87659" y="135710"/>
                    <a:pt x="87146" y="136270"/>
                  </a:cubicBezTo>
                  <a:lnTo>
                    <a:pt x="87426" y="133562"/>
                  </a:lnTo>
                  <a:lnTo>
                    <a:pt x="87006" y="133562"/>
                  </a:lnTo>
                  <a:cubicBezTo>
                    <a:pt x="86632" y="135523"/>
                    <a:pt x="86539" y="136130"/>
                    <a:pt x="85791" y="136784"/>
                  </a:cubicBezTo>
                  <a:cubicBezTo>
                    <a:pt x="86072" y="135570"/>
                    <a:pt x="85932" y="134682"/>
                    <a:pt x="85932" y="134449"/>
                  </a:cubicBezTo>
                  <a:lnTo>
                    <a:pt x="85932" y="134449"/>
                  </a:lnTo>
                  <a:cubicBezTo>
                    <a:pt x="85698" y="134542"/>
                    <a:pt x="85558" y="134589"/>
                    <a:pt x="85371" y="134589"/>
                  </a:cubicBezTo>
                  <a:lnTo>
                    <a:pt x="85371" y="134823"/>
                  </a:lnTo>
                  <a:cubicBezTo>
                    <a:pt x="85464" y="135570"/>
                    <a:pt x="85464" y="136551"/>
                    <a:pt x="84530" y="137765"/>
                  </a:cubicBezTo>
                  <a:cubicBezTo>
                    <a:pt x="84437" y="136691"/>
                    <a:pt x="84857" y="135757"/>
                    <a:pt x="84857" y="134682"/>
                  </a:cubicBezTo>
                  <a:lnTo>
                    <a:pt x="84857" y="134682"/>
                  </a:lnTo>
                  <a:cubicBezTo>
                    <a:pt x="84671" y="134776"/>
                    <a:pt x="84530" y="134823"/>
                    <a:pt x="84297" y="134916"/>
                  </a:cubicBezTo>
                  <a:lnTo>
                    <a:pt x="84297" y="135943"/>
                  </a:lnTo>
                  <a:cubicBezTo>
                    <a:pt x="84214" y="136315"/>
                    <a:pt x="83839" y="137272"/>
                    <a:pt x="83722" y="137520"/>
                  </a:cubicBezTo>
                  <a:lnTo>
                    <a:pt x="83722" y="137520"/>
                  </a:lnTo>
                  <a:cubicBezTo>
                    <a:pt x="83833" y="137170"/>
                    <a:pt x="84041" y="135342"/>
                    <a:pt x="83830" y="134963"/>
                  </a:cubicBezTo>
                  <a:lnTo>
                    <a:pt x="83830" y="134963"/>
                  </a:lnTo>
                  <a:cubicBezTo>
                    <a:pt x="83690" y="135056"/>
                    <a:pt x="83503" y="135056"/>
                    <a:pt x="83316" y="135103"/>
                  </a:cubicBezTo>
                  <a:lnTo>
                    <a:pt x="83316" y="135383"/>
                  </a:lnTo>
                  <a:cubicBezTo>
                    <a:pt x="83223" y="135617"/>
                    <a:pt x="83223" y="135850"/>
                    <a:pt x="83083" y="135850"/>
                  </a:cubicBezTo>
                  <a:cubicBezTo>
                    <a:pt x="82989" y="135850"/>
                    <a:pt x="82943" y="135710"/>
                    <a:pt x="82943" y="135476"/>
                  </a:cubicBezTo>
                  <a:cubicBezTo>
                    <a:pt x="82849" y="135383"/>
                    <a:pt x="82849" y="135243"/>
                    <a:pt x="82803" y="135196"/>
                  </a:cubicBezTo>
                  <a:cubicBezTo>
                    <a:pt x="82709" y="135196"/>
                    <a:pt x="82569" y="135196"/>
                    <a:pt x="82429" y="135243"/>
                  </a:cubicBezTo>
                  <a:lnTo>
                    <a:pt x="82429" y="135336"/>
                  </a:lnTo>
                  <a:cubicBezTo>
                    <a:pt x="82522" y="135570"/>
                    <a:pt x="82522" y="135710"/>
                    <a:pt x="82429" y="135803"/>
                  </a:cubicBezTo>
                  <a:cubicBezTo>
                    <a:pt x="82382" y="135803"/>
                    <a:pt x="82242" y="135570"/>
                    <a:pt x="82102" y="135336"/>
                  </a:cubicBezTo>
                  <a:cubicBezTo>
                    <a:pt x="81962" y="135336"/>
                    <a:pt x="81775" y="135430"/>
                    <a:pt x="81728" y="135430"/>
                  </a:cubicBezTo>
                  <a:cubicBezTo>
                    <a:pt x="81822" y="135803"/>
                    <a:pt x="81822" y="135990"/>
                    <a:pt x="81495" y="136130"/>
                  </a:cubicBezTo>
                  <a:cubicBezTo>
                    <a:pt x="81447" y="136151"/>
                    <a:pt x="81406" y="136160"/>
                    <a:pt x="81370" y="136160"/>
                  </a:cubicBezTo>
                  <a:cubicBezTo>
                    <a:pt x="81166" y="136160"/>
                    <a:pt x="81154" y="135842"/>
                    <a:pt x="81075" y="135523"/>
                  </a:cubicBezTo>
                  <a:cubicBezTo>
                    <a:pt x="80841" y="135617"/>
                    <a:pt x="80608" y="135617"/>
                    <a:pt x="80374" y="135663"/>
                  </a:cubicBezTo>
                  <a:cubicBezTo>
                    <a:pt x="80467" y="135990"/>
                    <a:pt x="80374" y="136224"/>
                    <a:pt x="80281" y="136224"/>
                  </a:cubicBezTo>
                  <a:cubicBezTo>
                    <a:pt x="80267" y="136238"/>
                    <a:pt x="80251" y="136244"/>
                    <a:pt x="80235" y="136244"/>
                  </a:cubicBezTo>
                  <a:cubicBezTo>
                    <a:pt x="80146" y="136244"/>
                    <a:pt x="80033" y="136034"/>
                    <a:pt x="79954" y="135757"/>
                  </a:cubicBezTo>
                  <a:lnTo>
                    <a:pt x="79432" y="135757"/>
                  </a:lnTo>
                  <a:cubicBezTo>
                    <a:pt x="79571" y="135694"/>
                    <a:pt x="79754" y="135663"/>
                    <a:pt x="79907" y="135663"/>
                  </a:cubicBezTo>
                  <a:cubicBezTo>
                    <a:pt x="79907" y="135523"/>
                    <a:pt x="79907" y="135430"/>
                    <a:pt x="79814" y="135336"/>
                  </a:cubicBezTo>
                  <a:cubicBezTo>
                    <a:pt x="79674" y="134776"/>
                    <a:pt x="79674" y="134215"/>
                    <a:pt x="79814" y="134122"/>
                  </a:cubicBezTo>
                  <a:cubicBezTo>
                    <a:pt x="79826" y="134114"/>
                    <a:pt x="79838" y="134110"/>
                    <a:pt x="79851" y="134110"/>
                  </a:cubicBezTo>
                  <a:cubicBezTo>
                    <a:pt x="79986" y="134110"/>
                    <a:pt x="80157" y="134552"/>
                    <a:pt x="80327" y="135149"/>
                  </a:cubicBezTo>
                  <a:cubicBezTo>
                    <a:pt x="80327" y="135196"/>
                    <a:pt x="80421" y="135336"/>
                    <a:pt x="80421" y="135476"/>
                  </a:cubicBezTo>
                  <a:cubicBezTo>
                    <a:pt x="80654" y="135383"/>
                    <a:pt x="80794" y="135336"/>
                    <a:pt x="81028" y="135243"/>
                  </a:cubicBezTo>
                  <a:cubicBezTo>
                    <a:pt x="80934" y="134916"/>
                    <a:pt x="80934" y="134729"/>
                    <a:pt x="80934" y="134496"/>
                  </a:cubicBezTo>
                  <a:cubicBezTo>
                    <a:pt x="80934" y="134169"/>
                    <a:pt x="80934" y="134029"/>
                    <a:pt x="81028" y="134029"/>
                  </a:cubicBezTo>
                  <a:cubicBezTo>
                    <a:pt x="81032" y="134027"/>
                    <a:pt x="81036" y="134026"/>
                    <a:pt x="81041" y="134026"/>
                  </a:cubicBezTo>
                  <a:cubicBezTo>
                    <a:pt x="81149" y="134026"/>
                    <a:pt x="81454" y="134523"/>
                    <a:pt x="81588" y="135149"/>
                  </a:cubicBezTo>
                  <a:cubicBezTo>
                    <a:pt x="81728" y="135056"/>
                    <a:pt x="81822" y="135056"/>
                    <a:pt x="81962" y="135009"/>
                  </a:cubicBezTo>
                  <a:cubicBezTo>
                    <a:pt x="81868" y="134916"/>
                    <a:pt x="81868" y="134916"/>
                    <a:pt x="81868" y="134869"/>
                  </a:cubicBezTo>
                  <a:cubicBezTo>
                    <a:pt x="81728" y="134402"/>
                    <a:pt x="81728" y="134215"/>
                    <a:pt x="81728" y="133982"/>
                  </a:cubicBezTo>
                  <a:cubicBezTo>
                    <a:pt x="81635" y="133748"/>
                    <a:pt x="81635" y="133655"/>
                    <a:pt x="81728" y="133562"/>
                  </a:cubicBezTo>
                  <a:cubicBezTo>
                    <a:pt x="81735" y="133555"/>
                    <a:pt x="81743" y="133552"/>
                    <a:pt x="81752" y="133552"/>
                  </a:cubicBezTo>
                  <a:cubicBezTo>
                    <a:pt x="81873" y="133552"/>
                    <a:pt x="82205" y="134111"/>
                    <a:pt x="82335" y="134589"/>
                  </a:cubicBezTo>
                  <a:cubicBezTo>
                    <a:pt x="82335" y="134682"/>
                    <a:pt x="82335" y="134776"/>
                    <a:pt x="82429" y="134823"/>
                  </a:cubicBezTo>
                  <a:cubicBezTo>
                    <a:pt x="82522" y="134729"/>
                    <a:pt x="82616" y="134729"/>
                    <a:pt x="82756" y="134682"/>
                  </a:cubicBezTo>
                  <a:lnTo>
                    <a:pt x="82756" y="134542"/>
                  </a:lnTo>
                  <a:lnTo>
                    <a:pt x="82756" y="133515"/>
                  </a:lnTo>
                  <a:cubicBezTo>
                    <a:pt x="82756" y="133188"/>
                    <a:pt x="82849" y="133048"/>
                    <a:pt x="82896" y="133048"/>
                  </a:cubicBezTo>
                  <a:cubicBezTo>
                    <a:pt x="82989" y="133048"/>
                    <a:pt x="83036" y="133188"/>
                    <a:pt x="83129" y="133422"/>
                  </a:cubicBezTo>
                  <a:cubicBezTo>
                    <a:pt x="83223" y="133748"/>
                    <a:pt x="83270" y="134075"/>
                    <a:pt x="83363" y="134449"/>
                  </a:cubicBezTo>
                  <a:cubicBezTo>
                    <a:pt x="83503" y="134449"/>
                    <a:pt x="83643" y="134356"/>
                    <a:pt x="83783" y="134309"/>
                  </a:cubicBezTo>
                  <a:lnTo>
                    <a:pt x="83783" y="133702"/>
                  </a:lnTo>
                  <a:cubicBezTo>
                    <a:pt x="83877" y="133468"/>
                    <a:pt x="83877" y="133328"/>
                    <a:pt x="83923" y="133328"/>
                  </a:cubicBezTo>
                  <a:cubicBezTo>
                    <a:pt x="83932" y="133320"/>
                    <a:pt x="83940" y="133316"/>
                    <a:pt x="83949" y="133316"/>
                  </a:cubicBezTo>
                  <a:cubicBezTo>
                    <a:pt x="84041" y="133316"/>
                    <a:pt x="84165" y="133735"/>
                    <a:pt x="84250" y="134075"/>
                  </a:cubicBezTo>
                  <a:cubicBezTo>
                    <a:pt x="84484" y="133982"/>
                    <a:pt x="84624" y="133982"/>
                    <a:pt x="84857" y="133889"/>
                  </a:cubicBezTo>
                  <a:lnTo>
                    <a:pt x="84857" y="133048"/>
                  </a:lnTo>
                  <a:cubicBezTo>
                    <a:pt x="84857" y="132814"/>
                    <a:pt x="84904" y="132628"/>
                    <a:pt x="84951" y="132628"/>
                  </a:cubicBezTo>
                  <a:cubicBezTo>
                    <a:pt x="84968" y="132610"/>
                    <a:pt x="84983" y="132603"/>
                    <a:pt x="84997" y="132603"/>
                  </a:cubicBezTo>
                  <a:cubicBezTo>
                    <a:pt x="85060" y="132603"/>
                    <a:pt x="85091" y="132755"/>
                    <a:pt x="85091" y="132908"/>
                  </a:cubicBezTo>
                  <a:cubicBezTo>
                    <a:pt x="85184" y="133141"/>
                    <a:pt x="85231" y="133375"/>
                    <a:pt x="85231" y="133702"/>
                  </a:cubicBezTo>
                  <a:cubicBezTo>
                    <a:pt x="85371" y="133608"/>
                    <a:pt x="85558" y="133608"/>
                    <a:pt x="85698" y="133468"/>
                  </a:cubicBezTo>
                  <a:cubicBezTo>
                    <a:pt x="85698" y="133001"/>
                    <a:pt x="85791" y="132581"/>
                    <a:pt x="85791" y="132254"/>
                  </a:cubicBezTo>
                  <a:cubicBezTo>
                    <a:pt x="85885" y="131927"/>
                    <a:pt x="85932" y="131694"/>
                    <a:pt x="86025" y="131694"/>
                  </a:cubicBezTo>
                  <a:cubicBezTo>
                    <a:pt x="86033" y="131677"/>
                    <a:pt x="86041" y="131669"/>
                    <a:pt x="86049" y="131669"/>
                  </a:cubicBezTo>
                  <a:cubicBezTo>
                    <a:pt x="86087" y="131669"/>
                    <a:pt x="86118" y="131837"/>
                    <a:pt x="86118" y="132067"/>
                  </a:cubicBezTo>
                  <a:cubicBezTo>
                    <a:pt x="86212" y="132394"/>
                    <a:pt x="86212" y="132768"/>
                    <a:pt x="86212" y="133188"/>
                  </a:cubicBezTo>
                  <a:cubicBezTo>
                    <a:pt x="86352" y="133095"/>
                    <a:pt x="86539" y="133048"/>
                    <a:pt x="86679" y="133048"/>
                  </a:cubicBezTo>
                  <a:cubicBezTo>
                    <a:pt x="87239" y="130946"/>
                    <a:pt x="87893" y="128051"/>
                    <a:pt x="87893" y="125529"/>
                  </a:cubicBezTo>
                  <a:cubicBezTo>
                    <a:pt x="87753" y="125202"/>
                    <a:pt x="87566" y="124969"/>
                    <a:pt x="87426" y="124688"/>
                  </a:cubicBezTo>
                  <a:cubicBezTo>
                    <a:pt x="87286" y="127584"/>
                    <a:pt x="87099" y="130012"/>
                    <a:pt x="86165" y="131600"/>
                  </a:cubicBezTo>
                  <a:cubicBezTo>
                    <a:pt x="86632" y="129218"/>
                    <a:pt x="86725" y="126743"/>
                    <a:pt x="86072" y="123894"/>
                  </a:cubicBezTo>
                  <a:lnTo>
                    <a:pt x="85885" y="123894"/>
                  </a:lnTo>
                  <a:cubicBezTo>
                    <a:pt x="85978" y="126977"/>
                    <a:pt x="85978" y="129545"/>
                    <a:pt x="85091" y="131320"/>
                  </a:cubicBezTo>
                  <a:cubicBezTo>
                    <a:pt x="85418" y="128845"/>
                    <a:pt x="85324" y="126183"/>
                    <a:pt x="84344" y="123241"/>
                  </a:cubicBezTo>
                  <a:cubicBezTo>
                    <a:pt x="84204" y="123147"/>
                    <a:pt x="84017" y="123100"/>
                    <a:pt x="83877" y="123100"/>
                  </a:cubicBezTo>
                  <a:cubicBezTo>
                    <a:pt x="84577" y="123708"/>
                    <a:pt x="84437" y="126089"/>
                    <a:pt x="84110" y="126510"/>
                  </a:cubicBezTo>
                  <a:cubicBezTo>
                    <a:pt x="83643" y="125062"/>
                    <a:pt x="84017" y="124595"/>
                    <a:pt x="82756" y="123614"/>
                  </a:cubicBezTo>
                  <a:lnTo>
                    <a:pt x="82429" y="123614"/>
                  </a:lnTo>
                  <a:cubicBezTo>
                    <a:pt x="83083" y="124408"/>
                    <a:pt x="83176" y="125529"/>
                    <a:pt x="82989" y="126416"/>
                  </a:cubicBezTo>
                  <a:cubicBezTo>
                    <a:pt x="82616" y="125622"/>
                    <a:pt x="82009" y="124595"/>
                    <a:pt x="81401" y="123988"/>
                  </a:cubicBezTo>
                  <a:lnTo>
                    <a:pt x="80748" y="123988"/>
                  </a:lnTo>
                  <a:cubicBezTo>
                    <a:pt x="81728" y="125109"/>
                    <a:pt x="81728" y="125342"/>
                    <a:pt x="81588" y="126276"/>
                  </a:cubicBezTo>
                  <a:cubicBezTo>
                    <a:pt x="81261" y="125295"/>
                    <a:pt x="79720" y="124595"/>
                    <a:pt x="79113" y="124175"/>
                  </a:cubicBezTo>
                  <a:cubicBezTo>
                    <a:pt x="78833" y="124175"/>
                    <a:pt x="78786" y="124268"/>
                    <a:pt x="78459" y="124268"/>
                  </a:cubicBezTo>
                  <a:cubicBezTo>
                    <a:pt x="79207" y="124595"/>
                    <a:pt x="80234" y="125996"/>
                    <a:pt x="79907" y="126463"/>
                  </a:cubicBezTo>
                  <a:cubicBezTo>
                    <a:pt x="79347" y="125856"/>
                    <a:pt x="78226" y="125249"/>
                    <a:pt x="77759" y="124455"/>
                  </a:cubicBezTo>
                  <a:cubicBezTo>
                    <a:pt x="77479" y="124455"/>
                    <a:pt x="77619" y="124548"/>
                    <a:pt x="77338" y="124548"/>
                  </a:cubicBezTo>
                  <a:cubicBezTo>
                    <a:pt x="77479" y="125015"/>
                    <a:pt x="77338" y="125342"/>
                    <a:pt x="77432" y="125856"/>
                  </a:cubicBezTo>
                  <a:cubicBezTo>
                    <a:pt x="76731" y="125716"/>
                    <a:pt x="76404" y="125669"/>
                    <a:pt x="75517" y="124735"/>
                  </a:cubicBezTo>
                  <a:cubicBezTo>
                    <a:pt x="75424" y="124735"/>
                    <a:pt x="75268" y="124694"/>
                    <a:pt x="75175" y="124694"/>
                  </a:cubicBezTo>
                  <a:cubicBezTo>
                    <a:pt x="75128" y="124694"/>
                    <a:pt x="75097" y="124704"/>
                    <a:pt x="75097" y="124735"/>
                  </a:cubicBezTo>
                  <a:cubicBezTo>
                    <a:pt x="75190" y="124969"/>
                    <a:pt x="75424" y="125529"/>
                    <a:pt x="75517" y="125716"/>
                  </a:cubicBezTo>
                  <a:cubicBezTo>
                    <a:pt x="75377" y="125529"/>
                    <a:pt x="73789" y="124642"/>
                    <a:pt x="73649" y="124455"/>
                  </a:cubicBezTo>
                  <a:cubicBezTo>
                    <a:pt x="73556" y="124361"/>
                    <a:pt x="73976" y="124361"/>
                    <a:pt x="73042" y="124315"/>
                  </a:cubicBezTo>
                  <a:lnTo>
                    <a:pt x="73042" y="124315"/>
                  </a:lnTo>
                  <a:cubicBezTo>
                    <a:pt x="73135" y="124502"/>
                    <a:pt x="73649" y="125716"/>
                    <a:pt x="73742" y="125949"/>
                  </a:cubicBezTo>
                  <a:cubicBezTo>
                    <a:pt x="73602" y="125716"/>
                    <a:pt x="72435" y="124502"/>
                    <a:pt x="72295" y="124408"/>
                  </a:cubicBezTo>
                  <a:cubicBezTo>
                    <a:pt x="71921" y="124315"/>
                    <a:pt x="71641" y="124315"/>
                    <a:pt x="71267" y="124268"/>
                  </a:cubicBezTo>
                  <a:lnTo>
                    <a:pt x="70567" y="123147"/>
                  </a:lnTo>
                  <a:lnTo>
                    <a:pt x="70567" y="123147"/>
                  </a:lnTo>
                  <a:cubicBezTo>
                    <a:pt x="71492" y="123197"/>
                    <a:pt x="72437" y="123227"/>
                    <a:pt x="73412" y="123227"/>
                  </a:cubicBezTo>
                  <a:cubicBezTo>
                    <a:pt x="76080" y="123227"/>
                    <a:pt x="78971" y="123003"/>
                    <a:pt x="82289" y="122353"/>
                  </a:cubicBezTo>
                  <a:lnTo>
                    <a:pt x="86492" y="121559"/>
                  </a:lnTo>
                  <a:cubicBezTo>
                    <a:pt x="86758" y="121473"/>
                    <a:pt x="87009" y="121430"/>
                    <a:pt x="87242" y="121430"/>
                  </a:cubicBezTo>
                  <a:close/>
                  <a:moveTo>
                    <a:pt x="53421" y="146546"/>
                  </a:moveTo>
                  <a:cubicBezTo>
                    <a:pt x="53603" y="146546"/>
                    <a:pt x="53722" y="146752"/>
                    <a:pt x="53661" y="147058"/>
                  </a:cubicBezTo>
                  <a:cubicBezTo>
                    <a:pt x="53567" y="147479"/>
                    <a:pt x="53567" y="147806"/>
                    <a:pt x="53801" y="148273"/>
                  </a:cubicBezTo>
                  <a:cubicBezTo>
                    <a:pt x="53896" y="148526"/>
                    <a:pt x="53733" y="148910"/>
                    <a:pt x="53457" y="148910"/>
                  </a:cubicBezTo>
                  <a:cubicBezTo>
                    <a:pt x="53327" y="148910"/>
                    <a:pt x="53172" y="148824"/>
                    <a:pt x="53007" y="148600"/>
                  </a:cubicBezTo>
                  <a:cubicBezTo>
                    <a:pt x="52540" y="148086"/>
                    <a:pt x="52680" y="147245"/>
                    <a:pt x="53100" y="146731"/>
                  </a:cubicBezTo>
                  <a:cubicBezTo>
                    <a:pt x="53213" y="146603"/>
                    <a:pt x="53325" y="146546"/>
                    <a:pt x="53421" y="146546"/>
                  </a:cubicBezTo>
                  <a:close/>
                  <a:moveTo>
                    <a:pt x="54442" y="147197"/>
                  </a:moveTo>
                  <a:cubicBezTo>
                    <a:pt x="54580" y="147197"/>
                    <a:pt x="54710" y="147302"/>
                    <a:pt x="54735" y="147525"/>
                  </a:cubicBezTo>
                  <a:cubicBezTo>
                    <a:pt x="54782" y="147899"/>
                    <a:pt x="54828" y="148179"/>
                    <a:pt x="55155" y="148413"/>
                  </a:cubicBezTo>
                  <a:cubicBezTo>
                    <a:pt x="55419" y="148601"/>
                    <a:pt x="55379" y="149063"/>
                    <a:pt x="55035" y="149063"/>
                  </a:cubicBezTo>
                  <a:cubicBezTo>
                    <a:pt x="54952" y="149063"/>
                    <a:pt x="54852" y="149036"/>
                    <a:pt x="54735" y="148973"/>
                  </a:cubicBezTo>
                  <a:cubicBezTo>
                    <a:pt x="54175" y="148646"/>
                    <a:pt x="54034" y="147992"/>
                    <a:pt x="54128" y="147432"/>
                  </a:cubicBezTo>
                  <a:cubicBezTo>
                    <a:pt x="54193" y="147279"/>
                    <a:pt x="54321" y="147197"/>
                    <a:pt x="54442" y="147197"/>
                  </a:cubicBezTo>
                  <a:close/>
                  <a:moveTo>
                    <a:pt x="20540" y="145435"/>
                  </a:moveTo>
                  <a:cubicBezTo>
                    <a:pt x="20905" y="145435"/>
                    <a:pt x="21255" y="145795"/>
                    <a:pt x="21484" y="146451"/>
                  </a:cubicBezTo>
                  <a:lnTo>
                    <a:pt x="20736" y="146451"/>
                  </a:lnTo>
                  <a:cubicBezTo>
                    <a:pt x="21624" y="146918"/>
                    <a:pt x="22184" y="147432"/>
                    <a:pt x="22184" y="148039"/>
                  </a:cubicBezTo>
                  <a:lnTo>
                    <a:pt x="21063" y="147712"/>
                  </a:lnTo>
                  <a:lnTo>
                    <a:pt x="21063" y="147712"/>
                  </a:lnTo>
                  <a:cubicBezTo>
                    <a:pt x="21904" y="148273"/>
                    <a:pt x="22277" y="148833"/>
                    <a:pt x="22277" y="149300"/>
                  </a:cubicBezTo>
                  <a:lnTo>
                    <a:pt x="21343" y="148693"/>
                  </a:lnTo>
                  <a:lnTo>
                    <a:pt x="21670" y="149487"/>
                  </a:lnTo>
                  <a:cubicBezTo>
                    <a:pt x="21110" y="149487"/>
                    <a:pt x="20596" y="149393"/>
                    <a:pt x="20129" y="148833"/>
                  </a:cubicBezTo>
                  <a:cubicBezTo>
                    <a:pt x="19382" y="147946"/>
                    <a:pt x="19242" y="146825"/>
                    <a:pt x="19849" y="145891"/>
                  </a:cubicBezTo>
                  <a:cubicBezTo>
                    <a:pt x="20067" y="145582"/>
                    <a:pt x="20307" y="145435"/>
                    <a:pt x="20540" y="145435"/>
                  </a:cubicBezTo>
                  <a:close/>
                  <a:moveTo>
                    <a:pt x="97793" y="147858"/>
                  </a:moveTo>
                  <a:cubicBezTo>
                    <a:pt x="97849" y="147858"/>
                    <a:pt x="97897" y="147871"/>
                    <a:pt x="97934" y="147899"/>
                  </a:cubicBezTo>
                  <a:cubicBezTo>
                    <a:pt x="98121" y="148039"/>
                    <a:pt x="98027" y="148506"/>
                    <a:pt x="97607" y="148973"/>
                  </a:cubicBezTo>
                  <a:cubicBezTo>
                    <a:pt x="97315" y="149339"/>
                    <a:pt x="97022" y="149532"/>
                    <a:pt x="96842" y="149532"/>
                  </a:cubicBezTo>
                  <a:cubicBezTo>
                    <a:pt x="96792" y="149532"/>
                    <a:pt x="96750" y="149517"/>
                    <a:pt x="96720" y="149487"/>
                  </a:cubicBezTo>
                  <a:cubicBezTo>
                    <a:pt x="96486" y="149393"/>
                    <a:pt x="96626" y="148926"/>
                    <a:pt x="96906" y="148413"/>
                  </a:cubicBezTo>
                  <a:cubicBezTo>
                    <a:pt x="97206" y="148075"/>
                    <a:pt x="97566" y="147858"/>
                    <a:pt x="97793" y="147858"/>
                  </a:cubicBezTo>
                  <a:close/>
                  <a:moveTo>
                    <a:pt x="59172" y="148786"/>
                  </a:moveTo>
                  <a:cubicBezTo>
                    <a:pt x="59265" y="149440"/>
                    <a:pt x="59499" y="150001"/>
                    <a:pt x="59825" y="150328"/>
                  </a:cubicBezTo>
                  <a:cubicBezTo>
                    <a:pt x="60619" y="150935"/>
                    <a:pt x="60806" y="151869"/>
                    <a:pt x="60059" y="152429"/>
                  </a:cubicBezTo>
                  <a:lnTo>
                    <a:pt x="58378" y="150981"/>
                  </a:lnTo>
                  <a:cubicBezTo>
                    <a:pt x="57957" y="150094"/>
                    <a:pt x="58331" y="149440"/>
                    <a:pt x="59172" y="148786"/>
                  </a:cubicBezTo>
                  <a:close/>
                  <a:moveTo>
                    <a:pt x="66123" y="153695"/>
                  </a:moveTo>
                  <a:cubicBezTo>
                    <a:pt x="66284" y="153695"/>
                    <a:pt x="66406" y="153732"/>
                    <a:pt x="66457" y="153783"/>
                  </a:cubicBezTo>
                  <a:cubicBezTo>
                    <a:pt x="66550" y="154017"/>
                    <a:pt x="66317" y="154250"/>
                    <a:pt x="65897" y="154297"/>
                  </a:cubicBezTo>
                  <a:cubicBezTo>
                    <a:pt x="65710" y="154391"/>
                    <a:pt x="65546" y="154437"/>
                    <a:pt x="65418" y="154437"/>
                  </a:cubicBezTo>
                  <a:cubicBezTo>
                    <a:pt x="65289" y="154437"/>
                    <a:pt x="65196" y="154391"/>
                    <a:pt x="65149" y="154297"/>
                  </a:cubicBezTo>
                  <a:cubicBezTo>
                    <a:pt x="65056" y="154204"/>
                    <a:pt x="65289" y="153970"/>
                    <a:pt x="65663" y="153783"/>
                  </a:cubicBezTo>
                  <a:cubicBezTo>
                    <a:pt x="65832" y="153720"/>
                    <a:pt x="65991" y="153695"/>
                    <a:pt x="66123" y="153695"/>
                  </a:cubicBezTo>
                  <a:close/>
                  <a:moveTo>
                    <a:pt x="98634" y="152102"/>
                  </a:moveTo>
                  <a:cubicBezTo>
                    <a:pt x="99148" y="153410"/>
                    <a:pt x="101250" y="154250"/>
                    <a:pt x="99708" y="154531"/>
                  </a:cubicBezTo>
                  <a:cubicBezTo>
                    <a:pt x="99649" y="154689"/>
                    <a:pt x="99539" y="154772"/>
                    <a:pt x="99364" y="154772"/>
                  </a:cubicBezTo>
                  <a:cubicBezTo>
                    <a:pt x="99127" y="154772"/>
                    <a:pt x="98771" y="154620"/>
                    <a:pt x="98261" y="154297"/>
                  </a:cubicBezTo>
                  <a:cubicBezTo>
                    <a:pt x="97046" y="153550"/>
                    <a:pt x="97373" y="152803"/>
                    <a:pt x="98634" y="152102"/>
                  </a:cubicBezTo>
                  <a:close/>
                  <a:moveTo>
                    <a:pt x="56556" y="155091"/>
                  </a:moveTo>
                  <a:cubicBezTo>
                    <a:pt x="56977" y="155091"/>
                    <a:pt x="57304" y="155231"/>
                    <a:pt x="57304" y="155418"/>
                  </a:cubicBezTo>
                  <a:cubicBezTo>
                    <a:pt x="57304" y="155465"/>
                    <a:pt x="57117" y="155605"/>
                    <a:pt x="56743" y="155605"/>
                  </a:cubicBezTo>
                  <a:cubicBezTo>
                    <a:pt x="56229" y="155605"/>
                    <a:pt x="55949" y="155511"/>
                    <a:pt x="55949" y="155418"/>
                  </a:cubicBezTo>
                  <a:cubicBezTo>
                    <a:pt x="55856" y="155278"/>
                    <a:pt x="56136" y="155091"/>
                    <a:pt x="56556" y="155091"/>
                  </a:cubicBezTo>
                  <a:close/>
                  <a:moveTo>
                    <a:pt x="67257" y="155009"/>
                  </a:moveTo>
                  <a:cubicBezTo>
                    <a:pt x="67438" y="155009"/>
                    <a:pt x="67578" y="155068"/>
                    <a:pt x="67625" y="155184"/>
                  </a:cubicBezTo>
                  <a:cubicBezTo>
                    <a:pt x="67718" y="155418"/>
                    <a:pt x="67391" y="155698"/>
                    <a:pt x="66924" y="155838"/>
                  </a:cubicBezTo>
                  <a:cubicBezTo>
                    <a:pt x="66739" y="155941"/>
                    <a:pt x="66545" y="155981"/>
                    <a:pt x="66378" y="155981"/>
                  </a:cubicBezTo>
                  <a:cubicBezTo>
                    <a:pt x="66165" y="155981"/>
                    <a:pt x="65996" y="155917"/>
                    <a:pt x="65943" y="155838"/>
                  </a:cubicBezTo>
                  <a:cubicBezTo>
                    <a:pt x="65803" y="155605"/>
                    <a:pt x="66177" y="155325"/>
                    <a:pt x="66644" y="155184"/>
                  </a:cubicBezTo>
                  <a:cubicBezTo>
                    <a:pt x="66854" y="155068"/>
                    <a:pt x="67076" y="155009"/>
                    <a:pt x="67257" y="155009"/>
                  </a:cubicBezTo>
                  <a:close/>
                  <a:moveTo>
                    <a:pt x="68491" y="155673"/>
                  </a:moveTo>
                  <a:cubicBezTo>
                    <a:pt x="68760" y="155673"/>
                    <a:pt x="68975" y="155755"/>
                    <a:pt x="69026" y="155932"/>
                  </a:cubicBezTo>
                  <a:cubicBezTo>
                    <a:pt x="69166" y="156165"/>
                    <a:pt x="68699" y="156632"/>
                    <a:pt x="68092" y="156819"/>
                  </a:cubicBezTo>
                  <a:cubicBezTo>
                    <a:pt x="67835" y="156926"/>
                    <a:pt x="67559" y="156984"/>
                    <a:pt x="67330" y="156984"/>
                  </a:cubicBezTo>
                  <a:cubicBezTo>
                    <a:pt x="67060" y="156984"/>
                    <a:pt x="66856" y="156903"/>
                    <a:pt x="66831" y="156726"/>
                  </a:cubicBezTo>
                  <a:cubicBezTo>
                    <a:pt x="66784" y="156539"/>
                    <a:pt x="67158" y="156119"/>
                    <a:pt x="67765" y="155838"/>
                  </a:cubicBezTo>
                  <a:cubicBezTo>
                    <a:pt x="68000" y="155731"/>
                    <a:pt x="68265" y="155673"/>
                    <a:pt x="68491" y="155673"/>
                  </a:cubicBezTo>
                  <a:close/>
                  <a:moveTo>
                    <a:pt x="105319" y="155635"/>
                  </a:moveTo>
                  <a:cubicBezTo>
                    <a:pt x="105623" y="155635"/>
                    <a:pt x="105951" y="155696"/>
                    <a:pt x="106293" y="155838"/>
                  </a:cubicBezTo>
                  <a:cubicBezTo>
                    <a:pt x="106854" y="155978"/>
                    <a:pt x="106807" y="156726"/>
                    <a:pt x="106807" y="157286"/>
                  </a:cubicBezTo>
                  <a:cubicBezTo>
                    <a:pt x="106576" y="156989"/>
                    <a:pt x="106298" y="156692"/>
                    <a:pt x="106023" y="156692"/>
                  </a:cubicBezTo>
                  <a:cubicBezTo>
                    <a:pt x="105909" y="156692"/>
                    <a:pt x="105796" y="156743"/>
                    <a:pt x="105686" y="156866"/>
                  </a:cubicBezTo>
                  <a:cubicBezTo>
                    <a:pt x="105229" y="156528"/>
                    <a:pt x="104899" y="156418"/>
                    <a:pt x="104613" y="156418"/>
                  </a:cubicBezTo>
                  <a:cubicBezTo>
                    <a:pt x="104227" y="156418"/>
                    <a:pt x="103921" y="156618"/>
                    <a:pt x="103491" y="156726"/>
                  </a:cubicBezTo>
                  <a:cubicBezTo>
                    <a:pt x="103735" y="156167"/>
                    <a:pt x="104423" y="155635"/>
                    <a:pt x="105319" y="155635"/>
                  </a:cubicBezTo>
                  <a:close/>
                  <a:moveTo>
                    <a:pt x="58589" y="156796"/>
                  </a:moveTo>
                  <a:cubicBezTo>
                    <a:pt x="58733" y="156796"/>
                    <a:pt x="58828" y="156817"/>
                    <a:pt x="58845" y="156866"/>
                  </a:cubicBezTo>
                  <a:cubicBezTo>
                    <a:pt x="58985" y="157006"/>
                    <a:pt x="58518" y="157286"/>
                    <a:pt x="57957" y="157520"/>
                  </a:cubicBezTo>
                  <a:cubicBezTo>
                    <a:pt x="57654" y="157590"/>
                    <a:pt x="57350" y="157625"/>
                    <a:pt x="57105" y="157625"/>
                  </a:cubicBezTo>
                  <a:cubicBezTo>
                    <a:pt x="56860" y="157625"/>
                    <a:pt x="56673" y="157590"/>
                    <a:pt x="56603" y="157520"/>
                  </a:cubicBezTo>
                  <a:cubicBezTo>
                    <a:pt x="56556" y="157379"/>
                    <a:pt x="56930" y="157146"/>
                    <a:pt x="57490" y="156959"/>
                  </a:cubicBezTo>
                  <a:cubicBezTo>
                    <a:pt x="57886" y="156868"/>
                    <a:pt x="58321" y="156796"/>
                    <a:pt x="58589" y="156796"/>
                  </a:cubicBezTo>
                  <a:close/>
                  <a:moveTo>
                    <a:pt x="97700" y="156866"/>
                  </a:moveTo>
                  <a:cubicBezTo>
                    <a:pt x="97794" y="156866"/>
                    <a:pt x="97934" y="157006"/>
                    <a:pt x="98027" y="157333"/>
                  </a:cubicBezTo>
                  <a:cubicBezTo>
                    <a:pt x="98074" y="157613"/>
                    <a:pt x="98074" y="157800"/>
                    <a:pt x="97934" y="157846"/>
                  </a:cubicBezTo>
                  <a:cubicBezTo>
                    <a:pt x="97840" y="157846"/>
                    <a:pt x="97700" y="157753"/>
                    <a:pt x="97607" y="157426"/>
                  </a:cubicBezTo>
                  <a:cubicBezTo>
                    <a:pt x="97513" y="157193"/>
                    <a:pt x="97513" y="156959"/>
                    <a:pt x="97700" y="156866"/>
                  </a:cubicBezTo>
                  <a:close/>
                  <a:moveTo>
                    <a:pt x="99382" y="157053"/>
                  </a:moveTo>
                  <a:cubicBezTo>
                    <a:pt x="99708" y="157053"/>
                    <a:pt x="99942" y="157193"/>
                    <a:pt x="99942" y="157520"/>
                  </a:cubicBezTo>
                  <a:cubicBezTo>
                    <a:pt x="99942" y="157753"/>
                    <a:pt x="99708" y="157846"/>
                    <a:pt x="99382" y="157846"/>
                  </a:cubicBezTo>
                  <a:cubicBezTo>
                    <a:pt x="99195" y="157846"/>
                    <a:pt x="98961" y="157753"/>
                    <a:pt x="98961" y="157520"/>
                  </a:cubicBezTo>
                  <a:cubicBezTo>
                    <a:pt x="98961" y="157193"/>
                    <a:pt x="99195" y="157053"/>
                    <a:pt x="99382" y="157053"/>
                  </a:cubicBezTo>
                  <a:close/>
                  <a:moveTo>
                    <a:pt x="59267" y="157450"/>
                  </a:moveTo>
                  <a:cubicBezTo>
                    <a:pt x="59426" y="157450"/>
                    <a:pt x="59543" y="157471"/>
                    <a:pt x="59592" y="157520"/>
                  </a:cubicBezTo>
                  <a:cubicBezTo>
                    <a:pt x="59685" y="157660"/>
                    <a:pt x="59265" y="157940"/>
                    <a:pt x="58518" y="158080"/>
                  </a:cubicBezTo>
                  <a:cubicBezTo>
                    <a:pt x="58123" y="158212"/>
                    <a:pt x="57758" y="158269"/>
                    <a:pt x="57489" y="158269"/>
                  </a:cubicBezTo>
                  <a:cubicBezTo>
                    <a:pt x="57281" y="158269"/>
                    <a:pt x="57131" y="158235"/>
                    <a:pt x="57070" y="158173"/>
                  </a:cubicBezTo>
                  <a:cubicBezTo>
                    <a:pt x="56930" y="158033"/>
                    <a:pt x="57350" y="157753"/>
                    <a:pt x="58097" y="157613"/>
                  </a:cubicBezTo>
                  <a:cubicBezTo>
                    <a:pt x="58523" y="157522"/>
                    <a:pt x="58969" y="157450"/>
                    <a:pt x="59267" y="157450"/>
                  </a:cubicBezTo>
                  <a:close/>
                  <a:moveTo>
                    <a:pt x="96851" y="156990"/>
                  </a:moveTo>
                  <a:cubicBezTo>
                    <a:pt x="96960" y="156990"/>
                    <a:pt x="97162" y="157288"/>
                    <a:pt x="97327" y="157660"/>
                  </a:cubicBezTo>
                  <a:cubicBezTo>
                    <a:pt x="97373" y="158033"/>
                    <a:pt x="97373" y="158407"/>
                    <a:pt x="97233" y="158407"/>
                  </a:cubicBezTo>
                  <a:cubicBezTo>
                    <a:pt x="97213" y="158421"/>
                    <a:pt x="97190" y="158427"/>
                    <a:pt x="97167" y="158427"/>
                  </a:cubicBezTo>
                  <a:cubicBezTo>
                    <a:pt x="97027" y="158427"/>
                    <a:pt x="96839" y="158199"/>
                    <a:pt x="96720" y="157800"/>
                  </a:cubicBezTo>
                  <a:cubicBezTo>
                    <a:pt x="96626" y="157426"/>
                    <a:pt x="96626" y="157006"/>
                    <a:pt x="96813" y="157006"/>
                  </a:cubicBezTo>
                  <a:cubicBezTo>
                    <a:pt x="96824" y="156995"/>
                    <a:pt x="96837" y="156990"/>
                    <a:pt x="96851" y="156990"/>
                  </a:cubicBezTo>
                  <a:close/>
                  <a:moveTo>
                    <a:pt x="59662" y="158162"/>
                  </a:moveTo>
                  <a:cubicBezTo>
                    <a:pt x="59837" y="158162"/>
                    <a:pt x="59966" y="158197"/>
                    <a:pt x="60012" y="158267"/>
                  </a:cubicBezTo>
                  <a:cubicBezTo>
                    <a:pt x="60106" y="158360"/>
                    <a:pt x="59779" y="158594"/>
                    <a:pt x="59358" y="158734"/>
                  </a:cubicBezTo>
                  <a:cubicBezTo>
                    <a:pt x="59153" y="158751"/>
                    <a:pt x="58967" y="158762"/>
                    <a:pt x="58808" y="158762"/>
                  </a:cubicBezTo>
                  <a:cubicBezTo>
                    <a:pt x="58534" y="158762"/>
                    <a:pt x="58343" y="158729"/>
                    <a:pt x="58284" y="158640"/>
                  </a:cubicBezTo>
                  <a:cubicBezTo>
                    <a:pt x="58191" y="158547"/>
                    <a:pt x="58564" y="158313"/>
                    <a:pt x="59031" y="158267"/>
                  </a:cubicBezTo>
                  <a:cubicBezTo>
                    <a:pt x="59265" y="158197"/>
                    <a:pt x="59487" y="158162"/>
                    <a:pt x="59662" y="158162"/>
                  </a:cubicBezTo>
                  <a:close/>
                  <a:moveTo>
                    <a:pt x="59592" y="158874"/>
                  </a:moveTo>
                  <a:cubicBezTo>
                    <a:pt x="60059" y="158874"/>
                    <a:pt x="60386" y="159014"/>
                    <a:pt x="60386" y="159154"/>
                  </a:cubicBezTo>
                  <a:cubicBezTo>
                    <a:pt x="60479" y="159294"/>
                    <a:pt x="60152" y="159388"/>
                    <a:pt x="59779" y="159388"/>
                  </a:cubicBezTo>
                  <a:cubicBezTo>
                    <a:pt x="59452" y="159388"/>
                    <a:pt x="59031" y="159294"/>
                    <a:pt x="59031" y="159154"/>
                  </a:cubicBezTo>
                  <a:cubicBezTo>
                    <a:pt x="59031" y="159014"/>
                    <a:pt x="59265" y="158874"/>
                    <a:pt x="59592" y="158874"/>
                  </a:cubicBezTo>
                  <a:close/>
                  <a:moveTo>
                    <a:pt x="67890" y="1"/>
                  </a:moveTo>
                  <a:cubicBezTo>
                    <a:pt x="67327" y="1"/>
                    <a:pt x="66775" y="188"/>
                    <a:pt x="66224" y="556"/>
                  </a:cubicBezTo>
                  <a:cubicBezTo>
                    <a:pt x="62133" y="1543"/>
                    <a:pt x="60546" y="4207"/>
                    <a:pt x="57179" y="4207"/>
                  </a:cubicBezTo>
                  <a:cubicBezTo>
                    <a:pt x="56087" y="4207"/>
                    <a:pt x="54807" y="3927"/>
                    <a:pt x="53194" y="3218"/>
                  </a:cubicBezTo>
                  <a:cubicBezTo>
                    <a:pt x="53104" y="3207"/>
                    <a:pt x="53023" y="3202"/>
                    <a:pt x="52951" y="3202"/>
                  </a:cubicBezTo>
                  <a:cubicBezTo>
                    <a:pt x="52384" y="3202"/>
                    <a:pt x="52338" y="3520"/>
                    <a:pt x="52587" y="4058"/>
                  </a:cubicBezTo>
                  <a:cubicBezTo>
                    <a:pt x="53708" y="5553"/>
                    <a:pt x="55295" y="6580"/>
                    <a:pt x="57070" y="7281"/>
                  </a:cubicBezTo>
                  <a:cubicBezTo>
                    <a:pt x="56653" y="7601"/>
                    <a:pt x="55950" y="7724"/>
                    <a:pt x="54916" y="7724"/>
                  </a:cubicBezTo>
                  <a:cubicBezTo>
                    <a:pt x="54444" y="7724"/>
                    <a:pt x="53902" y="7698"/>
                    <a:pt x="53287" y="7654"/>
                  </a:cubicBezTo>
                  <a:lnTo>
                    <a:pt x="53287" y="7654"/>
                  </a:lnTo>
                  <a:cubicBezTo>
                    <a:pt x="54375" y="9105"/>
                    <a:pt x="56475" y="9851"/>
                    <a:pt x="59714" y="9851"/>
                  </a:cubicBezTo>
                  <a:cubicBezTo>
                    <a:pt x="59813" y="9851"/>
                    <a:pt x="59912" y="9851"/>
                    <a:pt x="60012" y="9849"/>
                  </a:cubicBezTo>
                  <a:cubicBezTo>
                    <a:pt x="60523" y="10152"/>
                    <a:pt x="61079" y="10278"/>
                    <a:pt x="61669" y="10278"/>
                  </a:cubicBezTo>
                  <a:cubicBezTo>
                    <a:pt x="62536" y="10278"/>
                    <a:pt x="63476" y="10005"/>
                    <a:pt x="64449" y="9616"/>
                  </a:cubicBezTo>
                  <a:cubicBezTo>
                    <a:pt x="64744" y="9439"/>
                    <a:pt x="64955" y="9350"/>
                    <a:pt x="65085" y="9350"/>
                  </a:cubicBezTo>
                  <a:cubicBezTo>
                    <a:pt x="65367" y="9350"/>
                    <a:pt x="65270" y="9766"/>
                    <a:pt x="64822" y="10596"/>
                  </a:cubicBezTo>
                  <a:cubicBezTo>
                    <a:pt x="63095" y="12044"/>
                    <a:pt x="61927" y="14846"/>
                    <a:pt x="61693" y="19843"/>
                  </a:cubicBezTo>
                  <a:cubicBezTo>
                    <a:pt x="60993" y="20917"/>
                    <a:pt x="60619" y="22038"/>
                    <a:pt x="60433" y="23299"/>
                  </a:cubicBezTo>
                  <a:cubicBezTo>
                    <a:pt x="58855" y="22890"/>
                    <a:pt x="57424" y="22554"/>
                    <a:pt x="56345" y="22554"/>
                  </a:cubicBezTo>
                  <a:cubicBezTo>
                    <a:pt x="55698" y="22554"/>
                    <a:pt x="55178" y="22675"/>
                    <a:pt x="54828" y="22972"/>
                  </a:cubicBezTo>
                  <a:lnTo>
                    <a:pt x="53894" y="22972"/>
                  </a:lnTo>
                  <a:cubicBezTo>
                    <a:pt x="52723" y="22075"/>
                    <a:pt x="51578" y="21683"/>
                    <a:pt x="50503" y="21683"/>
                  </a:cubicBezTo>
                  <a:cubicBezTo>
                    <a:pt x="49563" y="21683"/>
                    <a:pt x="48676" y="21983"/>
                    <a:pt x="47870" y="22505"/>
                  </a:cubicBezTo>
                  <a:lnTo>
                    <a:pt x="43994" y="25494"/>
                  </a:lnTo>
                  <a:cubicBezTo>
                    <a:pt x="43308" y="25974"/>
                    <a:pt x="42668" y="26230"/>
                    <a:pt x="42165" y="26230"/>
                  </a:cubicBezTo>
                  <a:cubicBezTo>
                    <a:pt x="41639" y="26230"/>
                    <a:pt x="41264" y="25951"/>
                    <a:pt x="41145" y="25354"/>
                  </a:cubicBezTo>
                  <a:lnTo>
                    <a:pt x="39557" y="21945"/>
                  </a:lnTo>
                  <a:cubicBezTo>
                    <a:pt x="39650" y="19516"/>
                    <a:pt x="38716" y="18396"/>
                    <a:pt x="37082" y="18255"/>
                  </a:cubicBezTo>
                  <a:cubicBezTo>
                    <a:pt x="36335" y="17555"/>
                    <a:pt x="35774" y="16761"/>
                    <a:pt x="35634" y="15827"/>
                  </a:cubicBezTo>
                  <a:lnTo>
                    <a:pt x="34513" y="14379"/>
                  </a:lnTo>
                  <a:cubicBezTo>
                    <a:pt x="34887" y="13072"/>
                    <a:pt x="34373" y="12605"/>
                    <a:pt x="33439" y="12605"/>
                  </a:cubicBezTo>
                  <a:cubicBezTo>
                    <a:pt x="32458" y="12605"/>
                    <a:pt x="31571" y="12511"/>
                    <a:pt x="31011" y="12091"/>
                  </a:cubicBezTo>
                  <a:lnTo>
                    <a:pt x="23165" y="2424"/>
                  </a:lnTo>
                  <a:cubicBezTo>
                    <a:pt x="22184" y="2564"/>
                    <a:pt x="21810" y="3218"/>
                    <a:pt x="21951" y="4385"/>
                  </a:cubicBezTo>
                  <a:lnTo>
                    <a:pt x="28629" y="13912"/>
                  </a:lnTo>
                  <a:cubicBezTo>
                    <a:pt x="28862" y="14379"/>
                    <a:pt x="29329" y="14846"/>
                    <a:pt x="29283" y="15220"/>
                  </a:cubicBezTo>
                  <a:cubicBezTo>
                    <a:pt x="28722" y="16481"/>
                    <a:pt x="28489" y="17321"/>
                    <a:pt x="29610" y="18489"/>
                  </a:cubicBezTo>
                  <a:lnTo>
                    <a:pt x="31898" y="20684"/>
                  </a:lnTo>
                  <a:cubicBezTo>
                    <a:pt x="32085" y="22225"/>
                    <a:pt x="32412" y="23533"/>
                    <a:pt x="32925" y="24000"/>
                  </a:cubicBezTo>
                  <a:cubicBezTo>
                    <a:pt x="32365" y="25027"/>
                    <a:pt x="33065" y="26008"/>
                    <a:pt x="34000" y="26989"/>
                  </a:cubicBezTo>
                  <a:cubicBezTo>
                    <a:pt x="34233" y="27316"/>
                    <a:pt x="34326" y="27689"/>
                    <a:pt x="34653" y="28016"/>
                  </a:cubicBezTo>
                  <a:lnTo>
                    <a:pt x="35027" y="31238"/>
                  </a:lnTo>
                  <a:cubicBezTo>
                    <a:pt x="31851" y="33900"/>
                    <a:pt x="30263" y="35815"/>
                    <a:pt x="29983" y="37029"/>
                  </a:cubicBezTo>
                  <a:cubicBezTo>
                    <a:pt x="29843" y="37683"/>
                    <a:pt x="29656" y="38244"/>
                    <a:pt x="30123" y="38617"/>
                  </a:cubicBezTo>
                  <a:lnTo>
                    <a:pt x="34560" y="38150"/>
                  </a:lnTo>
                  <a:cubicBezTo>
                    <a:pt x="34934" y="38384"/>
                    <a:pt x="35447" y="38477"/>
                    <a:pt x="35541" y="38711"/>
                  </a:cubicBezTo>
                  <a:cubicBezTo>
                    <a:pt x="36241" y="40299"/>
                    <a:pt x="35354" y="42820"/>
                    <a:pt x="32925" y="43147"/>
                  </a:cubicBezTo>
                  <a:cubicBezTo>
                    <a:pt x="27368" y="44502"/>
                    <a:pt x="23445" y="46370"/>
                    <a:pt x="24986" y="50059"/>
                  </a:cubicBezTo>
                  <a:cubicBezTo>
                    <a:pt x="27041" y="52721"/>
                    <a:pt x="25967" y="55056"/>
                    <a:pt x="22464" y="57158"/>
                  </a:cubicBezTo>
                  <a:cubicBezTo>
                    <a:pt x="21670" y="57905"/>
                    <a:pt x="21250" y="58933"/>
                    <a:pt x="21437" y="60147"/>
                  </a:cubicBezTo>
                  <a:cubicBezTo>
                    <a:pt x="20456" y="60987"/>
                    <a:pt x="19709" y="62295"/>
                    <a:pt x="19008" y="63743"/>
                  </a:cubicBezTo>
                  <a:cubicBezTo>
                    <a:pt x="18549" y="65079"/>
                    <a:pt x="18500" y="65781"/>
                    <a:pt x="19263" y="65781"/>
                  </a:cubicBezTo>
                  <a:cubicBezTo>
                    <a:pt x="19353" y="65781"/>
                    <a:pt x="19455" y="65771"/>
                    <a:pt x="19569" y="65751"/>
                  </a:cubicBezTo>
                  <a:cubicBezTo>
                    <a:pt x="23474" y="64441"/>
                    <a:pt x="27356" y="63520"/>
                    <a:pt x="30934" y="63520"/>
                  </a:cubicBezTo>
                  <a:cubicBezTo>
                    <a:pt x="34373" y="63520"/>
                    <a:pt x="37532" y="64371"/>
                    <a:pt x="40164" y="66545"/>
                  </a:cubicBezTo>
                  <a:cubicBezTo>
                    <a:pt x="42779" y="68740"/>
                    <a:pt x="42359" y="69861"/>
                    <a:pt x="46469" y="70094"/>
                  </a:cubicBezTo>
                  <a:cubicBezTo>
                    <a:pt x="46048" y="71869"/>
                    <a:pt x="46469" y="72803"/>
                    <a:pt x="47963" y="73130"/>
                  </a:cubicBezTo>
                  <a:lnTo>
                    <a:pt x="48197" y="75091"/>
                  </a:lnTo>
                  <a:cubicBezTo>
                    <a:pt x="46516" y="75465"/>
                    <a:pt x="44647" y="75465"/>
                    <a:pt x="42966" y="75885"/>
                  </a:cubicBezTo>
                  <a:cubicBezTo>
                    <a:pt x="41098" y="76352"/>
                    <a:pt x="39277" y="77099"/>
                    <a:pt x="37642" y="77099"/>
                  </a:cubicBezTo>
                  <a:cubicBezTo>
                    <a:pt x="36194" y="75979"/>
                    <a:pt x="34513" y="75325"/>
                    <a:pt x="33159" y="74437"/>
                  </a:cubicBezTo>
                  <a:cubicBezTo>
                    <a:pt x="29872" y="72408"/>
                    <a:pt x="26846" y="71285"/>
                    <a:pt x="24036" y="71285"/>
                  </a:cubicBezTo>
                  <a:cubicBezTo>
                    <a:pt x="20897" y="71285"/>
                    <a:pt x="18027" y="72687"/>
                    <a:pt x="15366" y="75792"/>
                  </a:cubicBezTo>
                  <a:cubicBezTo>
                    <a:pt x="12704" y="78921"/>
                    <a:pt x="10322" y="83124"/>
                    <a:pt x="8360" y="89615"/>
                  </a:cubicBezTo>
                  <a:cubicBezTo>
                    <a:pt x="8162" y="90325"/>
                    <a:pt x="7756" y="90759"/>
                    <a:pt x="7069" y="90759"/>
                  </a:cubicBezTo>
                  <a:cubicBezTo>
                    <a:pt x="6627" y="90759"/>
                    <a:pt x="6067" y="90579"/>
                    <a:pt x="5372" y="90176"/>
                  </a:cubicBezTo>
                  <a:cubicBezTo>
                    <a:pt x="1729" y="87234"/>
                    <a:pt x="1028" y="84618"/>
                    <a:pt x="2896" y="82844"/>
                  </a:cubicBezTo>
                  <a:cubicBezTo>
                    <a:pt x="3907" y="81888"/>
                    <a:pt x="4672" y="81533"/>
                    <a:pt x="5145" y="81533"/>
                  </a:cubicBezTo>
                  <a:cubicBezTo>
                    <a:pt x="5875" y="81533"/>
                    <a:pt x="5913" y="82377"/>
                    <a:pt x="5091" y="83171"/>
                  </a:cubicBezTo>
                  <a:lnTo>
                    <a:pt x="5185" y="83498"/>
                  </a:lnTo>
                  <a:cubicBezTo>
                    <a:pt x="7146" y="83498"/>
                    <a:pt x="7847" y="84852"/>
                    <a:pt x="8641" y="86300"/>
                  </a:cubicBezTo>
                  <a:cubicBezTo>
                    <a:pt x="10275" y="81956"/>
                    <a:pt x="9388" y="79061"/>
                    <a:pt x="7053" y="76726"/>
                  </a:cubicBezTo>
                  <a:lnTo>
                    <a:pt x="6539" y="76632"/>
                  </a:lnTo>
                  <a:lnTo>
                    <a:pt x="6539" y="76632"/>
                  </a:lnTo>
                  <a:lnTo>
                    <a:pt x="6726" y="80322"/>
                  </a:lnTo>
                  <a:cubicBezTo>
                    <a:pt x="6273" y="80226"/>
                    <a:pt x="5844" y="80181"/>
                    <a:pt x="5437" y="80181"/>
                  </a:cubicBezTo>
                  <a:cubicBezTo>
                    <a:pt x="2281" y="80181"/>
                    <a:pt x="529" y="82888"/>
                    <a:pt x="281" y="85412"/>
                  </a:cubicBezTo>
                  <a:cubicBezTo>
                    <a:pt x="1" y="88214"/>
                    <a:pt x="1262" y="90736"/>
                    <a:pt x="4905" y="92838"/>
                  </a:cubicBezTo>
                  <a:cubicBezTo>
                    <a:pt x="6913" y="93492"/>
                    <a:pt x="7567" y="95873"/>
                    <a:pt x="5932" y="98209"/>
                  </a:cubicBezTo>
                  <a:cubicBezTo>
                    <a:pt x="2009" y="103953"/>
                    <a:pt x="2616" y="110071"/>
                    <a:pt x="6165" y="117870"/>
                  </a:cubicBezTo>
                  <a:lnTo>
                    <a:pt x="6632" y="117636"/>
                  </a:lnTo>
                  <a:cubicBezTo>
                    <a:pt x="7380" y="109043"/>
                    <a:pt x="9154" y="104653"/>
                    <a:pt x="12050" y="103859"/>
                  </a:cubicBezTo>
                  <a:cubicBezTo>
                    <a:pt x="12937" y="103533"/>
                    <a:pt x="13825" y="102972"/>
                    <a:pt x="14525" y="101945"/>
                  </a:cubicBezTo>
                  <a:cubicBezTo>
                    <a:pt x="14912" y="101342"/>
                    <a:pt x="15210" y="101057"/>
                    <a:pt x="15479" y="101057"/>
                  </a:cubicBezTo>
                  <a:cubicBezTo>
                    <a:pt x="15793" y="101057"/>
                    <a:pt x="16066" y="101448"/>
                    <a:pt x="16393" y="102178"/>
                  </a:cubicBezTo>
                  <a:cubicBezTo>
                    <a:pt x="17981" y="105821"/>
                    <a:pt x="17841" y="109277"/>
                    <a:pt x="15646" y="112733"/>
                  </a:cubicBezTo>
                  <a:cubicBezTo>
                    <a:pt x="10649" y="120859"/>
                    <a:pt x="10415" y="126977"/>
                    <a:pt x="17514" y="131927"/>
                  </a:cubicBezTo>
                  <a:lnTo>
                    <a:pt x="17747" y="132534"/>
                  </a:lnTo>
                  <a:lnTo>
                    <a:pt x="15879" y="134963"/>
                  </a:lnTo>
                  <a:cubicBezTo>
                    <a:pt x="15226" y="135943"/>
                    <a:pt x="15739" y="137158"/>
                    <a:pt x="17374" y="138512"/>
                  </a:cubicBezTo>
                  <a:cubicBezTo>
                    <a:pt x="18588" y="139960"/>
                    <a:pt x="19148" y="142295"/>
                    <a:pt x="19569" y="145190"/>
                  </a:cubicBezTo>
                  <a:cubicBezTo>
                    <a:pt x="18962" y="146078"/>
                    <a:pt x="18868" y="147199"/>
                    <a:pt x="19242" y="148506"/>
                  </a:cubicBezTo>
                  <a:cubicBezTo>
                    <a:pt x="20161" y="149785"/>
                    <a:pt x="22173" y="150584"/>
                    <a:pt x="24987" y="150584"/>
                  </a:cubicBezTo>
                  <a:cubicBezTo>
                    <a:pt x="25462" y="150584"/>
                    <a:pt x="25961" y="150562"/>
                    <a:pt x="26481" y="150514"/>
                  </a:cubicBezTo>
                  <a:cubicBezTo>
                    <a:pt x="26854" y="150421"/>
                    <a:pt x="26808" y="150141"/>
                    <a:pt x="26808" y="149720"/>
                  </a:cubicBezTo>
                  <a:cubicBezTo>
                    <a:pt x="27134" y="148086"/>
                    <a:pt x="25967" y="146872"/>
                    <a:pt x="24753" y="144817"/>
                  </a:cubicBezTo>
                  <a:cubicBezTo>
                    <a:pt x="21203" y="141641"/>
                    <a:pt x="20456" y="138652"/>
                    <a:pt x="21624" y="135710"/>
                  </a:cubicBezTo>
                  <a:lnTo>
                    <a:pt x="22184" y="134916"/>
                  </a:lnTo>
                  <a:cubicBezTo>
                    <a:pt x="24939" y="135897"/>
                    <a:pt x="28489" y="137018"/>
                    <a:pt x="31758" y="137485"/>
                  </a:cubicBezTo>
                  <a:cubicBezTo>
                    <a:pt x="30404" y="140240"/>
                    <a:pt x="30544" y="143696"/>
                    <a:pt x="31758" y="145797"/>
                  </a:cubicBezTo>
                  <a:cubicBezTo>
                    <a:pt x="33792" y="149316"/>
                    <a:pt x="35981" y="151180"/>
                    <a:pt x="39825" y="151180"/>
                  </a:cubicBezTo>
                  <a:cubicBezTo>
                    <a:pt x="40216" y="151180"/>
                    <a:pt x="40624" y="151160"/>
                    <a:pt x="41051" y="151121"/>
                  </a:cubicBezTo>
                  <a:cubicBezTo>
                    <a:pt x="47169" y="150608"/>
                    <a:pt x="50158" y="145564"/>
                    <a:pt x="47917" y="138699"/>
                  </a:cubicBezTo>
                  <a:cubicBezTo>
                    <a:pt x="48953" y="138125"/>
                    <a:pt x="49823" y="137844"/>
                    <a:pt x="50531" y="137844"/>
                  </a:cubicBezTo>
                  <a:cubicBezTo>
                    <a:pt x="51323" y="137844"/>
                    <a:pt x="51912" y="138196"/>
                    <a:pt x="52306" y="138886"/>
                  </a:cubicBezTo>
                  <a:cubicBezTo>
                    <a:pt x="52213" y="142015"/>
                    <a:pt x="53567" y="141034"/>
                    <a:pt x="53614" y="144023"/>
                  </a:cubicBezTo>
                  <a:cubicBezTo>
                    <a:pt x="49971" y="147152"/>
                    <a:pt x="48664" y="149907"/>
                    <a:pt x="52540" y="151682"/>
                  </a:cubicBezTo>
                  <a:cubicBezTo>
                    <a:pt x="54595" y="153690"/>
                    <a:pt x="53474" y="154437"/>
                    <a:pt x="50812" y="154577"/>
                  </a:cubicBezTo>
                  <a:cubicBezTo>
                    <a:pt x="49907" y="154366"/>
                    <a:pt x="49085" y="154238"/>
                    <a:pt x="48373" y="154238"/>
                  </a:cubicBezTo>
                  <a:cubicBezTo>
                    <a:pt x="46879" y="154238"/>
                    <a:pt x="45866" y="154802"/>
                    <a:pt x="45581" y="156352"/>
                  </a:cubicBezTo>
                  <a:cubicBezTo>
                    <a:pt x="43013" y="156492"/>
                    <a:pt x="42266" y="157987"/>
                    <a:pt x="42359" y="160415"/>
                  </a:cubicBezTo>
                  <a:cubicBezTo>
                    <a:pt x="42886" y="159164"/>
                    <a:pt x="43761" y="158702"/>
                    <a:pt x="44477" y="158702"/>
                  </a:cubicBezTo>
                  <a:cubicBezTo>
                    <a:pt x="44776" y="158702"/>
                    <a:pt x="45048" y="158783"/>
                    <a:pt x="45255" y="158921"/>
                  </a:cubicBezTo>
                  <a:cubicBezTo>
                    <a:pt x="45419" y="158909"/>
                    <a:pt x="45585" y="158905"/>
                    <a:pt x="45751" y="158905"/>
                  </a:cubicBezTo>
                  <a:cubicBezTo>
                    <a:pt x="46364" y="158905"/>
                    <a:pt x="46989" y="158965"/>
                    <a:pt x="47594" y="158965"/>
                  </a:cubicBezTo>
                  <a:cubicBezTo>
                    <a:pt x="48179" y="158965"/>
                    <a:pt x="48747" y="158909"/>
                    <a:pt x="49271" y="158687"/>
                  </a:cubicBezTo>
                  <a:cubicBezTo>
                    <a:pt x="49810" y="158418"/>
                    <a:pt x="50392" y="158278"/>
                    <a:pt x="51012" y="158278"/>
                  </a:cubicBezTo>
                  <a:cubicBezTo>
                    <a:pt x="51681" y="158278"/>
                    <a:pt x="52395" y="158441"/>
                    <a:pt x="53147" y="158780"/>
                  </a:cubicBezTo>
                  <a:cubicBezTo>
                    <a:pt x="53894" y="158780"/>
                    <a:pt x="54455" y="159061"/>
                    <a:pt x="54782" y="159668"/>
                  </a:cubicBezTo>
                  <a:cubicBezTo>
                    <a:pt x="56603" y="161536"/>
                    <a:pt x="56370" y="159434"/>
                    <a:pt x="60386" y="161863"/>
                  </a:cubicBezTo>
                  <a:cubicBezTo>
                    <a:pt x="61367" y="161956"/>
                    <a:pt x="63048" y="161863"/>
                    <a:pt x="63281" y="163451"/>
                  </a:cubicBezTo>
                  <a:lnTo>
                    <a:pt x="63655" y="162003"/>
                  </a:lnTo>
                  <a:cubicBezTo>
                    <a:pt x="63982" y="161442"/>
                    <a:pt x="63795" y="160882"/>
                    <a:pt x="63188" y="160322"/>
                  </a:cubicBezTo>
                  <a:cubicBezTo>
                    <a:pt x="62415" y="159405"/>
                    <a:pt x="62888" y="159033"/>
                    <a:pt x="64188" y="159033"/>
                  </a:cubicBezTo>
                  <a:cubicBezTo>
                    <a:pt x="65009" y="159033"/>
                    <a:pt x="66158" y="159181"/>
                    <a:pt x="67531" y="159434"/>
                  </a:cubicBezTo>
                  <a:cubicBezTo>
                    <a:pt x="69052" y="160081"/>
                    <a:pt x="70511" y="160479"/>
                    <a:pt x="71731" y="160479"/>
                  </a:cubicBezTo>
                  <a:cubicBezTo>
                    <a:pt x="72010" y="160479"/>
                    <a:pt x="72276" y="160458"/>
                    <a:pt x="72528" y="160415"/>
                  </a:cubicBezTo>
                  <a:cubicBezTo>
                    <a:pt x="73048" y="159895"/>
                    <a:pt x="73440" y="159663"/>
                    <a:pt x="73742" y="159663"/>
                  </a:cubicBezTo>
                  <a:cubicBezTo>
                    <a:pt x="74337" y="159663"/>
                    <a:pt x="74584" y="160563"/>
                    <a:pt x="74770" y="161956"/>
                  </a:cubicBezTo>
                  <a:cubicBezTo>
                    <a:pt x="75891" y="158874"/>
                    <a:pt x="75143" y="157193"/>
                    <a:pt x="72061" y="157053"/>
                  </a:cubicBezTo>
                  <a:cubicBezTo>
                    <a:pt x="72222" y="156582"/>
                    <a:pt x="72353" y="156448"/>
                    <a:pt x="72484" y="156448"/>
                  </a:cubicBezTo>
                  <a:cubicBezTo>
                    <a:pt x="72659" y="156448"/>
                    <a:pt x="72835" y="156682"/>
                    <a:pt x="73088" y="156682"/>
                  </a:cubicBezTo>
                  <a:cubicBezTo>
                    <a:pt x="73309" y="156682"/>
                    <a:pt x="73589" y="156504"/>
                    <a:pt x="73976" y="155838"/>
                  </a:cubicBezTo>
                  <a:cubicBezTo>
                    <a:pt x="74232" y="155728"/>
                    <a:pt x="74489" y="155676"/>
                    <a:pt x="74745" y="155676"/>
                  </a:cubicBezTo>
                  <a:cubicBezTo>
                    <a:pt x="75469" y="155676"/>
                    <a:pt x="76194" y="156095"/>
                    <a:pt x="76918" y="156819"/>
                  </a:cubicBezTo>
                  <a:cubicBezTo>
                    <a:pt x="77152" y="155325"/>
                    <a:pt x="76264" y="154391"/>
                    <a:pt x="74256" y="153970"/>
                  </a:cubicBezTo>
                  <a:cubicBezTo>
                    <a:pt x="74040" y="153299"/>
                    <a:pt x="73664" y="152960"/>
                    <a:pt x="73172" y="152960"/>
                  </a:cubicBezTo>
                  <a:cubicBezTo>
                    <a:pt x="72706" y="152960"/>
                    <a:pt x="72137" y="153264"/>
                    <a:pt x="71501" y="153877"/>
                  </a:cubicBezTo>
                  <a:cubicBezTo>
                    <a:pt x="65710" y="152336"/>
                    <a:pt x="65149" y="148880"/>
                    <a:pt x="68372" y="148226"/>
                  </a:cubicBezTo>
                  <a:cubicBezTo>
                    <a:pt x="68574" y="148173"/>
                    <a:pt x="68763" y="148148"/>
                    <a:pt x="68939" y="148148"/>
                  </a:cubicBezTo>
                  <a:cubicBezTo>
                    <a:pt x="70305" y="148148"/>
                    <a:pt x="70955" y="149598"/>
                    <a:pt x="72155" y="150094"/>
                  </a:cubicBezTo>
                  <a:cubicBezTo>
                    <a:pt x="73229" y="150468"/>
                    <a:pt x="73742" y="150328"/>
                    <a:pt x="75190" y="150468"/>
                  </a:cubicBezTo>
                  <a:cubicBezTo>
                    <a:pt x="76731" y="150561"/>
                    <a:pt x="78179" y="150795"/>
                    <a:pt x="79160" y="151542"/>
                  </a:cubicBezTo>
                  <a:lnTo>
                    <a:pt x="80281" y="151869"/>
                  </a:lnTo>
                  <a:cubicBezTo>
                    <a:pt x="80525" y="151700"/>
                    <a:pt x="80768" y="151614"/>
                    <a:pt x="81024" y="151614"/>
                  </a:cubicBezTo>
                  <a:cubicBezTo>
                    <a:pt x="81406" y="151614"/>
                    <a:pt x="81814" y="151804"/>
                    <a:pt x="82289" y="152196"/>
                  </a:cubicBezTo>
                  <a:cubicBezTo>
                    <a:pt x="82738" y="152882"/>
                    <a:pt x="83201" y="153225"/>
                    <a:pt x="83663" y="153225"/>
                  </a:cubicBezTo>
                  <a:cubicBezTo>
                    <a:pt x="84018" y="153225"/>
                    <a:pt x="84372" y="153022"/>
                    <a:pt x="84717" y="152616"/>
                  </a:cubicBezTo>
                  <a:cubicBezTo>
                    <a:pt x="85973" y="151595"/>
                    <a:pt x="87596" y="151147"/>
                    <a:pt x="88739" y="151147"/>
                  </a:cubicBezTo>
                  <a:cubicBezTo>
                    <a:pt x="89636" y="151147"/>
                    <a:pt x="90237" y="151423"/>
                    <a:pt x="90135" y="151915"/>
                  </a:cubicBezTo>
                  <a:cubicBezTo>
                    <a:pt x="90051" y="153412"/>
                    <a:pt x="90301" y="154095"/>
                    <a:pt x="90753" y="154095"/>
                  </a:cubicBezTo>
                  <a:cubicBezTo>
                    <a:pt x="90808" y="154095"/>
                    <a:pt x="90867" y="154084"/>
                    <a:pt x="90929" y="154064"/>
                  </a:cubicBezTo>
                  <a:cubicBezTo>
                    <a:pt x="91489" y="154157"/>
                    <a:pt x="91722" y="154811"/>
                    <a:pt x="91722" y="156025"/>
                  </a:cubicBezTo>
                  <a:cubicBezTo>
                    <a:pt x="91401" y="155997"/>
                    <a:pt x="91092" y="155981"/>
                    <a:pt x="90801" y="155981"/>
                  </a:cubicBezTo>
                  <a:cubicBezTo>
                    <a:pt x="89185" y="155981"/>
                    <a:pt x="88080" y="156455"/>
                    <a:pt x="88080" y="157800"/>
                  </a:cubicBezTo>
                  <a:cubicBezTo>
                    <a:pt x="86072" y="158454"/>
                    <a:pt x="86072" y="159855"/>
                    <a:pt x="87006" y="161723"/>
                  </a:cubicBezTo>
                  <a:cubicBezTo>
                    <a:pt x="86898" y="160044"/>
                    <a:pt x="87495" y="159774"/>
                    <a:pt x="88467" y="159774"/>
                  </a:cubicBezTo>
                  <a:cubicBezTo>
                    <a:pt x="88928" y="159774"/>
                    <a:pt x="89474" y="159834"/>
                    <a:pt x="90069" y="159834"/>
                  </a:cubicBezTo>
                  <a:cubicBezTo>
                    <a:pt x="90940" y="159834"/>
                    <a:pt x="91918" y="159704"/>
                    <a:pt x="92890" y="159061"/>
                  </a:cubicBezTo>
                  <a:lnTo>
                    <a:pt x="94992" y="158874"/>
                  </a:lnTo>
                  <a:cubicBezTo>
                    <a:pt x="95206" y="159816"/>
                    <a:pt x="96048" y="160287"/>
                    <a:pt x="97625" y="160287"/>
                  </a:cubicBezTo>
                  <a:cubicBezTo>
                    <a:pt x="97769" y="160287"/>
                    <a:pt x="97918" y="160283"/>
                    <a:pt x="98074" y="160275"/>
                  </a:cubicBezTo>
                  <a:cubicBezTo>
                    <a:pt x="98774" y="159995"/>
                    <a:pt x="99849" y="159995"/>
                    <a:pt x="100502" y="159855"/>
                  </a:cubicBezTo>
                  <a:cubicBezTo>
                    <a:pt x="101749" y="159523"/>
                    <a:pt x="102915" y="159325"/>
                    <a:pt x="103998" y="159325"/>
                  </a:cubicBezTo>
                  <a:cubicBezTo>
                    <a:pt x="106121" y="159325"/>
                    <a:pt x="107922" y="160086"/>
                    <a:pt x="109376" y="162096"/>
                  </a:cubicBezTo>
                  <a:cubicBezTo>
                    <a:pt x="109843" y="161209"/>
                    <a:pt x="109749" y="160182"/>
                    <a:pt x="109142" y="159294"/>
                  </a:cubicBezTo>
                  <a:cubicBezTo>
                    <a:pt x="110079" y="158664"/>
                    <a:pt x="111047" y="158357"/>
                    <a:pt x="111817" y="158357"/>
                  </a:cubicBezTo>
                  <a:cubicBezTo>
                    <a:pt x="113158" y="158357"/>
                    <a:pt x="113900" y="159289"/>
                    <a:pt x="112832" y="161069"/>
                  </a:cubicBezTo>
                  <a:cubicBezTo>
                    <a:pt x="114363" y="160280"/>
                    <a:pt x="115849" y="156538"/>
                    <a:pt x="113941" y="156538"/>
                  </a:cubicBezTo>
                  <a:cubicBezTo>
                    <a:pt x="113930" y="156538"/>
                    <a:pt x="113918" y="156539"/>
                    <a:pt x="113906" y="156539"/>
                  </a:cubicBezTo>
                  <a:cubicBezTo>
                    <a:pt x="114199" y="155783"/>
                    <a:pt x="114762" y="155485"/>
                    <a:pt x="115350" y="155485"/>
                  </a:cubicBezTo>
                  <a:cubicBezTo>
                    <a:pt x="116541" y="155485"/>
                    <a:pt x="117831" y="156705"/>
                    <a:pt x="117175" y="157800"/>
                  </a:cubicBezTo>
                  <a:cubicBezTo>
                    <a:pt x="118576" y="157053"/>
                    <a:pt x="118809" y="155932"/>
                    <a:pt x="117081" y="154484"/>
                  </a:cubicBezTo>
                  <a:cubicBezTo>
                    <a:pt x="116915" y="153588"/>
                    <a:pt x="116325" y="153140"/>
                    <a:pt x="115327" y="153140"/>
                  </a:cubicBezTo>
                  <a:cubicBezTo>
                    <a:pt x="114921" y="153140"/>
                    <a:pt x="114446" y="153214"/>
                    <a:pt x="113906" y="153363"/>
                  </a:cubicBezTo>
                  <a:cubicBezTo>
                    <a:pt x="113335" y="152420"/>
                    <a:pt x="112684" y="151951"/>
                    <a:pt x="111934" y="151951"/>
                  </a:cubicBezTo>
                  <a:cubicBezTo>
                    <a:pt x="111272" y="151951"/>
                    <a:pt x="110534" y="152314"/>
                    <a:pt x="109703" y="153036"/>
                  </a:cubicBezTo>
                  <a:cubicBezTo>
                    <a:pt x="108843" y="153455"/>
                    <a:pt x="108077" y="153687"/>
                    <a:pt x="107409" y="153687"/>
                  </a:cubicBezTo>
                  <a:cubicBezTo>
                    <a:pt x="106662" y="153687"/>
                    <a:pt x="106039" y="153397"/>
                    <a:pt x="105546" y="152756"/>
                  </a:cubicBezTo>
                  <a:cubicBezTo>
                    <a:pt x="104772" y="151503"/>
                    <a:pt x="104754" y="150774"/>
                    <a:pt x="105469" y="150774"/>
                  </a:cubicBezTo>
                  <a:cubicBezTo>
                    <a:pt x="105660" y="150774"/>
                    <a:pt x="105904" y="150826"/>
                    <a:pt x="106200" y="150935"/>
                  </a:cubicBezTo>
                  <a:cubicBezTo>
                    <a:pt x="106275" y="150961"/>
                    <a:pt x="106346" y="150975"/>
                    <a:pt x="106413" y="150975"/>
                  </a:cubicBezTo>
                  <a:cubicBezTo>
                    <a:pt x="106935" y="150975"/>
                    <a:pt x="107272" y="150187"/>
                    <a:pt x="107975" y="148740"/>
                  </a:cubicBezTo>
                  <a:cubicBezTo>
                    <a:pt x="108301" y="148086"/>
                    <a:pt x="108909" y="147525"/>
                    <a:pt x="109329" y="146638"/>
                  </a:cubicBezTo>
                  <a:cubicBezTo>
                    <a:pt x="111337" y="146311"/>
                    <a:pt x="112878" y="144630"/>
                    <a:pt x="114933" y="141127"/>
                  </a:cubicBezTo>
                  <a:cubicBezTo>
                    <a:pt x="116334" y="140427"/>
                    <a:pt x="117035" y="137625"/>
                    <a:pt x="117128" y="133235"/>
                  </a:cubicBezTo>
                  <a:cubicBezTo>
                    <a:pt x="117300" y="133335"/>
                    <a:pt x="117495" y="133383"/>
                    <a:pt x="117710" y="133383"/>
                  </a:cubicBezTo>
                  <a:cubicBezTo>
                    <a:pt x="118194" y="133383"/>
                    <a:pt x="118784" y="133141"/>
                    <a:pt x="119463" y="132721"/>
                  </a:cubicBezTo>
                  <a:cubicBezTo>
                    <a:pt x="118763" y="132628"/>
                    <a:pt x="118482" y="132394"/>
                    <a:pt x="118482" y="130666"/>
                  </a:cubicBezTo>
                  <a:lnTo>
                    <a:pt x="120350" y="130666"/>
                  </a:lnTo>
                  <a:cubicBezTo>
                    <a:pt x="121098" y="130386"/>
                    <a:pt x="121425" y="130106"/>
                    <a:pt x="121331" y="129685"/>
                  </a:cubicBezTo>
                  <a:cubicBezTo>
                    <a:pt x="121331" y="129359"/>
                    <a:pt x="120584" y="129452"/>
                    <a:pt x="120024" y="128658"/>
                  </a:cubicBezTo>
                  <a:cubicBezTo>
                    <a:pt x="119790" y="127584"/>
                    <a:pt x="119230" y="126556"/>
                    <a:pt x="118062" y="125482"/>
                  </a:cubicBezTo>
                  <a:lnTo>
                    <a:pt x="116241" y="122493"/>
                  </a:lnTo>
                  <a:cubicBezTo>
                    <a:pt x="115241" y="119271"/>
                    <a:pt x="114094" y="117135"/>
                    <a:pt x="112707" y="117135"/>
                  </a:cubicBezTo>
                  <a:cubicBezTo>
                    <a:pt x="112345" y="117135"/>
                    <a:pt x="111967" y="117281"/>
                    <a:pt x="111571" y="117590"/>
                  </a:cubicBezTo>
                  <a:lnTo>
                    <a:pt x="111057" y="117309"/>
                  </a:lnTo>
                  <a:cubicBezTo>
                    <a:pt x="109609" y="115722"/>
                    <a:pt x="108582" y="113620"/>
                    <a:pt x="107694" y="111285"/>
                  </a:cubicBezTo>
                  <a:cubicBezTo>
                    <a:pt x="107743" y="109777"/>
                    <a:pt x="106956" y="109016"/>
                    <a:pt x="105959" y="109016"/>
                  </a:cubicBezTo>
                  <a:cubicBezTo>
                    <a:pt x="105042" y="109016"/>
                    <a:pt x="103948" y="109660"/>
                    <a:pt x="103164" y="110958"/>
                  </a:cubicBezTo>
                  <a:lnTo>
                    <a:pt x="102744" y="108670"/>
                  </a:lnTo>
                  <a:lnTo>
                    <a:pt x="101950" y="109884"/>
                  </a:lnTo>
                  <a:lnTo>
                    <a:pt x="97187" y="103019"/>
                  </a:lnTo>
                  <a:cubicBezTo>
                    <a:pt x="97747" y="102925"/>
                    <a:pt x="98634" y="102412"/>
                    <a:pt x="99195" y="102318"/>
                  </a:cubicBezTo>
                  <a:cubicBezTo>
                    <a:pt x="104986" y="101851"/>
                    <a:pt x="110823" y="100123"/>
                    <a:pt x="116754" y="96807"/>
                  </a:cubicBezTo>
                  <a:lnTo>
                    <a:pt x="120958" y="95500"/>
                  </a:lnTo>
                  <a:cubicBezTo>
                    <a:pt x="121559" y="95251"/>
                    <a:pt x="122031" y="95144"/>
                    <a:pt x="122426" y="95144"/>
                  </a:cubicBezTo>
                  <a:cubicBezTo>
                    <a:pt x="123290" y="95144"/>
                    <a:pt x="123787" y="95653"/>
                    <a:pt x="124460" y="96294"/>
                  </a:cubicBezTo>
                  <a:lnTo>
                    <a:pt x="128757" y="100730"/>
                  </a:lnTo>
                  <a:cubicBezTo>
                    <a:pt x="129551" y="101664"/>
                    <a:pt x="129551" y="102505"/>
                    <a:pt x="129130" y="103392"/>
                  </a:cubicBezTo>
                  <a:cubicBezTo>
                    <a:pt x="128663" y="104280"/>
                    <a:pt x="129691" y="105494"/>
                    <a:pt x="131232" y="106802"/>
                  </a:cubicBezTo>
                  <a:cubicBezTo>
                    <a:pt x="132586" y="108343"/>
                    <a:pt x="132773" y="110351"/>
                    <a:pt x="131559" y="112920"/>
                  </a:cubicBezTo>
                  <a:cubicBezTo>
                    <a:pt x="130858" y="114601"/>
                    <a:pt x="130998" y="115675"/>
                    <a:pt x="131979" y="116142"/>
                  </a:cubicBezTo>
                  <a:lnTo>
                    <a:pt x="134968" y="118290"/>
                  </a:lnTo>
                  <a:cubicBezTo>
                    <a:pt x="135689" y="118856"/>
                    <a:pt x="136270" y="119145"/>
                    <a:pt x="136716" y="119145"/>
                  </a:cubicBezTo>
                  <a:cubicBezTo>
                    <a:pt x="137483" y="119145"/>
                    <a:pt x="137846" y="118288"/>
                    <a:pt x="137817" y="116516"/>
                  </a:cubicBezTo>
                  <a:cubicBezTo>
                    <a:pt x="137723" y="115068"/>
                    <a:pt x="137256" y="113760"/>
                    <a:pt x="136416" y="112312"/>
                  </a:cubicBezTo>
                  <a:cubicBezTo>
                    <a:pt x="135388" y="110538"/>
                    <a:pt x="134734" y="108903"/>
                    <a:pt x="134641" y="107175"/>
                  </a:cubicBezTo>
                  <a:cubicBezTo>
                    <a:pt x="134548" y="103719"/>
                    <a:pt x="134127" y="101851"/>
                    <a:pt x="132680" y="100684"/>
                  </a:cubicBezTo>
                  <a:cubicBezTo>
                    <a:pt x="130998" y="99143"/>
                    <a:pt x="129551" y="97275"/>
                    <a:pt x="128430" y="95360"/>
                  </a:cubicBezTo>
                  <a:cubicBezTo>
                    <a:pt x="128103" y="94239"/>
                    <a:pt x="127776" y="93538"/>
                    <a:pt x="127122" y="93258"/>
                  </a:cubicBezTo>
                  <a:cubicBezTo>
                    <a:pt x="127007" y="90274"/>
                    <a:pt x="125231" y="88512"/>
                    <a:pt x="123668" y="88512"/>
                  </a:cubicBezTo>
                  <a:cubicBezTo>
                    <a:pt x="123324" y="88512"/>
                    <a:pt x="122989" y="88598"/>
                    <a:pt x="122686" y="88775"/>
                  </a:cubicBezTo>
                  <a:cubicBezTo>
                    <a:pt x="121732" y="88990"/>
                    <a:pt x="120820" y="89124"/>
                    <a:pt x="119881" y="89124"/>
                  </a:cubicBezTo>
                  <a:cubicBezTo>
                    <a:pt x="119394" y="89124"/>
                    <a:pt x="118900" y="89088"/>
                    <a:pt x="118389" y="89008"/>
                  </a:cubicBezTo>
                  <a:lnTo>
                    <a:pt x="118389" y="88214"/>
                  </a:lnTo>
                  <a:cubicBezTo>
                    <a:pt x="120257" y="87187"/>
                    <a:pt x="123479" y="83871"/>
                    <a:pt x="126749" y="80228"/>
                  </a:cubicBezTo>
                  <a:cubicBezTo>
                    <a:pt x="127262" y="79577"/>
                    <a:pt x="127658" y="79309"/>
                    <a:pt x="128037" y="79309"/>
                  </a:cubicBezTo>
                  <a:cubicBezTo>
                    <a:pt x="128554" y="79309"/>
                    <a:pt x="129037" y="79808"/>
                    <a:pt x="129737" y="80509"/>
                  </a:cubicBezTo>
                  <a:lnTo>
                    <a:pt x="134408" y="85412"/>
                  </a:lnTo>
                  <a:cubicBezTo>
                    <a:pt x="134273" y="87741"/>
                    <a:pt x="134611" y="89297"/>
                    <a:pt x="136122" y="89297"/>
                  </a:cubicBezTo>
                  <a:cubicBezTo>
                    <a:pt x="136187" y="89297"/>
                    <a:pt x="136253" y="89294"/>
                    <a:pt x="136322" y="89289"/>
                  </a:cubicBezTo>
                  <a:cubicBezTo>
                    <a:pt x="137443" y="91250"/>
                    <a:pt x="137957" y="93165"/>
                    <a:pt x="136883" y="93959"/>
                  </a:cubicBezTo>
                  <a:cubicBezTo>
                    <a:pt x="135855" y="94846"/>
                    <a:pt x="135015" y="95500"/>
                    <a:pt x="135015" y="96761"/>
                  </a:cubicBezTo>
                  <a:cubicBezTo>
                    <a:pt x="135248" y="98629"/>
                    <a:pt x="137443" y="100637"/>
                    <a:pt x="139825" y="101524"/>
                  </a:cubicBezTo>
                  <a:cubicBezTo>
                    <a:pt x="139866" y="101541"/>
                    <a:pt x="139911" y="101549"/>
                    <a:pt x="139957" y="101549"/>
                  </a:cubicBezTo>
                  <a:cubicBezTo>
                    <a:pt x="140170" y="101549"/>
                    <a:pt x="140418" y="101381"/>
                    <a:pt x="140572" y="101151"/>
                  </a:cubicBezTo>
                  <a:cubicBezTo>
                    <a:pt x="141273" y="99469"/>
                    <a:pt x="141366" y="97508"/>
                    <a:pt x="140666" y="95593"/>
                  </a:cubicBezTo>
                  <a:lnTo>
                    <a:pt x="139872" y="92791"/>
                  </a:lnTo>
                  <a:cubicBezTo>
                    <a:pt x="139732" y="91670"/>
                    <a:pt x="139872" y="90783"/>
                    <a:pt x="139965" y="89942"/>
                  </a:cubicBezTo>
                  <a:cubicBezTo>
                    <a:pt x="140199" y="87701"/>
                    <a:pt x="140245" y="86486"/>
                    <a:pt x="137910" y="84852"/>
                  </a:cubicBezTo>
                  <a:cubicBezTo>
                    <a:pt x="135015" y="81816"/>
                    <a:pt x="132493" y="78734"/>
                    <a:pt x="130485" y="75512"/>
                  </a:cubicBezTo>
                  <a:cubicBezTo>
                    <a:pt x="130536" y="73113"/>
                    <a:pt x="129420" y="71697"/>
                    <a:pt x="128016" y="71697"/>
                  </a:cubicBezTo>
                  <a:cubicBezTo>
                    <a:pt x="126878" y="71697"/>
                    <a:pt x="125552" y="72627"/>
                    <a:pt x="124507" y="74718"/>
                  </a:cubicBezTo>
                  <a:lnTo>
                    <a:pt x="119930" y="77940"/>
                  </a:lnTo>
                  <a:cubicBezTo>
                    <a:pt x="119691" y="78099"/>
                    <a:pt x="119469" y="78170"/>
                    <a:pt x="119268" y="78170"/>
                  </a:cubicBezTo>
                  <a:cubicBezTo>
                    <a:pt x="118525" y="78170"/>
                    <a:pt x="118062" y="77214"/>
                    <a:pt x="118062" y="76259"/>
                  </a:cubicBezTo>
                  <a:cubicBezTo>
                    <a:pt x="117595" y="70608"/>
                    <a:pt x="113719" y="66078"/>
                    <a:pt x="109516" y="61688"/>
                  </a:cubicBezTo>
                  <a:cubicBezTo>
                    <a:pt x="107227" y="54823"/>
                    <a:pt x="104145" y="49078"/>
                    <a:pt x="103024" y="43801"/>
                  </a:cubicBezTo>
                  <a:lnTo>
                    <a:pt x="103024" y="43801"/>
                  </a:lnTo>
                  <a:cubicBezTo>
                    <a:pt x="107367" y="44268"/>
                    <a:pt x="110590" y="45109"/>
                    <a:pt x="111897" y="46370"/>
                  </a:cubicBezTo>
                  <a:cubicBezTo>
                    <a:pt x="113180" y="47748"/>
                    <a:pt x="114726" y="48686"/>
                    <a:pt x="115766" y="48686"/>
                  </a:cubicBezTo>
                  <a:cubicBezTo>
                    <a:pt x="116241" y="48686"/>
                    <a:pt x="116611" y="48490"/>
                    <a:pt x="116801" y="48051"/>
                  </a:cubicBezTo>
                  <a:cubicBezTo>
                    <a:pt x="117035" y="47584"/>
                    <a:pt x="115680" y="46743"/>
                    <a:pt x="114980" y="46043"/>
                  </a:cubicBezTo>
                  <a:cubicBezTo>
                    <a:pt x="115774" y="46043"/>
                    <a:pt x="116754" y="46743"/>
                    <a:pt x="117782" y="47818"/>
                  </a:cubicBezTo>
                  <a:cubicBezTo>
                    <a:pt x="119697" y="47818"/>
                    <a:pt x="120257" y="46370"/>
                    <a:pt x="119743" y="44408"/>
                  </a:cubicBezTo>
                  <a:cubicBezTo>
                    <a:pt x="119977" y="42820"/>
                    <a:pt x="119883" y="41606"/>
                    <a:pt x="119230" y="41093"/>
                  </a:cubicBezTo>
                  <a:lnTo>
                    <a:pt x="117642" y="40158"/>
                  </a:lnTo>
                  <a:cubicBezTo>
                    <a:pt x="115026" y="37356"/>
                    <a:pt x="112832" y="34508"/>
                    <a:pt x="111057" y="31332"/>
                  </a:cubicBezTo>
                  <a:cubicBezTo>
                    <a:pt x="110823" y="30958"/>
                    <a:pt x="110730" y="30631"/>
                    <a:pt x="110730" y="30351"/>
                  </a:cubicBezTo>
                  <a:cubicBezTo>
                    <a:pt x="110730" y="29043"/>
                    <a:pt x="110356" y="27923"/>
                    <a:pt x="109049" y="26802"/>
                  </a:cubicBezTo>
                  <a:lnTo>
                    <a:pt x="109656" y="26475"/>
                  </a:lnTo>
                  <a:lnTo>
                    <a:pt x="109562" y="26008"/>
                  </a:lnTo>
                  <a:lnTo>
                    <a:pt x="109562" y="26008"/>
                  </a:lnTo>
                  <a:lnTo>
                    <a:pt x="110917" y="26335"/>
                  </a:lnTo>
                  <a:lnTo>
                    <a:pt x="110917" y="26335"/>
                  </a:lnTo>
                  <a:lnTo>
                    <a:pt x="109562" y="24093"/>
                  </a:lnTo>
                  <a:cubicBezTo>
                    <a:pt x="109064" y="22225"/>
                    <a:pt x="107757" y="21416"/>
                    <a:pt x="105792" y="21416"/>
                  </a:cubicBezTo>
                  <a:cubicBezTo>
                    <a:pt x="104809" y="21416"/>
                    <a:pt x="103662" y="21618"/>
                    <a:pt x="102370" y="21992"/>
                  </a:cubicBezTo>
                  <a:cubicBezTo>
                    <a:pt x="102329" y="21998"/>
                    <a:pt x="102288" y="22002"/>
                    <a:pt x="102246" y="22002"/>
                  </a:cubicBezTo>
                  <a:cubicBezTo>
                    <a:pt x="101714" y="22002"/>
                    <a:pt x="101108" y="21470"/>
                    <a:pt x="100502" y="20777"/>
                  </a:cubicBezTo>
                  <a:cubicBezTo>
                    <a:pt x="98846" y="19185"/>
                    <a:pt x="97125" y="18070"/>
                    <a:pt x="96479" y="18070"/>
                  </a:cubicBezTo>
                  <a:cubicBezTo>
                    <a:pt x="96178" y="18070"/>
                    <a:pt x="96110" y="18313"/>
                    <a:pt x="96393" y="18863"/>
                  </a:cubicBezTo>
                  <a:cubicBezTo>
                    <a:pt x="96525" y="19172"/>
                    <a:pt x="97200" y="19898"/>
                    <a:pt x="96603" y="19898"/>
                  </a:cubicBezTo>
                  <a:cubicBezTo>
                    <a:pt x="96569" y="19898"/>
                    <a:pt x="96530" y="19895"/>
                    <a:pt x="96486" y="19890"/>
                  </a:cubicBezTo>
                  <a:lnTo>
                    <a:pt x="92330" y="19236"/>
                  </a:lnTo>
                  <a:cubicBezTo>
                    <a:pt x="92174" y="19212"/>
                    <a:pt x="92040" y="19200"/>
                    <a:pt x="91926" y="19200"/>
                  </a:cubicBezTo>
                  <a:cubicBezTo>
                    <a:pt x="91390" y="19200"/>
                    <a:pt x="91296" y="19458"/>
                    <a:pt x="91489" y="19843"/>
                  </a:cubicBezTo>
                  <a:cubicBezTo>
                    <a:pt x="92236" y="20684"/>
                    <a:pt x="92983" y="21431"/>
                    <a:pt x="93264" y="22318"/>
                  </a:cubicBezTo>
                  <a:lnTo>
                    <a:pt x="88080" y="22645"/>
                  </a:lnTo>
                  <a:cubicBezTo>
                    <a:pt x="87102" y="22730"/>
                    <a:pt x="86241" y="23125"/>
                    <a:pt x="85355" y="23125"/>
                  </a:cubicBezTo>
                  <a:cubicBezTo>
                    <a:pt x="85267" y="23125"/>
                    <a:pt x="85179" y="23121"/>
                    <a:pt x="85091" y="23112"/>
                  </a:cubicBezTo>
                  <a:cubicBezTo>
                    <a:pt x="84153" y="22313"/>
                    <a:pt x="83139" y="21969"/>
                    <a:pt x="82069" y="21969"/>
                  </a:cubicBezTo>
                  <a:cubicBezTo>
                    <a:pt x="79890" y="21969"/>
                    <a:pt x="77478" y="23397"/>
                    <a:pt x="75003" y="25307"/>
                  </a:cubicBezTo>
                  <a:lnTo>
                    <a:pt x="74443" y="25074"/>
                  </a:lnTo>
                  <a:lnTo>
                    <a:pt x="74350" y="20777"/>
                  </a:lnTo>
                  <a:lnTo>
                    <a:pt x="74817" y="20777"/>
                  </a:lnTo>
                  <a:lnTo>
                    <a:pt x="74443" y="17975"/>
                  </a:lnTo>
                  <a:lnTo>
                    <a:pt x="74770" y="17975"/>
                  </a:lnTo>
                  <a:cubicBezTo>
                    <a:pt x="75097" y="13725"/>
                    <a:pt x="74209" y="11063"/>
                    <a:pt x="72668" y="9102"/>
                  </a:cubicBezTo>
                  <a:cubicBezTo>
                    <a:pt x="72341" y="7794"/>
                    <a:pt x="73649" y="7981"/>
                    <a:pt x="73929" y="7607"/>
                  </a:cubicBezTo>
                  <a:cubicBezTo>
                    <a:pt x="75143" y="6066"/>
                    <a:pt x="75050" y="4338"/>
                    <a:pt x="75050" y="3451"/>
                  </a:cubicBezTo>
                  <a:cubicBezTo>
                    <a:pt x="74876" y="2128"/>
                    <a:pt x="74468" y="1428"/>
                    <a:pt x="73905" y="1428"/>
                  </a:cubicBezTo>
                  <a:cubicBezTo>
                    <a:pt x="73712" y="1428"/>
                    <a:pt x="73501" y="1510"/>
                    <a:pt x="73275" y="1676"/>
                  </a:cubicBezTo>
                  <a:lnTo>
                    <a:pt x="72201" y="1676"/>
                  </a:lnTo>
                  <a:cubicBezTo>
                    <a:pt x="71080" y="1536"/>
                    <a:pt x="70193" y="1116"/>
                    <a:pt x="69679" y="602"/>
                  </a:cubicBezTo>
                  <a:cubicBezTo>
                    <a:pt x="69063" y="199"/>
                    <a:pt x="68471" y="1"/>
                    <a:pt x="6789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2" name="Google Shape;197;p14"/>
            <p:cNvSpPr/>
            <p:nvPr/>
          </p:nvSpPr>
          <p:spPr bwMode="auto">
            <a:xfrm>
              <a:off x="3982175" y="2841725"/>
              <a:ext cx="10550" cy="37375"/>
            </a:xfrm>
            <a:custGeom>
              <a:avLst/>
              <a:gdLst/>
              <a:ahLst/>
              <a:cxnLst/>
              <a:rect l="l" t="t" r="r" b="b"/>
              <a:pathLst>
                <a:path w="422" h="1495" extrusionOk="0">
                  <a:moveTo>
                    <a:pt x="421" y="1"/>
                  </a:moveTo>
                  <a:lnTo>
                    <a:pt x="1" y="141"/>
                  </a:lnTo>
                  <a:lnTo>
                    <a:pt x="234" y="1495"/>
                  </a:lnTo>
                  <a:lnTo>
                    <a:pt x="421" y="1495"/>
                  </a:lnTo>
                  <a:lnTo>
                    <a:pt x="421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3" name="Google Shape;198;p14"/>
            <p:cNvSpPr/>
            <p:nvPr/>
          </p:nvSpPr>
          <p:spPr bwMode="auto">
            <a:xfrm>
              <a:off x="4079100" y="2821875"/>
              <a:ext cx="7025" cy="9375"/>
            </a:xfrm>
            <a:custGeom>
              <a:avLst/>
              <a:gdLst/>
              <a:ahLst/>
              <a:cxnLst/>
              <a:rect l="l" t="t" r="r" b="b"/>
              <a:pathLst>
                <a:path w="281" h="375" extrusionOk="0">
                  <a:moveTo>
                    <a:pt x="140" y="1"/>
                  </a:moveTo>
                  <a:cubicBezTo>
                    <a:pt x="47" y="1"/>
                    <a:pt x="0" y="94"/>
                    <a:pt x="0" y="141"/>
                  </a:cubicBezTo>
                  <a:cubicBezTo>
                    <a:pt x="0" y="281"/>
                    <a:pt x="94" y="374"/>
                    <a:pt x="140" y="374"/>
                  </a:cubicBezTo>
                  <a:cubicBezTo>
                    <a:pt x="234" y="374"/>
                    <a:pt x="280" y="281"/>
                    <a:pt x="280" y="141"/>
                  </a:cubicBezTo>
                  <a:cubicBezTo>
                    <a:pt x="280" y="47"/>
                    <a:pt x="187" y="1"/>
                    <a:pt x="14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4" name="Google Shape;199;p14"/>
            <p:cNvSpPr/>
            <p:nvPr/>
          </p:nvSpPr>
          <p:spPr bwMode="auto">
            <a:xfrm>
              <a:off x="4149150" y="4117850"/>
              <a:ext cx="2350" cy="2350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0" y="94"/>
                  </a:moveTo>
                  <a:lnTo>
                    <a:pt x="9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5" name="Google Shape;200;p14"/>
            <p:cNvSpPr/>
            <p:nvPr/>
          </p:nvSpPr>
          <p:spPr bwMode="auto">
            <a:xfrm>
              <a:off x="4002025" y="2835900"/>
              <a:ext cx="16375" cy="37375"/>
            </a:xfrm>
            <a:custGeom>
              <a:avLst/>
              <a:gdLst/>
              <a:ahLst/>
              <a:cxnLst/>
              <a:rect l="l" t="t" r="r" b="b"/>
              <a:pathLst>
                <a:path w="655" h="1495" extrusionOk="0">
                  <a:moveTo>
                    <a:pt x="655" y="0"/>
                  </a:moveTo>
                  <a:lnTo>
                    <a:pt x="1" y="140"/>
                  </a:lnTo>
                  <a:lnTo>
                    <a:pt x="281" y="1494"/>
                  </a:lnTo>
                  <a:cubicBezTo>
                    <a:pt x="421" y="1494"/>
                    <a:pt x="515" y="1448"/>
                    <a:pt x="655" y="1448"/>
                  </a:cubicBezTo>
                  <a:lnTo>
                    <a:pt x="655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6" name="Google Shape;201;p14"/>
            <p:cNvSpPr/>
            <p:nvPr/>
          </p:nvSpPr>
          <p:spPr bwMode="auto">
            <a:xfrm>
              <a:off x="4062750" y="2797574"/>
              <a:ext cx="30375" cy="16550"/>
            </a:xfrm>
            <a:custGeom>
              <a:avLst/>
              <a:gdLst/>
              <a:ahLst/>
              <a:cxnLst/>
              <a:rect l="l" t="t" r="r" b="b"/>
              <a:pathLst>
                <a:path w="1215" h="662" extrusionOk="0">
                  <a:moveTo>
                    <a:pt x="736" y="1"/>
                  </a:moveTo>
                  <a:cubicBezTo>
                    <a:pt x="667" y="1"/>
                    <a:pt x="592" y="12"/>
                    <a:pt x="514" y="39"/>
                  </a:cubicBezTo>
                  <a:cubicBezTo>
                    <a:pt x="187" y="132"/>
                    <a:pt x="0" y="365"/>
                    <a:pt x="47" y="412"/>
                  </a:cubicBezTo>
                  <a:cubicBezTo>
                    <a:pt x="83" y="593"/>
                    <a:pt x="232" y="662"/>
                    <a:pt x="449" y="662"/>
                  </a:cubicBezTo>
                  <a:cubicBezTo>
                    <a:pt x="512" y="662"/>
                    <a:pt x="581" y="656"/>
                    <a:pt x="654" y="646"/>
                  </a:cubicBezTo>
                  <a:cubicBezTo>
                    <a:pt x="981" y="552"/>
                    <a:pt x="1215" y="412"/>
                    <a:pt x="1121" y="179"/>
                  </a:cubicBezTo>
                  <a:cubicBezTo>
                    <a:pt x="1054" y="78"/>
                    <a:pt x="914" y="1"/>
                    <a:pt x="7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7" name="Google Shape;202;p14"/>
            <p:cNvSpPr/>
            <p:nvPr/>
          </p:nvSpPr>
          <p:spPr bwMode="auto">
            <a:xfrm>
              <a:off x="4048725" y="2830050"/>
              <a:ext cx="18725" cy="28050"/>
            </a:xfrm>
            <a:custGeom>
              <a:avLst/>
              <a:gdLst/>
              <a:ahLst/>
              <a:cxnLst/>
              <a:rect l="l" t="t" r="r" b="b"/>
              <a:pathLst>
                <a:path w="749" h="1122" extrusionOk="0">
                  <a:moveTo>
                    <a:pt x="1" y="1"/>
                  </a:moveTo>
                  <a:lnTo>
                    <a:pt x="1" y="1121"/>
                  </a:lnTo>
                  <a:cubicBezTo>
                    <a:pt x="1" y="1121"/>
                    <a:pt x="141" y="1121"/>
                    <a:pt x="234" y="1028"/>
                  </a:cubicBezTo>
                  <a:cubicBezTo>
                    <a:pt x="748" y="468"/>
                    <a:pt x="748" y="141"/>
                    <a:pt x="14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8" name="Google Shape;203;p14"/>
            <p:cNvSpPr/>
            <p:nvPr/>
          </p:nvSpPr>
          <p:spPr bwMode="auto">
            <a:xfrm>
              <a:off x="4030050" y="2831225"/>
              <a:ext cx="7025" cy="33875"/>
            </a:xfrm>
            <a:custGeom>
              <a:avLst/>
              <a:gdLst/>
              <a:ahLst/>
              <a:cxnLst/>
              <a:rect l="l" t="t" r="r" b="b"/>
              <a:pathLst>
                <a:path w="281" h="1355" extrusionOk="0">
                  <a:moveTo>
                    <a:pt x="281" y="0"/>
                  </a:moveTo>
                  <a:lnTo>
                    <a:pt x="1" y="94"/>
                  </a:lnTo>
                  <a:lnTo>
                    <a:pt x="94" y="1355"/>
                  </a:lnTo>
                  <a:cubicBezTo>
                    <a:pt x="94" y="1308"/>
                    <a:pt x="188" y="1308"/>
                    <a:pt x="281" y="1214"/>
                  </a:cubicBezTo>
                  <a:lnTo>
                    <a:pt x="28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9" name="Google Shape;204;p14"/>
            <p:cNvSpPr/>
            <p:nvPr/>
          </p:nvSpPr>
          <p:spPr bwMode="auto">
            <a:xfrm>
              <a:off x="4384975" y="2217100"/>
              <a:ext cx="93450" cy="140125"/>
            </a:xfrm>
            <a:custGeom>
              <a:avLst/>
              <a:gdLst/>
              <a:ahLst/>
              <a:cxnLst/>
              <a:rect l="l" t="t" r="r" b="b"/>
              <a:pathLst>
                <a:path w="3738" h="5605" extrusionOk="0">
                  <a:moveTo>
                    <a:pt x="1" y="0"/>
                  </a:moveTo>
                  <a:cubicBezTo>
                    <a:pt x="94" y="514"/>
                    <a:pt x="1542" y="1775"/>
                    <a:pt x="2476" y="3409"/>
                  </a:cubicBezTo>
                  <a:cubicBezTo>
                    <a:pt x="3363" y="4904"/>
                    <a:pt x="3363" y="5277"/>
                    <a:pt x="3737" y="5604"/>
                  </a:cubicBezTo>
                  <a:cubicBezTo>
                    <a:pt x="3597" y="3409"/>
                    <a:pt x="2429" y="1775"/>
                    <a:pt x="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10" name="Google Shape;205;p14"/>
            <p:cNvSpPr/>
            <p:nvPr/>
          </p:nvSpPr>
          <p:spPr bwMode="auto">
            <a:xfrm>
              <a:off x="4599825" y="1272450"/>
              <a:ext cx="22200" cy="139275"/>
            </a:xfrm>
            <a:custGeom>
              <a:avLst/>
              <a:gdLst/>
              <a:ahLst/>
              <a:cxnLst/>
              <a:rect l="l" t="t" r="r" b="b"/>
              <a:pathLst>
                <a:path w="888" h="5571" extrusionOk="0">
                  <a:moveTo>
                    <a:pt x="129" y="1"/>
                  </a:moveTo>
                  <a:cubicBezTo>
                    <a:pt x="7" y="1"/>
                    <a:pt x="138" y="1616"/>
                    <a:pt x="47" y="2480"/>
                  </a:cubicBezTo>
                  <a:cubicBezTo>
                    <a:pt x="0" y="3320"/>
                    <a:pt x="93" y="4021"/>
                    <a:pt x="420" y="4768"/>
                  </a:cubicBezTo>
                  <a:cubicBezTo>
                    <a:pt x="655" y="5338"/>
                    <a:pt x="793" y="5571"/>
                    <a:pt x="853" y="5571"/>
                  </a:cubicBezTo>
                  <a:cubicBezTo>
                    <a:pt x="876" y="5571"/>
                    <a:pt x="887" y="5535"/>
                    <a:pt x="887" y="5469"/>
                  </a:cubicBezTo>
                  <a:cubicBezTo>
                    <a:pt x="654" y="3787"/>
                    <a:pt x="327" y="2386"/>
                    <a:pt x="420" y="1032"/>
                  </a:cubicBezTo>
                  <a:cubicBezTo>
                    <a:pt x="514" y="378"/>
                    <a:pt x="327" y="191"/>
                    <a:pt x="140" y="5"/>
                  </a:cubicBezTo>
                  <a:cubicBezTo>
                    <a:pt x="136" y="2"/>
                    <a:pt x="133" y="1"/>
                    <a:pt x="12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11" name="Google Shape;206;p14"/>
            <p:cNvSpPr/>
            <p:nvPr/>
          </p:nvSpPr>
          <p:spPr bwMode="auto">
            <a:xfrm>
              <a:off x="4735250" y="1417325"/>
              <a:ext cx="28925" cy="70500"/>
            </a:xfrm>
            <a:custGeom>
              <a:avLst/>
              <a:gdLst/>
              <a:ahLst/>
              <a:cxnLst/>
              <a:rect l="l" t="t" r="r" b="b"/>
              <a:pathLst>
                <a:path w="1157" h="2820" extrusionOk="0">
                  <a:moveTo>
                    <a:pt x="140" y="1"/>
                  </a:moveTo>
                  <a:cubicBezTo>
                    <a:pt x="0" y="1"/>
                    <a:pt x="234" y="888"/>
                    <a:pt x="281" y="1355"/>
                  </a:cubicBezTo>
                  <a:cubicBezTo>
                    <a:pt x="327" y="1775"/>
                    <a:pt x="467" y="2102"/>
                    <a:pt x="748" y="2476"/>
                  </a:cubicBezTo>
                  <a:cubicBezTo>
                    <a:pt x="976" y="2705"/>
                    <a:pt x="1114" y="2819"/>
                    <a:pt x="1143" y="2819"/>
                  </a:cubicBezTo>
                  <a:cubicBezTo>
                    <a:pt x="1156" y="2819"/>
                    <a:pt x="1149" y="2798"/>
                    <a:pt x="1121" y="2756"/>
                  </a:cubicBezTo>
                  <a:cubicBezTo>
                    <a:pt x="794" y="1962"/>
                    <a:pt x="514" y="1215"/>
                    <a:pt x="467" y="514"/>
                  </a:cubicBezTo>
                  <a:cubicBezTo>
                    <a:pt x="467" y="187"/>
                    <a:pt x="327" y="94"/>
                    <a:pt x="14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12" name="Google Shape;207;p14"/>
            <p:cNvSpPr/>
            <p:nvPr/>
          </p:nvSpPr>
          <p:spPr bwMode="auto">
            <a:xfrm>
              <a:off x="4179500" y="1451175"/>
              <a:ext cx="163475" cy="254550"/>
            </a:xfrm>
            <a:custGeom>
              <a:avLst/>
              <a:gdLst/>
              <a:ahLst/>
              <a:cxnLst/>
              <a:rect l="l" t="t" r="r" b="b"/>
              <a:pathLst>
                <a:path w="6539" h="10182" extrusionOk="0">
                  <a:moveTo>
                    <a:pt x="1" y="1"/>
                  </a:moveTo>
                  <a:lnTo>
                    <a:pt x="1" y="1"/>
                  </a:lnTo>
                  <a:cubicBezTo>
                    <a:pt x="234" y="3317"/>
                    <a:pt x="2849" y="7193"/>
                    <a:pt x="6539" y="10182"/>
                  </a:cubicBezTo>
                  <a:cubicBezTo>
                    <a:pt x="6305" y="9388"/>
                    <a:pt x="3597" y="6959"/>
                    <a:pt x="2195" y="4531"/>
                  </a:cubicBezTo>
                  <a:cubicBezTo>
                    <a:pt x="841" y="2103"/>
                    <a:pt x="514" y="608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13" name="Google Shape;208;p14"/>
            <p:cNvSpPr/>
            <p:nvPr/>
          </p:nvSpPr>
          <p:spPr bwMode="auto">
            <a:xfrm>
              <a:off x="4549600" y="1274750"/>
              <a:ext cx="14050" cy="89200"/>
            </a:xfrm>
            <a:custGeom>
              <a:avLst/>
              <a:gdLst/>
              <a:ahLst/>
              <a:cxnLst/>
              <a:rect l="l" t="t" r="r" b="b"/>
              <a:pathLst>
                <a:path w="562" h="3568" extrusionOk="0">
                  <a:moveTo>
                    <a:pt x="312" y="1"/>
                  </a:moveTo>
                  <a:cubicBezTo>
                    <a:pt x="188" y="1"/>
                    <a:pt x="184" y="1100"/>
                    <a:pt x="94" y="1594"/>
                  </a:cubicBezTo>
                  <a:cubicBezTo>
                    <a:pt x="1" y="2061"/>
                    <a:pt x="1" y="2481"/>
                    <a:pt x="234" y="3042"/>
                  </a:cubicBezTo>
                  <a:cubicBezTo>
                    <a:pt x="439" y="3416"/>
                    <a:pt x="519" y="3567"/>
                    <a:pt x="547" y="3567"/>
                  </a:cubicBezTo>
                  <a:cubicBezTo>
                    <a:pt x="558" y="3567"/>
                    <a:pt x="561" y="3547"/>
                    <a:pt x="561" y="3509"/>
                  </a:cubicBezTo>
                  <a:cubicBezTo>
                    <a:pt x="468" y="2434"/>
                    <a:pt x="328" y="1500"/>
                    <a:pt x="468" y="707"/>
                  </a:cubicBezTo>
                  <a:cubicBezTo>
                    <a:pt x="561" y="333"/>
                    <a:pt x="374" y="146"/>
                    <a:pt x="328" y="6"/>
                  </a:cubicBezTo>
                  <a:cubicBezTo>
                    <a:pt x="322" y="2"/>
                    <a:pt x="317" y="1"/>
                    <a:pt x="31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14" name="Google Shape;209;p14"/>
            <p:cNvSpPr/>
            <p:nvPr/>
          </p:nvSpPr>
          <p:spPr bwMode="auto">
            <a:xfrm>
              <a:off x="4574125" y="1274775"/>
              <a:ext cx="18700" cy="112550"/>
            </a:xfrm>
            <a:custGeom>
              <a:avLst/>
              <a:gdLst/>
              <a:ahLst/>
              <a:cxnLst/>
              <a:rect l="l" t="t" r="r" b="b"/>
              <a:pathLst>
                <a:path w="748" h="4502" extrusionOk="0">
                  <a:moveTo>
                    <a:pt x="179" y="1"/>
                  </a:moveTo>
                  <a:cubicBezTo>
                    <a:pt x="94" y="1"/>
                    <a:pt x="92" y="1335"/>
                    <a:pt x="47" y="2013"/>
                  </a:cubicBezTo>
                  <a:cubicBezTo>
                    <a:pt x="1" y="2667"/>
                    <a:pt x="47" y="3321"/>
                    <a:pt x="374" y="3881"/>
                  </a:cubicBezTo>
                  <a:cubicBezTo>
                    <a:pt x="505" y="4306"/>
                    <a:pt x="635" y="4502"/>
                    <a:pt x="702" y="4502"/>
                  </a:cubicBezTo>
                  <a:cubicBezTo>
                    <a:pt x="731" y="4502"/>
                    <a:pt x="748" y="4465"/>
                    <a:pt x="748" y="4395"/>
                  </a:cubicBezTo>
                  <a:cubicBezTo>
                    <a:pt x="608" y="3041"/>
                    <a:pt x="374" y="1920"/>
                    <a:pt x="421" y="846"/>
                  </a:cubicBezTo>
                  <a:cubicBezTo>
                    <a:pt x="514" y="285"/>
                    <a:pt x="327" y="145"/>
                    <a:pt x="187" y="5"/>
                  </a:cubicBezTo>
                  <a:cubicBezTo>
                    <a:pt x="184" y="2"/>
                    <a:pt x="182" y="1"/>
                    <a:pt x="17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15" name="Google Shape;210;p14"/>
            <p:cNvSpPr/>
            <p:nvPr/>
          </p:nvSpPr>
          <p:spPr bwMode="auto">
            <a:xfrm>
              <a:off x="4627825" y="1301650"/>
              <a:ext cx="24075" cy="124700"/>
            </a:xfrm>
            <a:custGeom>
              <a:avLst/>
              <a:gdLst/>
              <a:ahLst/>
              <a:cxnLst/>
              <a:rect l="l" t="t" r="r" b="b"/>
              <a:pathLst>
                <a:path w="963" h="4988" extrusionOk="0">
                  <a:moveTo>
                    <a:pt x="176" y="0"/>
                  </a:moveTo>
                  <a:cubicBezTo>
                    <a:pt x="55" y="0"/>
                    <a:pt x="185" y="1520"/>
                    <a:pt x="94" y="2246"/>
                  </a:cubicBezTo>
                  <a:cubicBezTo>
                    <a:pt x="1" y="3040"/>
                    <a:pt x="188" y="3600"/>
                    <a:pt x="468" y="4301"/>
                  </a:cubicBezTo>
                  <a:cubicBezTo>
                    <a:pt x="697" y="4758"/>
                    <a:pt x="880" y="4987"/>
                    <a:pt x="937" y="4987"/>
                  </a:cubicBezTo>
                  <a:cubicBezTo>
                    <a:pt x="962" y="4987"/>
                    <a:pt x="963" y="4945"/>
                    <a:pt x="935" y="4861"/>
                  </a:cubicBezTo>
                  <a:cubicBezTo>
                    <a:pt x="701" y="3367"/>
                    <a:pt x="374" y="2106"/>
                    <a:pt x="468" y="891"/>
                  </a:cubicBezTo>
                  <a:cubicBezTo>
                    <a:pt x="468" y="331"/>
                    <a:pt x="328" y="98"/>
                    <a:pt x="188" y="4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16" name="Google Shape;211;p14"/>
            <p:cNvSpPr/>
            <p:nvPr/>
          </p:nvSpPr>
          <p:spPr bwMode="auto">
            <a:xfrm>
              <a:off x="4681950" y="1360000"/>
              <a:ext cx="26200" cy="96350"/>
            </a:xfrm>
            <a:custGeom>
              <a:avLst/>
              <a:gdLst/>
              <a:ahLst/>
              <a:cxnLst/>
              <a:rect l="l" t="t" r="r" b="b"/>
              <a:pathLst>
                <a:path w="1048" h="3854" extrusionOk="0">
                  <a:moveTo>
                    <a:pt x="110" y="0"/>
                  </a:moveTo>
                  <a:cubicBezTo>
                    <a:pt x="1" y="0"/>
                    <a:pt x="218" y="1148"/>
                    <a:pt x="218" y="1733"/>
                  </a:cubicBezTo>
                  <a:cubicBezTo>
                    <a:pt x="171" y="2387"/>
                    <a:pt x="264" y="2854"/>
                    <a:pt x="638" y="3414"/>
                  </a:cubicBezTo>
                  <a:cubicBezTo>
                    <a:pt x="858" y="3698"/>
                    <a:pt x="994" y="3854"/>
                    <a:pt x="1030" y="3854"/>
                  </a:cubicBezTo>
                  <a:cubicBezTo>
                    <a:pt x="1048" y="3854"/>
                    <a:pt x="1042" y="3817"/>
                    <a:pt x="1012" y="3741"/>
                  </a:cubicBezTo>
                  <a:cubicBezTo>
                    <a:pt x="778" y="2621"/>
                    <a:pt x="451" y="1640"/>
                    <a:pt x="451" y="659"/>
                  </a:cubicBezTo>
                  <a:cubicBezTo>
                    <a:pt x="451" y="192"/>
                    <a:pt x="358" y="52"/>
                    <a:pt x="124" y="5"/>
                  </a:cubicBezTo>
                  <a:cubicBezTo>
                    <a:pt x="119" y="2"/>
                    <a:pt x="114" y="0"/>
                    <a:pt x="1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17" name="Google Shape;212;p14"/>
            <p:cNvSpPr/>
            <p:nvPr/>
          </p:nvSpPr>
          <p:spPr bwMode="auto">
            <a:xfrm>
              <a:off x="4655025" y="1331849"/>
              <a:ext cx="24975" cy="110375"/>
            </a:xfrm>
            <a:custGeom>
              <a:avLst/>
              <a:gdLst/>
              <a:ahLst/>
              <a:cxnLst/>
              <a:rect l="l" t="t" r="r" b="b"/>
              <a:pathLst>
                <a:path w="999" h="4415" extrusionOk="0">
                  <a:moveTo>
                    <a:pt x="109" y="0"/>
                  </a:moveTo>
                  <a:cubicBezTo>
                    <a:pt x="0" y="0"/>
                    <a:pt x="127" y="1261"/>
                    <a:pt x="127" y="1972"/>
                  </a:cubicBezTo>
                  <a:cubicBezTo>
                    <a:pt x="80" y="2626"/>
                    <a:pt x="220" y="3186"/>
                    <a:pt x="501" y="3840"/>
                  </a:cubicBezTo>
                  <a:cubicBezTo>
                    <a:pt x="760" y="4228"/>
                    <a:pt x="929" y="4415"/>
                    <a:pt x="977" y="4415"/>
                  </a:cubicBezTo>
                  <a:cubicBezTo>
                    <a:pt x="999" y="4415"/>
                    <a:pt x="996" y="4379"/>
                    <a:pt x="968" y="4307"/>
                  </a:cubicBezTo>
                  <a:cubicBezTo>
                    <a:pt x="734" y="2953"/>
                    <a:pt x="407" y="1832"/>
                    <a:pt x="407" y="758"/>
                  </a:cubicBezTo>
                  <a:cubicBezTo>
                    <a:pt x="407" y="197"/>
                    <a:pt x="314" y="57"/>
                    <a:pt x="127" y="10"/>
                  </a:cubicBezTo>
                  <a:cubicBezTo>
                    <a:pt x="120" y="4"/>
                    <a:pt x="114" y="0"/>
                    <a:pt x="10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18" name="Google Shape;213;p14"/>
            <p:cNvSpPr/>
            <p:nvPr/>
          </p:nvSpPr>
          <p:spPr bwMode="auto">
            <a:xfrm>
              <a:off x="4166650" y="1487375"/>
              <a:ext cx="176324" cy="274400"/>
            </a:xfrm>
            <a:custGeom>
              <a:avLst/>
              <a:gdLst/>
              <a:ahLst/>
              <a:cxnLst/>
              <a:rect l="l" t="t" r="r" b="b"/>
              <a:pathLst>
                <a:path w="7053" h="10976" extrusionOk="0">
                  <a:moveTo>
                    <a:pt x="1" y="1"/>
                  </a:moveTo>
                  <a:cubicBezTo>
                    <a:pt x="281" y="3597"/>
                    <a:pt x="3036" y="7847"/>
                    <a:pt x="7053" y="10976"/>
                  </a:cubicBezTo>
                  <a:cubicBezTo>
                    <a:pt x="6726" y="10088"/>
                    <a:pt x="3830" y="7426"/>
                    <a:pt x="2242" y="4764"/>
                  </a:cubicBezTo>
                  <a:cubicBezTo>
                    <a:pt x="701" y="2196"/>
                    <a:pt x="515" y="65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19" name="Google Shape;214;p14"/>
            <p:cNvSpPr/>
            <p:nvPr/>
          </p:nvSpPr>
          <p:spPr bwMode="auto">
            <a:xfrm>
              <a:off x="4251875" y="1307574"/>
              <a:ext cx="108625" cy="181000"/>
            </a:xfrm>
            <a:custGeom>
              <a:avLst/>
              <a:gdLst/>
              <a:ahLst/>
              <a:cxnLst/>
              <a:rect l="l" t="t" r="r" b="b"/>
              <a:pathLst>
                <a:path w="4345" h="7240" extrusionOk="0">
                  <a:moveTo>
                    <a:pt x="1" y="1"/>
                  </a:moveTo>
                  <a:lnTo>
                    <a:pt x="1" y="1"/>
                  </a:lnTo>
                  <a:cubicBezTo>
                    <a:pt x="94" y="2336"/>
                    <a:pt x="1776" y="5231"/>
                    <a:pt x="4344" y="7239"/>
                  </a:cubicBezTo>
                  <a:cubicBezTo>
                    <a:pt x="4251" y="6726"/>
                    <a:pt x="2523" y="4998"/>
                    <a:pt x="1636" y="3270"/>
                  </a:cubicBezTo>
                  <a:cubicBezTo>
                    <a:pt x="655" y="1589"/>
                    <a:pt x="421" y="374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20" name="Google Shape;215;p14"/>
            <p:cNvSpPr/>
            <p:nvPr/>
          </p:nvSpPr>
          <p:spPr bwMode="auto">
            <a:xfrm>
              <a:off x="4274075" y="1272550"/>
              <a:ext cx="94600" cy="162325"/>
            </a:xfrm>
            <a:custGeom>
              <a:avLst/>
              <a:gdLst/>
              <a:ahLst/>
              <a:cxnLst/>
              <a:rect l="l" t="t" r="r" b="b"/>
              <a:pathLst>
                <a:path w="3784" h="6493" extrusionOk="0">
                  <a:moveTo>
                    <a:pt x="0" y="1"/>
                  </a:moveTo>
                  <a:cubicBezTo>
                    <a:pt x="0" y="2149"/>
                    <a:pt x="1448" y="4717"/>
                    <a:pt x="3783" y="6492"/>
                  </a:cubicBezTo>
                  <a:cubicBezTo>
                    <a:pt x="3690" y="6025"/>
                    <a:pt x="2289" y="4484"/>
                    <a:pt x="1448" y="2943"/>
                  </a:cubicBezTo>
                  <a:cubicBezTo>
                    <a:pt x="654" y="1448"/>
                    <a:pt x="421" y="328"/>
                    <a:pt x="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21" name="Google Shape;216;p14"/>
            <p:cNvSpPr/>
            <p:nvPr/>
          </p:nvSpPr>
          <p:spPr bwMode="auto">
            <a:xfrm>
              <a:off x="4232050" y="1342600"/>
              <a:ext cx="122600" cy="199675"/>
            </a:xfrm>
            <a:custGeom>
              <a:avLst/>
              <a:gdLst/>
              <a:ahLst/>
              <a:cxnLst/>
              <a:rect l="l" t="t" r="r" b="b"/>
              <a:pathLst>
                <a:path w="4904" h="7987" extrusionOk="0">
                  <a:moveTo>
                    <a:pt x="0" y="1"/>
                  </a:moveTo>
                  <a:cubicBezTo>
                    <a:pt x="140" y="2569"/>
                    <a:pt x="1962" y="5652"/>
                    <a:pt x="4904" y="7987"/>
                  </a:cubicBezTo>
                  <a:cubicBezTo>
                    <a:pt x="4764" y="7426"/>
                    <a:pt x="2802" y="5465"/>
                    <a:pt x="1681" y="3550"/>
                  </a:cubicBezTo>
                  <a:cubicBezTo>
                    <a:pt x="654" y="1682"/>
                    <a:pt x="374" y="421"/>
                    <a:pt x="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22" name="Google Shape;217;p14"/>
            <p:cNvSpPr/>
            <p:nvPr/>
          </p:nvSpPr>
          <p:spPr bwMode="auto">
            <a:xfrm>
              <a:off x="4709550" y="1388150"/>
              <a:ext cx="26550" cy="84750"/>
            </a:xfrm>
            <a:custGeom>
              <a:avLst/>
              <a:gdLst/>
              <a:ahLst/>
              <a:cxnLst/>
              <a:rect l="l" t="t" r="r" b="b"/>
              <a:pathLst>
                <a:path w="1062" h="3390" extrusionOk="0">
                  <a:moveTo>
                    <a:pt x="141" y="0"/>
                  </a:moveTo>
                  <a:cubicBezTo>
                    <a:pt x="1" y="0"/>
                    <a:pt x="234" y="1027"/>
                    <a:pt x="234" y="1541"/>
                  </a:cubicBezTo>
                  <a:cubicBezTo>
                    <a:pt x="234" y="2055"/>
                    <a:pt x="375" y="2522"/>
                    <a:pt x="655" y="2942"/>
                  </a:cubicBezTo>
                  <a:cubicBezTo>
                    <a:pt x="894" y="3216"/>
                    <a:pt x="1033" y="3389"/>
                    <a:pt x="1054" y="3389"/>
                  </a:cubicBezTo>
                  <a:cubicBezTo>
                    <a:pt x="1062" y="3389"/>
                    <a:pt x="1053" y="3366"/>
                    <a:pt x="1028" y="3316"/>
                  </a:cubicBezTo>
                  <a:cubicBezTo>
                    <a:pt x="701" y="2288"/>
                    <a:pt x="468" y="1401"/>
                    <a:pt x="468" y="607"/>
                  </a:cubicBezTo>
                  <a:cubicBezTo>
                    <a:pt x="375" y="234"/>
                    <a:pt x="234" y="93"/>
                    <a:pt x="1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23" name="Google Shape;218;p14"/>
            <p:cNvSpPr/>
            <p:nvPr/>
          </p:nvSpPr>
          <p:spPr bwMode="auto">
            <a:xfrm>
              <a:off x="4151475" y="1524750"/>
              <a:ext cx="197350" cy="300075"/>
            </a:xfrm>
            <a:custGeom>
              <a:avLst/>
              <a:gdLst/>
              <a:ahLst/>
              <a:cxnLst/>
              <a:rect l="l" t="t" r="r" b="b"/>
              <a:pathLst>
                <a:path w="7894" h="12003" extrusionOk="0">
                  <a:moveTo>
                    <a:pt x="1" y="0"/>
                  </a:moveTo>
                  <a:cubicBezTo>
                    <a:pt x="514" y="3783"/>
                    <a:pt x="3643" y="8640"/>
                    <a:pt x="7893" y="12002"/>
                  </a:cubicBezTo>
                  <a:cubicBezTo>
                    <a:pt x="7566" y="11022"/>
                    <a:pt x="4110" y="7893"/>
                    <a:pt x="2476" y="5137"/>
                  </a:cubicBezTo>
                  <a:cubicBezTo>
                    <a:pt x="888" y="2335"/>
                    <a:pt x="561" y="701"/>
                    <a:pt x="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24" name="Google Shape;219;p14"/>
            <p:cNvSpPr/>
            <p:nvPr/>
          </p:nvSpPr>
          <p:spPr bwMode="auto">
            <a:xfrm>
              <a:off x="4212200" y="1378800"/>
              <a:ext cx="136625" cy="217175"/>
            </a:xfrm>
            <a:custGeom>
              <a:avLst/>
              <a:gdLst/>
              <a:ahLst/>
              <a:cxnLst/>
              <a:rect l="l" t="t" r="r" b="b"/>
              <a:pathLst>
                <a:path w="5465" h="8687" extrusionOk="0">
                  <a:moveTo>
                    <a:pt x="0" y="0"/>
                  </a:moveTo>
                  <a:cubicBezTo>
                    <a:pt x="234" y="2803"/>
                    <a:pt x="2289" y="6212"/>
                    <a:pt x="5464" y="8687"/>
                  </a:cubicBezTo>
                  <a:cubicBezTo>
                    <a:pt x="5324" y="7986"/>
                    <a:pt x="3036" y="5978"/>
                    <a:pt x="1915" y="3830"/>
                  </a:cubicBezTo>
                  <a:cubicBezTo>
                    <a:pt x="701" y="1822"/>
                    <a:pt x="467" y="467"/>
                    <a:pt x="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25" name="Google Shape;220;p14"/>
            <p:cNvSpPr/>
            <p:nvPr/>
          </p:nvSpPr>
          <p:spPr bwMode="auto">
            <a:xfrm>
              <a:off x="4194675" y="1416150"/>
              <a:ext cx="150649" cy="234700"/>
            </a:xfrm>
            <a:custGeom>
              <a:avLst/>
              <a:gdLst/>
              <a:ahLst/>
              <a:cxnLst/>
              <a:rect l="l" t="t" r="r" b="b"/>
              <a:pathLst>
                <a:path w="6026" h="9388" extrusionOk="0">
                  <a:moveTo>
                    <a:pt x="1" y="1"/>
                  </a:moveTo>
                  <a:lnTo>
                    <a:pt x="1" y="1"/>
                  </a:lnTo>
                  <a:cubicBezTo>
                    <a:pt x="281" y="3037"/>
                    <a:pt x="2616" y="6679"/>
                    <a:pt x="6025" y="9388"/>
                  </a:cubicBezTo>
                  <a:cubicBezTo>
                    <a:pt x="5885" y="8594"/>
                    <a:pt x="3363" y="6352"/>
                    <a:pt x="2009" y="4111"/>
                  </a:cubicBezTo>
                  <a:cubicBezTo>
                    <a:pt x="795" y="1916"/>
                    <a:pt x="514" y="468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26" name="Google Shape;221;p14"/>
            <p:cNvSpPr/>
            <p:nvPr/>
          </p:nvSpPr>
          <p:spPr bwMode="auto">
            <a:xfrm>
              <a:off x="1631950" y="238125"/>
              <a:ext cx="4335075" cy="5239925"/>
            </a:xfrm>
            <a:custGeom>
              <a:avLst/>
              <a:gdLst/>
              <a:ahLst/>
              <a:cxnLst/>
              <a:rect l="l" t="t" r="r" b="b"/>
              <a:pathLst>
                <a:path w="173403" h="209597" extrusionOk="0">
                  <a:moveTo>
                    <a:pt x="171021" y="2382"/>
                  </a:moveTo>
                  <a:lnTo>
                    <a:pt x="171021" y="165370"/>
                  </a:lnTo>
                  <a:cubicBezTo>
                    <a:pt x="171021" y="183350"/>
                    <a:pt x="159345" y="194092"/>
                    <a:pt x="139777" y="194092"/>
                  </a:cubicBezTo>
                  <a:lnTo>
                    <a:pt x="119602" y="194092"/>
                  </a:lnTo>
                  <a:cubicBezTo>
                    <a:pt x="106199" y="194092"/>
                    <a:pt x="95458" y="198061"/>
                    <a:pt x="86818" y="206234"/>
                  </a:cubicBezTo>
                  <a:lnTo>
                    <a:pt x="86725" y="206281"/>
                  </a:lnTo>
                  <a:lnTo>
                    <a:pt x="86631" y="206234"/>
                  </a:lnTo>
                  <a:cubicBezTo>
                    <a:pt x="77945" y="198015"/>
                    <a:pt x="67250" y="194092"/>
                    <a:pt x="53893" y="194092"/>
                  </a:cubicBezTo>
                  <a:lnTo>
                    <a:pt x="33765" y="194092"/>
                  </a:lnTo>
                  <a:cubicBezTo>
                    <a:pt x="14151" y="194092"/>
                    <a:pt x="2382" y="183350"/>
                    <a:pt x="2382" y="165370"/>
                  </a:cubicBezTo>
                  <a:lnTo>
                    <a:pt x="2382" y="2382"/>
                  </a:lnTo>
                  <a:close/>
                  <a:moveTo>
                    <a:pt x="0" y="0"/>
                  </a:moveTo>
                  <a:lnTo>
                    <a:pt x="0" y="165324"/>
                  </a:lnTo>
                  <a:cubicBezTo>
                    <a:pt x="0" y="184471"/>
                    <a:pt x="12936" y="196427"/>
                    <a:pt x="33765" y="196427"/>
                  </a:cubicBezTo>
                  <a:lnTo>
                    <a:pt x="53893" y="196427"/>
                  </a:lnTo>
                  <a:cubicBezTo>
                    <a:pt x="66643" y="196427"/>
                    <a:pt x="76824" y="200210"/>
                    <a:pt x="85043" y="207962"/>
                  </a:cubicBezTo>
                  <a:lnTo>
                    <a:pt x="86725" y="209597"/>
                  </a:lnTo>
                  <a:lnTo>
                    <a:pt x="88406" y="207962"/>
                  </a:lnTo>
                  <a:cubicBezTo>
                    <a:pt x="96579" y="200210"/>
                    <a:pt x="106759" y="196427"/>
                    <a:pt x="119556" y="196427"/>
                  </a:cubicBezTo>
                  <a:lnTo>
                    <a:pt x="139731" y="196427"/>
                  </a:lnTo>
                  <a:cubicBezTo>
                    <a:pt x="160513" y="196427"/>
                    <a:pt x="173402" y="184518"/>
                    <a:pt x="173402" y="165324"/>
                  </a:cubicBezTo>
                  <a:lnTo>
                    <a:pt x="173402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</p:grpSp>
      <p:grpSp>
        <p:nvGrpSpPr>
          <p:cNvPr id="127" name="Google Shape;224;p14"/>
          <p:cNvGrpSpPr/>
          <p:nvPr/>
        </p:nvGrpSpPr>
        <p:grpSpPr bwMode="auto">
          <a:xfrm>
            <a:off x="8866919" y="6550848"/>
            <a:ext cx="1619897" cy="564133"/>
            <a:chOff x="5749500" y="11298700"/>
            <a:chExt cx="1949100" cy="538500"/>
          </a:xfrm>
        </p:grpSpPr>
        <p:sp>
          <p:nvSpPr>
            <p:cNvPr id="128" name="Google Shape;225;p14"/>
            <p:cNvSpPr/>
            <p:nvPr/>
          </p:nvSpPr>
          <p:spPr bwMode="auto">
            <a:xfrm>
              <a:off x="5749500" y="11298700"/>
              <a:ext cx="1949100" cy="538500"/>
            </a:xfrm>
            <a:prstGeom prst="roundRect">
              <a:avLst>
                <a:gd name="adj" fmla="val 50000"/>
              </a:avLst>
            </a:pr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29" name="Google Shape;226;p14"/>
            <p:cNvSpPr txBox="1"/>
            <p:nvPr/>
          </p:nvSpPr>
          <p:spPr bwMode="auto">
            <a:xfrm>
              <a:off x="5864700" y="11367850"/>
              <a:ext cx="1718700" cy="381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>
                  <a:solidFill>
                    <a:schemeClr val="lt1"/>
                  </a:solidFill>
                  <a:latin typeface="Open Sans"/>
                  <a:ea typeface="Open Sans"/>
                  <a:cs typeface="Open Sans"/>
                </a:rPr>
                <a:t>talent.mos.ru</a:t>
              </a:r>
              <a:endParaRPr>
                <a:solidFill>
                  <a:schemeClr val="lt1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sp>
        <p:nvSpPr>
          <p:cNvPr id="130" name="Google Shape;355;p15"/>
          <p:cNvSpPr txBox="1"/>
          <p:nvPr/>
        </p:nvSpPr>
        <p:spPr bwMode="auto">
          <a:xfrm>
            <a:off x="512631" y="3435233"/>
            <a:ext cx="6960600" cy="24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925" tIns="135925" rIns="135925" bIns="135925" anchor="t" anchorCtr="0">
            <a:noAutofit/>
          </a:bodyPr>
          <a:lstStyle/>
          <a:p>
            <a:pPr marL="0" lv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35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   </a:t>
            </a:r>
            <a:br>
              <a:rPr lang="ru" sz="49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</a:br>
            <a:r>
              <a:rPr lang="ru" sz="68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Название презентации</a:t>
            </a:r>
            <a:endParaRPr sz="6800" b="1">
              <a:solidFill>
                <a:schemeClr val="dk1"/>
              </a:solidFill>
              <a:latin typeface="Open Sans"/>
              <a:ea typeface="Open Sans"/>
              <a:cs typeface="Open Sans"/>
            </a:endParaRPr>
          </a:p>
          <a:p>
            <a:pPr marL="0" lv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49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	</a:t>
            </a:r>
            <a:endParaRPr sz="4900" b="1">
              <a:solidFill>
                <a:schemeClr val="dk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31" name="Google Shape;356;p15"/>
          <p:cNvSpPr txBox="1"/>
          <p:nvPr/>
        </p:nvSpPr>
        <p:spPr bwMode="auto">
          <a:xfrm>
            <a:off x="474389" y="5781646"/>
            <a:ext cx="3392100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2700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 направление</a:t>
            </a:r>
            <a:endParaRPr sz="500">
              <a:solidFill>
                <a:schemeClr val="dk1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446A8FC2-0FD7-4380-8F72-7D89F99BB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714" y="665320"/>
            <a:ext cx="871525" cy="55587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452;p23"/>
          <p:cNvSpPr txBox="1">
            <a:spLocks noGrp="1"/>
          </p:cNvSpPr>
          <p:nvPr>
            <p:ph type="title"/>
          </p:nvPr>
        </p:nvSpPr>
        <p:spPr bwMode="auto">
          <a:xfrm>
            <a:off x="524964" y="728378"/>
            <a:ext cx="3788699" cy="882000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/>
              <a:t>Название</a:t>
            </a:r>
            <a:endParaRPr/>
          </a:p>
        </p:txBody>
      </p:sp>
      <p:sp>
        <p:nvSpPr>
          <p:cNvPr id="5" name="Google Shape;453;p23"/>
          <p:cNvSpPr txBox="1">
            <a:spLocks noGrp="1"/>
          </p:cNvSpPr>
          <p:nvPr>
            <p:ph type="body" idx="1"/>
          </p:nvPr>
        </p:nvSpPr>
        <p:spPr bwMode="auto">
          <a:xfrm>
            <a:off x="673189" y="1581293"/>
            <a:ext cx="3440700" cy="524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800" b="1">
                <a:highlight>
                  <a:schemeClr val="lt1"/>
                </a:highlight>
              </a:rPr>
              <a:t>Длинный-длинный подзаголовок, длинный-длинный </a:t>
            </a:r>
            <a:endParaRPr sz="1800" b="1">
              <a:highlight>
                <a:schemeClr val="lt1"/>
              </a:highlight>
            </a:endParaRPr>
          </a:p>
          <a:p>
            <a:pPr marL="0" lvl="0" indent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>
              <a:highlight>
                <a:schemeClr val="lt1"/>
              </a:highlight>
            </a:endParaRPr>
          </a:p>
          <a:p>
            <a:pPr marL="0" lvl="0" indent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600"/>
              <a:t>Повседневная практика показывает, что новая модель организационной деятельности представляет собой интересный эксперимент проверки дальнейших направлений развития. Не следует, однако забывать, что постоянное информационно-пропагандистское обеспечение нашей деятельности играет важную роль в формировании </a:t>
            </a:r>
            <a:endParaRPr sz="1600">
              <a:highlight>
                <a:schemeClr val="lt1"/>
              </a:highlight>
            </a:endParaRPr>
          </a:p>
          <a:p>
            <a:pPr marL="0" lvl="0" indent="0" algn="l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>
              <a:highlight>
                <a:schemeClr val="lt1"/>
              </a:highlight>
            </a:endParaRPr>
          </a:p>
        </p:txBody>
      </p:sp>
      <p:sp>
        <p:nvSpPr>
          <p:cNvPr id="6" name="Google Shape;454;p23"/>
          <p:cNvSpPr txBox="1">
            <a:spLocks noGrp="1"/>
          </p:cNvSpPr>
          <p:nvPr>
            <p:ph type="sldNum" idx="12"/>
          </p:nvPr>
        </p:nvSpPr>
        <p:spPr bwMode="auto">
          <a:xfrm>
            <a:off x="10094978" y="7170874"/>
            <a:ext cx="798600" cy="606000"/>
          </a:xfrm>
          <a:prstGeom prst="rect">
            <a:avLst/>
          </a:prstGeom>
        </p:spPr>
        <p:txBody>
          <a:bodyPr spcFirstLastPara="1" wrap="square" lIns="134300" tIns="134300" rIns="134300" bIns="134300" anchor="ctr" anchorCtr="0">
            <a:norm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10</a:t>
            </a:fld>
            <a:endParaRPr/>
          </a:p>
        </p:txBody>
      </p:sp>
      <p:pic>
        <p:nvPicPr>
          <p:cNvPr id="7" name="Google Shape;455;p23"/>
          <p:cNvPicPr/>
          <p:nvPr/>
        </p:nvPicPr>
        <p:blipFill>
          <a:blip r:embed="rId2">
            <a:alphaModFix/>
          </a:blip>
          <a:srcRect l="15578" r="15578"/>
          <a:stretch/>
        </p:blipFill>
        <p:spPr bwMode="auto">
          <a:xfrm>
            <a:off x="8277175" y="620700"/>
            <a:ext cx="2882700" cy="6494400"/>
          </a:xfrm>
          <a:prstGeom prst="roundRect">
            <a:avLst>
              <a:gd name="adj" fmla="val 10956"/>
            </a:avLst>
          </a:prstGeom>
          <a:noFill/>
          <a:ln>
            <a:noFill/>
          </a:ln>
        </p:spPr>
      </p:pic>
      <p:pic>
        <p:nvPicPr>
          <p:cNvPr id="8" name="Google Shape;456;p23"/>
          <p:cNvPicPr/>
          <p:nvPr/>
        </p:nvPicPr>
        <p:blipFill>
          <a:blip r:embed="rId3">
            <a:alphaModFix/>
          </a:blip>
          <a:srcRect l="15875" t="5381" r="22688" b="5372"/>
          <a:stretch/>
        </p:blipFill>
        <p:spPr bwMode="auto">
          <a:xfrm>
            <a:off x="4746675" y="620750"/>
            <a:ext cx="2882700" cy="6494400"/>
          </a:xfrm>
          <a:prstGeom prst="roundRect">
            <a:avLst>
              <a:gd name="adj" fmla="val 9054"/>
            </a:avLst>
          </a:prstGeom>
          <a:noFill/>
          <a:ln>
            <a:noFill/>
          </a:ln>
        </p:spPr>
      </p:pic>
      <p:sp>
        <p:nvSpPr>
          <p:cNvPr id="9" name="Google Shape;457;p23"/>
          <p:cNvSpPr txBox="1"/>
          <p:nvPr/>
        </p:nvSpPr>
        <p:spPr bwMode="auto">
          <a:xfrm>
            <a:off x="540787" y="289310"/>
            <a:ext cx="4851600" cy="5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00" tIns="134300" rIns="134300" bIns="134300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600">
                <a:solidFill>
                  <a:srgbClr val="B7B7B7"/>
                </a:solidFill>
                <a:latin typeface="Open Sans"/>
                <a:ea typeface="Open Sans"/>
                <a:cs typeface="Open Sans"/>
              </a:rPr>
              <a:t>текст с двумя фото</a:t>
            </a:r>
            <a:endParaRPr sz="1600">
              <a:solidFill>
                <a:srgbClr val="B7B7B7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10" name="Google Shape;458;p23"/>
          <p:cNvGrpSpPr/>
          <p:nvPr/>
        </p:nvGrpSpPr>
        <p:grpSpPr bwMode="auto">
          <a:xfrm>
            <a:off x="7751400" y="6089411"/>
            <a:ext cx="1775728" cy="1132346"/>
            <a:chOff x="9326675" y="5812725"/>
            <a:chExt cx="2136600" cy="1080895"/>
          </a:xfrm>
        </p:grpSpPr>
        <p:sp>
          <p:nvSpPr>
            <p:cNvPr id="11" name="Google Shape;459;p23"/>
            <p:cNvSpPr/>
            <p:nvPr/>
          </p:nvSpPr>
          <p:spPr bwMode="auto">
            <a:xfrm>
              <a:off x="9326675" y="5812725"/>
              <a:ext cx="2136600" cy="982200"/>
            </a:xfrm>
            <a:prstGeom prst="roundRect">
              <a:avLst>
                <a:gd name="adj" fmla="val 16667"/>
              </a:avLst>
            </a:pr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chemeClr val="lt1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2" name="Google Shape;460;p23"/>
            <p:cNvSpPr txBox="1"/>
            <p:nvPr/>
          </p:nvSpPr>
          <p:spPr bwMode="auto">
            <a:xfrm>
              <a:off x="9586786" y="5858225"/>
              <a:ext cx="1876488" cy="708401"/>
            </a:xfrm>
            <a:prstGeom prst="rect">
              <a:avLst/>
            </a:prstGeom>
            <a:solidFill>
              <a:srgbClr val="FF0F43"/>
            </a:solidFill>
            <a:ln>
              <a:noFill/>
            </a:ln>
          </p:spPr>
          <p:txBody>
            <a:bodyPr spcFirstLastPara="1" wrap="square" lIns="0" tIns="134300" rIns="134300" bIns="134300" anchor="t" anchorCtr="0">
              <a:spAutoFit/>
            </a:bodyPr>
            <a:lstStyle/>
            <a:p>
              <a:pPr marL="0" lvl="0" indent="0" algn="l">
                <a:lnSpc>
                  <a:spcPct val="80000"/>
                </a:lnSpc>
                <a:spcBef>
                  <a:spcPts val="0"/>
                </a:spcBef>
                <a:spcAft>
                  <a:spcPts val="600"/>
                </a:spcAft>
                <a:buNone/>
                <a:defRPr/>
              </a:pPr>
              <a:r>
                <a:rPr lang="ru" sz="1600" b="1">
                  <a:solidFill>
                    <a:schemeClr val="lt1"/>
                  </a:solidFill>
                  <a:latin typeface="Open Sans"/>
                  <a:ea typeface="Open Sans"/>
                  <a:cs typeface="Open Sans"/>
                </a:rPr>
                <a:t>Кира</a:t>
              </a:r>
              <a:br>
                <a:rPr lang="ru" sz="1600" b="1">
                  <a:solidFill>
                    <a:schemeClr val="lt1"/>
                  </a:solidFill>
                  <a:latin typeface="Open Sans"/>
                  <a:ea typeface="Open Sans"/>
                  <a:cs typeface="Open Sans"/>
                </a:rPr>
              </a:br>
              <a:r>
                <a:rPr lang="ru" sz="1600" b="1">
                  <a:solidFill>
                    <a:schemeClr val="lt1"/>
                  </a:solidFill>
                  <a:latin typeface="Open Sans"/>
                  <a:ea typeface="Open Sans"/>
                  <a:cs typeface="Open Sans"/>
                </a:rPr>
                <a:t>Ильина-Хон</a:t>
              </a:r>
              <a:endParaRPr sz="1600" b="1">
                <a:solidFill>
                  <a:schemeClr val="lt1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3" name="Google Shape;461;p23"/>
            <p:cNvSpPr txBox="1"/>
            <p:nvPr/>
          </p:nvSpPr>
          <p:spPr bwMode="auto">
            <a:xfrm>
              <a:off x="9586787" y="6380125"/>
              <a:ext cx="1642200" cy="5134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000" tIns="91425" rIns="91425" bIns="91425" anchor="t" anchorCtr="0">
              <a:spAutoFit/>
            </a:bodyPr>
            <a:lstStyle/>
            <a:p>
              <a:pPr marL="0" lvl="0" indent="0" algn="l">
                <a:lnSpc>
                  <a:spcPct val="107915"/>
                </a:lnSpc>
                <a:spcBef>
                  <a:spcPts val="0"/>
                </a:spcBef>
                <a:spcAft>
                  <a:spcPts val="1200"/>
                </a:spcAft>
                <a:buNone/>
                <a:defRPr/>
              </a:pPr>
              <a:r>
                <a:rPr lang="ru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</a:rPr>
                <a:t>Стажер</a:t>
              </a:r>
              <a:endParaRPr>
                <a:solidFill>
                  <a:schemeClr val="lt1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grpSp>
        <p:nvGrpSpPr>
          <p:cNvPr id="14" name="Google Shape;462;p23"/>
          <p:cNvGrpSpPr/>
          <p:nvPr/>
        </p:nvGrpSpPr>
        <p:grpSpPr bwMode="auto">
          <a:xfrm>
            <a:off x="4250228" y="6089411"/>
            <a:ext cx="1775728" cy="1132346"/>
            <a:chOff x="9326675" y="5812725"/>
            <a:chExt cx="2136600" cy="1080895"/>
          </a:xfrm>
        </p:grpSpPr>
        <p:sp>
          <p:nvSpPr>
            <p:cNvPr id="15" name="Google Shape;463;p23"/>
            <p:cNvSpPr/>
            <p:nvPr/>
          </p:nvSpPr>
          <p:spPr bwMode="auto">
            <a:xfrm>
              <a:off x="9326675" y="5812725"/>
              <a:ext cx="2136600" cy="982200"/>
            </a:xfrm>
            <a:prstGeom prst="roundRect">
              <a:avLst>
                <a:gd name="adj" fmla="val 16667"/>
              </a:avLst>
            </a:pr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chemeClr val="lt1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6" name="Google Shape;464;p23"/>
            <p:cNvSpPr txBox="1"/>
            <p:nvPr/>
          </p:nvSpPr>
          <p:spPr bwMode="auto">
            <a:xfrm>
              <a:off x="9586787" y="5858225"/>
              <a:ext cx="1642200" cy="708401"/>
            </a:xfrm>
            <a:prstGeom prst="rect">
              <a:avLst/>
            </a:prstGeom>
            <a:solidFill>
              <a:srgbClr val="FF0F43"/>
            </a:solidFill>
            <a:ln>
              <a:noFill/>
            </a:ln>
          </p:spPr>
          <p:txBody>
            <a:bodyPr spcFirstLastPara="1" wrap="square" lIns="0" tIns="134300" rIns="134300" bIns="134300" anchor="t" anchorCtr="0">
              <a:spAutoFit/>
            </a:bodyPr>
            <a:lstStyle/>
            <a:p>
              <a:pPr marL="0" lvl="0" indent="0" algn="l">
                <a:lnSpc>
                  <a:spcPct val="80000"/>
                </a:lnSpc>
                <a:spcBef>
                  <a:spcPts val="0"/>
                </a:spcBef>
                <a:spcAft>
                  <a:spcPts val="600"/>
                </a:spcAft>
                <a:buNone/>
                <a:defRPr/>
              </a:pPr>
              <a:r>
                <a:rPr lang="ru" sz="1600" b="1">
                  <a:solidFill>
                    <a:schemeClr val="lt1"/>
                  </a:solidFill>
                  <a:latin typeface="Open Sans"/>
                  <a:ea typeface="Open Sans"/>
                  <a:cs typeface="Open Sans"/>
                </a:rPr>
                <a:t>Иван</a:t>
              </a:r>
              <a:br>
                <a:rPr lang="ru" sz="1600" b="1">
                  <a:solidFill>
                    <a:schemeClr val="lt1"/>
                  </a:solidFill>
                  <a:latin typeface="Open Sans"/>
                  <a:ea typeface="Open Sans"/>
                  <a:cs typeface="Open Sans"/>
                </a:rPr>
              </a:br>
              <a:r>
                <a:rPr lang="ru" sz="1600" b="1">
                  <a:solidFill>
                    <a:schemeClr val="lt1"/>
                  </a:solidFill>
                  <a:latin typeface="Open Sans"/>
                  <a:ea typeface="Open Sans"/>
                  <a:cs typeface="Open Sans"/>
                </a:rPr>
                <a:t>Семенов</a:t>
              </a:r>
              <a:endParaRPr sz="1600" b="1">
                <a:solidFill>
                  <a:schemeClr val="lt1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7" name="Google Shape;465;p23"/>
            <p:cNvSpPr txBox="1"/>
            <p:nvPr/>
          </p:nvSpPr>
          <p:spPr bwMode="auto">
            <a:xfrm>
              <a:off x="9586787" y="6380125"/>
              <a:ext cx="1642200" cy="5134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000" tIns="91425" rIns="91425" bIns="91425" anchor="t" anchorCtr="0">
              <a:spAutoFit/>
            </a:bodyPr>
            <a:lstStyle/>
            <a:p>
              <a:pPr marL="0" lvl="0" indent="0" algn="l">
                <a:lnSpc>
                  <a:spcPct val="107915"/>
                </a:lnSpc>
                <a:spcBef>
                  <a:spcPts val="0"/>
                </a:spcBef>
                <a:spcAft>
                  <a:spcPts val="1200"/>
                </a:spcAft>
                <a:buNone/>
                <a:defRPr/>
              </a:pPr>
              <a:r>
                <a:rPr lang="ru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</a:rPr>
                <a:t>Стажер</a:t>
              </a:r>
              <a:endParaRPr>
                <a:solidFill>
                  <a:schemeClr val="lt1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470;p24"/>
          <p:cNvSpPr txBox="1">
            <a:spLocks noGrp="1"/>
          </p:cNvSpPr>
          <p:nvPr>
            <p:ph type="title"/>
          </p:nvPr>
        </p:nvSpPr>
        <p:spPr bwMode="auto">
          <a:xfrm>
            <a:off x="502097" y="725644"/>
            <a:ext cx="10398900" cy="882000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/>
              <a:t>Название слайда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" name="Google Shape;471;p24"/>
          <p:cNvSpPr txBox="1">
            <a:spLocks noGrp="1"/>
          </p:cNvSpPr>
          <p:nvPr>
            <p:ph type="body" idx="1"/>
          </p:nvPr>
        </p:nvSpPr>
        <p:spPr bwMode="auto">
          <a:xfrm>
            <a:off x="1052026" y="1705507"/>
            <a:ext cx="4340362" cy="4526100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800" b="1">
                <a:highlight>
                  <a:schemeClr val="lt1"/>
                </a:highlight>
              </a:rPr>
              <a:t>Длинный-длинный подзаголовок, длинный-длинный подзаголовок</a:t>
            </a:r>
            <a:endParaRPr lang="ru-RU" sz="1800" b="1">
              <a:highlight>
                <a:srgbClr val="FFFFFF"/>
              </a:highlight>
            </a:endParaRPr>
          </a:p>
          <a:p>
            <a:pPr marL="0" lvl="0" indent="0" algn="l"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ru-RU"/>
              <a:t>Повседневная практика показывает, что новая модель организационной деятельности представляет собой интересный эксперимент проверки дальнейших направлений развития.</a:t>
            </a:r>
            <a:br>
              <a:rPr lang="ru-RU"/>
            </a:br>
            <a:endParaRPr lang="ru-RU" b="1">
              <a:highlight>
                <a:srgbClr val="FFFFFF"/>
              </a:highlight>
            </a:endParaRPr>
          </a:p>
          <a:p>
            <a:pPr marL="0" lvl="0" indent="0" algn="l">
              <a:spcBef>
                <a:spcPts val="600"/>
              </a:spcBef>
              <a:spcAft>
                <a:spcPts val="0"/>
              </a:spcAft>
              <a:buNone/>
              <a:defRPr/>
            </a:pPr>
            <a:endParaRPr b="1">
              <a:highlight>
                <a:srgbClr val="FFFFFF"/>
              </a:highlight>
            </a:endParaRPr>
          </a:p>
          <a:p>
            <a:pPr marL="0" lvl="0" indent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800" b="1">
                <a:highlight>
                  <a:schemeClr val="lt1"/>
                </a:highlight>
              </a:rPr>
              <a:t>Длинный-длинный подзаголовок, длинный-длинный подзаголовок</a:t>
            </a:r>
            <a:endParaRPr sz="1800" b="1">
              <a:highlight>
                <a:schemeClr val="lt1"/>
              </a:highlight>
            </a:endParaRPr>
          </a:p>
          <a:p>
            <a:pPr marL="0" lvl="0" indent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/>
              <a:t>Повседневная практика показывает, что новая модель организационной деятельности представляет собой интересный эксперимент проверки дальнейших направлений развития. </a:t>
            </a:r>
            <a:endParaRPr>
              <a:highlight>
                <a:schemeClr val="lt1"/>
              </a:highlight>
            </a:endParaRPr>
          </a:p>
          <a:p>
            <a:pPr marL="0" lvl="0" indent="0" algn="l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sz="1600">
              <a:highlight>
                <a:srgbClr val="FFFFFF"/>
              </a:highlight>
            </a:endParaRPr>
          </a:p>
        </p:txBody>
      </p:sp>
      <p:sp>
        <p:nvSpPr>
          <p:cNvPr id="6" name="Google Shape;472;p24"/>
          <p:cNvSpPr txBox="1">
            <a:spLocks noGrp="1"/>
          </p:cNvSpPr>
          <p:nvPr>
            <p:ph type="sldNum" idx="12"/>
          </p:nvPr>
        </p:nvSpPr>
        <p:spPr bwMode="auto">
          <a:xfrm>
            <a:off x="10094978" y="7170874"/>
            <a:ext cx="798600" cy="606000"/>
          </a:xfrm>
          <a:prstGeom prst="rect">
            <a:avLst/>
          </a:prstGeom>
        </p:spPr>
        <p:txBody>
          <a:bodyPr spcFirstLastPara="1" wrap="square" lIns="134300" tIns="134300" rIns="134300" bIns="134300" anchor="ctr" anchorCtr="0">
            <a:norm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11</a:t>
            </a:fld>
            <a:endParaRPr/>
          </a:p>
        </p:txBody>
      </p:sp>
      <p:sp>
        <p:nvSpPr>
          <p:cNvPr id="7" name="Google Shape;473;p24"/>
          <p:cNvSpPr/>
          <p:nvPr/>
        </p:nvSpPr>
        <p:spPr bwMode="auto">
          <a:xfrm>
            <a:off x="673200" y="1845295"/>
            <a:ext cx="345000" cy="344100"/>
          </a:xfrm>
          <a:prstGeom prst="ellipse">
            <a:avLst/>
          </a:prstGeom>
          <a:solidFill>
            <a:srgbClr val="FF0F43"/>
          </a:solidFill>
          <a:ln w="19050" cap="flat" cmpd="sng">
            <a:solidFill>
              <a:srgbClr val="FF0F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>
                <a:solidFill>
                  <a:schemeClr val="lt1"/>
                </a:solidFill>
                <a:latin typeface="Open Sans"/>
                <a:ea typeface="Open Sans"/>
                <a:cs typeface="Open Sans"/>
              </a:rPr>
              <a:t>1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8" name="Google Shape;474;p24"/>
          <p:cNvSpPr/>
          <p:nvPr/>
        </p:nvSpPr>
        <p:spPr bwMode="auto">
          <a:xfrm>
            <a:off x="673200" y="4433711"/>
            <a:ext cx="345000" cy="344100"/>
          </a:xfrm>
          <a:prstGeom prst="ellipse">
            <a:avLst/>
          </a:prstGeom>
          <a:solidFill>
            <a:srgbClr val="FF0F43"/>
          </a:solidFill>
          <a:ln w="19050" cap="flat" cmpd="sng">
            <a:solidFill>
              <a:srgbClr val="FF0F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5600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>
                <a:solidFill>
                  <a:schemeClr val="lt1"/>
                </a:solidFill>
                <a:latin typeface="Open Sans"/>
                <a:ea typeface="Open Sans"/>
                <a:cs typeface="Open Sans"/>
              </a:rPr>
              <a:t>2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9" name="Google Shape;475;p24"/>
          <p:cNvSpPr/>
          <p:nvPr/>
        </p:nvSpPr>
        <p:spPr bwMode="auto">
          <a:xfrm>
            <a:off x="5579950" y="1845295"/>
            <a:ext cx="345000" cy="344100"/>
          </a:xfrm>
          <a:prstGeom prst="ellipse">
            <a:avLst/>
          </a:prstGeom>
          <a:solidFill>
            <a:srgbClr val="FF0F43"/>
          </a:solidFill>
          <a:ln w="19050" cap="flat" cmpd="sng">
            <a:solidFill>
              <a:srgbClr val="FF0F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5600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>
                <a:solidFill>
                  <a:schemeClr val="lt1"/>
                </a:solidFill>
                <a:latin typeface="Open Sans"/>
                <a:ea typeface="Open Sans"/>
                <a:cs typeface="Open Sans"/>
              </a:rPr>
              <a:t>3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0" name="Google Shape;476;p24"/>
          <p:cNvSpPr/>
          <p:nvPr/>
        </p:nvSpPr>
        <p:spPr bwMode="auto">
          <a:xfrm>
            <a:off x="5579950" y="4433711"/>
            <a:ext cx="345000" cy="344100"/>
          </a:xfrm>
          <a:prstGeom prst="ellipse">
            <a:avLst/>
          </a:prstGeom>
          <a:solidFill>
            <a:srgbClr val="FF0F43"/>
          </a:solidFill>
          <a:ln w="19050" cap="flat" cmpd="sng">
            <a:solidFill>
              <a:srgbClr val="FF0F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5600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>
                <a:solidFill>
                  <a:schemeClr val="lt1"/>
                </a:solidFill>
                <a:latin typeface="Open Sans"/>
                <a:ea typeface="Open Sans"/>
                <a:cs typeface="Open Sans"/>
              </a:rPr>
              <a:t>4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1" name="Google Shape;477;p24"/>
          <p:cNvSpPr txBox="1">
            <a:spLocks noGrp="1"/>
          </p:cNvSpPr>
          <p:nvPr>
            <p:ph type="body" idx="1"/>
          </p:nvPr>
        </p:nvSpPr>
        <p:spPr bwMode="auto">
          <a:xfrm>
            <a:off x="5992391" y="1705507"/>
            <a:ext cx="4340362" cy="4526100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800" b="1">
                <a:highlight>
                  <a:schemeClr val="lt1"/>
                </a:highlight>
              </a:rPr>
              <a:t>Длинный-длинный подзаголовок, длинный-длинный подзаголовок</a:t>
            </a:r>
            <a:endParaRPr sz="1800" b="1">
              <a:highlight>
                <a:schemeClr val="lt1"/>
              </a:highlight>
            </a:endParaRPr>
          </a:p>
          <a:p>
            <a:pPr marL="0" lvl="0" indent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/>
              <a:t>Повседневная практика показывает, что новая модель организационной деятельности представляет собой интересный эксперимент проверки дальнейших направлений развития.</a:t>
            </a:r>
            <a:br>
              <a:rPr lang="ru"/>
            </a:br>
            <a:endParaRPr>
              <a:highlight>
                <a:schemeClr val="lt1"/>
              </a:highlight>
            </a:endParaRPr>
          </a:p>
          <a:p>
            <a:pPr marL="0" lvl="0" indent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b="1">
              <a:highlight>
                <a:schemeClr val="lt1"/>
              </a:highlight>
            </a:endParaRPr>
          </a:p>
          <a:p>
            <a:pPr marL="0" lvl="0" indent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800" b="1">
                <a:highlight>
                  <a:schemeClr val="lt1"/>
                </a:highlight>
              </a:rPr>
              <a:t>Длинный-длинный подзаголовок, длинный-длинный подзаголовок</a:t>
            </a:r>
            <a:endParaRPr sz="1800" b="1">
              <a:highlight>
                <a:schemeClr val="lt1"/>
              </a:highlight>
            </a:endParaRPr>
          </a:p>
          <a:p>
            <a:pPr marL="0" lvl="0" indent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/>
              <a:t>Повседневная практика показывает, что новая модель организационной деятельности представляет собой интересный эксперимент проверки дальнейших направлений развития. </a:t>
            </a:r>
            <a:endParaRPr>
              <a:highlight>
                <a:schemeClr val="lt1"/>
              </a:highlight>
            </a:endParaRPr>
          </a:p>
          <a:p>
            <a:pPr marL="0" lvl="0" indent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1800">
              <a:highlight>
                <a:schemeClr val="lt1"/>
              </a:highlight>
            </a:endParaRPr>
          </a:p>
          <a:p>
            <a:pPr marL="0" lvl="0" indent="0" algn="l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sz="1800">
              <a:highlight>
                <a:srgbClr val="FFFFFF"/>
              </a:highlight>
            </a:endParaRPr>
          </a:p>
        </p:txBody>
      </p:sp>
      <p:sp>
        <p:nvSpPr>
          <p:cNvPr id="12" name="Google Shape;478;p24"/>
          <p:cNvSpPr/>
          <p:nvPr/>
        </p:nvSpPr>
        <p:spPr bwMode="auto">
          <a:xfrm>
            <a:off x="10094978" y="620742"/>
            <a:ext cx="762427" cy="174680"/>
          </a:xfrm>
          <a:custGeom>
            <a:avLst/>
            <a:gdLst/>
            <a:ahLst/>
            <a:cxnLst/>
            <a:rect l="l" t="t" r="r" b="b"/>
            <a:pathLst>
              <a:path w="283958" h="51604" extrusionOk="0">
                <a:moveTo>
                  <a:pt x="257847" y="0"/>
                </a:moveTo>
                <a:cubicBezTo>
                  <a:pt x="256951" y="0"/>
                  <a:pt x="256054" y="365"/>
                  <a:pt x="255382" y="1093"/>
                </a:cubicBezTo>
                <a:cubicBezTo>
                  <a:pt x="254037" y="2438"/>
                  <a:pt x="254037" y="4679"/>
                  <a:pt x="255382" y="6024"/>
                </a:cubicBezTo>
                <a:lnTo>
                  <a:pt x="271631" y="22272"/>
                </a:lnTo>
                <a:lnTo>
                  <a:pt x="0" y="22272"/>
                </a:lnTo>
                <a:lnTo>
                  <a:pt x="0" y="29332"/>
                </a:lnTo>
                <a:lnTo>
                  <a:pt x="271723" y="29332"/>
                </a:lnTo>
                <a:lnTo>
                  <a:pt x="255382" y="45580"/>
                </a:lnTo>
                <a:cubicBezTo>
                  <a:pt x="254037" y="46925"/>
                  <a:pt x="254037" y="49166"/>
                  <a:pt x="255382" y="50510"/>
                </a:cubicBezTo>
                <a:cubicBezTo>
                  <a:pt x="256054" y="51239"/>
                  <a:pt x="256951" y="51603"/>
                  <a:pt x="257847" y="51603"/>
                </a:cubicBezTo>
                <a:cubicBezTo>
                  <a:pt x="258744" y="51603"/>
                  <a:pt x="259640" y="51239"/>
                  <a:pt x="260313" y="50510"/>
                </a:cubicBezTo>
                <a:lnTo>
                  <a:pt x="282612" y="28323"/>
                </a:lnTo>
                <a:cubicBezTo>
                  <a:pt x="283957" y="26866"/>
                  <a:pt x="283957" y="24737"/>
                  <a:pt x="282612" y="23280"/>
                </a:cubicBezTo>
                <a:lnTo>
                  <a:pt x="260313" y="1093"/>
                </a:lnTo>
                <a:cubicBezTo>
                  <a:pt x="259640" y="365"/>
                  <a:pt x="258744" y="0"/>
                  <a:pt x="257847" y="0"/>
                </a:cubicBez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13" name="Google Shape;479;p24"/>
          <p:cNvSpPr txBox="1"/>
          <p:nvPr/>
        </p:nvSpPr>
        <p:spPr bwMode="auto">
          <a:xfrm>
            <a:off x="540787" y="296081"/>
            <a:ext cx="4851600" cy="5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00" tIns="134300" rIns="134300" bIns="134300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600">
                <a:solidFill>
                  <a:srgbClr val="B7B7B7"/>
                </a:solidFill>
                <a:latin typeface="Open Sans"/>
                <a:ea typeface="Open Sans"/>
                <a:cs typeface="Open Sans"/>
              </a:rPr>
              <a:t>Верстка четыре пункта</a:t>
            </a:r>
            <a:endParaRPr sz="1600">
              <a:solidFill>
                <a:srgbClr val="B7B7B7"/>
              </a:solidFill>
              <a:latin typeface="Open Sans"/>
              <a:ea typeface="Open Sans"/>
              <a:cs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484;p25"/>
          <p:cNvSpPr txBox="1">
            <a:spLocks noGrp="1"/>
          </p:cNvSpPr>
          <p:nvPr>
            <p:ph type="sldNum" idx="12"/>
          </p:nvPr>
        </p:nvSpPr>
        <p:spPr bwMode="auto">
          <a:xfrm>
            <a:off x="10094978" y="7170874"/>
            <a:ext cx="798600" cy="606000"/>
          </a:xfrm>
          <a:prstGeom prst="rect">
            <a:avLst/>
          </a:prstGeom>
        </p:spPr>
        <p:txBody>
          <a:bodyPr spcFirstLastPara="1" wrap="square" lIns="134300" tIns="134300" rIns="134300" bIns="134300" anchor="ctr" anchorCtr="0">
            <a:norm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12</a:t>
            </a:fld>
            <a:endParaRPr/>
          </a:p>
        </p:txBody>
      </p:sp>
      <p:sp>
        <p:nvSpPr>
          <p:cNvPr id="5" name="Google Shape;485;p25"/>
          <p:cNvSpPr txBox="1"/>
          <p:nvPr/>
        </p:nvSpPr>
        <p:spPr bwMode="auto">
          <a:xfrm>
            <a:off x="525637" y="283299"/>
            <a:ext cx="4851600" cy="5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00" tIns="134300" rIns="134300" bIns="134300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600">
                <a:solidFill>
                  <a:srgbClr val="B7B7B7"/>
                </a:solidFill>
                <a:latin typeface="Open Sans"/>
                <a:ea typeface="Open Sans"/>
                <a:cs typeface="Open Sans"/>
              </a:rPr>
              <a:t>Цитата человека</a:t>
            </a:r>
            <a:endParaRPr sz="1600">
              <a:solidFill>
                <a:srgbClr val="B7B7B7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6" name="Google Shape;486;p25"/>
          <p:cNvSpPr txBox="1"/>
          <p:nvPr/>
        </p:nvSpPr>
        <p:spPr bwMode="auto">
          <a:xfrm>
            <a:off x="4197850" y="1829125"/>
            <a:ext cx="6288900" cy="3977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ru" sz="35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Задача организации, </a:t>
            </a:r>
            <a:br>
              <a:rPr lang="ru" sz="35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</a:br>
            <a:r>
              <a:rPr lang="ru" sz="35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в особенности же новая модель деятельности играет важную роль </a:t>
            </a:r>
            <a:br>
              <a:rPr lang="ru" sz="35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</a:br>
            <a:r>
              <a:rPr lang="ru" sz="35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в формировании направлений» </a:t>
            </a:r>
            <a:endParaRPr sz="3500" b="1">
              <a:solidFill>
                <a:schemeClr val="dk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" name="Google Shape;487;p25"/>
          <p:cNvSpPr txBox="1"/>
          <p:nvPr/>
        </p:nvSpPr>
        <p:spPr bwMode="auto">
          <a:xfrm>
            <a:off x="3294783" y="1031151"/>
            <a:ext cx="7239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0" b="1">
                <a:solidFill>
                  <a:srgbClr val="FF0F43"/>
                </a:solidFill>
                <a:latin typeface="Open Sans"/>
                <a:ea typeface="Open Sans"/>
                <a:cs typeface="Open Sans"/>
              </a:rPr>
              <a:t>«</a:t>
            </a:r>
            <a:endParaRPr sz="12000" b="1"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8" name="Google Shape;488;p25"/>
          <p:cNvPicPr/>
          <p:nvPr/>
        </p:nvPicPr>
        <p:blipFill>
          <a:blip r:embed="rId2">
            <a:alphaModFix/>
          </a:blip>
          <a:srcRect t="1996" b="1995"/>
          <a:stretch/>
        </p:blipFill>
        <p:spPr bwMode="auto">
          <a:xfrm>
            <a:off x="588775" y="1251600"/>
            <a:ext cx="2367000" cy="28872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pic>
      <p:sp>
        <p:nvSpPr>
          <p:cNvPr id="9" name="Google Shape;489;p25"/>
          <p:cNvSpPr txBox="1"/>
          <p:nvPr/>
        </p:nvSpPr>
        <p:spPr bwMode="auto">
          <a:xfrm>
            <a:off x="798146" y="4372225"/>
            <a:ext cx="1948200" cy="763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00" tIns="134300" rIns="134300" bIns="134300" anchor="t" anchorCtr="0">
            <a:spAutoFit/>
          </a:bodyPr>
          <a:lstStyle/>
          <a:p>
            <a:pPr marL="0" lv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20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Имя</a:t>
            </a:r>
            <a:br>
              <a:rPr lang="ru" sz="20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</a:br>
            <a:r>
              <a:rPr lang="ru" sz="20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Фамилия</a:t>
            </a:r>
            <a:endParaRPr sz="2200" b="1">
              <a:solidFill>
                <a:schemeClr val="dk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0" name="Google Shape;490;p25"/>
          <p:cNvSpPr txBox="1"/>
          <p:nvPr/>
        </p:nvSpPr>
        <p:spPr bwMode="auto">
          <a:xfrm>
            <a:off x="525628" y="5208945"/>
            <a:ext cx="2769155" cy="1136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07915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ru" sz="1200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Заместитель начальника Управления государственной службы и кадров </a:t>
            </a:r>
            <a:br>
              <a:rPr lang="ru" sz="1200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</a:br>
            <a:r>
              <a:rPr lang="ru" sz="1200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Правительства Москвы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1" name="Google Shape;491;p25"/>
          <p:cNvSpPr txBox="1"/>
          <p:nvPr/>
        </p:nvSpPr>
        <p:spPr bwMode="auto">
          <a:xfrm>
            <a:off x="-44225" y="792925"/>
            <a:ext cx="3000000" cy="880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>
              <a:lnSpc>
                <a:spcPct val="114999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sz="3500">
              <a:solidFill>
                <a:schemeClr val="dk1"/>
              </a:solidFill>
              <a:latin typeface="Open Sans"/>
              <a:ea typeface="Open Sans"/>
              <a:cs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496;p26"/>
          <p:cNvSpPr txBox="1">
            <a:spLocks noGrp="1"/>
          </p:cNvSpPr>
          <p:nvPr>
            <p:ph type="title"/>
          </p:nvPr>
        </p:nvSpPr>
        <p:spPr bwMode="auto">
          <a:xfrm>
            <a:off x="502097" y="725644"/>
            <a:ext cx="10398900" cy="882000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/>
              <a:t>Название слайда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" name="Google Shape;497;p26"/>
          <p:cNvSpPr txBox="1">
            <a:spLocks noGrp="1"/>
          </p:cNvSpPr>
          <p:nvPr>
            <p:ph type="sldNum" idx="12"/>
          </p:nvPr>
        </p:nvSpPr>
        <p:spPr bwMode="auto">
          <a:xfrm>
            <a:off x="10094978" y="7170874"/>
            <a:ext cx="798600" cy="606000"/>
          </a:xfrm>
          <a:prstGeom prst="rect">
            <a:avLst/>
          </a:prstGeom>
        </p:spPr>
        <p:txBody>
          <a:bodyPr spcFirstLastPara="1" wrap="square" lIns="134300" tIns="134300" rIns="134300" bIns="134300" anchor="ctr" anchorCtr="0">
            <a:norm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13</a:t>
            </a:fld>
            <a:endParaRPr/>
          </a:p>
        </p:txBody>
      </p:sp>
      <p:sp>
        <p:nvSpPr>
          <p:cNvPr id="6" name="Google Shape;498;p26"/>
          <p:cNvSpPr txBox="1">
            <a:spLocks noGrp="1"/>
          </p:cNvSpPr>
          <p:nvPr>
            <p:ph type="body" idx="1"/>
          </p:nvPr>
        </p:nvSpPr>
        <p:spPr bwMode="auto">
          <a:xfrm>
            <a:off x="589021" y="2606535"/>
            <a:ext cx="4545000" cy="4526100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600" b="1">
                <a:highlight>
                  <a:schemeClr val="lt1"/>
                </a:highlight>
              </a:rPr>
              <a:t>Длинный-длинный подзаголовок, длинный-длинный подзаголовок</a:t>
            </a:r>
            <a:endParaRPr sz="1500" b="1">
              <a:highlight>
                <a:srgbClr val="FFFFFF"/>
              </a:highlight>
            </a:endParaRPr>
          </a:p>
          <a:p>
            <a:pPr marL="0" marR="0" lvl="0" indent="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200">
                <a:highlight>
                  <a:srgbClr val="FFFFFF"/>
                </a:highlight>
              </a:rPr>
              <a:t>Повседневная практика показывает, что новая модель организационной деятельности представляет собой интересный эксперимент проверки дальнейших направлений развития. </a:t>
            </a:r>
            <a:endParaRPr sz="1200">
              <a:highlight>
                <a:srgbClr val="FFFFFF"/>
              </a:highlight>
            </a:endParaRPr>
          </a:p>
          <a:p>
            <a:pPr marL="0" marR="0" lvl="0" indent="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ru" sz="1200">
                <a:highlight>
                  <a:srgbClr val="FFFFFF"/>
                </a:highlight>
              </a:rPr>
              <a:t>Не следует, однако забывать, что постоянное информационно-пропагандистское обеспечение нашей деятельности играет важную роль в формировании новых предложений. Товарищи! укрепление и развитие структуры влечет за собой процесс внедрения и модернизации новых предложений. </a:t>
            </a:r>
            <a:endParaRPr sz="1200">
              <a:highlight>
                <a:srgbClr val="FFFFFF"/>
              </a:highlight>
            </a:endParaRPr>
          </a:p>
          <a:p>
            <a:pPr marL="0" marR="0" lvl="0" indent="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200">
                <a:highlight>
                  <a:srgbClr val="FFFFFF"/>
                </a:highlight>
              </a:rPr>
              <a:t>Товарищи! укрепление и развитие структуры влечет за собой процесс внедрения и модернизации новых предложений. </a:t>
            </a:r>
            <a:endParaRPr sz="1200">
              <a:highlight>
                <a:srgbClr val="FFFFFF"/>
              </a:highlight>
            </a:endParaRPr>
          </a:p>
          <a:p>
            <a:pPr marL="0" marR="0" lvl="0" indent="0" algn="l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endParaRPr sz="1200">
              <a:highlight>
                <a:srgbClr val="FFFFFF"/>
              </a:highlight>
            </a:endParaRPr>
          </a:p>
          <a:p>
            <a:pPr marL="0" marR="0" lvl="0" indent="0" algn="l">
              <a:lnSpc>
                <a:spcPct val="114999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endParaRPr sz="1200">
              <a:highlight>
                <a:srgbClr val="FFFFFF"/>
              </a:highlight>
            </a:endParaRPr>
          </a:p>
        </p:txBody>
      </p:sp>
      <p:sp>
        <p:nvSpPr>
          <p:cNvPr id="7" name="Google Shape;499;p26"/>
          <p:cNvSpPr txBox="1">
            <a:spLocks noGrp="1"/>
          </p:cNvSpPr>
          <p:nvPr>
            <p:ph type="body" idx="1"/>
          </p:nvPr>
        </p:nvSpPr>
        <p:spPr bwMode="auto">
          <a:xfrm>
            <a:off x="5453630" y="2595926"/>
            <a:ext cx="4545000" cy="4526100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600" b="1">
                <a:highlight>
                  <a:schemeClr val="lt1"/>
                </a:highlight>
              </a:rPr>
              <a:t>Длинный-длинный подзаголовок, длинный-длинный подзаголовок</a:t>
            </a:r>
            <a:endParaRPr sz="1500" b="1">
              <a:highlight>
                <a:schemeClr val="lt1"/>
              </a:highlight>
            </a:endParaRPr>
          </a:p>
          <a:p>
            <a:pPr marL="0" lvl="0" indent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200">
                <a:highlight>
                  <a:schemeClr val="lt1"/>
                </a:highlight>
              </a:rPr>
              <a:t>Повседневная практика показывает, что новая модель организационной деятельности представляет собой интересный эксперимент проверки дальнейших направлений развития. </a:t>
            </a:r>
            <a:endParaRPr sz="1200">
              <a:highlight>
                <a:schemeClr val="lt1"/>
              </a:highlight>
            </a:endParaRPr>
          </a:p>
          <a:p>
            <a:pPr marL="0" lvl="0" indent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200">
                <a:highlight>
                  <a:schemeClr val="lt1"/>
                </a:highlight>
              </a:rPr>
              <a:t>Не следует, однако забывать, что постоянное информационно-пропагандистское обеспечение нашей деятельности играет важную роль в формировании новых предложений. Товарищи! укрепление и развитие структуры влечет за собой процесс внедрения и модернизации новых предложений. </a:t>
            </a:r>
            <a:endParaRPr sz="1200">
              <a:highlight>
                <a:schemeClr val="lt1"/>
              </a:highlight>
            </a:endParaRPr>
          </a:p>
          <a:p>
            <a:pPr marL="0" lvl="0" indent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200">
                <a:highlight>
                  <a:schemeClr val="lt1"/>
                </a:highlight>
              </a:rPr>
              <a:t>Товарищи! укрепление и развитие структуры влечет за собой процесс внедрения и модернизации новых предложений. </a:t>
            </a:r>
            <a:endParaRPr sz="1500">
              <a:highlight>
                <a:srgbClr val="FFFFFF"/>
              </a:highlight>
            </a:endParaRPr>
          </a:p>
          <a:p>
            <a:pPr marL="0" marR="0" lvl="0" indent="0" algn="l">
              <a:lnSpc>
                <a:spcPct val="114999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endParaRPr sz="1200">
              <a:highlight>
                <a:srgbClr val="FFFFFF"/>
              </a:highlight>
            </a:endParaRPr>
          </a:p>
        </p:txBody>
      </p:sp>
      <p:sp>
        <p:nvSpPr>
          <p:cNvPr id="8" name="Google Shape;500;p26"/>
          <p:cNvSpPr txBox="1">
            <a:spLocks noGrp="1"/>
          </p:cNvSpPr>
          <p:nvPr>
            <p:ph type="title"/>
          </p:nvPr>
        </p:nvSpPr>
        <p:spPr bwMode="auto">
          <a:xfrm>
            <a:off x="852209" y="1494798"/>
            <a:ext cx="9333900" cy="882000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  <a:defRPr/>
            </a:pPr>
            <a:r>
              <a:rPr lang="ru" sz="1850" b="0"/>
              <a:t>Подзаголовок Повседневная практика показывает, что новая модель организационной деятельности показывает, что новая модель организационной деятельности </a:t>
            </a:r>
            <a:endParaRPr sz="1850" b="0"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  <a:defRPr/>
            </a:pPr>
            <a:r>
              <a:rPr lang="ru" sz="1850" b="0"/>
              <a:t> </a:t>
            </a:r>
            <a:endParaRPr sz="1850" b="0"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  <a:defRPr/>
            </a:pPr>
            <a:endParaRPr sz="1850" b="0"/>
          </a:p>
        </p:txBody>
      </p:sp>
      <p:sp>
        <p:nvSpPr>
          <p:cNvPr id="9" name="Google Shape;501;p26"/>
          <p:cNvSpPr txBox="1"/>
          <p:nvPr/>
        </p:nvSpPr>
        <p:spPr bwMode="auto">
          <a:xfrm>
            <a:off x="540787" y="296853"/>
            <a:ext cx="4851600" cy="5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00" tIns="134300" rIns="134300" bIns="134300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600">
                <a:solidFill>
                  <a:srgbClr val="B7B7B7"/>
                </a:solidFill>
                <a:latin typeface="Open Sans"/>
                <a:ea typeface="Open Sans"/>
                <a:cs typeface="Open Sans"/>
              </a:rPr>
              <a:t>верстка две колонки </a:t>
            </a:r>
            <a:endParaRPr sz="1600">
              <a:solidFill>
                <a:srgbClr val="B7B7B7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0" name="Google Shape;502;p26"/>
          <p:cNvSpPr/>
          <p:nvPr/>
        </p:nvSpPr>
        <p:spPr bwMode="auto">
          <a:xfrm>
            <a:off x="639531" y="1577769"/>
            <a:ext cx="67200" cy="882000"/>
          </a:xfrm>
          <a:prstGeom prst="roundRect">
            <a:avLst>
              <a:gd name="adj" fmla="val 50000"/>
            </a:avLst>
          </a:pr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507;p27"/>
          <p:cNvSpPr txBox="1">
            <a:spLocks noGrp="1"/>
          </p:cNvSpPr>
          <p:nvPr>
            <p:ph type="sldNum" idx="12"/>
          </p:nvPr>
        </p:nvSpPr>
        <p:spPr bwMode="auto">
          <a:xfrm>
            <a:off x="10094978" y="7170874"/>
            <a:ext cx="798600" cy="606000"/>
          </a:xfrm>
          <a:prstGeom prst="rect">
            <a:avLst/>
          </a:prstGeom>
        </p:spPr>
        <p:txBody>
          <a:bodyPr spcFirstLastPara="1" wrap="square" lIns="134300" tIns="134300" rIns="134300" bIns="134300" anchor="ctr" anchorCtr="0">
            <a:norm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14</a:t>
            </a:fld>
            <a:endParaRPr/>
          </a:p>
        </p:txBody>
      </p:sp>
      <p:sp>
        <p:nvSpPr>
          <p:cNvPr id="5" name="Google Shape;508;p27"/>
          <p:cNvSpPr txBox="1"/>
          <p:nvPr/>
        </p:nvSpPr>
        <p:spPr bwMode="auto">
          <a:xfrm>
            <a:off x="540787" y="296853"/>
            <a:ext cx="4851600" cy="5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00" tIns="134300" rIns="134300" bIns="134300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600">
                <a:solidFill>
                  <a:srgbClr val="B7B7B7"/>
                </a:solidFill>
                <a:latin typeface="Open Sans"/>
                <a:ea typeface="Open Sans"/>
                <a:cs typeface="Open Sans"/>
              </a:rPr>
              <a:t>Цитата</a:t>
            </a:r>
            <a:endParaRPr sz="1600">
              <a:solidFill>
                <a:srgbClr val="B7B7B7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6" name="Google Shape;509;p27"/>
          <p:cNvSpPr txBox="1"/>
          <p:nvPr/>
        </p:nvSpPr>
        <p:spPr bwMode="auto">
          <a:xfrm>
            <a:off x="2574000" y="2047525"/>
            <a:ext cx="7231800" cy="467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35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Задача организации, </a:t>
            </a:r>
            <a:endParaRPr/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35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в особенности же новая модель </a:t>
            </a:r>
            <a:r>
              <a:rPr lang="ru" sz="3500" b="1">
                <a:solidFill>
                  <a:srgbClr val="FF0F43"/>
                </a:solidFill>
                <a:latin typeface="Open Sans"/>
                <a:ea typeface="Open Sans"/>
                <a:cs typeface="Open Sans"/>
              </a:rPr>
              <a:t>деятельности </a:t>
            </a:r>
            <a:r>
              <a:rPr lang="ru" sz="35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играет важную роль </a:t>
            </a:r>
            <a:br>
              <a:rPr lang="ru" sz="35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</a:br>
            <a:r>
              <a:rPr lang="ru" sz="35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в формировании направлений» </a:t>
            </a:r>
            <a:endParaRPr sz="3500" b="1">
              <a:solidFill>
                <a:schemeClr val="dk1"/>
              </a:solidFill>
              <a:latin typeface="Open Sans"/>
              <a:ea typeface="Open Sans"/>
              <a:cs typeface="Open Sans"/>
            </a:endParaRPr>
          </a:p>
          <a:p>
            <a:pPr marL="0" lvl="0" indent="0" algn="l">
              <a:lnSpc>
                <a:spcPct val="114999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endParaRPr sz="3500">
              <a:solidFill>
                <a:schemeClr val="dk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" name="Google Shape;510;p27"/>
          <p:cNvSpPr txBox="1"/>
          <p:nvPr/>
        </p:nvSpPr>
        <p:spPr bwMode="auto">
          <a:xfrm>
            <a:off x="1698714" y="1251877"/>
            <a:ext cx="7239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0" b="1">
                <a:solidFill>
                  <a:srgbClr val="FF0F43"/>
                </a:solidFill>
                <a:latin typeface="Open Sans"/>
                <a:ea typeface="Open Sans"/>
                <a:cs typeface="Open Sans"/>
              </a:rPr>
              <a:t>«</a:t>
            </a:r>
            <a:endParaRPr sz="12000" b="1"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515;p28"/>
          <p:cNvSpPr txBox="1">
            <a:spLocks noGrp="1"/>
          </p:cNvSpPr>
          <p:nvPr>
            <p:ph type="title"/>
          </p:nvPr>
        </p:nvSpPr>
        <p:spPr bwMode="auto">
          <a:xfrm>
            <a:off x="502097" y="713288"/>
            <a:ext cx="10398900" cy="882000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/>
              <a:t>Название слайда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" name="Google Shape;516;p28"/>
          <p:cNvSpPr txBox="1">
            <a:spLocks noGrp="1"/>
          </p:cNvSpPr>
          <p:nvPr>
            <p:ph type="sldNum" idx="12"/>
          </p:nvPr>
        </p:nvSpPr>
        <p:spPr bwMode="auto">
          <a:xfrm>
            <a:off x="10094978" y="7170874"/>
            <a:ext cx="798600" cy="606000"/>
          </a:xfrm>
          <a:prstGeom prst="rect">
            <a:avLst/>
          </a:prstGeom>
        </p:spPr>
        <p:txBody>
          <a:bodyPr spcFirstLastPara="1" wrap="square" lIns="134300" tIns="134300" rIns="134300" bIns="134300" anchor="ctr" anchorCtr="0">
            <a:norm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15</a:t>
            </a:fld>
            <a:endParaRPr/>
          </a:p>
        </p:txBody>
      </p:sp>
      <p:pic>
        <p:nvPicPr>
          <p:cNvPr id="6" name="Google Shape;517;p28"/>
          <p:cNvPicPr/>
          <p:nvPr/>
        </p:nvPicPr>
        <p:blipFill>
          <a:blip r:embed="rId2">
            <a:alphaModFix/>
          </a:blip>
          <a:srcRect l="37865" t="26665" r="32396" b="40930"/>
          <a:stretch/>
        </p:blipFill>
        <p:spPr bwMode="auto">
          <a:xfrm>
            <a:off x="673200" y="1730175"/>
            <a:ext cx="2803500" cy="2048700"/>
          </a:xfrm>
          <a:prstGeom prst="roundRect">
            <a:avLst>
              <a:gd name="adj" fmla="val 10753"/>
            </a:avLst>
          </a:prstGeom>
          <a:noFill/>
          <a:ln>
            <a:noFill/>
          </a:ln>
        </p:spPr>
      </p:pic>
      <p:sp>
        <p:nvSpPr>
          <p:cNvPr id="7" name="Google Shape;518;p28"/>
          <p:cNvSpPr txBox="1"/>
          <p:nvPr/>
        </p:nvSpPr>
        <p:spPr bwMode="auto">
          <a:xfrm>
            <a:off x="540787" y="289310"/>
            <a:ext cx="4851600" cy="5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00" tIns="134300" rIns="134300" bIns="134300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600">
                <a:solidFill>
                  <a:srgbClr val="B7B7B7"/>
                </a:solidFill>
                <a:latin typeface="Open Sans"/>
                <a:ea typeface="Open Sans"/>
                <a:cs typeface="Open Sans"/>
              </a:rPr>
              <a:t>текст три фото </a:t>
            </a:r>
            <a:endParaRPr sz="1600">
              <a:solidFill>
                <a:srgbClr val="B7B7B7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8" name="Google Shape;519;p28"/>
          <p:cNvPicPr/>
          <p:nvPr/>
        </p:nvPicPr>
        <p:blipFill>
          <a:blip r:embed="rId3">
            <a:alphaModFix/>
          </a:blip>
          <a:srcRect l="4111" r="4111"/>
          <a:stretch/>
        </p:blipFill>
        <p:spPr bwMode="auto">
          <a:xfrm>
            <a:off x="4113951" y="1730175"/>
            <a:ext cx="2803500" cy="2048700"/>
          </a:xfrm>
          <a:prstGeom prst="roundRect">
            <a:avLst>
              <a:gd name="adj" fmla="val 10753"/>
            </a:avLst>
          </a:prstGeom>
          <a:noFill/>
          <a:ln>
            <a:noFill/>
          </a:ln>
        </p:spPr>
      </p:pic>
      <p:pic>
        <p:nvPicPr>
          <p:cNvPr id="9" name="Google Shape;520;p28"/>
          <p:cNvPicPr/>
          <p:nvPr/>
        </p:nvPicPr>
        <p:blipFill>
          <a:blip r:embed="rId4">
            <a:alphaModFix/>
          </a:blip>
          <a:srcRect l="4111" r="4111"/>
          <a:stretch/>
        </p:blipFill>
        <p:spPr bwMode="auto">
          <a:xfrm>
            <a:off x="7629500" y="1730175"/>
            <a:ext cx="2803500" cy="2048700"/>
          </a:xfrm>
          <a:prstGeom prst="roundRect">
            <a:avLst>
              <a:gd name="adj" fmla="val 10753"/>
            </a:avLst>
          </a:prstGeom>
          <a:noFill/>
          <a:ln>
            <a:noFill/>
          </a:ln>
        </p:spPr>
      </p:pic>
      <p:sp>
        <p:nvSpPr>
          <p:cNvPr id="10" name="Google Shape;521;p28"/>
          <p:cNvSpPr txBox="1">
            <a:spLocks noGrp="1"/>
          </p:cNvSpPr>
          <p:nvPr>
            <p:ph type="body" idx="1"/>
          </p:nvPr>
        </p:nvSpPr>
        <p:spPr bwMode="auto">
          <a:xfrm>
            <a:off x="673200" y="2650250"/>
            <a:ext cx="2803500" cy="4417500"/>
          </a:xfrm>
          <a:prstGeom prst="rect">
            <a:avLst/>
          </a:prstGeom>
        </p:spPr>
        <p:txBody>
          <a:bodyPr spcFirstLastPara="1" wrap="square" lIns="133200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600" b="1">
                <a:highlight>
                  <a:schemeClr val="lt1"/>
                </a:highlight>
              </a:rPr>
              <a:t>Длинный-длинный подзаголовок, длинный-длинный подзаголовок</a:t>
            </a:r>
            <a:endParaRPr sz="1600" b="1">
              <a:highlight>
                <a:srgbClr val="FFFFFF"/>
              </a:highlight>
            </a:endParaRPr>
          </a:p>
          <a:p>
            <a:pPr marL="0" lvl="0" indent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1600">
              <a:highlight>
                <a:srgbClr val="FFFFFF"/>
              </a:highlight>
            </a:endParaRPr>
          </a:p>
          <a:p>
            <a:pPr marL="0" lvl="0" indent="0" algn="l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300"/>
              <a:t>Повседневная практика показывает, что новая модель организационной деятельности представляет собой интересный эксперимент проверки дальнейших направлений развития. Не следует, однако забывать, что постоянное информационно-пропагандистское обеспечение нашей деятельности играет </a:t>
            </a:r>
            <a:endParaRPr sz="1300">
              <a:highlight>
                <a:srgbClr val="FFFFFF"/>
              </a:highlight>
            </a:endParaRPr>
          </a:p>
        </p:txBody>
      </p:sp>
      <p:sp>
        <p:nvSpPr>
          <p:cNvPr id="11" name="Google Shape;522;p28"/>
          <p:cNvSpPr txBox="1">
            <a:spLocks noGrp="1"/>
          </p:cNvSpPr>
          <p:nvPr>
            <p:ph type="body" idx="1"/>
          </p:nvPr>
        </p:nvSpPr>
        <p:spPr bwMode="auto">
          <a:xfrm>
            <a:off x="4113941" y="2650264"/>
            <a:ext cx="2803500" cy="3695700"/>
          </a:xfrm>
          <a:prstGeom prst="rect">
            <a:avLst/>
          </a:prstGeom>
        </p:spPr>
        <p:txBody>
          <a:bodyPr spcFirstLastPara="1" wrap="square" lIns="133200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600" b="1">
                <a:highlight>
                  <a:schemeClr val="lt1"/>
                </a:highlight>
              </a:rPr>
              <a:t>Длинный-длинный подзаголовок, длинный-длинный подзаголовок</a:t>
            </a:r>
            <a:endParaRPr sz="1600" b="1">
              <a:highlight>
                <a:schemeClr val="lt1"/>
              </a:highlight>
            </a:endParaRPr>
          </a:p>
          <a:p>
            <a:pPr marL="0" lvl="0" indent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1600">
              <a:highlight>
                <a:schemeClr val="lt1"/>
              </a:highlight>
            </a:endParaRPr>
          </a:p>
          <a:p>
            <a:pPr marL="0" lvl="0" indent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300"/>
              <a:t>Повседневная практика показывает, что новая модель организационной деятельности представляет собой интересный эксперимент проверки дальнейших направлений развития. Не следует, однако забывать, что постоянное информационно-пропагандистское обеспечение нашей деятельности играет </a:t>
            </a:r>
            <a:endParaRPr sz="1300">
              <a:highlight>
                <a:schemeClr val="lt1"/>
              </a:highlight>
            </a:endParaRPr>
          </a:p>
          <a:p>
            <a:pPr marL="0" lvl="0" indent="0" algn="l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1600">
              <a:highlight>
                <a:srgbClr val="FFFFFF"/>
              </a:highlight>
            </a:endParaRPr>
          </a:p>
        </p:txBody>
      </p:sp>
      <p:sp>
        <p:nvSpPr>
          <p:cNvPr id="12" name="Google Shape;523;p28"/>
          <p:cNvSpPr txBox="1">
            <a:spLocks noGrp="1"/>
          </p:cNvSpPr>
          <p:nvPr>
            <p:ph type="body" idx="1"/>
          </p:nvPr>
        </p:nvSpPr>
        <p:spPr bwMode="auto">
          <a:xfrm>
            <a:off x="7629491" y="2650264"/>
            <a:ext cx="2803500" cy="3695700"/>
          </a:xfrm>
          <a:prstGeom prst="rect">
            <a:avLst/>
          </a:prstGeom>
        </p:spPr>
        <p:txBody>
          <a:bodyPr spcFirstLastPara="1" wrap="square" lIns="133200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600" b="1">
                <a:highlight>
                  <a:schemeClr val="lt1"/>
                </a:highlight>
              </a:rPr>
              <a:t>Длинный-длинный подзаголовок, длинный-длинный подзаголовок</a:t>
            </a:r>
            <a:endParaRPr sz="1600" b="1">
              <a:highlight>
                <a:schemeClr val="lt1"/>
              </a:highlight>
            </a:endParaRPr>
          </a:p>
          <a:p>
            <a:pPr marL="0" lvl="0" indent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1600">
              <a:highlight>
                <a:schemeClr val="lt1"/>
              </a:highlight>
            </a:endParaRPr>
          </a:p>
          <a:p>
            <a:pPr marL="0" lvl="0" indent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300"/>
              <a:t>Повседневная практика показывает, что новая модель организационной деятельности представляет собой интересный эксперимент проверки дальнейших направлений развития. Не следует, однако забывать, что постоянное информационно-пропагандистское обеспечение нашей деятельности играет </a:t>
            </a:r>
            <a:endParaRPr sz="1300">
              <a:highlight>
                <a:schemeClr val="lt1"/>
              </a:highlight>
            </a:endParaRPr>
          </a:p>
          <a:p>
            <a:pPr marL="0" lvl="0" indent="0" algn="l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1600"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528;p29"/>
          <p:cNvSpPr txBox="1">
            <a:spLocks noGrp="1"/>
          </p:cNvSpPr>
          <p:nvPr>
            <p:ph type="title"/>
          </p:nvPr>
        </p:nvSpPr>
        <p:spPr bwMode="auto">
          <a:xfrm>
            <a:off x="502097" y="725644"/>
            <a:ext cx="10398900" cy="882000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/>
              <a:t>Название слайда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" name="Google Shape;529;p29"/>
          <p:cNvSpPr txBox="1">
            <a:spLocks noGrp="1"/>
          </p:cNvSpPr>
          <p:nvPr>
            <p:ph type="sldNum" idx="12"/>
          </p:nvPr>
        </p:nvSpPr>
        <p:spPr bwMode="auto">
          <a:xfrm>
            <a:off x="10094978" y="7170874"/>
            <a:ext cx="798600" cy="606000"/>
          </a:xfrm>
          <a:prstGeom prst="rect">
            <a:avLst/>
          </a:prstGeom>
        </p:spPr>
        <p:txBody>
          <a:bodyPr spcFirstLastPara="1" wrap="square" lIns="134300" tIns="134300" rIns="134300" bIns="134300" anchor="ctr" anchorCtr="0">
            <a:norm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16</a:t>
            </a:fld>
            <a:endParaRPr/>
          </a:p>
        </p:txBody>
      </p:sp>
      <p:sp>
        <p:nvSpPr>
          <p:cNvPr id="6" name="Google Shape;530;p29"/>
          <p:cNvSpPr txBox="1">
            <a:spLocks noGrp="1"/>
          </p:cNvSpPr>
          <p:nvPr>
            <p:ph type="title"/>
          </p:nvPr>
        </p:nvSpPr>
        <p:spPr bwMode="auto">
          <a:xfrm>
            <a:off x="852209" y="1730169"/>
            <a:ext cx="9333900" cy="882000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  <a:defRPr/>
            </a:pPr>
            <a:r>
              <a:rPr lang="ru" sz="1850" b="0"/>
              <a:t>Подзаголовок Повседневная практика показывает, что новая модель организационной деятельности показывает, что новая модель </a:t>
            </a:r>
            <a:endParaRPr sz="1850" b="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SzPts val="990"/>
              <a:buNone/>
              <a:defRPr/>
            </a:pPr>
            <a:endParaRPr sz="1850" b="0"/>
          </a:p>
        </p:txBody>
      </p:sp>
      <p:sp>
        <p:nvSpPr>
          <p:cNvPr id="7" name="Google Shape;531;p29"/>
          <p:cNvSpPr txBox="1"/>
          <p:nvPr/>
        </p:nvSpPr>
        <p:spPr bwMode="auto">
          <a:xfrm>
            <a:off x="540787" y="289310"/>
            <a:ext cx="4851600" cy="5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00" tIns="134300" rIns="134300" bIns="134300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600">
                <a:solidFill>
                  <a:srgbClr val="B7B7B7"/>
                </a:solidFill>
                <a:latin typeface="Open Sans"/>
                <a:ea typeface="Open Sans"/>
                <a:cs typeface="Open Sans"/>
              </a:rPr>
              <a:t>таблица </a:t>
            </a:r>
            <a:endParaRPr sz="1600">
              <a:solidFill>
                <a:srgbClr val="B7B7B7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8" name="Google Shape;532;p29"/>
          <p:cNvSpPr/>
          <p:nvPr/>
        </p:nvSpPr>
        <p:spPr bwMode="auto">
          <a:xfrm>
            <a:off x="639531" y="1730169"/>
            <a:ext cx="67200" cy="882000"/>
          </a:xfrm>
          <a:prstGeom prst="roundRect">
            <a:avLst>
              <a:gd name="adj" fmla="val 50000"/>
            </a:avLst>
          </a:pr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graphicFrame>
        <p:nvGraphicFramePr>
          <p:cNvPr id="9" name="Google Shape;533;p29"/>
          <p:cNvGraphicFramePr>
            <a:graphicFrameLocks/>
          </p:cNvGraphicFramePr>
          <p:nvPr/>
        </p:nvGraphicFramePr>
        <p:xfrm>
          <a:off x="673189" y="2800437"/>
          <a:ext cx="9576775" cy="3786880"/>
        </p:xfrm>
        <a:graphic>
          <a:graphicData uri="http://schemas.openxmlformats.org/drawingml/2006/table">
            <a:tbl>
              <a:tblPr>
                <a:tableStyleId>{F5590C87-425F-952E-6265-8E09037E42DE}</a:tableStyleId>
              </a:tblPr>
              <a:tblGrid>
                <a:gridCol w="63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7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55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075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500" b="0" i="0">
                          <a:latin typeface="Open Sans"/>
                          <a:ea typeface="Open Sans"/>
                          <a:cs typeface="Open Sans"/>
                        </a:rPr>
                        <a:t>№</a:t>
                      </a:r>
                      <a:endParaRPr sz="1500" b="0" i="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75975" marR="75975" marT="95775" marB="95775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9525" algn="ctr">
                      <a:solidFill>
                        <a:srgbClr val="D9D9D9"/>
                      </a:solidFill>
                    </a:lnT>
                    <a:lnB w="9525" algn="ctr">
                      <a:solidFill>
                        <a:srgbClr val="D9D9D9"/>
                      </a:solidFill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500" b="0" i="0">
                          <a:latin typeface="Open Sans"/>
                          <a:ea typeface="Open Sans"/>
                          <a:cs typeface="Open Sans"/>
                        </a:rPr>
                        <a:t>позиция 1</a:t>
                      </a:r>
                      <a:endParaRPr sz="1500" b="0" i="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134650" marR="134650" marT="95775" marB="95775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9525" algn="ctr">
                      <a:solidFill>
                        <a:srgbClr val="D9D9D9"/>
                      </a:solidFill>
                    </a:lnT>
                    <a:lnB w="9525" algn="ctr">
                      <a:solidFill>
                        <a:srgbClr val="D9D9D9"/>
                      </a:solidFill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500" b="0" i="0">
                          <a:latin typeface="Open Sans"/>
                          <a:ea typeface="Open Sans"/>
                          <a:cs typeface="Open Sans"/>
                        </a:rPr>
                        <a:t>позиция 2</a:t>
                      </a:r>
                      <a:endParaRPr sz="1500" b="0" i="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134650" marR="134650" marT="95775" marB="95775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9525" algn="ctr">
                      <a:solidFill>
                        <a:srgbClr val="D9D9D9"/>
                      </a:solidFill>
                    </a:lnT>
                    <a:lnB w="9525" algn="ctr">
                      <a:solidFill>
                        <a:srgbClr val="D9D9D9"/>
                      </a:solidFill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80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500" b="0" i="0">
                          <a:latin typeface="Open Sans"/>
                          <a:ea typeface="Open Sans"/>
                          <a:cs typeface="Open Sans"/>
                        </a:rPr>
                        <a:t>1</a:t>
                      </a:r>
                      <a:endParaRPr sz="1500" b="0" i="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75975" marR="75975" marT="95775" marB="95775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9525" algn="ctr">
                      <a:solidFill>
                        <a:srgbClr val="D9D9D9"/>
                      </a:solidFill>
                    </a:lnT>
                    <a:lnB w="9525" algn="ctr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  <a:defRPr/>
                      </a:pPr>
                      <a:r>
                        <a:rPr lang="ru" sz="1300" b="0" i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Повседневная практика показывает, что новая модель организационной деятельности представляет собой интересный эксперимент проверки дальнейших направлений развития.</a:t>
                      </a:r>
                      <a:r>
                        <a:rPr lang="ru" sz="1200" b="0" i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 </a:t>
                      </a:r>
                      <a:endParaRPr b="0" i="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134650" marR="134650" marT="95775" marB="95775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9525" algn="ctr">
                      <a:solidFill>
                        <a:srgbClr val="D9D9D9"/>
                      </a:solidFill>
                    </a:lnT>
                    <a:lnB w="9525" algn="ctr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254000" lvl="0" indent="-323850" algn="l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F43"/>
                        </a:buClr>
                        <a:buSzPts val="1300"/>
                        <a:buFont typeface="Montserrat"/>
                        <a:buChar char="●"/>
                        <a:defRPr/>
                      </a:pPr>
                      <a:r>
                        <a:rPr lang="ru" sz="1300" b="0" i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Повседневная практика показывает, что новая модель организационной деятельности представляет собой интересный эксперимент </a:t>
                      </a:r>
                      <a:endParaRPr sz="1200" b="0" i="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  <a:p>
                      <a:pPr marL="254000" lvl="0" indent="-323850" algn="l">
                        <a:lnSpc>
                          <a:spcPct val="114999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Clr>
                          <a:srgbClr val="FF0F43"/>
                        </a:buClr>
                        <a:buSzPts val="1300"/>
                        <a:buFont typeface="Montserrat"/>
                        <a:buChar char="●"/>
                        <a:defRPr/>
                      </a:pPr>
                      <a:r>
                        <a:rPr lang="ru" sz="1300" b="0" i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Повседневная практика показывает, что новая модель организационной деятельности представляет собой интересный </a:t>
                      </a:r>
                      <a:endParaRPr sz="1300" b="0" i="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134650" marR="134650" marT="95775" marB="95775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9525" algn="ctr">
                      <a:solidFill>
                        <a:srgbClr val="D9D9D9"/>
                      </a:solidFill>
                    </a:lnT>
                    <a:lnB w="9525" algn="ctr">
                      <a:solidFill>
                        <a:srgbClr val="D9D9D9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4599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" sz="1500" b="0" i="0">
                          <a:latin typeface="Open Sans"/>
                          <a:ea typeface="Open Sans"/>
                          <a:cs typeface="Open Sans"/>
                        </a:rPr>
                        <a:t>2</a:t>
                      </a:r>
                      <a:endParaRPr sz="1500" b="0" i="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75975" marR="75975" marT="95775" marB="95775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9525" algn="ctr">
                      <a:solidFill>
                        <a:srgbClr val="D9D9D9"/>
                      </a:solidFill>
                    </a:lnT>
                    <a:lnB w="9525" algn="ctr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  <a:defRPr/>
                      </a:pPr>
                      <a:r>
                        <a:rPr lang="ru" sz="1300" b="0" i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Повседневная практика показывает, что новая модель организационной деятельности представляет собой интересный эксперимент проверки дальнейших направлений развития. </a:t>
                      </a:r>
                      <a:endParaRPr sz="1500" b="0" i="0"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75975" marR="75975" marT="95775" marB="95775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9525" algn="ctr">
                      <a:solidFill>
                        <a:srgbClr val="D9D9D9"/>
                      </a:solidFill>
                    </a:lnT>
                    <a:lnB w="9525" algn="ctr">
                      <a:solidFill>
                        <a:srgbClr val="D9D9D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302399" lvl="0" indent="-323749" algn="l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F43"/>
                        </a:buClr>
                        <a:buSzPts val="1300"/>
                        <a:buFont typeface="Montserrat"/>
                        <a:buChar char="●"/>
                        <a:defRPr/>
                      </a:pPr>
                      <a:r>
                        <a:rPr lang="ru" sz="1300" b="0" i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Повседневная практика показывает, что новая модель организационной деятельности представляет собой интересный эксперимент проверки </a:t>
                      </a:r>
                      <a:endParaRPr sz="1200" b="0" i="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  <a:p>
                      <a:pPr marL="302399" lvl="0" indent="-323749" algn="l">
                        <a:lnSpc>
                          <a:spcPct val="114999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Clr>
                          <a:srgbClr val="FF0F43"/>
                        </a:buClr>
                        <a:buSzPts val="1300"/>
                        <a:buFont typeface="Montserrat"/>
                        <a:buChar char="●"/>
                        <a:defRPr/>
                      </a:pPr>
                      <a:r>
                        <a:rPr lang="ru" sz="1300" b="0" i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</a:rPr>
                        <a:t>Повседневная практика показывает, что новая модель организационной деятельности представляет собой интересный </a:t>
                      </a:r>
                      <a:endParaRPr sz="1300" b="0" i="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75975" marR="75975" marT="95775" marB="95775">
                    <a:lnL w="9525" algn="ctr">
                      <a:solidFill>
                        <a:srgbClr val="9E9E9E">
                          <a:alpha val="0"/>
                        </a:srgbClr>
                      </a:solidFill>
                    </a:lnL>
                    <a:lnR w="9525" algn="ctr">
                      <a:solidFill>
                        <a:srgbClr val="9E9E9E">
                          <a:alpha val="0"/>
                        </a:srgbClr>
                      </a:solidFill>
                    </a:lnR>
                    <a:lnT w="9525" algn="ctr">
                      <a:solidFill>
                        <a:srgbClr val="D9D9D9"/>
                      </a:solidFill>
                    </a:lnT>
                    <a:lnB w="9525" algn="ctr">
                      <a:solidFill>
                        <a:srgbClr val="D9D9D9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538;p30"/>
          <p:cNvSpPr/>
          <p:nvPr/>
        </p:nvSpPr>
        <p:spPr bwMode="auto">
          <a:xfrm>
            <a:off x="5579938" y="7543"/>
            <a:ext cx="5580000" cy="79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grpSp>
        <p:nvGrpSpPr>
          <p:cNvPr id="5" name="Google Shape;539;p30"/>
          <p:cNvGrpSpPr/>
          <p:nvPr/>
        </p:nvGrpSpPr>
        <p:grpSpPr bwMode="auto">
          <a:xfrm>
            <a:off x="5687021" y="620752"/>
            <a:ext cx="6047660" cy="7228883"/>
            <a:chOff x="6273400" y="1045200"/>
            <a:chExt cx="4921199" cy="5882401"/>
          </a:xfrm>
        </p:grpSpPr>
        <p:pic>
          <p:nvPicPr>
            <p:cNvPr id="6" name="Google Shape;540;p30"/>
            <p:cNvPicPr/>
            <p:nvPr/>
          </p:nvPicPr>
          <p:blipFill>
            <a:blip r:embed="rId2">
              <a:alphaModFix/>
            </a:blip>
            <a:srcRect l="25595" t="7416" r="19228" b="4400"/>
            <a:stretch/>
          </p:blipFill>
          <p:spPr bwMode="auto">
            <a:xfrm>
              <a:off x="6273400" y="1045200"/>
              <a:ext cx="4921199" cy="5882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541;p30"/>
            <p:cNvPicPr/>
            <p:nvPr/>
          </p:nvPicPr>
          <p:blipFill>
            <a:blip r:embed="rId3">
              <a:alphaModFix/>
            </a:blip>
            <a:srcRect t="-233" b="2909"/>
            <a:stretch/>
          </p:blipFill>
          <p:spPr bwMode="auto">
            <a:xfrm>
              <a:off x="7410342" y="1667206"/>
              <a:ext cx="2082300" cy="4433100"/>
            </a:xfrm>
            <a:prstGeom prst="roundRect">
              <a:avLst>
                <a:gd name="adj" fmla="val 11593"/>
              </a:avLst>
            </a:prstGeom>
            <a:noFill/>
            <a:ln>
              <a:noFill/>
            </a:ln>
          </p:spPr>
        </p:pic>
        <p:pic>
          <p:nvPicPr>
            <p:cNvPr id="8" name="Google Shape;542;p30"/>
            <p:cNvPicPr/>
            <p:nvPr/>
          </p:nvPicPr>
          <p:blipFill>
            <a:blip r:embed="rId2">
              <a:alphaModFix/>
            </a:blip>
            <a:srcRect l="45319" t="15401" r="45153" b="80513"/>
            <a:stretch/>
          </p:blipFill>
          <p:spPr bwMode="auto">
            <a:xfrm>
              <a:off x="8017832" y="1572424"/>
              <a:ext cx="849600" cy="272700"/>
            </a:xfrm>
            <a:prstGeom prst="roundRect">
              <a:avLst>
                <a:gd name="adj" fmla="val 39130"/>
              </a:avLst>
            </a:prstGeom>
            <a:noFill/>
            <a:ln>
              <a:noFill/>
            </a:ln>
          </p:spPr>
        </p:pic>
      </p:grpSp>
      <p:sp>
        <p:nvSpPr>
          <p:cNvPr id="9" name="Google Shape;543;p30"/>
          <p:cNvSpPr/>
          <p:nvPr/>
        </p:nvSpPr>
        <p:spPr bwMode="auto">
          <a:xfrm>
            <a:off x="10070589" y="7287464"/>
            <a:ext cx="830400" cy="403500"/>
          </a:xfrm>
          <a:prstGeom prst="roundRect">
            <a:avLst>
              <a:gd name="adj" fmla="val 50000"/>
            </a:avLst>
          </a:prstGeom>
          <a:solidFill>
            <a:srgbClr val="FF0F43"/>
          </a:solidFill>
          <a:ln>
            <a:noFill/>
          </a:ln>
        </p:spPr>
        <p:txBody>
          <a:bodyPr spcFirstLastPara="1" wrap="square" lIns="134300" tIns="134300" rIns="134300" bIns="134300" anchor="ctr" anchorCtr="0">
            <a:noAutofit/>
          </a:bodyPr>
          <a:lstStyle/>
          <a:p>
            <a:pPr marL="67310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100">
              <a:latin typeface="Open Sans"/>
              <a:ea typeface="Open Sans"/>
              <a:cs typeface="Open Sans"/>
            </a:endParaRPr>
          </a:p>
        </p:txBody>
      </p:sp>
      <p:sp>
        <p:nvSpPr>
          <p:cNvPr id="10" name="Google Shape;544;p30"/>
          <p:cNvSpPr/>
          <p:nvPr/>
        </p:nvSpPr>
        <p:spPr bwMode="auto">
          <a:xfrm>
            <a:off x="10094978" y="620742"/>
            <a:ext cx="762427" cy="174680"/>
          </a:xfrm>
          <a:custGeom>
            <a:avLst/>
            <a:gdLst/>
            <a:ahLst/>
            <a:cxnLst/>
            <a:rect l="l" t="t" r="r" b="b"/>
            <a:pathLst>
              <a:path w="283958" h="51604" extrusionOk="0">
                <a:moveTo>
                  <a:pt x="257847" y="0"/>
                </a:moveTo>
                <a:cubicBezTo>
                  <a:pt x="256951" y="0"/>
                  <a:pt x="256054" y="365"/>
                  <a:pt x="255382" y="1093"/>
                </a:cubicBezTo>
                <a:cubicBezTo>
                  <a:pt x="254037" y="2438"/>
                  <a:pt x="254037" y="4679"/>
                  <a:pt x="255382" y="6024"/>
                </a:cubicBezTo>
                <a:lnTo>
                  <a:pt x="271631" y="22272"/>
                </a:lnTo>
                <a:lnTo>
                  <a:pt x="0" y="22272"/>
                </a:lnTo>
                <a:lnTo>
                  <a:pt x="0" y="29332"/>
                </a:lnTo>
                <a:lnTo>
                  <a:pt x="271723" y="29332"/>
                </a:lnTo>
                <a:lnTo>
                  <a:pt x="255382" y="45580"/>
                </a:lnTo>
                <a:cubicBezTo>
                  <a:pt x="254037" y="46925"/>
                  <a:pt x="254037" y="49166"/>
                  <a:pt x="255382" y="50510"/>
                </a:cubicBezTo>
                <a:cubicBezTo>
                  <a:pt x="256054" y="51239"/>
                  <a:pt x="256951" y="51603"/>
                  <a:pt x="257847" y="51603"/>
                </a:cubicBezTo>
                <a:cubicBezTo>
                  <a:pt x="258744" y="51603"/>
                  <a:pt x="259640" y="51239"/>
                  <a:pt x="260313" y="50510"/>
                </a:cubicBezTo>
                <a:lnTo>
                  <a:pt x="282612" y="28323"/>
                </a:lnTo>
                <a:cubicBezTo>
                  <a:pt x="283957" y="26866"/>
                  <a:pt x="283957" y="24737"/>
                  <a:pt x="282612" y="23280"/>
                </a:cubicBezTo>
                <a:lnTo>
                  <a:pt x="260313" y="1093"/>
                </a:lnTo>
                <a:cubicBezTo>
                  <a:pt x="259640" y="365"/>
                  <a:pt x="258744" y="0"/>
                  <a:pt x="257847" y="0"/>
                </a:cubicBez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11" name="Google Shape;545;p30"/>
          <p:cNvSpPr txBox="1">
            <a:spLocks noGrp="1"/>
          </p:cNvSpPr>
          <p:nvPr>
            <p:ph type="title"/>
          </p:nvPr>
        </p:nvSpPr>
        <p:spPr bwMode="auto">
          <a:xfrm>
            <a:off x="524966" y="718443"/>
            <a:ext cx="4848600" cy="882000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/>
              <a:t>Название слайда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2" name="Google Shape;546;p30"/>
          <p:cNvSpPr txBox="1">
            <a:spLocks noGrp="1"/>
          </p:cNvSpPr>
          <p:nvPr>
            <p:ph type="body" idx="1"/>
          </p:nvPr>
        </p:nvSpPr>
        <p:spPr bwMode="auto">
          <a:xfrm>
            <a:off x="540768" y="1851441"/>
            <a:ext cx="4700700" cy="4526100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600" b="1">
                <a:highlight>
                  <a:schemeClr val="lt1"/>
                </a:highlight>
              </a:rPr>
              <a:t>Длинный-длинный подзаголовок, длинный-длинный подзаголовок</a:t>
            </a:r>
            <a:endParaRPr sz="1600" b="1">
              <a:highlight>
                <a:schemeClr val="lt1"/>
              </a:highlight>
            </a:endParaRPr>
          </a:p>
          <a:p>
            <a:pPr marL="0" lvl="0" indent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300"/>
              <a:t>Повседневная практика показывает, что новая модель организационной деятельности представляет собой интересный эксперимент проверки дальнейших направлений развития. </a:t>
            </a:r>
            <a:endParaRPr sz="1300"/>
          </a:p>
          <a:p>
            <a:pPr marL="0" lvl="0" indent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300"/>
              <a:t>Не следует, однако забывать, что постоянное информационно-пропагандистское обеспечение нашей деятельности играет важную роль в формировании новых предложений. Товарищи! укрепление и развитие структуры влечет за собой процесс внедрения и модернизации новых предложений.</a:t>
            </a:r>
            <a:endParaRPr sz="1300"/>
          </a:p>
          <a:p>
            <a:pPr marL="0" lvl="0" indent="0" algn="l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300"/>
              <a:t>Не следует, однако забывать, что постоянное информационно-пропагандистское обеспечение нашей деятельности играет важную роль в формировании новых предложений. Товарищи! укрепление и развитие структуры влечет </a:t>
            </a:r>
            <a:endParaRPr sz="1300"/>
          </a:p>
        </p:txBody>
      </p:sp>
      <p:sp>
        <p:nvSpPr>
          <p:cNvPr id="13" name="Google Shape;547;p30"/>
          <p:cNvSpPr txBox="1">
            <a:spLocks noGrp="1"/>
          </p:cNvSpPr>
          <p:nvPr>
            <p:ph type="sldNum" idx="12"/>
          </p:nvPr>
        </p:nvSpPr>
        <p:spPr bwMode="auto">
          <a:xfrm>
            <a:off x="10094978" y="7170874"/>
            <a:ext cx="798600" cy="606000"/>
          </a:xfrm>
          <a:prstGeom prst="rect">
            <a:avLst/>
          </a:prstGeom>
        </p:spPr>
        <p:txBody>
          <a:bodyPr spcFirstLastPara="1" wrap="square" lIns="134300" tIns="134300" rIns="134300" bIns="134300" anchor="ctr" anchorCtr="0">
            <a:norm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17</a:t>
            </a:fld>
            <a:endParaRPr/>
          </a:p>
        </p:txBody>
      </p:sp>
      <p:grpSp>
        <p:nvGrpSpPr>
          <p:cNvPr id="14" name="Google Shape;548;p30"/>
          <p:cNvGrpSpPr/>
          <p:nvPr/>
        </p:nvGrpSpPr>
        <p:grpSpPr bwMode="auto">
          <a:xfrm>
            <a:off x="6273062" y="5320089"/>
            <a:ext cx="1638959" cy="806069"/>
            <a:chOff x="9326675" y="5812725"/>
            <a:chExt cx="1689300" cy="769443"/>
          </a:xfrm>
        </p:grpSpPr>
        <p:sp>
          <p:nvSpPr>
            <p:cNvPr id="15" name="Google Shape;549;p30"/>
            <p:cNvSpPr/>
            <p:nvPr/>
          </p:nvSpPr>
          <p:spPr bwMode="auto">
            <a:xfrm>
              <a:off x="9326675" y="5812725"/>
              <a:ext cx="1689300" cy="746400"/>
            </a:xfrm>
            <a:prstGeom prst="roundRect">
              <a:avLst>
                <a:gd name="adj" fmla="val 16667"/>
              </a:avLst>
            </a:pr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chemeClr val="lt1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6" name="Google Shape;550;p30"/>
            <p:cNvSpPr txBox="1"/>
            <p:nvPr/>
          </p:nvSpPr>
          <p:spPr bwMode="auto">
            <a:xfrm>
              <a:off x="9458676" y="5906475"/>
              <a:ext cx="1449300" cy="675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000" tIns="91425" rIns="91425" bIns="91425" anchor="t" anchorCtr="0">
              <a:spAutoFit/>
            </a:bodyPr>
            <a:lstStyle/>
            <a:p>
              <a:pPr marL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None/>
                <a:defRPr/>
              </a:pPr>
              <a:r>
                <a:rPr lang="ru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</a:rPr>
                <a:t>Телеграм-канал</a:t>
              </a:r>
              <a:br>
                <a:rPr lang="ru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</a:rPr>
              </a:br>
              <a:r>
                <a:rPr lang="ru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</a:rPr>
                <a:t>«Наша Кухня»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sp>
        <p:nvSpPr>
          <p:cNvPr id="17" name="Google Shape;551;p30"/>
          <p:cNvSpPr txBox="1"/>
          <p:nvPr/>
        </p:nvSpPr>
        <p:spPr bwMode="auto">
          <a:xfrm>
            <a:off x="540787" y="296081"/>
            <a:ext cx="4851600" cy="5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00" tIns="134300" rIns="134300" bIns="134300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600">
                <a:solidFill>
                  <a:srgbClr val="B7B7B7"/>
                </a:solidFill>
                <a:latin typeface="Open Sans"/>
                <a:ea typeface="Open Sans"/>
                <a:cs typeface="Open Sans"/>
              </a:rPr>
              <a:t>мокап смартфон</a:t>
            </a:r>
            <a:endParaRPr sz="1600">
              <a:solidFill>
                <a:srgbClr val="B7B7B7"/>
              </a:solidFill>
              <a:latin typeface="Open Sans"/>
              <a:ea typeface="Open Sans"/>
              <a:cs typeface="Ope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556;p31"/>
          <p:cNvSpPr/>
          <p:nvPr/>
        </p:nvSpPr>
        <p:spPr bwMode="auto">
          <a:xfrm>
            <a:off x="5424708" y="7543"/>
            <a:ext cx="5735400" cy="79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pic>
        <p:nvPicPr>
          <p:cNvPr id="5" name="Google Shape;557;p31"/>
          <p:cNvPicPr/>
          <p:nvPr/>
        </p:nvPicPr>
        <p:blipFill>
          <a:blip r:embed="rId2">
            <a:alphaModFix/>
          </a:blip>
          <a:srcRect l="25595" t="7416" r="19228" b="4400"/>
          <a:stretch/>
        </p:blipFill>
        <p:spPr bwMode="auto">
          <a:xfrm>
            <a:off x="7539996" y="1052752"/>
            <a:ext cx="4921202" cy="5867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58;p31"/>
          <p:cNvPicPr/>
          <p:nvPr/>
        </p:nvPicPr>
        <p:blipFill>
          <a:blip r:embed="rId3">
            <a:alphaModFix/>
          </a:blip>
          <a:srcRect t="-233" b="2909"/>
          <a:stretch/>
        </p:blipFill>
        <p:spPr bwMode="auto">
          <a:xfrm>
            <a:off x="8676939" y="1673161"/>
            <a:ext cx="2082300" cy="4421700"/>
          </a:xfrm>
          <a:prstGeom prst="roundRect">
            <a:avLst>
              <a:gd name="adj" fmla="val 11593"/>
            </a:avLst>
          </a:prstGeom>
          <a:noFill/>
          <a:ln>
            <a:noFill/>
          </a:ln>
        </p:spPr>
      </p:pic>
      <p:pic>
        <p:nvPicPr>
          <p:cNvPr id="7" name="Google Shape;559;p31"/>
          <p:cNvPicPr/>
          <p:nvPr/>
        </p:nvPicPr>
        <p:blipFill>
          <a:blip r:embed="rId2">
            <a:alphaModFix/>
          </a:blip>
          <a:srcRect l="45319" t="15401" r="45153" b="80513"/>
          <a:stretch/>
        </p:blipFill>
        <p:spPr bwMode="auto">
          <a:xfrm>
            <a:off x="9284430" y="1578622"/>
            <a:ext cx="849600" cy="271800"/>
          </a:xfrm>
          <a:prstGeom prst="roundRect">
            <a:avLst>
              <a:gd name="adj" fmla="val 39130"/>
            </a:avLst>
          </a:prstGeom>
          <a:noFill/>
          <a:ln>
            <a:noFill/>
          </a:ln>
        </p:spPr>
      </p:pic>
      <p:grpSp>
        <p:nvGrpSpPr>
          <p:cNvPr id="8" name="Google Shape;560;p31"/>
          <p:cNvGrpSpPr/>
          <p:nvPr/>
        </p:nvGrpSpPr>
        <p:grpSpPr bwMode="auto">
          <a:xfrm>
            <a:off x="4653454" y="1052746"/>
            <a:ext cx="4921214" cy="5866962"/>
            <a:chOff x="4276438" y="130750"/>
            <a:chExt cx="5921326" cy="7149601"/>
          </a:xfrm>
        </p:grpSpPr>
        <p:pic>
          <p:nvPicPr>
            <p:cNvPr id="9" name="Google Shape;561;p31"/>
            <p:cNvPicPr/>
            <p:nvPr/>
          </p:nvPicPr>
          <p:blipFill>
            <a:blip r:embed="rId2">
              <a:alphaModFix/>
            </a:blip>
            <a:srcRect l="25595" t="7416" r="19228" b="4400"/>
            <a:stretch/>
          </p:blipFill>
          <p:spPr bwMode="auto">
            <a:xfrm>
              <a:off x="4276438" y="130750"/>
              <a:ext cx="5921326" cy="7149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562;p31"/>
            <p:cNvPicPr/>
            <p:nvPr/>
          </p:nvPicPr>
          <p:blipFill>
            <a:blip r:embed="rId3">
              <a:alphaModFix/>
            </a:blip>
            <a:srcRect t="-233" b="2909"/>
            <a:stretch/>
          </p:blipFill>
          <p:spPr bwMode="auto">
            <a:xfrm>
              <a:off x="5644438" y="886750"/>
              <a:ext cx="2505600" cy="5388300"/>
            </a:xfrm>
            <a:prstGeom prst="roundRect">
              <a:avLst>
                <a:gd name="adj" fmla="val 11593"/>
              </a:avLst>
            </a:prstGeom>
            <a:noFill/>
            <a:ln>
              <a:noFill/>
            </a:ln>
          </p:spPr>
        </p:pic>
        <p:pic>
          <p:nvPicPr>
            <p:cNvPr id="11" name="Google Shape;563;p31"/>
            <p:cNvPicPr/>
            <p:nvPr/>
          </p:nvPicPr>
          <p:blipFill>
            <a:blip r:embed="rId2">
              <a:alphaModFix/>
            </a:blip>
            <a:srcRect l="45319" t="15401" r="45153" b="80513"/>
            <a:stretch/>
          </p:blipFill>
          <p:spPr bwMode="auto">
            <a:xfrm>
              <a:off x="6375388" y="771550"/>
              <a:ext cx="1022400" cy="331200"/>
            </a:xfrm>
            <a:prstGeom prst="roundRect">
              <a:avLst>
                <a:gd name="adj" fmla="val 39130"/>
              </a:avLst>
            </a:prstGeom>
            <a:noFill/>
            <a:ln>
              <a:noFill/>
            </a:ln>
          </p:spPr>
        </p:pic>
      </p:grpSp>
      <p:sp>
        <p:nvSpPr>
          <p:cNvPr id="12" name="Google Shape;564;p31"/>
          <p:cNvSpPr/>
          <p:nvPr/>
        </p:nvSpPr>
        <p:spPr bwMode="auto">
          <a:xfrm>
            <a:off x="10070589" y="7287464"/>
            <a:ext cx="830400" cy="403500"/>
          </a:xfrm>
          <a:prstGeom prst="roundRect">
            <a:avLst>
              <a:gd name="adj" fmla="val 50000"/>
            </a:avLst>
          </a:prstGeom>
          <a:solidFill>
            <a:srgbClr val="FF0F43"/>
          </a:solidFill>
          <a:ln>
            <a:noFill/>
          </a:ln>
        </p:spPr>
        <p:txBody>
          <a:bodyPr spcFirstLastPara="1" wrap="square" lIns="134300" tIns="134300" rIns="134300" bIns="134300" anchor="ctr" anchorCtr="0">
            <a:noAutofit/>
          </a:bodyPr>
          <a:lstStyle/>
          <a:p>
            <a:pPr marL="67310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100">
              <a:latin typeface="Open Sans"/>
              <a:ea typeface="Open Sans"/>
              <a:cs typeface="Open Sans"/>
            </a:endParaRPr>
          </a:p>
        </p:txBody>
      </p:sp>
      <p:sp>
        <p:nvSpPr>
          <p:cNvPr id="13" name="Google Shape;565;p31"/>
          <p:cNvSpPr/>
          <p:nvPr/>
        </p:nvSpPr>
        <p:spPr bwMode="auto">
          <a:xfrm>
            <a:off x="10094978" y="620742"/>
            <a:ext cx="762427" cy="174680"/>
          </a:xfrm>
          <a:custGeom>
            <a:avLst/>
            <a:gdLst/>
            <a:ahLst/>
            <a:cxnLst/>
            <a:rect l="l" t="t" r="r" b="b"/>
            <a:pathLst>
              <a:path w="283958" h="51604" extrusionOk="0">
                <a:moveTo>
                  <a:pt x="257847" y="0"/>
                </a:moveTo>
                <a:cubicBezTo>
                  <a:pt x="256951" y="0"/>
                  <a:pt x="256054" y="365"/>
                  <a:pt x="255382" y="1093"/>
                </a:cubicBezTo>
                <a:cubicBezTo>
                  <a:pt x="254037" y="2438"/>
                  <a:pt x="254037" y="4679"/>
                  <a:pt x="255382" y="6024"/>
                </a:cubicBezTo>
                <a:lnTo>
                  <a:pt x="271631" y="22272"/>
                </a:lnTo>
                <a:lnTo>
                  <a:pt x="0" y="22272"/>
                </a:lnTo>
                <a:lnTo>
                  <a:pt x="0" y="29332"/>
                </a:lnTo>
                <a:lnTo>
                  <a:pt x="271723" y="29332"/>
                </a:lnTo>
                <a:lnTo>
                  <a:pt x="255382" y="45580"/>
                </a:lnTo>
                <a:cubicBezTo>
                  <a:pt x="254037" y="46925"/>
                  <a:pt x="254037" y="49166"/>
                  <a:pt x="255382" y="50510"/>
                </a:cubicBezTo>
                <a:cubicBezTo>
                  <a:pt x="256054" y="51239"/>
                  <a:pt x="256951" y="51603"/>
                  <a:pt x="257847" y="51603"/>
                </a:cubicBezTo>
                <a:cubicBezTo>
                  <a:pt x="258744" y="51603"/>
                  <a:pt x="259640" y="51239"/>
                  <a:pt x="260313" y="50510"/>
                </a:cubicBezTo>
                <a:lnTo>
                  <a:pt x="282612" y="28323"/>
                </a:lnTo>
                <a:cubicBezTo>
                  <a:pt x="283957" y="26866"/>
                  <a:pt x="283957" y="24737"/>
                  <a:pt x="282612" y="23280"/>
                </a:cubicBezTo>
                <a:lnTo>
                  <a:pt x="260313" y="1093"/>
                </a:lnTo>
                <a:cubicBezTo>
                  <a:pt x="259640" y="365"/>
                  <a:pt x="258744" y="0"/>
                  <a:pt x="257847" y="0"/>
                </a:cubicBez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14" name="Google Shape;566;p31"/>
          <p:cNvSpPr txBox="1">
            <a:spLocks noGrp="1"/>
          </p:cNvSpPr>
          <p:nvPr>
            <p:ph type="title"/>
          </p:nvPr>
        </p:nvSpPr>
        <p:spPr bwMode="auto">
          <a:xfrm>
            <a:off x="524966" y="772685"/>
            <a:ext cx="4848600" cy="882000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/>
              <a:t>Название слайда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" name="Google Shape;567;p31"/>
          <p:cNvSpPr txBox="1">
            <a:spLocks noGrp="1"/>
          </p:cNvSpPr>
          <p:nvPr>
            <p:ph type="body" idx="1"/>
          </p:nvPr>
        </p:nvSpPr>
        <p:spPr bwMode="auto">
          <a:xfrm>
            <a:off x="540768" y="1620941"/>
            <a:ext cx="4349100" cy="4526100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600" b="1">
                <a:highlight>
                  <a:schemeClr val="lt1"/>
                </a:highlight>
              </a:rPr>
              <a:t>Длинный-длинный подзаголовок, длинный-длинный подзаголовок</a:t>
            </a:r>
            <a:endParaRPr sz="1600" b="1">
              <a:highlight>
                <a:schemeClr val="lt1"/>
              </a:highlight>
            </a:endParaRPr>
          </a:p>
          <a:p>
            <a:pPr marL="0" lvl="0" indent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300"/>
              <a:t>Повседневная практика показывает, что новая модель организационной деятельности представляет собой интересный эксперимент проверки дальнейших направлений развития. </a:t>
            </a:r>
            <a:endParaRPr sz="1300"/>
          </a:p>
          <a:p>
            <a:pPr marL="0" lvl="0" indent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300"/>
              <a:t>Не следует, однако забывать, что постоянное информационно-пропагандистское обеспечение нашей деятельности играет важную роль в формировании новых предложений. Товарищи! укрепление и развитие структуры влечет за собой процесс внедрения и модернизации новых предложений.</a:t>
            </a:r>
            <a:endParaRPr sz="1300"/>
          </a:p>
          <a:p>
            <a:pPr marL="0" lvl="0" indent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300"/>
              <a:t>Не следует, однако забывать, что постоянное информационно-пропагандистское обеспечение нашей деятельности играет важную роль в формировании новых предложений. Товарищи! укрепление и развитие структуры влечет </a:t>
            </a:r>
            <a:endParaRPr sz="1300"/>
          </a:p>
          <a:p>
            <a:pPr marL="0" lvl="0" indent="0" algn="l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sz="1600">
              <a:highlight>
                <a:schemeClr val="lt1"/>
              </a:highlight>
            </a:endParaRPr>
          </a:p>
        </p:txBody>
      </p:sp>
      <p:sp>
        <p:nvSpPr>
          <p:cNvPr id="16" name="Google Shape;568;p31"/>
          <p:cNvSpPr txBox="1">
            <a:spLocks noGrp="1"/>
          </p:cNvSpPr>
          <p:nvPr>
            <p:ph type="sldNum" idx="12"/>
          </p:nvPr>
        </p:nvSpPr>
        <p:spPr bwMode="auto">
          <a:xfrm>
            <a:off x="10094978" y="7170874"/>
            <a:ext cx="798600" cy="606000"/>
          </a:xfrm>
          <a:prstGeom prst="rect">
            <a:avLst/>
          </a:prstGeom>
        </p:spPr>
        <p:txBody>
          <a:bodyPr spcFirstLastPara="1" wrap="square" lIns="134300" tIns="134300" rIns="134300" bIns="134300" anchor="ctr" anchorCtr="0">
            <a:norm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18</a:t>
            </a:fld>
            <a:endParaRPr/>
          </a:p>
        </p:txBody>
      </p:sp>
      <p:grpSp>
        <p:nvGrpSpPr>
          <p:cNvPr id="17" name="Google Shape;569;p31"/>
          <p:cNvGrpSpPr/>
          <p:nvPr/>
        </p:nvGrpSpPr>
        <p:grpSpPr bwMode="auto">
          <a:xfrm>
            <a:off x="7479159" y="3493035"/>
            <a:ext cx="1706700" cy="806069"/>
            <a:chOff x="9326675" y="5812725"/>
            <a:chExt cx="1689300" cy="769443"/>
          </a:xfrm>
        </p:grpSpPr>
        <p:sp>
          <p:nvSpPr>
            <p:cNvPr id="18" name="Google Shape;570;p31"/>
            <p:cNvSpPr/>
            <p:nvPr/>
          </p:nvSpPr>
          <p:spPr bwMode="auto">
            <a:xfrm>
              <a:off x="9326675" y="5812725"/>
              <a:ext cx="1689300" cy="746400"/>
            </a:xfrm>
            <a:prstGeom prst="roundRect">
              <a:avLst>
                <a:gd name="adj" fmla="val 16667"/>
              </a:avLst>
            </a:pr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chemeClr val="lt1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9" name="Google Shape;571;p31"/>
            <p:cNvSpPr txBox="1"/>
            <p:nvPr/>
          </p:nvSpPr>
          <p:spPr bwMode="auto">
            <a:xfrm>
              <a:off x="9458676" y="5906475"/>
              <a:ext cx="1449300" cy="675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000" tIns="91425" rIns="91425" bIns="91425" anchor="t" anchorCtr="0">
              <a:spAutoFit/>
            </a:bodyPr>
            <a:lstStyle/>
            <a:p>
              <a:pPr marL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None/>
                <a:defRPr/>
              </a:pPr>
              <a:r>
                <a:rPr lang="ru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</a:rPr>
                <a:t>Телеграм-канал</a:t>
              </a:r>
              <a:br>
                <a:rPr lang="ru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</a:rPr>
              </a:br>
              <a:r>
                <a:rPr lang="ru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</a:rPr>
                <a:t>«Наша Кухня»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sp>
        <p:nvSpPr>
          <p:cNvPr id="20" name="Google Shape;572;p31"/>
          <p:cNvSpPr txBox="1"/>
          <p:nvPr/>
        </p:nvSpPr>
        <p:spPr bwMode="auto">
          <a:xfrm>
            <a:off x="540787" y="289310"/>
            <a:ext cx="4851600" cy="5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00" tIns="134300" rIns="134300" bIns="134300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600">
                <a:solidFill>
                  <a:srgbClr val="B7B7B7"/>
                </a:solidFill>
                <a:latin typeface="Open Sans"/>
                <a:ea typeface="Open Sans"/>
                <a:cs typeface="Open Sans"/>
              </a:rPr>
              <a:t>мокап смартфон</a:t>
            </a:r>
            <a:endParaRPr sz="1600">
              <a:solidFill>
                <a:srgbClr val="B7B7B7"/>
              </a:solidFill>
              <a:latin typeface="Open Sans"/>
              <a:ea typeface="Open Sans"/>
              <a:cs typeface="Open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577;p32"/>
          <p:cNvSpPr txBox="1">
            <a:spLocks noGrp="1"/>
          </p:cNvSpPr>
          <p:nvPr>
            <p:ph type="sldNum" idx="12"/>
          </p:nvPr>
        </p:nvSpPr>
        <p:spPr bwMode="auto">
          <a:xfrm>
            <a:off x="10094978" y="7170874"/>
            <a:ext cx="798600" cy="606000"/>
          </a:xfrm>
          <a:prstGeom prst="rect">
            <a:avLst/>
          </a:prstGeom>
        </p:spPr>
        <p:txBody>
          <a:bodyPr spcFirstLastPara="1" wrap="square" lIns="134300" tIns="134300" rIns="134300" bIns="134300" anchor="ctr" anchorCtr="0">
            <a:norm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19</a:t>
            </a:fld>
            <a:endParaRPr/>
          </a:p>
        </p:txBody>
      </p:sp>
      <p:sp>
        <p:nvSpPr>
          <p:cNvPr id="5" name="Google Shape;578;p32"/>
          <p:cNvSpPr/>
          <p:nvPr/>
        </p:nvSpPr>
        <p:spPr bwMode="auto">
          <a:xfrm>
            <a:off x="5579938" y="7543"/>
            <a:ext cx="5580000" cy="79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6" name="Google Shape;579;p32"/>
          <p:cNvSpPr/>
          <p:nvPr/>
        </p:nvSpPr>
        <p:spPr bwMode="auto">
          <a:xfrm>
            <a:off x="10094978" y="620742"/>
            <a:ext cx="762427" cy="174680"/>
          </a:xfrm>
          <a:custGeom>
            <a:avLst/>
            <a:gdLst/>
            <a:ahLst/>
            <a:cxnLst/>
            <a:rect l="l" t="t" r="r" b="b"/>
            <a:pathLst>
              <a:path w="283958" h="51604" extrusionOk="0">
                <a:moveTo>
                  <a:pt x="257847" y="0"/>
                </a:moveTo>
                <a:cubicBezTo>
                  <a:pt x="256951" y="0"/>
                  <a:pt x="256054" y="365"/>
                  <a:pt x="255382" y="1093"/>
                </a:cubicBezTo>
                <a:cubicBezTo>
                  <a:pt x="254037" y="2438"/>
                  <a:pt x="254037" y="4679"/>
                  <a:pt x="255382" y="6024"/>
                </a:cubicBezTo>
                <a:lnTo>
                  <a:pt x="271631" y="22272"/>
                </a:lnTo>
                <a:lnTo>
                  <a:pt x="0" y="22272"/>
                </a:lnTo>
                <a:lnTo>
                  <a:pt x="0" y="29332"/>
                </a:lnTo>
                <a:lnTo>
                  <a:pt x="271723" y="29332"/>
                </a:lnTo>
                <a:lnTo>
                  <a:pt x="255382" y="45580"/>
                </a:lnTo>
                <a:cubicBezTo>
                  <a:pt x="254037" y="46925"/>
                  <a:pt x="254037" y="49166"/>
                  <a:pt x="255382" y="50510"/>
                </a:cubicBezTo>
                <a:cubicBezTo>
                  <a:pt x="256054" y="51239"/>
                  <a:pt x="256951" y="51603"/>
                  <a:pt x="257847" y="51603"/>
                </a:cubicBezTo>
                <a:cubicBezTo>
                  <a:pt x="258744" y="51603"/>
                  <a:pt x="259640" y="51239"/>
                  <a:pt x="260313" y="50510"/>
                </a:cubicBezTo>
                <a:lnTo>
                  <a:pt x="282612" y="28323"/>
                </a:lnTo>
                <a:cubicBezTo>
                  <a:pt x="283957" y="26866"/>
                  <a:pt x="283957" y="24737"/>
                  <a:pt x="282612" y="23280"/>
                </a:cubicBezTo>
                <a:lnTo>
                  <a:pt x="260313" y="1093"/>
                </a:lnTo>
                <a:cubicBezTo>
                  <a:pt x="259640" y="365"/>
                  <a:pt x="258744" y="0"/>
                  <a:pt x="257847" y="0"/>
                </a:cubicBez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7" name="Google Shape;580;p32"/>
          <p:cNvSpPr txBox="1">
            <a:spLocks noGrp="1"/>
          </p:cNvSpPr>
          <p:nvPr>
            <p:ph type="title"/>
          </p:nvPr>
        </p:nvSpPr>
        <p:spPr bwMode="auto">
          <a:xfrm>
            <a:off x="524966" y="788542"/>
            <a:ext cx="4848600" cy="882000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/>
              <a:t>Название слайда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" name="Google Shape;581;p32"/>
          <p:cNvSpPr txBox="1">
            <a:spLocks noGrp="1"/>
          </p:cNvSpPr>
          <p:nvPr>
            <p:ph type="body" idx="1"/>
          </p:nvPr>
        </p:nvSpPr>
        <p:spPr bwMode="auto">
          <a:xfrm>
            <a:off x="531536" y="1894983"/>
            <a:ext cx="4349100" cy="4526100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600" b="1">
                <a:highlight>
                  <a:schemeClr val="lt1"/>
                </a:highlight>
              </a:rPr>
              <a:t>Длинный-длинный подзаголовок, длинный-длинный подзаголовок</a:t>
            </a:r>
            <a:endParaRPr sz="1600" b="1">
              <a:highlight>
                <a:schemeClr val="lt1"/>
              </a:highlight>
            </a:endParaRPr>
          </a:p>
          <a:p>
            <a:pPr marL="0" lvl="0" indent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300"/>
              <a:t>Повседневная практика показывает, что новая модель организационной деятельности представляет собой интересный эксперимент проверки дальнейших направлений развития. </a:t>
            </a:r>
            <a:endParaRPr sz="1300"/>
          </a:p>
          <a:p>
            <a:pPr marL="0" lvl="0" indent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300"/>
              <a:t>Не следует, однако забывать, что постоянное информационно-пропагандистское обеспечение нашей деятельности играет важную роль в формировании новых предложений. Товарищи! укрепление и развитие структуры влечет за собой процесс внедрения и модернизации новых предложений.</a:t>
            </a:r>
            <a:endParaRPr sz="1300"/>
          </a:p>
          <a:p>
            <a:pPr marL="0" lvl="0" indent="0" algn="l"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ru" sz="1300"/>
              <a:t>Не следует, однако забывать, что постоянное информационно-пропагандистское обеспечение нашей деятельности играет важную роль в формировании новых предложений. Товарищи! укрепление и развитие структуры влечет </a:t>
            </a:r>
            <a:endParaRPr sz="1300"/>
          </a:p>
          <a:p>
            <a:pPr marL="0" lvl="0" indent="0" algn="l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sz="1600">
              <a:highlight>
                <a:schemeClr val="lt1"/>
              </a:highlight>
            </a:endParaRPr>
          </a:p>
        </p:txBody>
      </p:sp>
      <p:sp>
        <p:nvSpPr>
          <p:cNvPr id="9" name="Google Shape;582;p32"/>
          <p:cNvSpPr txBox="1">
            <a:spLocks noGrp="1"/>
          </p:cNvSpPr>
          <p:nvPr>
            <p:ph type="sldNum" idx="12"/>
          </p:nvPr>
        </p:nvSpPr>
        <p:spPr bwMode="auto">
          <a:xfrm>
            <a:off x="10094978" y="7170874"/>
            <a:ext cx="798600" cy="606000"/>
          </a:xfrm>
          <a:prstGeom prst="rect">
            <a:avLst/>
          </a:prstGeom>
        </p:spPr>
        <p:txBody>
          <a:bodyPr spcFirstLastPara="1" wrap="square" lIns="134300" tIns="134300" rIns="134300" bIns="134300" anchor="ctr" anchorCtr="0">
            <a:norm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19</a:t>
            </a:fld>
            <a:endParaRPr/>
          </a:p>
        </p:txBody>
      </p:sp>
      <p:sp>
        <p:nvSpPr>
          <p:cNvPr id="10" name="Google Shape;583;p32"/>
          <p:cNvSpPr txBox="1"/>
          <p:nvPr/>
        </p:nvSpPr>
        <p:spPr bwMode="auto">
          <a:xfrm>
            <a:off x="540787" y="290081"/>
            <a:ext cx="4851600" cy="5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00" tIns="134300" rIns="134300" bIns="134300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600">
                <a:solidFill>
                  <a:srgbClr val="B7B7B7"/>
                </a:solidFill>
                <a:latin typeface="Open Sans"/>
                <a:ea typeface="Open Sans"/>
                <a:cs typeface="Open Sans"/>
              </a:rPr>
              <a:t>мокап ноутбук</a:t>
            </a:r>
            <a:endParaRPr sz="1600">
              <a:solidFill>
                <a:srgbClr val="B7B7B7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11" name="Google Shape;584;p32"/>
          <p:cNvGrpSpPr/>
          <p:nvPr/>
        </p:nvGrpSpPr>
        <p:grpSpPr bwMode="auto">
          <a:xfrm>
            <a:off x="4441756" y="1498955"/>
            <a:ext cx="6306331" cy="5586697"/>
            <a:chOff x="5659675" y="1391325"/>
            <a:chExt cx="6958326" cy="6175876"/>
          </a:xfrm>
        </p:grpSpPr>
        <p:pic>
          <p:nvPicPr>
            <p:cNvPr id="12" name="Google Shape;585;p32"/>
            <p:cNvPicPr/>
            <p:nvPr/>
          </p:nvPicPr>
          <p:blipFill>
            <a:blip r:embed="rId2">
              <a:alphaModFix/>
            </a:blip>
            <a:srcRect l="12101" t="13716" r="18866" b="4590"/>
            <a:stretch/>
          </p:blipFill>
          <p:spPr bwMode="auto">
            <a:xfrm>
              <a:off x="5659675" y="1391325"/>
              <a:ext cx="6958326" cy="61758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586;p32"/>
            <p:cNvPicPr/>
            <p:nvPr/>
          </p:nvPicPr>
          <p:blipFill>
            <a:blip r:embed="rId3">
              <a:alphaModFix/>
            </a:blip>
            <a:srcRect l="8296" r="14531" b="37922"/>
            <a:stretch/>
          </p:blipFill>
          <p:spPr bwMode="auto">
            <a:xfrm>
              <a:off x="6521395" y="1552854"/>
              <a:ext cx="5943398" cy="33335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Google Shape;587;p32"/>
          <p:cNvGrpSpPr/>
          <p:nvPr/>
        </p:nvGrpSpPr>
        <p:grpSpPr bwMode="auto">
          <a:xfrm>
            <a:off x="5952487" y="5225634"/>
            <a:ext cx="1921748" cy="763477"/>
            <a:chOff x="9326675" y="5812725"/>
            <a:chExt cx="1689300" cy="856588"/>
          </a:xfrm>
        </p:grpSpPr>
        <p:sp>
          <p:nvSpPr>
            <p:cNvPr id="15" name="Google Shape;588;p32"/>
            <p:cNvSpPr/>
            <p:nvPr/>
          </p:nvSpPr>
          <p:spPr bwMode="auto">
            <a:xfrm>
              <a:off x="9326675" y="5812725"/>
              <a:ext cx="1689300" cy="746400"/>
            </a:xfrm>
            <a:prstGeom prst="roundRect">
              <a:avLst>
                <a:gd name="adj" fmla="val 16667"/>
              </a:avLst>
            </a:pr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chemeClr val="lt1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6" name="Google Shape;589;p32"/>
            <p:cNvSpPr txBox="1"/>
            <p:nvPr/>
          </p:nvSpPr>
          <p:spPr bwMode="auto">
            <a:xfrm>
              <a:off x="9405712" y="5875129"/>
              <a:ext cx="1531200" cy="7941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000" tIns="91425" rIns="91425" bIns="91425" anchor="t" anchorCtr="0">
              <a:spAutoFit/>
            </a:bodyPr>
            <a:lstStyle/>
            <a:p>
              <a:pPr marL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None/>
                <a:defRPr/>
              </a:pPr>
              <a:r>
                <a:rPr lang="ru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</a:rPr>
                <a:t>Официальный сайт Мэра Москвы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231;p15"/>
          <p:cNvSpPr/>
          <p:nvPr/>
        </p:nvSpPr>
        <p:spPr bwMode="auto">
          <a:xfrm>
            <a:off x="6282996" y="-41"/>
            <a:ext cx="3141874" cy="3054957"/>
          </a:xfrm>
          <a:custGeom>
            <a:avLst/>
            <a:gdLst/>
            <a:ahLst/>
            <a:cxnLst/>
            <a:rect l="l" t="t" r="r" b="b"/>
            <a:pathLst>
              <a:path w="71390" h="71390" extrusionOk="0">
                <a:moveTo>
                  <a:pt x="0" y="0"/>
                </a:moveTo>
                <a:lnTo>
                  <a:pt x="0" y="71389"/>
                </a:lnTo>
                <a:lnTo>
                  <a:pt x="71389" y="71389"/>
                </a:lnTo>
                <a:lnTo>
                  <a:pt x="71389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5" name="Google Shape;232;p15"/>
          <p:cNvSpPr/>
          <p:nvPr/>
        </p:nvSpPr>
        <p:spPr bwMode="auto">
          <a:xfrm>
            <a:off x="6282996" y="-41"/>
            <a:ext cx="3141874" cy="3054957"/>
          </a:xfrm>
          <a:custGeom>
            <a:avLst/>
            <a:gdLst/>
            <a:ahLst/>
            <a:cxnLst/>
            <a:rect l="l" t="t" r="r" b="b"/>
            <a:pathLst>
              <a:path w="71390" h="71390" extrusionOk="0">
                <a:moveTo>
                  <a:pt x="0" y="0"/>
                </a:moveTo>
                <a:lnTo>
                  <a:pt x="0" y="23796"/>
                </a:lnTo>
                <a:lnTo>
                  <a:pt x="0" y="35689"/>
                </a:lnTo>
                <a:lnTo>
                  <a:pt x="0" y="71389"/>
                </a:lnTo>
                <a:lnTo>
                  <a:pt x="23797" y="71389"/>
                </a:lnTo>
                <a:lnTo>
                  <a:pt x="23797" y="59485"/>
                </a:lnTo>
                <a:lnTo>
                  <a:pt x="35689" y="71389"/>
                </a:lnTo>
                <a:lnTo>
                  <a:pt x="47593" y="59485"/>
                </a:lnTo>
                <a:lnTo>
                  <a:pt x="47593" y="71389"/>
                </a:lnTo>
                <a:lnTo>
                  <a:pt x="71389" y="71389"/>
                </a:lnTo>
                <a:lnTo>
                  <a:pt x="71389" y="35689"/>
                </a:lnTo>
                <a:lnTo>
                  <a:pt x="71389" y="23796"/>
                </a:lnTo>
                <a:lnTo>
                  <a:pt x="71389" y="0"/>
                </a:lnTo>
                <a:lnTo>
                  <a:pt x="47593" y="23796"/>
                </a:lnTo>
                <a:lnTo>
                  <a:pt x="35689" y="35689"/>
                </a:lnTo>
                <a:lnTo>
                  <a:pt x="23797" y="23796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6" name="Google Shape;233;p15"/>
          <p:cNvSpPr/>
          <p:nvPr/>
        </p:nvSpPr>
        <p:spPr bwMode="auto">
          <a:xfrm>
            <a:off x="6282996" y="1527163"/>
            <a:ext cx="785623" cy="1527778"/>
          </a:xfrm>
          <a:custGeom>
            <a:avLst/>
            <a:gdLst/>
            <a:ahLst/>
            <a:cxnLst/>
            <a:rect l="l" t="t" r="r" b="b"/>
            <a:pathLst>
              <a:path w="17851" h="35702" extrusionOk="0">
                <a:moveTo>
                  <a:pt x="0" y="1"/>
                </a:moveTo>
                <a:lnTo>
                  <a:pt x="0" y="35701"/>
                </a:lnTo>
                <a:cubicBezTo>
                  <a:pt x="9861" y="35701"/>
                  <a:pt x="17850" y="27701"/>
                  <a:pt x="17850" y="17851"/>
                </a:cubicBezTo>
                <a:cubicBezTo>
                  <a:pt x="17850" y="8001"/>
                  <a:pt x="9861" y="1"/>
                  <a:pt x="0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7" name="Google Shape;234;p15"/>
          <p:cNvSpPr/>
          <p:nvPr/>
        </p:nvSpPr>
        <p:spPr bwMode="auto">
          <a:xfrm>
            <a:off x="0" y="50"/>
            <a:ext cx="6283220" cy="6109356"/>
          </a:xfrm>
          <a:custGeom>
            <a:avLst/>
            <a:gdLst/>
            <a:ahLst/>
            <a:cxnLst/>
            <a:rect l="l" t="t" r="r" b="b"/>
            <a:pathLst>
              <a:path w="142768" h="142767" extrusionOk="0">
                <a:moveTo>
                  <a:pt x="0" y="0"/>
                </a:moveTo>
                <a:lnTo>
                  <a:pt x="0" y="142767"/>
                </a:lnTo>
                <a:lnTo>
                  <a:pt x="142767" y="142767"/>
                </a:lnTo>
                <a:lnTo>
                  <a:pt x="142767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8" name="Google Shape;235;p15"/>
          <p:cNvSpPr/>
          <p:nvPr/>
        </p:nvSpPr>
        <p:spPr bwMode="auto">
          <a:xfrm>
            <a:off x="0" y="3054924"/>
            <a:ext cx="3141874" cy="3054443"/>
          </a:xfrm>
          <a:custGeom>
            <a:avLst/>
            <a:gdLst/>
            <a:ahLst/>
            <a:cxnLst/>
            <a:rect l="l" t="t" r="r" b="b"/>
            <a:pathLst>
              <a:path w="71390" h="71378" extrusionOk="0">
                <a:moveTo>
                  <a:pt x="0" y="0"/>
                </a:moveTo>
                <a:lnTo>
                  <a:pt x="0" y="71378"/>
                </a:lnTo>
                <a:lnTo>
                  <a:pt x="71389" y="71378"/>
                </a:lnTo>
                <a:lnTo>
                  <a:pt x="71389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9" name="Google Shape;236;p15"/>
          <p:cNvSpPr/>
          <p:nvPr/>
        </p:nvSpPr>
        <p:spPr bwMode="auto">
          <a:xfrm>
            <a:off x="3141740" y="-41"/>
            <a:ext cx="3141390" cy="3054957"/>
          </a:xfrm>
          <a:custGeom>
            <a:avLst/>
            <a:gdLst/>
            <a:ahLst/>
            <a:cxnLst/>
            <a:rect l="l" t="t" r="r" b="b"/>
            <a:pathLst>
              <a:path w="71379" h="71390" extrusionOk="0">
                <a:moveTo>
                  <a:pt x="71378" y="0"/>
                </a:moveTo>
                <a:lnTo>
                  <a:pt x="0" y="71389"/>
                </a:lnTo>
                <a:lnTo>
                  <a:pt x="71367" y="71389"/>
                </a:lnTo>
                <a:lnTo>
                  <a:pt x="71378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10" name="Google Shape;237;p15"/>
          <p:cNvSpPr/>
          <p:nvPr/>
        </p:nvSpPr>
        <p:spPr bwMode="auto">
          <a:xfrm>
            <a:off x="5497924" y="1527163"/>
            <a:ext cx="785138" cy="1527778"/>
          </a:xfrm>
          <a:custGeom>
            <a:avLst/>
            <a:gdLst/>
            <a:ahLst/>
            <a:cxnLst/>
            <a:rect l="l" t="t" r="r" b="b"/>
            <a:pathLst>
              <a:path w="17840" h="35702" extrusionOk="0">
                <a:moveTo>
                  <a:pt x="17839" y="1"/>
                </a:moveTo>
                <a:cubicBezTo>
                  <a:pt x="7989" y="1"/>
                  <a:pt x="0" y="8001"/>
                  <a:pt x="0" y="17851"/>
                </a:cubicBezTo>
                <a:cubicBezTo>
                  <a:pt x="0" y="27701"/>
                  <a:pt x="7989" y="35701"/>
                  <a:pt x="17839" y="35701"/>
                </a:cubicBezTo>
                <a:lnTo>
                  <a:pt x="17839" y="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11" name="Google Shape;238;p15"/>
          <p:cNvSpPr/>
          <p:nvPr/>
        </p:nvSpPr>
        <p:spPr bwMode="auto">
          <a:xfrm>
            <a:off x="3141740" y="4582129"/>
            <a:ext cx="1570717" cy="1527264"/>
          </a:xfrm>
          <a:custGeom>
            <a:avLst/>
            <a:gdLst/>
            <a:ahLst/>
            <a:cxnLst/>
            <a:rect l="l" t="t" r="r" b="b"/>
            <a:pathLst>
              <a:path w="35690" h="35690" extrusionOk="0">
                <a:moveTo>
                  <a:pt x="0" y="1"/>
                </a:moveTo>
                <a:lnTo>
                  <a:pt x="0" y="35690"/>
                </a:lnTo>
                <a:lnTo>
                  <a:pt x="35689" y="35690"/>
                </a:lnTo>
                <a:cubicBezTo>
                  <a:pt x="35542" y="15956"/>
                  <a:pt x="19655" y="1"/>
                  <a:pt x="80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12" name="Google Shape;239;p15"/>
          <p:cNvSpPr/>
          <p:nvPr/>
        </p:nvSpPr>
        <p:spPr bwMode="auto">
          <a:xfrm>
            <a:off x="1570584" y="-41"/>
            <a:ext cx="1392961" cy="3054957"/>
          </a:xfrm>
          <a:custGeom>
            <a:avLst/>
            <a:gdLst/>
            <a:ahLst/>
            <a:cxnLst/>
            <a:rect l="l" t="t" r="r" b="b"/>
            <a:pathLst>
              <a:path w="31651" h="71390" extrusionOk="0">
                <a:moveTo>
                  <a:pt x="1" y="0"/>
                </a:moveTo>
                <a:lnTo>
                  <a:pt x="1" y="17998"/>
                </a:lnTo>
                <a:lnTo>
                  <a:pt x="1" y="71389"/>
                </a:lnTo>
                <a:lnTo>
                  <a:pt x="23026" y="71389"/>
                </a:lnTo>
                <a:cubicBezTo>
                  <a:pt x="25227" y="68064"/>
                  <a:pt x="27610" y="64365"/>
                  <a:pt x="29233" y="60404"/>
                </a:cubicBezTo>
                <a:cubicBezTo>
                  <a:pt x="31060" y="55922"/>
                  <a:pt x="31650" y="51564"/>
                  <a:pt x="30947" y="47797"/>
                </a:cubicBezTo>
                <a:cubicBezTo>
                  <a:pt x="29732" y="41306"/>
                  <a:pt x="24773" y="36029"/>
                  <a:pt x="19973" y="30934"/>
                </a:cubicBezTo>
                <a:cubicBezTo>
                  <a:pt x="19326" y="30231"/>
                  <a:pt x="18691" y="29516"/>
                  <a:pt x="18033" y="28857"/>
                </a:cubicBezTo>
                <a:cubicBezTo>
                  <a:pt x="14027" y="24795"/>
                  <a:pt x="10952" y="21186"/>
                  <a:pt x="8557" y="17998"/>
                </a:cubicBezTo>
                <a:cubicBezTo>
                  <a:pt x="421" y="7160"/>
                  <a:pt x="341" y="1271"/>
                  <a:pt x="1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13" name="Google Shape;240;p15"/>
          <p:cNvSpPr/>
          <p:nvPr/>
        </p:nvSpPr>
        <p:spPr bwMode="auto">
          <a:xfrm>
            <a:off x="177751" y="-41"/>
            <a:ext cx="1392917" cy="3054957"/>
          </a:xfrm>
          <a:custGeom>
            <a:avLst/>
            <a:gdLst/>
            <a:ahLst/>
            <a:cxnLst/>
            <a:rect l="l" t="t" r="r" b="b"/>
            <a:pathLst>
              <a:path w="31650" h="71390" extrusionOk="0">
                <a:moveTo>
                  <a:pt x="31650" y="0"/>
                </a:moveTo>
                <a:cubicBezTo>
                  <a:pt x="31310" y="1271"/>
                  <a:pt x="31241" y="7160"/>
                  <a:pt x="23105" y="17998"/>
                </a:cubicBezTo>
                <a:cubicBezTo>
                  <a:pt x="20711" y="21186"/>
                  <a:pt x="17624" y="24795"/>
                  <a:pt x="13630" y="28857"/>
                </a:cubicBezTo>
                <a:cubicBezTo>
                  <a:pt x="12971" y="29516"/>
                  <a:pt x="12336" y="30231"/>
                  <a:pt x="11689" y="30934"/>
                </a:cubicBezTo>
                <a:cubicBezTo>
                  <a:pt x="6889" y="36029"/>
                  <a:pt x="1930" y="41306"/>
                  <a:pt x="716" y="47797"/>
                </a:cubicBezTo>
                <a:cubicBezTo>
                  <a:pt x="1" y="51564"/>
                  <a:pt x="602" y="55922"/>
                  <a:pt x="2429" y="60404"/>
                </a:cubicBezTo>
                <a:cubicBezTo>
                  <a:pt x="4041" y="64365"/>
                  <a:pt x="6435" y="68064"/>
                  <a:pt x="8625" y="71389"/>
                </a:cubicBezTo>
                <a:lnTo>
                  <a:pt x="31650" y="71389"/>
                </a:lnTo>
                <a:lnTo>
                  <a:pt x="31650" y="17998"/>
                </a:lnTo>
                <a:lnTo>
                  <a:pt x="3165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14" name="Google Shape;241;p15"/>
          <p:cNvSpPr/>
          <p:nvPr/>
        </p:nvSpPr>
        <p:spPr bwMode="auto">
          <a:xfrm>
            <a:off x="-50" y="3054925"/>
            <a:ext cx="11159969" cy="4865124"/>
          </a:xfrm>
          <a:custGeom>
            <a:avLst/>
            <a:gdLst/>
            <a:ahLst/>
            <a:cxnLst/>
            <a:rect l="l" t="t" r="r" b="b"/>
            <a:pathLst>
              <a:path w="46039" h="71378" extrusionOk="0">
                <a:moveTo>
                  <a:pt x="1" y="0"/>
                </a:moveTo>
                <a:lnTo>
                  <a:pt x="1" y="71378"/>
                </a:lnTo>
                <a:lnTo>
                  <a:pt x="46039" y="71378"/>
                </a:lnTo>
                <a:lnTo>
                  <a:pt x="46039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15" name="Google Shape;242;p15"/>
          <p:cNvSpPr/>
          <p:nvPr/>
        </p:nvSpPr>
        <p:spPr bwMode="auto">
          <a:xfrm>
            <a:off x="3141740" y="3054924"/>
            <a:ext cx="785138" cy="1527222"/>
          </a:xfrm>
          <a:custGeom>
            <a:avLst/>
            <a:gdLst/>
            <a:ahLst/>
            <a:cxnLst/>
            <a:rect l="l" t="t" r="r" b="b"/>
            <a:pathLst>
              <a:path w="17840" h="35689" extrusionOk="0">
                <a:moveTo>
                  <a:pt x="0" y="0"/>
                </a:moveTo>
                <a:lnTo>
                  <a:pt x="0" y="35689"/>
                </a:lnTo>
                <a:cubicBezTo>
                  <a:pt x="9850" y="35689"/>
                  <a:pt x="17839" y="27700"/>
                  <a:pt x="17839" y="17839"/>
                </a:cubicBezTo>
                <a:cubicBezTo>
                  <a:pt x="17839" y="7989"/>
                  <a:pt x="9850" y="0"/>
                  <a:pt x="0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16" name="Google Shape;243;p15"/>
          <p:cNvSpPr/>
          <p:nvPr/>
        </p:nvSpPr>
        <p:spPr bwMode="auto">
          <a:xfrm>
            <a:off x="2356184" y="3054924"/>
            <a:ext cx="785623" cy="1527222"/>
          </a:xfrm>
          <a:custGeom>
            <a:avLst/>
            <a:gdLst/>
            <a:ahLst/>
            <a:cxnLst/>
            <a:rect l="l" t="t" r="r" b="b"/>
            <a:pathLst>
              <a:path w="17851" h="35689" extrusionOk="0">
                <a:moveTo>
                  <a:pt x="17850" y="0"/>
                </a:moveTo>
                <a:cubicBezTo>
                  <a:pt x="7989" y="0"/>
                  <a:pt x="0" y="7989"/>
                  <a:pt x="0" y="17839"/>
                </a:cubicBezTo>
                <a:cubicBezTo>
                  <a:pt x="0" y="27700"/>
                  <a:pt x="7989" y="35689"/>
                  <a:pt x="17850" y="35689"/>
                </a:cubicBezTo>
                <a:lnTo>
                  <a:pt x="17850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17" name="Google Shape;244;p15"/>
          <p:cNvSpPr/>
          <p:nvPr/>
        </p:nvSpPr>
        <p:spPr bwMode="auto">
          <a:xfrm>
            <a:off x="4712368" y="4582129"/>
            <a:ext cx="1570717" cy="1527264"/>
          </a:xfrm>
          <a:custGeom>
            <a:avLst/>
            <a:gdLst/>
            <a:ahLst/>
            <a:cxnLst/>
            <a:rect l="l" t="t" r="r" b="b"/>
            <a:pathLst>
              <a:path w="35690" h="35690" extrusionOk="0">
                <a:moveTo>
                  <a:pt x="0" y="1"/>
                </a:moveTo>
                <a:lnTo>
                  <a:pt x="0" y="35690"/>
                </a:lnTo>
                <a:lnTo>
                  <a:pt x="35689" y="35690"/>
                </a:lnTo>
                <a:lnTo>
                  <a:pt x="35689" y="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18" name="Google Shape;245;p15"/>
          <p:cNvSpPr/>
          <p:nvPr/>
        </p:nvSpPr>
        <p:spPr bwMode="auto">
          <a:xfrm>
            <a:off x="4712368" y="3054924"/>
            <a:ext cx="1570717" cy="1527222"/>
          </a:xfrm>
          <a:custGeom>
            <a:avLst/>
            <a:gdLst/>
            <a:ahLst/>
            <a:cxnLst/>
            <a:rect l="l" t="t" r="r" b="b"/>
            <a:pathLst>
              <a:path w="35690" h="35689" extrusionOk="0">
                <a:moveTo>
                  <a:pt x="35689" y="0"/>
                </a:moveTo>
                <a:cubicBezTo>
                  <a:pt x="16114" y="0"/>
                  <a:pt x="148" y="15955"/>
                  <a:pt x="0" y="35689"/>
                </a:cubicBezTo>
                <a:lnTo>
                  <a:pt x="35689" y="35689"/>
                </a:lnTo>
                <a:lnTo>
                  <a:pt x="35689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19" name="Google Shape;246;p15"/>
          <p:cNvSpPr/>
          <p:nvPr/>
        </p:nvSpPr>
        <p:spPr bwMode="auto">
          <a:xfrm>
            <a:off x="6282996" y="3054924"/>
            <a:ext cx="3141874" cy="3054443"/>
          </a:xfrm>
          <a:custGeom>
            <a:avLst/>
            <a:gdLst/>
            <a:ahLst/>
            <a:cxnLst/>
            <a:rect l="l" t="t" r="r" b="b"/>
            <a:pathLst>
              <a:path w="71390" h="71378" extrusionOk="0">
                <a:moveTo>
                  <a:pt x="0" y="0"/>
                </a:moveTo>
                <a:lnTo>
                  <a:pt x="0" y="71378"/>
                </a:lnTo>
                <a:lnTo>
                  <a:pt x="71389" y="71378"/>
                </a:lnTo>
                <a:lnTo>
                  <a:pt x="71389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20" name="Google Shape;247;p15"/>
          <p:cNvSpPr/>
          <p:nvPr/>
        </p:nvSpPr>
        <p:spPr bwMode="auto">
          <a:xfrm>
            <a:off x="6282996" y="3054924"/>
            <a:ext cx="1047306" cy="1018333"/>
          </a:xfrm>
          <a:custGeom>
            <a:avLst/>
            <a:gdLst/>
            <a:ahLst/>
            <a:cxnLst/>
            <a:rect l="l" t="t" r="r" b="b"/>
            <a:pathLst>
              <a:path w="23797" h="23797" extrusionOk="0">
                <a:moveTo>
                  <a:pt x="0" y="0"/>
                </a:moveTo>
                <a:lnTo>
                  <a:pt x="0" y="23796"/>
                </a:lnTo>
                <a:lnTo>
                  <a:pt x="23797" y="23796"/>
                </a:lnTo>
                <a:lnTo>
                  <a:pt x="23797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21" name="Google Shape;248;p15"/>
          <p:cNvSpPr/>
          <p:nvPr/>
        </p:nvSpPr>
        <p:spPr bwMode="auto">
          <a:xfrm>
            <a:off x="6282996" y="4073232"/>
            <a:ext cx="1047306" cy="1018333"/>
          </a:xfrm>
          <a:custGeom>
            <a:avLst/>
            <a:gdLst/>
            <a:ahLst/>
            <a:cxnLst/>
            <a:rect l="l" t="t" r="r" b="b"/>
            <a:pathLst>
              <a:path w="23797" h="23797" extrusionOk="0">
                <a:moveTo>
                  <a:pt x="0" y="0"/>
                </a:moveTo>
                <a:lnTo>
                  <a:pt x="0" y="23797"/>
                </a:lnTo>
                <a:lnTo>
                  <a:pt x="23797" y="23797"/>
                </a:lnTo>
                <a:lnTo>
                  <a:pt x="23797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22" name="Google Shape;249;p15"/>
          <p:cNvSpPr/>
          <p:nvPr/>
        </p:nvSpPr>
        <p:spPr bwMode="auto">
          <a:xfrm>
            <a:off x="7330227" y="4073232"/>
            <a:ext cx="1047350" cy="1018333"/>
          </a:xfrm>
          <a:custGeom>
            <a:avLst/>
            <a:gdLst/>
            <a:ahLst/>
            <a:cxnLst/>
            <a:rect l="l" t="t" r="r" b="b"/>
            <a:pathLst>
              <a:path w="23798" h="23797" extrusionOk="0">
                <a:moveTo>
                  <a:pt x="1" y="0"/>
                </a:moveTo>
                <a:lnTo>
                  <a:pt x="1" y="23797"/>
                </a:lnTo>
                <a:lnTo>
                  <a:pt x="23797" y="23797"/>
                </a:lnTo>
                <a:lnTo>
                  <a:pt x="23797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23" name="Google Shape;250;p15"/>
          <p:cNvSpPr/>
          <p:nvPr/>
        </p:nvSpPr>
        <p:spPr bwMode="auto">
          <a:xfrm>
            <a:off x="6282996" y="5091069"/>
            <a:ext cx="1047306" cy="1018333"/>
          </a:xfrm>
          <a:custGeom>
            <a:avLst/>
            <a:gdLst/>
            <a:ahLst/>
            <a:cxnLst/>
            <a:rect l="l" t="t" r="r" b="b"/>
            <a:pathLst>
              <a:path w="23797" h="23797" extrusionOk="0">
                <a:moveTo>
                  <a:pt x="0" y="1"/>
                </a:moveTo>
                <a:lnTo>
                  <a:pt x="0" y="23797"/>
                </a:lnTo>
                <a:lnTo>
                  <a:pt x="23797" y="23797"/>
                </a:lnTo>
                <a:lnTo>
                  <a:pt x="23797" y="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24" name="Google Shape;251;p15"/>
          <p:cNvSpPr/>
          <p:nvPr/>
        </p:nvSpPr>
        <p:spPr bwMode="auto">
          <a:xfrm>
            <a:off x="7330227" y="5091069"/>
            <a:ext cx="1047350" cy="1018333"/>
          </a:xfrm>
          <a:custGeom>
            <a:avLst/>
            <a:gdLst/>
            <a:ahLst/>
            <a:cxnLst/>
            <a:rect l="l" t="t" r="r" b="b"/>
            <a:pathLst>
              <a:path w="23798" h="23797" extrusionOk="0">
                <a:moveTo>
                  <a:pt x="1" y="1"/>
                </a:moveTo>
                <a:lnTo>
                  <a:pt x="1" y="23797"/>
                </a:lnTo>
                <a:lnTo>
                  <a:pt x="23797" y="23797"/>
                </a:lnTo>
                <a:lnTo>
                  <a:pt x="23797" y="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25" name="Google Shape;252;p15"/>
          <p:cNvSpPr/>
          <p:nvPr/>
        </p:nvSpPr>
        <p:spPr bwMode="auto">
          <a:xfrm>
            <a:off x="8377504" y="5091069"/>
            <a:ext cx="1047306" cy="1018333"/>
          </a:xfrm>
          <a:custGeom>
            <a:avLst/>
            <a:gdLst/>
            <a:ahLst/>
            <a:cxnLst/>
            <a:rect l="l" t="t" r="r" b="b"/>
            <a:pathLst>
              <a:path w="23797" h="23797" extrusionOk="0">
                <a:moveTo>
                  <a:pt x="0" y="1"/>
                </a:moveTo>
                <a:lnTo>
                  <a:pt x="0" y="23797"/>
                </a:lnTo>
                <a:lnTo>
                  <a:pt x="23796" y="23797"/>
                </a:lnTo>
                <a:lnTo>
                  <a:pt x="23796" y="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26" name="Google Shape;253;p15"/>
          <p:cNvSpPr/>
          <p:nvPr/>
        </p:nvSpPr>
        <p:spPr bwMode="auto">
          <a:xfrm>
            <a:off x="9424731" y="-50"/>
            <a:ext cx="1729244" cy="3054957"/>
          </a:xfrm>
          <a:custGeom>
            <a:avLst/>
            <a:gdLst/>
            <a:ahLst/>
            <a:cxnLst/>
            <a:rect l="l" t="t" r="r" b="b"/>
            <a:pathLst>
              <a:path w="71390" h="71390" extrusionOk="0">
                <a:moveTo>
                  <a:pt x="0" y="0"/>
                </a:moveTo>
                <a:lnTo>
                  <a:pt x="0" y="71389"/>
                </a:lnTo>
                <a:lnTo>
                  <a:pt x="71390" y="71389"/>
                </a:lnTo>
                <a:lnTo>
                  <a:pt x="7139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27" name="Google Shape;254;p15"/>
          <p:cNvSpPr/>
          <p:nvPr/>
        </p:nvSpPr>
        <p:spPr bwMode="auto">
          <a:xfrm>
            <a:off x="9424726" y="3054915"/>
            <a:ext cx="1729244" cy="3054443"/>
          </a:xfrm>
          <a:custGeom>
            <a:avLst/>
            <a:gdLst/>
            <a:ahLst/>
            <a:cxnLst/>
            <a:rect l="l" t="t" r="r" b="b"/>
            <a:pathLst>
              <a:path w="71390" h="71378" extrusionOk="0">
                <a:moveTo>
                  <a:pt x="0" y="0"/>
                </a:moveTo>
                <a:lnTo>
                  <a:pt x="0" y="71378"/>
                </a:lnTo>
                <a:lnTo>
                  <a:pt x="71390" y="71378"/>
                </a:lnTo>
                <a:lnTo>
                  <a:pt x="71390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28" name="Google Shape;255;p15"/>
          <p:cNvSpPr/>
          <p:nvPr/>
        </p:nvSpPr>
        <p:spPr bwMode="auto">
          <a:xfrm>
            <a:off x="9424736" y="3054924"/>
            <a:ext cx="285713" cy="3054443"/>
          </a:xfrm>
          <a:custGeom>
            <a:avLst/>
            <a:gdLst/>
            <a:ahLst/>
            <a:cxnLst/>
            <a:rect l="l" t="t" r="r" b="b"/>
            <a:pathLst>
              <a:path w="6492" h="71378" extrusionOk="0">
                <a:moveTo>
                  <a:pt x="0" y="0"/>
                </a:moveTo>
                <a:lnTo>
                  <a:pt x="0" y="71378"/>
                </a:lnTo>
                <a:lnTo>
                  <a:pt x="6491" y="71378"/>
                </a:lnTo>
                <a:lnTo>
                  <a:pt x="6491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29" name="Google Shape;256;p15"/>
          <p:cNvSpPr/>
          <p:nvPr/>
        </p:nvSpPr>
        <p:spPr bwMode="auto">
          <a:xfrm>
            <a:off x="9996058" y="1145491"/>
            <a:ext cx="285229" cy="4963844"/>
          </a:xfrm>
          <a:custGeom>
            <a:avLst/>
            <a:gdLst/>
            <a:ahLst/>
            <a:cxnLst/>
            <a:rect l="l" t="t" r="r" b="b"/>
            <a:pathLst>
              <a:path w="6481" h="115998" extrusionOk="0">
                <a:moveTo>
                  <a:pt x="0" y="1"/>
                </a:moveTo>
                <a:lnTo>
                  <a:pt x="0" y="115998"/>
                </a:lnTo>
                <a:lnTo>
                  <a:pt x="6480" y="115998"/>
                </a:lnTo>
                <a:lnTo>
                  <a:pt x="6480" y="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30" name="Google Shape;257;p15"/>
          <p:cNvSpPr/>
          <p:nvPr/>
        </p:nvSpPr>
        <p:spPr bwMode="auto">
          <a:xfrm>
            <a:off x="10281718" y="1527163"/>
            <a:ext cx="285713" cy="4582178"/>
          </a:xfrm>
          <a:custGeom>
            <a:avLst/>
            <a:gdLst/>
            <a:ahLst/>
            <a:cxnLst/>
            <a:rect l="l" t="t" r="r" b="b"/>
            <a:pathLst>
              <a:path w="6492" h="107079" extrusionOk="0">
                <a:moveTo>
                  <a:pt x="0" y="1"/>
                </a:moveTo>
                <a:lnTo>
                  <a:pt x="0" y="107079"/>
                </a:lnTo>
                <a:lnTo>
                  <a:pt x="6491" y="107079"/>
                </a:lnTo>
                <a:lnTo>
                  <a:pt x="6491" y="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31" name="Google Shape;258;p15"/>
          <p:cNvSpPr/>
          <p:nvPr/>
        </p:nvSpPr>
        <p:spPr bwMode="auto">
          <a:xfrm>
            <a:off x="10567379" y="763818"/>
            <a:ext cx="285185" cy="5345511"/>
          </a:xfrm>
          <a:custGeom>
            <a:avLst/>
            <a:gdLst/>
            <a:ahLst/>
            <a:cxnLst/>
            <a:rect l="l" t="t" r="r" b="b"/>
            <a:pathLst>
              <a:path w="6480" h="124917" extrusionOk="0">
                <a:moveTo>
                  <a:pt x="0" y="0"/>
                </a:moveTo>
                <a:lnTo>
                  <a:pt x="0" y="124917"/>
                </a:lnTo>
                <a:lnTo>
                  <a:pt x="6480" y="124917"/>
                </a:lnTo>
                <a:lnTo>
                  <a:pt x="6480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32" name="Google Shape;259;p15"/>
          <p:cNvSpPr/>
          <p:nvPr/>
        </p:nvSpPr>
        <p:spPr bwMode="auto">
          <a:xfrm>
            <a:off x="9710395" y="3054914"/>
            <a:ext cx="285713" cy="3054571"/>
          </a:xfrm>
          <a:custGeom>
            <a:avLst/>
            <a:gdLst/>
            <a:ahLst/>
            <a:cxnLst/>
            <a:rect l="l" t="t" r="r" b="b"/>
            <a:pathLst>
              <a:path w="6492" h="65489" extrusionOk="0">
                <a:moveTo>
                  <a:pt x="0" y="1"/>
                </a:moveTo>
                <a:lnTo>
                  <a:pt x="0" y="65489"/>
                </a:lnTo>
                <a:lnTo>
                  <a:pt x="6491" y="65489"/>
                </a:lnTo>
                <a:lnTo>
                  <a:pt x="6491" y="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33" name="Google Shape;260;p15"/>
          <p:cNvSpPr/>
          <p:nvPr/>
        </p:nvSpPr>
        <p:spPr bwMode="auto">
          <a:xfrm>
            <a:off x="10853030" y="-10"/>
            <a:ext cx="285185" cy="6109690"/>
          </a:xfrm>
          <a:custGeom>
            <a:avLst/>
            <a:gdLst/>
            <a:ahLst/>
            <a:cxnLst/>
            <a:rect l="l" t="t" r="r" b="b"/>
            <a:pathLst>
              <a:path w="6480" h="124917" extrusionOk="0">
                <a:moveTo>
                  <a:pt x="0" y="0"/>
                </a:moveTo>
                <a:lnTo>
                  <a:pt x="0" y="124917"/>
                </a:lnTo>
                <a:lnTo>
                  <a:pt x="6480" y="124917"/>
                </a:lnTo>
                <a:lnTo>
                  <a:pt x="6480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71" name="Google Shape;298;p15"/>
          <p:cNvSpPr/>
          <p:nvPr/>
        </p:nvSpPr>
        <p:spPr bwMode="auto">
          <a:xfrm>
            <a:off x="3779862" y="663783"/>
            <a:ext cx="444292" cy="451483"/>
          </a:xfrm>
          <a:custGeom>
            <a:avLst/>
            <a:gdLst/>
            <a:ahLst/>
            <a:cxnLst/>
            <a:rect l="l" t="t" r="r" b="b"/>
            <a:pathLst>
              <a:path w="544" h="568" extrusionOk="0">
                <a:moveTo>
                  <a:pt x="265" y="296"/>
                </a:moveTo>
                <a:lnTo>
                  <a:pt x="265" y="568"/>
                </a:lnTo>
                <a:lnTo>
                  <a:pt x="3" y="568"/>
                </a:lnTo>
                <a:lnTo>
                  <a:pt x="265" y="296"/>
                </a:lnTo>
                <a:close/>
                <a:moveTo>
                  <a:pt x="251" y="290"/>
                </a:moveTo>
                <a:lnTo>
                  <a:pt x="28" y="290"/>
                </a:lnTo>
                <a:lnTo>
                  <a:pt x="139" y="408"/>
                </a:lnTo>
                <a:lnTo>
                  <a:pt x="251" y="290"/>
                </a:lnTo>
                <a:close/>
                <a:moveTo>
                  <a:pt x="109" y="438"/>
                </a:moveTo>
                <a:lnTo>
                  <a:pt x="0" y="326"/>
                </a:lnTo>
                <a:lnTo>
                  <a:pt x="0" y="552"/>
                </a:lnTo>
                <a:lnTo>
                  <a:pt x="109" y="438"/>
                </a:lnTo>
                <a:close/>
                <a:moveTo>
                  <a:pt x="125" y="130"/>
                </a:moveTo>
                <a:lnTo>
                  <a:pt x="2" y="0"/>
                </a:lnTo>
                <a:lnTo>
                  <a:pt x="0" y="0"/>
                </a:lnTo>
                <a:lnTo>
                  <a:pt x="0" y="278"/>
                </a:lnTo>
                <a:lnTo>
                  <a:pt x="125" y="278"/>
                </a:lnTo>
                <a:lnTo>
                  <a:pt x="125" y="130"/>
                </a:lnTo>
                <a:close/>
                <a:moveTo>
                  <a:pt x="201" y="0"/>
                </a:moveTo>
                <a:lnTo>
                  <a:pt x="64" y="0"/>
                </a:lnTo>
                <a:lnTo>
                  <a:pt x="132" y="73"/>
                </a:lnTo>
                <a:lnTo>
                  <a:pt x="201" y="0"/>
                </a:lnTo>
                <a:close/>
                <a:moveTo>
                  <a:pt x="263" y="0"/>
                </a:moveTo>
                <a:lnTo>
                  <a:pt x="139" y="130"/>
                </a:lnTo>
                <a:lnTo>
                  <a:pt x="139" y="278"/>
                </a:lnTo>
                <a:lnTo>
                  <a:pt x="265" y="278"/>
                </a:lnTo>
                <a:lnTo>
                  <a:pt x="265" y="0"/>
                </a:lnTo>
                <a:lnTo>
                  <a:pt x="263" y="0"/>
                </a:lnTo>
                <a:close/>
                <a:moveTo>
                  <a:pt x="459" y="278"/>
                </a:moveTo>
                <a:lnTo>
                  <a:pt x="544" y="278"/>
                </a:lnTo>
                <a:lnTo>
                  <a:pt x="544" y="157"/>
                </a:lnTo>
                <a:lnTo>
                  <a:pt x="459" y="157"/>
                </a:lnTo>
                <a:lnTo>
                  <a:pt x="459" y="278"/>
                </a:lnTo>
                <a:close/>
                <a:moveTo>
                  <a:pt x="279" y="278"/>
                </a:moveTo>
                <a:lnTo>
                  <a:pt x="415" y="278"/>
                </a:lnTo>
                <a:lnTo>
                  <a:pt x="415" y="119"/>
                </a:lnTo>
                <a:lnTo>
                  <a:pt x="279" y="0"/>
                </a:lnTo>
                <a:lnTo>
                  <a:pt x="279" y="278"/>
                </a:lnTo>
                <a:close/>
                <a:moveTo>
                  <a:pt x="297" y="0"/>
                </a:moveTo>
                <a:lnTo>
                  <a:pt x="422" y="111"/>
                </a:lnTo>
                <a:lnTo>
                  <a:pt x="544" y="111"/>
                </a:lnTo>
                <a:lnTo>
                  <a:pt x="544" y="0"/>
                </a:lnTo>
                <a:lnTo>
                  <a:pt x="297" y="0"/>
                </a:lnTo>
                <a:close/>
                <a:moveTo>
                  <a:pt x="371" y="472"/>
                </a:moveTo>
                <a:lnTo>
                  <a:pt x="544" y="290"/>
                </a:lnTo>
                <a:lnTo>
                  <a:pt x="279" y="290"/>
                </a:lnTo>
                <a:lnTo>
                  <a:pt x="279" y="376"/>
                </a:lnTo>
                <a:lnTo>
                  <a:pt x="371" y="472"/>
                </a:lnTo>
                <a:close/>
                <a:moveTo>
                  <a:pt x="341" y="568"/>
                </a:moveTo>
                <a:lnTo>
                  <a:pt x="544" y="568"/>
                </a:lnTo>
                <a:lnTo>
                  <a:pt x="544" y="360"/>
                </a:lnTo>
                <a:lnTo>
                  <a:pt x="341" y="568"/>
                </a:lnTo>
                <a:close/>
                <a:moveTo>
                  <a:pt x="279" y="395"/>
                </a:moveTo>
                <a:lnTo>
                  <a:pt x="279" y="568"/>
                </a:lnTo>
                <a:lnTo>
                  <a:pt x="362" y="481"/>
                </a:lnTo>
                <a:lnTo>
                  <a:pt x="279" y="395"/>
                </a:ln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134300" tIns="67125" rIns="134300" bIns="67125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6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2" name="Google Shape;299;p15"/>
          <p:cNvSpPr txBox="1"/>
          <p:nvPr/>
        </p:nvSpPr>
        <p:spPr bwMode="auto">
          <a:xfrm>
            <a:off x="4351347" y="632346"/>
            <a:ext cx="11580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34300" bIns="1343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</a:rPr>
              <a:t>Университет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000">
                <a:solidFill>
                  <a:srgbClr val="434343"/>
                </a:solidFill>
                <a:latin typeface="Open Sans"/>
                <a:ea typeface="Open Sans"/>
                <a:cs typeface="Open Sans"/>
              </a:rPr>
              <a:t>Правительства Москвы</a:t>
            </a:r>
            <a:endParaRPr sz="1000">
              <a:solidFill>
                <a:srgbClr val="434343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73" name="Google Shape;300;p15"/>
          <p:cNvGrpSpPr/>
          <p:nvPr/>
        </p:nvGrpSpPr>
        <p:grpSpPr bwMode="auto">
          <a:xfrm>
            <a:off x="1212024" y="654799"/>
            <a:ext cx="1074514" cy="470049"/>
            <a:chOff x="238125" y="1240925"/>
            <a:chExt cx="7101875" cy="3193275"/>
          </a:xfrm>
        </p:grpSpPr>
        <p:sp>
          <p:nvSpPr>
            <p:cNvPr id="74" name="Google Shape;301;p15"/>
            <p:cNvSpPr/>
            <p:nvPr/>
          </p:nvSpPr>
          <p:spPr bwMode="auto">
            <a:xfrm>
              <a:off x="254450" y="1540325"/>
              <a:ext cx="514025" cy="962599"/>
            </a:xfrm>
            <a:custGeom>
              <a:avLst/>
              <a:gdLst/>
              <a:ahLst/>
              <a:cxnLst/>
              <a:rect l="l" t="t" r="r" b="b"/>
              <a:pathLst>
                <a:path w="20561" h="38504" extrusionOk="0">
                  <a:moveTo>
                    <a:pt x="1" y="0"/>
                  </a:moveTo>
                  <a:lnTo>
                    <a:pt x="1" y="6131"/>
                  </a:lnTo>
                  <a:lnTo>
                    <a:pt x="6990" y="6131"/>
                  </a:lnTo>
                  <a:lnTo>
                    <a:pt x="6990" y="38503"/>
                  </a:lnTo>
                  <a:lnTo>
                    <a:pt x="13571" y="38503"/>
                  </a:lnTo>
                  <a:lnTo>
                    <a:pt x="13571" y="6131"/>
                  </a:lnTo>
                  <a:lnTo>
                    <a:pt x="20561" y="6131"/>
                  </a:lnTo>
                  <a:lnTo>
                    <a:pt x="2056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5" name="Google Shape;302;p15"/>
            <p:cNvSpPr/>
            <p:nvPr/>
          </p:nvSpPr>
          <p:spPr bwMode="auto">
            <a:xfrm>
              <a:off x="851224" y="1540325"/>
              <a:ext cx="529350" cy="962599"/>
            </a:xfrm>
            <a:custGeom>
              <a:avLst/>
              <a:gdLst/>
              <a:ahLst/>
              <a:cxnLst/>
              <a:rect l="l" t="t" r="r" b="b"/>
              <a:pathLst>
                <a:path w="21174" h="38504" extrusionOk="0">
                  <a:moveTo>
                    <a:pt x="10137" y="6049"/>
                  </a:moveTo>
                  <a:cubicBezTo>
                    <a:pt x="12998" y="6049"/>
                    <a:pt x="14511" y="7439"/>
                    <a:pt x="14511" y="10259"/>
                  </a:cubicBezTo>
                  <a:lnTo>
                    <a:pt x="14511" y="11200"/>
                  </a:lnTo>
                  <a:cubicBezTo>
                    <a:pt x="14511" y="14102"/>
                    <a:pt x="13039" y="15655"/>
                    <a:pt x="10137" y="15655"/>
                  </a:cubicBezTo>
                  <a:lnTo>
                    <a:pt x="6540" y="15655"/>
                  </a:lnTo>
                  <a:lnTo>
                    <a:pt x="6540" y="6049"/>
                  </a:lnTo>
                  <a:close/>
                  <a:moveTo>
                    <a:pt x="9974" y="20519"/>
                  </a:moveTo>
                  <a:cubicBezTo>
                    <a:pt x="13284" y="20519"/>
                    <a:pt x="14797" y="22726"/>
                    <a:pt x="14797" y="25996"/>
                  </a:cubicBezTo>
                  <a:lnTo>
                    <a:pt x="14797" y="27590"/>
                  </a:lnTo>
                  <a:cubicBezTo>
                    <a:pt x="14797" y="30696"/>
                    <a:pt x="13203" y="32413"/>
                    <a:pt x="9974" y="32413"/>
                  </a:cubicBezTo>
                  <a:lnTo>
                    <a:pt x="6540" y="32413"/>
                  </a:lnTo>
                  <a:lnTo>
                    <a:pt x="6540" y="20519"/>
                  </a:lnTo>
                  <a:close/>
                  <a:moveTo>
                    <a:pt x="0" y="0"/>
                  </a:moveTo>
                  <a:lnTo>
                    <a:pt x="0" y="38503"/>
                  </a:lnTo>
                  <a:lnTo>
                    <a:pt x="9483" y="38503"/>
                  </a:lnTo>
                  <a:cubicBezTo>
                    <a:pt x="17290" y="38503"/>
                    <a:pt x="21173" y="34375"/>
                    <a:pt x="21173" y="27304"/>
                  </a:cubicBezTo>
                  <a:cubicBezTo>
                    <a:pt x="21173" y="22562"/>
                    <a:pt x="19089" y="19456"/>
                    <a:pt x="15737" y="18352"/>
                  </a:cubicBezTo>
                  <a:lnTo>
                    <a:pt x="15737" y="17658"/>
                  </a:lnTo>
                  <a:cubicBezTo>
                    <a:pt x="18639" y="16636"/>
                    <a:pt x="20723" y="13652"/>
                    <a:pt x="20723" y="9892"/>
                  </a:cubicBezTo>
                  <a:cubicBezTo>
                    <a:pt x="20723" y="3638"/>
                    <a:pt x="16881" y="0"/>
                    <a:pt x="972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6" name="Google Shape;303;p15"/>
            <p:cNvSpPr/>
            <p:nvPr/>
          </p:nvSpPr>
          <p:spPr bwMode="auto">
            <a:xfrm>
              <a:off x="1447975" y="1522950"/>
              <a:ext cx="1011675" cy="996325"/>
            </a:xfrm>
            <a:custGeom>
              <a:avLst/>
              <a:gdLst/>
              <a:ahLst/>
              <a:cxnLst/>
              <a:rect l="l" t="t" r="r" b="b"/>
              <a:pathLst>
                <a:path w="40467" h="39853" extrusionOk="0">
                  <a:moveTo>
                    <a:pt x="20233" y="6172"/>
                  </a:moveTo>
                  <a:cubicBezTo>
                    <a:pt x="27877" y="6172"/>
                    <a:pt x="33885" y="11854"/>
                    <a:pt x="33885" y="19947"/>
                  </a:cubicBezTo>
                  <a:cubicBezTo>
                    <a:pt x="33885" y="27467"/>
                    <a:pt x="28408" y="33680"/>
                    <a:pt x="20233" y="33680"/>
                  </a:cubicBezTo>
                  <a:cubicBezTo>
                    <a:pt x="12590" y="33680"/>
                    <a:pt x="6582" y="27999"/>
                    <a:pt x="6582" y="19947"/>
                  </a:cubicBezTo>
                  <a:cubicBezTo>
                    <a:pt x="6582" y="12385"/>
                    <a:pt x="12059" y="6172"/>
                    <a:pt x="20233" y="6172"/>
                  </a:cubicBezTo>
                  <a:close/>
                  <a:moveTo>
                    <a:pt x="20233" y="0"/>
                  </a:moveTo>
                  <a:cubicBezTo>
                    <a:pt x="8543" y="0"/>
                    <a:pt x="1" y="8952"/>
                    <a:pt x="1" y="19947"/>
                  </a:cubicBezTo>
                  <a:cubicBezTo>
                    <a:pt x="1" y="31432"/>
                    <a:pt x="9075" y="39852"/>
                    <a:pt x="20233" y="39852"/>
                  </a:cubicBezTo>
                  <a:cubicBezTo>
                    <a:pt x="31923" y="39852"/>
                    <a:pt x="40466" y="30901"/>
                    <a:pt x="40466" y="19947"/>
                  </a:cubicBezTo>
                  <a:cubicBezTo>
                    <a:pt x="40466" y="8420"/>
                    <a:pt x="31392" y="0"/>
                    <a:pt x="2023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7" name="Google Shape;304;p15"/>
            <p:cNvSpPr/>
            <p:nvPr/>
          </p:nvSpPr>
          <p:spPr bwMode="auto">
            <a:xfrm>
              <a:off x="2562825" y="1240925"/>
              <a:ext cx="521175" cy="1262000"/>
            </a:xfrm>
            <a:custGeom>
              <a:avLst/>
              <a:gdLst/>
              <a:ahLst/>
              <a:cxnLst/>
              <a:rect l="l" t="t" r="r" b="b"/>
              <a:pathLst>
                <a:path w="20847" h="50480" extrusionOk="0">
                  <a:moveTo>
                    <a:pt x="7971" y="0"/>
                  </a:moveTo>
                  <a:cubicBezTo>
                    <a:pt x="4619" y="0"/>
                    <a:pt x="1840" y="1839"/>
                    <a:pt x="1840" y="4946"/>
                  </a:cubicBezTo>
                  <a:cubicBezTo>
                    <a:pt x="1840" y="8420"/>
                    <a:pt x="4660" y="10259"/>
                    <a:pt x="10423" y="10259"/>
                  </a:cubicBezTo>
                  <a:cubicBezTo>
                    <a:pt x="16227" y="10259"/>
                    <a:pt x="19048" y="8420"/>
                    <a:pt x="19048" y="4946"/>
                  </a:cubicBezTo>
                  <a:cubicBezTo>
                    <a:pt x="19048" y="1839"/>
                    <a:pt x="16268" y="0"/>
                    <a:pt x="12876" y="0"/>
                  </a:cubicBezTo>
                  <a:lnTo>
                    <a:pt x="12017" y="0"/>
                  </a:lnTo>
                  <a:lnTo>
                    <a:pt x="12017" y="4823"/>
                  </a:lnTo>
                  <a:lnTo>
                    <a:pt x="12385" y="4823"/>
                  </a:lnTo>
                  <a:cubicBezTo>
                    <a:pt x="13570" y="4823"/>
                    <a:pt x="14143" y="5232"/>
                    <a:pt x="14143" y="6008"/>
                  </a:cubicBezTo>
                  <a:cubicBezTo>
                    <a:pt x="14143" y="6785"/>
                    <a:pt x="13530" y="7194"/>
                    <a:pt x="12385" y="7194"/>
                  </a:cubicBezTo>
                  <a:lnTo>
                    <a:pt x="8502" y="7194"/>
                  </a:lnTo>
                  <a:cubicBezTo>
                    <a:pt x="7358" y="7194"/>
                    <a:pt x="6745" y="6785"/>
                    <a:pt x="6745" y="6008"/>
                  </a:cubicBezTo>
                  <a:cubicBezTo>
                    <a:pt x="6745" y="5232"/>
                    <a:pt x="7317" y="4823"/>
                    <a:pt x="8502" y="4823"/>
                  </a:cubicBezTo>
                  <a:lnTo>
                    <a:pt x="8870" y="4823"/>
                  </a:lnTo>
                  <a:lnTo>
                    <a:pt x="8870" y="0"/>
                  </a:lnTo>
                  <a:close/>
                  <a:moveTo>
                    <a:pt x="0" y="11976"/>
                  </a:moveTo>
                  <a:lnTo>
                    <a:pt x="0" y="50479"/>
                  </a:lnTo>
                  <a:lnTo>
                    <a:pt x="6458" y="50479"/>
                  </a:lnTo>
                  <a:lnTo>
                    <a:pt x="6458" y="30451"/>
                  </a:lnTo>
                  <a:lnTo>
                    <a:pt x="14306" y="22522"/>
                  </a:lnTo>
                  <a:lnTo>
                    <a:pt x="15124" y="22522"/>
                  </a:lnTo>
                  <a:lnTo>
                    <a:pt x="14306" y="42795"/>
                  </a:lnTo>
                  <a:lnTo>
                    <a:pt x="14306" y="50479"/>
                  </a:lnTo>
                  <a:lnTo>
                    <a:pt x="20846" y="50479"/>
                  </a:lnTo>
                  <a:lnTo>
                    <a:pt x="20846" y="11976"/>
                  </a:lnTo>
                  <a:lnTo>
                    <a:pt x="17167" y="11976"/>
                  </a:lnTo>
                  <a:lnTo>
                    <a:pt x="6785" y="23257"/>
                  </a:lnTo>
                  <a:lnTo>
                    <a:pt x="5968" y="23257"/>
                  </a:lnTo>
                  <a:lnTo>
                    <a:pt x="6581" y="15491"/>
                  </a:lnTo>
                  <a:lnTo>
                    <a:pt x="6581" y="11976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8" name="Google Shape;305;p15"/>
            <p:cNvSpPr/>
            <p:nvPr/>
          </p:nvSpPr>
          <p:spPr bwMode="auto">
            <a:xfrm>
              <a:off x="3520300" y="1540325"/>
              <a:ext cx="414900" cy="962599"/>
            </a:xfrm>
            <a:custGeom>
              <a:avLst/>
              <a:gdLst/>
              <a:ahLst/>
              <a:cxnLst/>
              <a:rect l="l" t="t" r="r" b="b"/>
              <a:pathLst>
                <a:path w="16596" h="38504" extrusionOk="0">
                  <a:moveTo>
                    <a:pt x="0" y="0"/>
                  </a:moveTo>
                  <a:lnTo>
                    <a:pt x="0" y="38503"/>
                  </a:lnTo>
                  <a:lnTo>
                    <a:pt x="6581" y="38503"/>
                  </a:lnTo>
                  <a:lnTo>
                    <a:pt x="6581" y="6131"/>
                  </a:lnTo>
                  <a:lnTo>
                    <a:pt x="16595" y="6131"/>
                  </a:lnTo>
                  <a:lnTo>
                    <a:pt x="16595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9" name="Google Shape;306;p15"/>
            <p:cNvSpPr/>
            <p:nvPr/>
          </p:nvSpPr>
          <p:spPr bwMode="auto">
            <a:xfrm>
              <a:off x="3943350" y="1522950"/>
              <a:ext cx="1010625" cy="996325"/>
            </a:xfrm>
            <a:custGeom>
              <a:avLst/>
              <a:gdLst/>
              <a:ahLst/>
              <a:cxnLst/>
              <a:rect l="l" t="t" r="r" b="b"/>
              <a:pathLst>
                <a:path w="40425" h="39853" extrusionOk="0">
                  <a:moveTo>
                    <a:pt x="20192" y="6172"/>
                  </a:moveTo>
                  <a:cubicBezTo>
                    <a:pt x="27876" y="6172"/>
                    <a:pt x="33844" y="11854"/>
                    <a:pt x="33844" y="19947"/>
                  </a:cubicBezTo>
                  <a:cubicBezTo>
                    <a:pt x="33844" y="27467"/>
                    <a:pt x="28367" y="33680"/>
                    <a:pt x="20192" y="33680"/>
                  </a:cubicBezTo>
                  <a:cubicBezTo>
                    <a:pt x="12548" y="33680"/>
                    <a:pt x="6540" y="27999"/>
                    <a:pt x="6540" y="19947"/>
                  </a:cubicBezTo>
                  <a:cubicBezTo>
                    <a:pt x="6540" y="12385"/>
                    <a:pt x="12017" y="6172"/>
                    <a:pt x="20192" y="6172"/>
                  </a:cubicBezTo>
                  <a:close/>
                  <a:moveTo>
                    <a:pt x="20192" y="0"/>
                  </a:moveTo>
                  <a:cubicBezTo>
                    <a:pt x="8543" y="0"/>
                    <a:pt x="0" y="8952"/>
                    <a:pt x="0" y="19947"/>
                  </a:cubicBezTo>
                  <a:cubicBezTo>
                    <a:pt x="0" y="31432"/>
                    <a:pt x="9033" y="39852"/>
                    <a:pt x="20192" y="39852"/>
                  </a:cubicBezTo>
                  <a:cubicBezTo>
                    <a:pt x="31882" y="39852"/>
                    <a:pt x="40424" y="30901"/>
                    <a:pt x="40424" y="19947"/>
                  </a:cubicBezTo>
                  <a:cubicBezTo>
                    <a:pt x="40424" y="8420"/>
                    <a:pt x="31350" y="0"/>
                    <a:pt x="201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0" name="Google Shape;307;p15"/>
            <p:cNvSpPr/>
            <p:nvPr/>
          </p:nvSpPr>
          <p:spPr bwMode="auto">
            <a:xfrm>
              <a:off x="5057150" y="1540325"/>
              <a:ext cx="521175" cy="962599"/>
            </a:xfrm>
            <a:custGeom>
              <a:avLst/>
              <a:gdLst/>
              <a:ahLst/>
              <a:cxnLst/>
              <a:rect l="l" t="t" r="r" b="b"/>
              <a:pathLst>
                <a:path w="20847" h="38504" extrusionOk="0">
                  <a:moveTo>
                    <a:pt x="9156" y="6131"/>
                  </a:moveTo>
                  <a:cubicBezTo>
                    <a:pt x="12304" y="6131"/>
                    <a:pt x="14347" y="8257"/>
                    <a:pt x="14347" y="12548"/>
                  </a:cubicBezTo>
                  <a:lnTo>
                    <a:pt x="14347" y="14674"/>
                  </a:lnTo>
                  <a:cubicBezTo>
                    <a:pt x="14347" y="19129"/>
                    <a:pt x="12304" y="21745"/>
                    <a:pt x="9156" y="21745"/>
                  </a:cubicBezTo>
                  <a:lnTo>
                    <a:pt x="6622" y="21745"/>
                  </a:lnTo>
                  <a:lnTo>
                    <a:pt x="6622" y="6131"/>
                  </a:lnTo>
                  <a:close/>
                  <a:moveTo>
                    <a:pt x="1" y="0"/>
                  </a:moveTo>
                  <a:lnTo>
                    <a:pt x="1" y="38503"/>
                  </a:lnTo>
                  <a:lnTo>
                    <a:pt x="6622" y="38503"/>
                  </a:lnTo>
                  <a:lnTo>
                    <a:pt x="6622" y="26895"/>
                  </a:lnTo>
                  <a:lnTo>
                    <a:pt x="9197" y="26895"/>
                  </a:lnTo>
                  <a:cubicBezTo>
                    <a:pt x="16391" y="26895"/>
                    <a:pt x="20846" y="21949"/>
                    <a:pt x="20846" y="13693"/>
                  </a:cubicBezTo>
                  <a:cubicBezTo>
                    <a:pt x="20846" y="4701"/>
                    <a:pt x="16350" y="0"/>
                    <a:pt x="919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1" name="Google Shape;308;p15"/>
            <p:cNvSpPr/>
            <p:nvPr/>
          </p:nvSpPr>
          <p:spPr bwMode="auto">
            <a:xfrm>
              <a:off x="5641650" y="1522950"/>
              <a:ext cx="1010625" cy="996325"/>
            </a:xfrm>
            <a:custGeom>
              <a:avLst/>
              <a:gdLst/>
              <a:ahLst/>
              <a:cxnLst/>
              <a:rect l="l" t="t" r="r" b="b"/>
              <a:pathLst>
                <a:path w="40425" h="39853" extrusionOk="0">
                  <a:moveTo>
                    <a:pt x="20233" y="6172"/>
                  </a:moveTo>
                  <a:cubicBezTo>
                    <a:pt x="27877" y="6172"/>
                    <a:pt x="33885" y="11854"/>
                    <a:pt x="33885" y="19947"/>
                  </a:cubicBezTo>
                  <a:cubicBezTo>
                    <a:pt x="33885" y="27467"/>
                    <a:pt x="28408" y="33680"/>
                    <a:pt x="20233" y="33680"/>
                  </a:cubicBezTo>
                  <a:cubicBezTo>
                    <a:pt x="12549" y="33680"/>
                    <a:pt x="6581" y="27999"/>
                    <a:pt x="6581" y="19947"/>
                  </a:cubicBezTo>
                  <a:cubicBezTo>
                    <a:pt x="6581" y="12385"/>
                    <a:pt x="12058" y="6172"/>
                    <a:pt x="20233" y="6172"/>
                  </a:cubicBezTo>
                  <a:close/>
                  <a:moveTo>
                    <a:pt x="20233" y="0"/>
                  </a:moveTo>
                  <a:cubicBezTo>
                    <a:pt x="8543" y="0"/>
                    <a:pt x="1" y="8952"/>
                    <a:pt x="1" y="19947"/>
                  </a:cubicBezTo>
                  <a:cubicBezTo>
                    <a:pt x="1" y="31432"/>
                    <a:pt x="9075" y="39852"/>
                    <a:pt x="20233" y="39852"/>
                  </a:cubicBezTo>
                  <a:cubicBezTo>
                    <a:pt x="31882" y="39852"/>
                    <a:pt x="40425" y="30901"/>
                    <a:pt x="40425" y="19947"/>
                  </a:cubicBezTo>
                  <a:cubicBezTo>
                    <a:pt x="40425" y="8420"/>
                    <a:pt x="31392" y="0"/>
                    <a:pt x="2023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2" name="Google Shape;309;p15"/>
            <p:cNvSpPr/>
            <p:nvPr/>
          </p:nvSpPr>
          <p:spPr bwMode="auto">
            <a:xfrm>
              <a:off x="6677800" y="1540325"/>
              <a:ext cx="662200" cy="1195575"/>
            </a:xfrm>
            <a:custGeom>
              <a:avLst/>
              <a:gdLst/>
              <a:ahLst/>
              <a:cxnLst/>
              <a:rect l="l" t="t" r="r" b="b"/>
              <a:pathLst>
                <a:path w="26488" h="47823" extrusionOk="0">
                  <a:moveTo>
                    <a:pt x="15083" y="6131"/>
                  </a:moveTo>
                  <a:lnTo>
                    <a:pt x="15083" y="32331"/>
                  </a:lnTo>
                  <a:lnTo>
                    <a:pt x="7481" y="32331"/>
                  </a:lnTo>
                  <a:lnTo>
                    <a:pt x="10628" y="6131"/>
                  </a:lnTo>
                  <a:close/>
                  <a:moveTo>
                    <a:pt x="5682" y="0"/>
                  </a:moveTo>
                  <a:lnTo>
                    <a:pt x="5682" y="5886"/>
                  </a:lnTo>
                  <a:lnTo>
                    <a:pt x="1" y="37318"/>
                  </a:lnTo>
                  <a:lnTo>
                    <a:pt x="1" y="38503"/>
                  </a:lnTo>
                  <a:lnTo>
                    <a:pt x="19661" y="38503"/>
                  </a:lnTo>
                  <a:lnTo>
                    <a:pt x="19661" y="47823"/>
                  </a:lnTo>
                  <a:lnTo>
                    <a:pt x="21787" y="47823"/>
                  </a:lnTo>
                  <a:lnTo>
                    <a:pt x="26487" y="34743"/>
                  </a:lnTo>
                  <a:lnTo>
                    <a:pt x="26487" y="32331"/>
                  </a:lnTo>
                  <a:lnTo>
                    <a:pt x="21623" y="32331"/>
                  </a:lnTo>
                  <a:lnTo>
                    <a:pt x="21623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3" name="Google Shape;310;p15"/>
            <p:cNvSpPr/>
            <p:nvPr/>
          </p:nvSpPr>
          <p:spPr bwMode="auto">
            <a:xfrm>
              <a:off x="254450" y="3238625"/>
              <a:ext cx="514025" cy="961575"/>
            </a:xfrm>
            <a:custGeom>
              <a:avLst/>
              <a:gdLst/>
              <a:ahLst/>
              <a:cxnLst/>
              <a:rect l="l" t="t" r="r" b="b"/>
              <a:pathLst>
                <a:path w="20561" h="38463" extrusionOk="0">
                  <a:moveTo>
                    <a:pt x="1" y="0"/>
                  </a:moveTo>
                  <a:lnTo>
                    <a:pt x="1" y="6132"/>
                  </a:lnTo>
                  <a:lnTo>
                    <a:pt x="6990" y="6132"/>
                  </a:lnTo>
                  <a:lnTo>
                    <a:pt x="6990" y="38463"/>
                  </a:lnTo>
                  <a:lnTo>
                    <a:pt x="13571" y="38463"/>
                  </a:lnTo>
                  <a:lnTo>
                    <a:pt x="13571" y="6132"/>
                  </a:lnTo>
                  <a:lnTo>
                    <a:pt x="20561" y="6132"/>
                  </a:lnTo>
                  <a:lnTo>
                    <a:pt x="2056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4" name="Google Shape;311;p15"/>
            <p:cNvSpPr/>
            <p:nvPr/>
          </p:nvSpPr>
          <p:spPr bwMode="auto">
            <a:xfrm>
              <a:off x="851224" y="3237600"/>
              <a:ext cx="529350" cy="962599"/>
            </a:xfrm>
            <a:custGeom>
              <a:avLst/>
              <a:gdLst/>
              <a:ahLst/>
              <a:cxnLst/>
              <a:rect l="l" t="t" r="r" b="b"/>
              <a:pathLst>
                <a:path w="21174" h="38504" extrusionOk="0">
                  <a:moveTo>
                    <a:pt x="10137" y="6091"/>
                  </a:moveTo>
                  <a:cubicBezTo>
                    <a:pt x="12998" y="6091"/>
                    <a:pt x="14511" y="7481"/>
                    <a:pt x="14511" y="10301"/>
                  </a:cubicBezTo>
                  <a:lnTo>
                    <a:pt x="14511" y="11200"/>
                  </a:lnTo>
                  <a:cubicBezTo>
                    <a:pt x="14511" y="14143"/>
                    <a:pt x="13039" y="15696"/>
                    <a:pt x="10137" y="15696"/>
                  </a:cubicBezTo>
                  <a:lnTo>
                    <a:pt x="6540" y="15696"/>
                  </a:lnTo>
                  <a:lnTo>
                    <a:pt x="6540" y="6091"/>
                  </a:lnTo>
                  <a:close/>
                  <a:moveTo>
                    <a:pt x="9974" y="20560"/>
                  </a:moveTo>
                  <a:cubicBezTo>
                    <a:pt x="13284" y="20560"/>
                    <a:pt x="14797" y="22767"/>
                    <a:pt x="14797" y="26037"/>
                  </a:cubicBezTo>
                  <a:lnTo>
                    <a:pt x="14797" y="27631"/>
                  </a:lnTo>
                  <a:cubicBezTo>
                    <a:pt x="14797" y="30738"/>
                    <a:pt x="13203" y="32454"/>
                    <a:pt x="9974" y="32454"/>
                  </a:cubicBezTo>
                  <a:lnTo>
                    <a:pt x="6540" y="32454"/>
                  </a:lnTo>
                  <a:lnTo>
                    <a:pt x="6540" y="20560"/>
                  </a:lnTo>
                  <a:close/>
                  <a:moveTo>
                    <a:pt x="0" y="1"/>
                  </a:moveTo>
                  <a:lnTo>
                    <a:pt x="0" y="38504"/>
                  </a:lnTo>
                  <a:lnTo>
                    <a:pt x="9483" y="38504"/>
                  </a:lnTo>
                  <a:cubicBezTo>
                    <a:pt x="17290" y="38504"/>
                    <a:pt x="21173" y="34416"/>
                    <a:pt x="21173" y="27345"/>
                  </a:cubicBezTo>
                  <a:cubicBezTo>
                    <a:pt x="21173" y="22604"/>
                    <a:pt x="19089" y="19497"/>
                    <a:pt x="15737" y="18394"/>
                  </a:cubicBezTo>
                  <a:lnTo>
                    <a:pt x="15737" y="17699"/>
                  </a:lnTo>
                  <a:cubicBezTo>
                    <a:pt x="18639" y="16636"/>
                    <a:pt x="20723" y="13693"/>
                    <a:pt x="20723" y="9933"/>
                  </a:cubicBezTo>
                  <a:cubicBezTo>
                    <a:pt x="20723" y="3679"/>
                    <a:pt x="16881" y="1"/>
                    <a:pt x="972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5" name="Google Shape;312;p15"/>
            <p:cNvSpPr/>
            <p:nvPr/>
          </p:nvSpPr>
          <p:spPr bwMode="auto">
            <a:xfrm>
              <a:off x="1447975" y="3221250"/>
              <a:ext cx="1011675" cy="996325"/>
            </a:xfrm>
            <a:custGeom>
              <a:avLst/>
              <a:gdLst/>
              <a:ahLst/>
              <a:cxnLst/>
              <a:rect l="l" t="t" r="r" b="b"/>
              <a:pathLst>
                <a:path w="40467" h="39853" extrusionOk="0">
                  <a:moveTo>
                    <a:pt x="20233" y="6173"/>
                  </a:moveTo>
                  <a:cubicBezTo>
                    <a:pt x="27877" y="6173"/>
                    <a:pt x="33885" y="11854"/>
                    <a:pt x="33885" y="19906"/>
                  </a:cubicBezTo>
                  <a:cubicBezTo>
                    <a:pt x="33885" y="27468"/>
                    <a:pt x="28408" y="33681"/>
                    <a:pt x="20233" y="33681"/>
                  </a:cubicBezTo>
                  <a:cubicBezTo>
                    <a:pt x="12590" y="33681"/>
                    <a:pt x="6582" y="27999"/>
                    <a:pt x="6582" y="19906"/>
                  </a:cubicBezTo>
                  <a:cubicBezTo>
                    <a:pt x="6582" y="12385"/>
                    <a:pt x="12059" y="6173"/>
                    <a:pt x="20233" y="6173"/>
                  </a:cubicBezTo>
                  <a:close/>
                  <a:moveTo>
                    <a:pt x="20233" y="1"/>
                  </a:moveTo>
                  <a:cubicBezTo>
                    <a:pt x="8543" y="1"/>
                    <a:pt x="1" y="8952"/>
                    <a:pt x="1" y="19906"/>
                  </a:cubicBezTo>
                  <a:cubicBezTo>
                    <a:pt x="1" y="31433"/>
                    <a:pt x="9075" y="39853"/>
                    <a:pt x="20233" y="39853"/>
                  </a:cubicBezTo>
                  <a:cubicBezTo>
                    <a:pt x="31923" y="39853"/>
                    <a:pt x="40466" y="30901"/>
                    <a:pt x="40466" y="19906"/>
                  </a:cubicBezTo>
                  <a:cubicBezTo>
                    <a:pt x="40466" y="8421"/>
                    <a:pt x="31392" y="1"/>
                    <a:pt x="202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6" name="Google Shape;313;p15"/>
            <p:cNvSpPr/>
            <p:nvPr/>
          </p:nvSpPr>
          <p:spPr bwMode="auto">
            <a:xfrm>
              <a:off x="2562825" y="2994400"/>
              <a:ext cx="471100" cy="1205800"/>
            </a:xfrm>
            <a:custGeom>
              <a:avLst/>
              <a:gdLst/>
              <a:ahLst/>
              <a:cxnLst/>
              <a:rect l="l" t="t" r="r" b="b"/>
              <a:pathLst>
                <a:path w="18844" h="48232" extrusionOk="0">
                  <a:moveTo>
                    <a:pt x="777" y="1"/>
                  </a:moveTo>
                  <a:lnTo>
                    <a:pt x="777" y="6173"/>
                  </a:lnTo>
                  <a:lnTo>
                    <a:pt x="7031" y="6173"/>
                  </a:lnTo>
                  <a:lnTo>
                    <a:pt x="7031" y="1"/>
                  </a:lnTo>
                  <a:close/>
                  <a:moveTo>
                    <a:pt x="11200" y="1"/>
                  </a:moveTo>
                  <a:lnTo>
                    <a:pt x="11200" y="6173"/>
                  </a:lnTo>
                  <a:lnTo>
                    <a:pt x="17454" y="6173"/>
                  </a:lnTo>
                  <a:lnTo>
                    <a:pt x="17454" y="1"/>
                  </a:lnTo>
                  <a:close/>
                  <a:moveTo>
                    <a:pt x="0" y="9729"/>
                  </a:moveTo>
                  <a:lnTo>
                    <a:pt x="0" y="48232"/>
                  </a:lnTo>
                  <a:lnTo>
                    <a:pt x="18843" y="48232"/>
                  </a:lnTo>
                  <a:lnTo>
                    <a:pt x="18843" y="42101"/>
                  </a:lnTo>
                  <a:lnTo>
                    <a:pt x="6581" y="42101"/>
                  </a:lnTo>
                  <a:lnTo>
                    <a:pt x="6581" y="28122"/>
                  </a:lnTo>
                  <a:lnTo>
                    <a:pt x="13979" y="28122"/>
                  </a:lnTo>
                  <a:lnTo>
                    <a:pt x="13162" y="22481"/>
                  </a:lnTo>
                  <a:lnTo>
                    <a:pt x="6581" y="24157"/>
                  </a:lnTo>
                  <a:lnTo>
                    <a:pt x="6581" y="15901"/>
                  </a:lnTo>
                  <a:lnTo>
                    <a:pt x="17780" y="15901"/>
                  </a:lnTo>
                  <a:lnTo>
                    <a:pt x="17780" y="9729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7" name="Google Shape;314;p15"/>
            <p:cNvSpPr/>
            <p:nvPr/>
          </p:nvSpPr>
          <p:spPr bwMode="auto">
            <a:xfrm>
              <a:off x="3371100" y="3238625"/>
              <a:ext cx="661175" cy="1195575"/>
            </a:xfrm>
            <a:custGeom>
              <a:avLst/>
              <a:gdLst/>
              <a:ahLst/>
              <a:cxnLst/>
              <a:rect l="l" t="t" r="r" b="b"/>
              <a:pathLst>
                <a:path w="26447" h="47823" extrusionOk="0">
                  <a:moveTo>
                    <a:pt x="15042" y="6132"/>
                  </a:moveTo>
                  <a:lnTo>
                    <a:pt x="15042" y="32332"/>
                  </a:lnTo>
                  <a:lnTo>
                    <a:pt x="7440" y="32332"/>
                  </a:lnTo>
                  <a:lnTo>
                    <a:pt x="10628" y="6132"/>
                  </a:lnTo>
                  <a:close/>
                  <a:moveTo>
                    <a:pt x="5682" y="0"/>
                  </a:moveTo>
                  <a:lnTo>
                    <a:pt x="5682" y="5886"/>
                  </a:lnTo>
                  <a:lnTo>
                    <a:pt x="1" y="37318"/>
                  </a:lnTo>
                  <a:lnTo>
                    <a:pt x="1" y="38504"/>
                  </a:lnTo>
                  <a:lnTo>
                    <a:pt x="19620" y="38504"/>
                  </a:lnTo>
                  <a:lnTo>
                    <a:pt x="19620" y="47823"/>
                  </a:lnTo>
                  <a:lnTo>
                    <a:pt x="21786" y="47823"/>
                  </a:lnTo>
                  <a:lnTo>
                    <a:pt x="26446" y="34743"/>
                  </a:lnTo>
                  <a:lnTo>
                    <a:pt x="26446" y="32332"/>
                  </a:lnTo>
                  <a:lnTo>
                    <a:pt x="21623" y="32332"/>
                  </a:lnTo>
                  <a:lnTo>
                    <a:pt x="21623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8" name="Google Shape;315;p15"/>
            <p:cNvSpPr/>
            <p:nvPr/>
          </p:nvSpPr>
          <p:spPr bwMode="auto">
            <a:xfrm>
              <a:off x="4098650" y="3237600"/>
              <a:ext cx="470075" cy="962599"/>
            </a:xfrm>
            <a:custGeom>
              <a:avLst/>
              <a:gdLst/>
              <a:ahLst/>
              <a:cxnLst/>
              <a:rect l="l" t="t" r="r" b="b"/>
              <a:pathLst>
                <a:path w="18803" h="38504" extrusionOk="0">
                  <a:moveTo>
                    <a:pt x="1" y="1"/>
                  </a:moveTo>
                  <a:lnTo>
                    <a:pt x="1" y="38504"/>
                  </a:lnTo>
                  <a:lnTo>
                    <a:pt x="18803" y="38504"/>
                  </a:lnTo>
                  <a:lnTo>
                    <a:pt x="18803" y="32373"/>
                  </a:lnTo>
                  <a:lnTo>
                    <a:pt x="6582" y="32373"/>
                  </a:lnTo>
                  <a:lnTo>
                    <a:pt x="6582" y="18394"/>
                  </a:lnTo>
                  <a:lnTo>
                    <a:pt x="13980" y="18394"/>
                  </a:lnTo>
                  <a:lnTo>
                    <a:pt x="13121" y="12753"/>
                  </a:lnTo>
                  <a:lnTo>
                    <a:pt x="6582" y="14429"/>
                  </a:lnTo>
                  <a:lnTo>
                    <a:pt x="6582" y="6173"/>
                  </a:lnTo>
                  <a:lnTo>
                    <a:pt x="17781" y="6173"/>
                  </a:lnTo>
                  <a:lnTo>
                    <a:pt x="17781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9" name="Google Shape;316;p15"/>
            <p:cNvSpPr/>
            <p:nvPr/>
          </p:nvSpPr>
          <p:spPr bwMode="auto">
            <a:xfrm>
              <a:off x="4625925" y="3237600"/>
              <a:ext cx="624375" cy="970775"/>
            </a:xfrm>
            <a:custGeom>
              <a:avLst/>
              <a:gdLst/>
              <a:ahLst/>
              <a:cxnLst/>
              <a:rect l="l" t="t" r="r" b="b"/>
              <a:pathLst>
                <a:path w="24975" h="38831" extrusionOk="0">
                  <a:moveTo>
                    <a:pt x="8217" y="1"/>
                  </a:moveTo>
                  <a:lnTo>
                    <a:pt x="8217" y="6132"/>
                  </a:lnTo>
                  <a:lnTo>
                    <a:pt x="6132" y="27672"/>
                  </a:lnTo>
                  <a:cubicBezTo>
                    <a:pt x="5846" y="31065"/>
                    <a:pt x="5028" y="32373"/>
                    <a:pt x="3475" y="32373"/>
                  </a:cubicBezTo>
                  <a:cubicBezTo>
                    <a:pt x="2167" y="32373"/>
                    <a:pt x="1554" y="31392"/>
                    <a:pt x="1554" y="29757"/>
                  </a:cubicBezTo>
                  <a:lnTo>
                    <a:pt x="1" y="29757"/>
                  </a:lnTo>
                  <a:lnTo>
                    <a:pt x="1" y="36664"/>
                  </a:lnTo>
                  <a:cubicBezTo>
                    <a:pt x="1268" y="38177"/>
                    <a:pt x="2944" y="38831"/>
                    <a:pt x="4906" y="38831"/>
                  </a:cubicBezTo>
                  <a:cubicBezTo>
                    <a:pt x="9034" y="38831"/>
                    <a:pt x="11813" y="36092"/>
                    <a:pt x="12181" y="23544"/>
                  </a:cubicBezTo>
                  <a:lnTo>
                    <a:pt x="12713" y="6173"/>
                  </a:lnTo>
                  <a:lnTo>
                    <a:pt x="18435" y="6173"/>
                  </a:lnTo>
                  <a:lnTo>
                    <a:pt x="18435" y="38504"/>
                  </a:lnTo>
                  <a:lnTo>
                    <a:pt x="24975" y="38504"/>
                  </a:lnTo>
                  <a:lnTo>
                    <a:pt x="2497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0" name="Google Shape;317;p15"/>
            <p:cNvSpPr/>
            <p:nvPr/>
          </p:nvSpPr>
          <p:spPr bwMode="auto">
            <a:xfrm>
              <a:off x="5353500" y="3221250"/>
              <a:ext cx="1010625" cy="996325"/>
            </a:xfrm>
            <a:custGeom>
              <a:avLst/>
              <a:gdLst/>
              <a:ahLst/>
              <a:cxnLst/>
              <a:rect l="l" t="t" r="r" b="b"/>
              <a:pathLst>
                <a:path w="40425" h="39853" extrusionOk="0">
                  <a:moveTo>
                    <a:pt x="20192" y="6173"/>
                  </a:moveTo>
                  <a:cubicBezTo>
                    <a:pt x="27876" y="6173"/>
                    <a:pt x="33844" y="11854"/>
                    <a:pt x="33844" y="19906"/>
                  </a:cubicBezTo>
                  <a:cubicBezTo>
                    <a:pt x="33844" y="27468"/>
                    <a:pt x="28367" y="33681"/>
                    <a:pt x="20192" y="33681"/>
                  </a:cubicBezTo>
                  <a:cubicBezTo>
                    <a:pt x="12548" y="33681"/>
                    <a:pt x="6540" y="27999"/>
                    <a:pt x="6540" y="19906"/>
                  </a:cubicBezTo>
                  <a:cubicBezTo>
                    <a:pt x="6540" y="12385"/>
                    <a:pt x="12017" y="6173"/>
                    <a:pt x="20192" y="6173"/>
                  </a:cubicBezTo>
                  <a:close/>
                  <a:moveTo>
                    <a:pt x="20192" y="1"/>
                  </a:moveTo>
                  <a:cubicBezTo>
                    <a:pt x="8543" y="1"/>
                    <a:pt x="0" y="8952"/>
                    <a:pt x="0" y="19906"/>
                  </a:cubicBezTo>
                  <a:cubicBezTo>
                    <a:pt x="0" y="31433"/>
                    <a:pt x="9033" y="39853"/>
                    <a:pt x="20192" y="39853"/>
                  </a:cubicBezTo>
                  <a:cubicBezTo>
                    <a:pt x="31882" y="39853"/>
                    <a:pt x="40425" y="30901"/>
                    <a:pt x="40425" y="19906"/>
                  </a:cubicBezTo>
                  <a:cubicBezTo>
                    <a:pt x="40425" y="8421"/>
                    <a:pt x="31350" y="1"/>
                    <a:pt x="2019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1" name="Google Shape;318;p15"/>
            <p:cNvSpPr/>
            <p:nvPr/>
          </p:nvSpPr>
          <p:spPr bwMode="auto">
            <a:xfrm>
              <a:off x="238125" y="2792075"/>
              <a:ext cx="1727950" cy="154325"/>
            </a:xfrm>
            <a:custGeom>
              <a:avLst/>
              <a:gdLst/>
              <a:ahLst/>
              <a:cxnLst/>
              <a:rect l="l" t="t" r="r" b="b"/>
              <a:pathLst>
                <a:path w="69118" h="6173" extrusionOk="0">
                  <a:moveTo>
                    <a:pt x="0" y="1"/>
                  </a:moveTo>
                  <a:lnTo>
                    <a:pt x="0" y="6173"/>
                  </a:lnTo>
                  <a:lnTo>
                    <a:pt x="69118" y="6173"/>
                  </a:lnTo>
                  <a:lnTo>
                    <a:pt x="69118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grpSp>
        <p:nvGrpSpPr>
          <p:cNvPr id="92" name="Google Shape;319;p15"/>
          <p:cNvGrpSpPr/>
          <p:nvPr/>
        </p:nvGrpSpPr>
        <p:grpSpPr bwMode="auto">
          <a:xfrm>
            <a:off x="673196" y="654574"/>
            <a:ext cx="399694" cy="469497"/>
            <a:chOff x="1631950" y="238125"/>
            <a:chExt cx="4335075" cy="5239925"/>
          </a:xfrm>
        </p:grpSpPr>
        <p:sp>
          <p:nvSpPr>
            <p:cNvPr id="93" name="Google Shape;320;p15"/>
            <p:cNvSpPr/>
            <p:nvPr/>
          </p:nvSpPr>
          <p:spPr bwMode="auto">
            <a:xfrm>
              <a:off x="4359300" y="1180325"/>
              <a:ext cx="56075" cy="105100"/>
            </a:xfrm>
            <a:custGeom>
              <a:avLst/>
              <a:gdLst/>
              <a:ahLst/>
              <a:cxnLst/>
              <a:rect l="l" t="t" r="r" b="b"/>
              <a:pathLst>
                <a:path w="2243" h="4204" extrusionOk="0">
                  <a:moveTo>
                    <a:pt x="94" y="0"/>
                  </a:moveTo>
                  <a:lnTo>
                    <a:pt x="94" y="0"/>
                  </a:lnTo>
                  <a:cubicBezTo>
                    <a:pt x="1" y="1308"/>
                    <a:pt x="748" y="3082"/>
                    <a:pt x="2195" y="4203"/>
                  </a:cubicBezTo>
                  <a:cubicBezTo>
                    <a:pt x="2242" y="3923"/>
                    <a:pt x="1542" y="2896"/>
                    <a:pt x="1075" y="2008"/>
                  </a:cubicBezTo>
                  <a:cubicBezTo>
                    <a:pt x="608" y="981"/>
                    <a:pt x="374" y="140"/>
                    <a:pt x="9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4" name="Google Shape;321;p15"/>
            <p:cNvSpPr/>
            <p:nvPr/>
          </p:nvSpPr>
          <p:spPr bwMode="auto">
            <a:xfrm>
              <a:off x="4328950" y="1209500"/>
              <a:ext cx="68900" cy="123800"/>
            </a:xfrm>
            <a:custGeom>
              <a:avLst/>
              <a:gdLst/>
              <a:ahLst/>
              <a:cxnLst/>
              <a:rect l="l" t="t" r="r" b="b"/>
              <a:pathLst>
                <a:path w="2756" h="4952" extrusionOk="0">
                  <a:moveTo>
                    <a:pt x="94" y="1"/>
                  </a:moveTo>
                  <a:lnTo>
                    <a:pt x="94" y="1"/>
                  </a:lnTo>
                  <a:cubicBezTo>
                    <a:pt x="0" y="1542"/>
                    <a:pt x="934" y="3550"/>
                    <a:pt x="2756" y="4951"/>
                  </a:cubicBezTo>
                  <a:cubicBezTo>
                    <a:pt x="2662" y="4624"/>
                    <a:pt x="1775" y="3457"/>
                    <a:pt x="1215" y="2289"/>
                  </a:cubicBezTo>
                  <a:cubicBezTo>
                    <a:pt x="607" y="1168"/>
                    <a:pt x="280" y="141"/>
                    <a:pt x="9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5" name="Google Shape;322;p15"/>
            <p:cNvSpPr/>
            <p:nvPr/>
          </p:nvSpPr>
          <p:spPr bwMode="auto">
            <a:xfrm>
              <a:off x="4396650" y="1152300"/>
              <a:ext cx="43225" cy="88750"/>
            </a:xfrm>
            <a:custGeom>
              <a:avLst/>
              <a:gdLst/>
              <a:ahLst/>
              <a:cxnLst/>
              <a:rect l="l" t="t" r="r" b="b"/>
              <a:pathLst>
                <a:path w="1729" h="3550" extrusionOk="0">
                  <a:moveTo>
                    <a:pt x="141" y="0"/>
                  </a:moveTo>
                  <a:lnTo>
                    <a:pt x="141" y="0"/>
                  </a:lnTo>
                  <a:cubicBezTo>
                    <a:pt x="1" y="1121"/>
                    <a:pt x="515" y="2522"/>
                    <a:pt x="1729" y="3550"/>
                  </a:cubicBezTo>
                  <a:cubicBezTo>
                    <a:pt x="1729" y="3363"/>
                    <a:pt x="1262" y="2476"/>
                    <a:pt x="982" y="1728"/>
                  </a:cubicBezTo>
                  <a:cubicBezTo>
                    <a:pt x="655" y="934"/>
                    <a:pt x="375" y="47"/>
                    <a:pt x="1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6" name="Google Shape;323;p15"/>
            <p:cNvSpPr/>
            <p:nvPr/>
          </p:nvSpPr>
          <p:spPr bwMode="auto">
            <a:xfrm>
              <a:off x="4302100" y="1239850"/>
              <a:ext cx="78250" cy="144800"/>
            </a:xfrm>
            <a:custGeom>
              <a:avLst/>
              <a:gdLst/>
              <a:ahLst/>
              <a:cxnLst/>
              <a:rect l="l" t="t" r="r" b="b"/>
              <a:pathLst>
                <a:path w="3130" h="5792" extrusionOk="0">
                  <a:moveTo>
                    <a:pt x="0" y="1"/>
                  </a:moveTo>
                  <a:cubicBezTo>
                    <a:pt x="0" y="1869"/>
                    <a:pt x="1214" y="4111"/>
                    <a:pt x="3129" y="5792"/>
                  </a:cubicBezTo>
                  <a:cubicBezTo>
                    <a:pt x="3129" y="5325"/>
                    <a:pt x="1962" y="3971"/>
                    <a:pt x="1214" y="2616"/>
                  </a:cubicBezTo>
                  <a:cubicBezTo>
                    <a:pt x="514" y="1309"/>
                    <a:pt x="280" y="281"/>
                    <a:pt x="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7" name="Google Shape;324;p15"/>
            <p:cNvSpPr/>
            <p:nvPr/>
          </p:nvSpPr>
          <p:spPr bwMode="auto">
            <a:xfrm>
              <a:off x="4393150" y="2169225"/>
              <a:ext cx="85275" cy="130775"/>
            </a:xfrm>
            <a:custGeom>
              <a:avLst/>
              <a:gdLst/>
              <a:ahLst/>
              <a:cxnLst/>
              <a:rect l="l" t="t" r="r" b="b"/>
              <a:pathLst>
                <a:path w="3411" h="5231" extrusionOk="0">
                  <a:moveTo>
                    <a:pt x="1" y="0"/>
                  </a:moveTo>
                  <a:lnTo>
                    <a:pt x="1" y="0"/>
                  </a:lnTo>
                  <a:cubicBezTo>
                    <a:pt x="48" y="374"/>
                    <a:pt x="1309" y="1682"/>
                    <a:pt x="2102" y="2989"/>
                  </a:cubicBezTo>
                  <a:cubicBezTo>
                    <a:pt x="2850" y="4204"/>
                    <a:pt x="3083" y="4997"/>
                    <a:pt x="3410" y="5231"/>
                  </a:cubicBezTo>
                  <a:cubicBezTo>
                    <a:pt x="3223" y="3456"/>
                    <a:pt x="1916" y="1448"/>
                    <a:pt x="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8" name="Google Shape;325;p15"/>
            <p:cNvSpPr/>
            <p:nvPr/>
          </p:nvSpPr>
          <p:spPr bwMode="auto">
            <a:xfrm>
              <a:off x="4423525" y="1120775"/>
              <a:ext cx="42050" cy="115600"/>
            </a:xfrm>
            <a:custGeom>
              <a:avLst/>
              <a:gdLst/>
              <a:ahLst/>
              <a:cxnLst/>
              <a:rect l="l" t="t" r="r" b="b"/>
              <a:pathLst>
                <a:path w="1682" h="4624" extrusionOk="0">
                  <a:moveTo>
                    <a:pt x="374" y="0"/>
                  </a:moveTo>
                  <a:cubicBezTo>
                    <a:pt x="0" y="1261"/>
                    <a:pt x="374" y="3083"/>
                    <a:pt x="1588" y="4624"/>
                  </a:cubicBezTo>
                  <a:cubicBezTo>
                    <a:pt x="1681" y="4297"/>
                    <a:pt x="1214" y="3176"/>
                    <a:pt x="934" y="2102"/>
                  </a:cubicBezTo>
                  <a:cubicBezTo>
                    <a:pt x="701" y="1121"/>
                    <a:pt x="607" y="141"/>
                    <a:pt x="37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9" name="Google Shape;326;p15"/>
            <p:cNvSpPr/>
            <p:nvPr/>
          </p:nvSpPr>
          <p:spPr bwMode="auto">
            <a:xfrm>
              <a:off x="3733500" y="1053925"/>
              <a:ext cx="85250" cy="38850"/>
            </a:xfrm>
            <a:custGeom>
              <a:avLst/>
              <a:gdLst/>
              <a:ahLst/>
              <a:cxnLst/>
              <a:rect l="l" t="t" r="r" b="b"/>
              <a:pathLst>
                <a:path w="3410" h="1554" extrusionOk="0">
                  <a:moveTo>
                    <a:pt x="1437" y="479"/>
                  </a:moveTo>
                  <a:cubicBezTo>
                    <a:pt x="1647" y="479"/>
                    <a:pt x="1892" y="526"/>
                    <a:pt x="2149" y="620"/>
                  </a:cubicBezTo>
                  <a:cubicBezTo>
                    <a:pt x="2336" y="806"/>
                    <a:pt x="2289" y="1040"/>
                    <a:pt x="2055" y="1180"/>
                  </a:cubicBezTo>
                  <a:cubicBezTo>
                    <a:pt x="1892" y="1227"/>
                    <a:pt x="1752" y="1250"/>
                    <a:pt x="1618" y="1250"/>
                  </a:cubicBezTo>
                  <a:cubicBezTo>
                    <a:pt x="1483" y="1250"/>
                    <a:pt x="1355" y="1227"/>
                    <a:pt x="1215" y="1180"/>
                  </a:cubicBezTo>
                  <a:cubicBezTo>
                    <a:pt x="1028" y="946"/>
                    <a:pt x="1121" y="806"/>
                    <a:pt x="935" y="620"/>
                  </a:cubicBezTo>
                  <a:cubicBezTo>
                    <a:pt x="1051" y="526"/>
                    <a:pt x="1226" y="479"/>
                    <a:pt x="1437" y="479"/>
                  </a:cubicBezTo>
                  <a:close/>
                  <a:moveTo>
                    <a:pt x="1075" y="1"/>
                  </a:moveTo>
                  <a:cubicBezTo>
                    <a:pt x="713" y="1"/>
                    <a:pt x="351" y="36"/>
                    <a:pt x="1" y="106"/>
                  </a:cubicBezTo>
                  <a:cubicBezTo>
                    <a:pt x="514" y="760"/>
                    <a:pt x="281" y="946"/>
                    <a:pt x="47" y="1320"/>
                  </a:cubicBezTo>
                  <a:cubicBezTo>
                    <a:pt x="841" y="1554"/>
                    <a:pt x="1588" y="1554"/>
                    <a:pt x="2289" y="1554"/>
                  </a:cubicBezTo>
                  <a:cubicBezTo>
                    <a:pt x="3410" y="853"/>
                    <a:pt x="3316" y="433"/>
                    <a:pt x="2149" y="106"/>
                  </a:cubicBezTo>
                  <a:cubicBezTo>
                    <a:pt x="1799" y="36"/>
                    <a:pt x="1437" y="1"/>
                    <a:pt x="10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0" name="Google Shape;327;p15"/>
            <p:cNvSpPr/>
            <p:nvPr/>
          </p:nvSpPr>
          <p:spPr bwMode="auto">
            <a:xfrm>
              <a:off x="4417675" y="2088675"/>
              <a:ext cx="44400" cy="66550"/>
            </a:xfrm>
            <a:custGeom>
              <a:avLst/>
              <a:gdLst/>
              <a:ahLst/>
              <a:cxnLst/>
              <a:rect l="l" t="t" r="r" b="b"/>
              <a:pathLst>
                <a:path w="1776" h="2662" extrusionOk="0">
                  <a:moveTo>
                    <a:pt x="1" y="0"/>
                  </a:moveTo>
                  <a:cubicBezTo>
                    <a:pt x="94" y="234"/>
                    <a:pt x="654" y="794"/>
                    <a:pt x="1121" y="1541"/>
                  </a:cubicBezTo>
                  <a:cubicBezTo>
                    <a:pt x="1448" y="2102"/>
                    <a:pt x="1588" y="2475"/>
                    <a:pt x="1775" y="2662"/>
                  </a:cubicBezTo>
                  <a:cubicBezTo>
                    <a:pt x="1775" y="1681"/>
                    <a:pt x="1028" y="654"/>
                    <a:pt x="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1" name="Google Shape;328;p15"/>
            <p:cNvSpPr/>
            <p:nvPr/>
          </p:nvSpPr>
          <p:spPr bwMode="auto">
            <a:xfrm>
              <a:off x="4403675" y="2128350"/>
              <a:ext cx="66575" cy="99275"/>
            </a:xfrm>
            <a:custGeom>
              <a:avLst/>
              <a:gdLst/>
              <a:ahLst/>
              <a:cxnLst/>
              <a:rect l="l" t="t" r="r" b="b"/>
              <a:pathLst>
                <a:path w="2663" h="3971" extrusionOk="0">
                  <a:moveTo>
                    <a:pt x="0" y="1"/>
                  </a:moveTo>
                  <a:cubicBezTo>
                    <a:pt x="94" y="328"/>
                    <a:pt x="1028" y="1309"/>
                    <a:pt x="1681" y="2243"/>
                  </a:cubicBezTo>
                  <a:cubicBezTo>
                    <a:pt x="2195" y="3130"/>
                    <a:pt x="2429" y="3784"/>
                    <a:pt x="2662" y="3971"/>
                  </a:cubicBezTo>
                  <a:cubicBezTo>
                    <a:pt x="2569" y="2569"/>
                    <a:pt x="1588" y="1075"/>
                    <a:pt x="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2" name="Google Shape;329;p15"/>
            <p:cNvSpPr/>
            <p:nvPr/>
          </p:nvSpPr>
          <p:spPr bwMode="auto">
            <a:xfrm>
              <a:off x="2031225" y="687750"/>
              <a:ext cx="3534175" cy="4086275"/>
            </a:xfrm>
            <a:custGeom>
              <a:avLst/>
              <a:gdLst/>
              <a:ahLst/>
              <a:cxnLst/>
              <a:rect l="l" t="t" r="r" b="b"/>
              <a:pathLst>
                <a:path w="141367" h="163451" extrusionOk="0">
                  <a:moveTo>
                    <a:pt x="69393" y="1835"/>
                  </a:moveTo>
                  <a:cubicBezTo>
                    <a:pt x="70005" y="1835"/>
                    <a:pt x="70646" y="1868"/>
                    <a:pt x="71267" y="1957"/>
                  </a:cubicBezTo>
                  <a:cubicBezTo>
                    <a:pt x="72689" y="2490"/>
                    <a:pt x="72596" y="2942"/>
                    <a:pt x="71934" y="2942"/>
                  </a:cubicBezTo>
                  <a:cubicBezTo>
                    <a:pt x="71727" y="2942"/>
                    <a:pt x="71464" y="2898"/>
                    <a:pt x="71174" y="2797"/>
                  </a:cubicBezTo>
                  <a:cubicBezTo>
                    <a:pt x="70810" y="2570"/>
                    <a:pt x="70402" y="2464"/>
                    <a:pt x="69960" y="2464"/>
                  </a:cubicBezTo>
                  <a:cubicBezTo>
                    <a:pt x="69495" y="2464"/>
                    <a:pt x="68992" y="2582"/>
                    <a:pt x="68465" y="2797"/>
                  </a:cubicBezTo>
                  <a:cubicBezTo>
                    <a:pt x="68372" y="3544"/>
                    <a:pt x="67111" y="2937"/>
                    <a:pt x="66364" y="3451"/>
                  </a:cubicBezTo>
                  <a:cubicBezTo>
                    <a:pt x="66188" y="3524"/>
                    <a:pt x="66064" y="3560"/>
                    <a:pt x="65983" y="3560"/>
                  </a:cubicBezTo>
                  <a:cubicBezTo>
                    <a:pt x="65806" y="3560"/>
                    <a:pt x="65844" y="3384"/>
                    <a:pt x="66037" y="3031"/>
                  </a:cubicBezTo>
                  <a:cubicBezTo>
                    <a:pt x="66737" y="2470"/>
                    <a:pt x="67484" y="1957"/>
                    <a:pt x="68372" y="1863"/>
                  </a:cubicBezTo>
                  <a:cubicBezTo>
                    <a:pt x="68697" y="1846"/>
                    <a:pt x="69040" y="1835"/>
                    <a:pt x="69393" y="1835"/>
                  </a:cubicBezTo>
                  <a:close/>
                  <a:moveTo>
                    <a:pt x="68045" y="3544"/>
                  </a:moveTo>
                  <a:lnTo>
                    <a:pt x="68045" y="4011"/>
                  </a:lnTo>
                  <a:cubicBezTo>
                    <a:pt x="67765" y="4105"/>
                    <a:pt x="67765" y="4105"/>
                    <a:pt x="67484" y="4152"/>
                  </a:cubicBezTo>
                  <a:cubicBezTo>
                    <a:pt x="67450" y="4156"/>
                    <a:pt x="67416" y="4159"/>
                    <a:pt x="67383" y="4159"/>
                  </a:cubicBezTo>
                  <a:cubicBezTo>
                    <a:pt x="67107" y="4159"/>
                    <a:pt x="66932" y="3992"/>
                    <a:pt x="67391" y="3825"/>
                  </a:cubicBezTo>
                  <a:cubicBezTo>
                    <a:pt x="67718" y="3685"/>
                    <a:pt x="67811" y="3638"/>
                    <a:pt x="68045" y="3544"/>
                  </a:cubicBezTo>
                  <a:close/>
                  <a:moveTo>
                    <a:pt x="65009" y="4478"/>
                  </a:moveTo>
                  <a:cubicBezTo>
                    <a:pt x="65243" y="4525"/>
                    <a:pt x="65383" y="4665"/>
                    <a:pt x="65383" y="4805"/>
                  </a:cubicBezTo>
                  <a:cubicBezTo>
                    <a:pt x="65383" y="4945"/>
                    <a:pt x="65243" y="5132"/>
                    <a:pt x="65009" y="5132"/>
                  </a:cubicBezTo>
                  <a:cubicBezTo>
                    <a:pt x="64869" y="5132"/>
                    <a:pt x="64682" y="4992"/>
                    <a:pt x="64682" y="4805"/>
                  </a:cubicBezTo>
                  <a:cubicBezTo>
                    <a:pt x="64682" y="4665"/>
                    <a:pt x="64822" y="4478"/>
                    <a:pt x="65009" y="4478"/>
                  </a:cubicBezTo>
                  <a:close/>
                  <a:moveTo>
                    <a:pt x="71594" y="3311"/>
                  </a:moveTo>
                  <a:cubicBezTo>
                    <a:pt x="72155" y="3311"/>
                    <a:pt x="72622" y="3404"/>
                    <a:pt x="72715" y="3918"/>
                  </a:cubicBezTo>
                  <a:cubicBezTo>
                    <a:pt x="72808" y="4572"/>
                    <a:pt x="72622" y="5132"/>
                    <a:pt x="72155" y="5412"/>
                  </a:cubicBezTo>
                  <a:cubicBezTo>
                    <a:pt x="72388" y="4011"/>
                    <a:pt x="71688" y="4152"/>
                    <a:pt x="71594" y="3311"/>
                  </a:cubicBezTo>
                  <a:close/>
                  <a:moveTo>
                    <a:pt x="69440" y="3444"/>
                  </a:moveTo>
                  <a:cubicBezTo>
                    <a:pt x="69644" y="3444"/>
                    <a:pt x="69857" y="3451"/>
                    <a:pt x="70100" y="3451"/>
                  </a:cubicBezTo>
                  <a:cubicBezTo>
                    <a:pt x="71080" y="3778"/>
                    <a:pt x="71547" y="4245"/>
                    <a:pt x="71641" y="4992"/>
                  </a:cubicBezTo>
                  <a:cubicBezTo>
                    <a:pt x="71407" y="5646"/>
                    <a:pt x="71127" y="6020"/>
                    <a:pt x="70613" y="6206"/>
                  </a:cubicBezTo>
                  <a:cubicBezTo>
                    <a:pt x="70427" y="4992"/>
                    <a:pt x="69960" y="4292"/>
                    <a:pt x="69259" y="4105"/>
                  </a:cubicBezTo>
                  <a:cubicBezTo>
                    <a:pt x="68979" y="4011"/>
                    <a:pt x="68839" y="4011"/>
                    <a:pt x="68512" y="4011"/>
                  </a:cubicBezTo>
                  <a:lnTo>
                    <a:pt x="68512" y="3544"/>
                  </a:lnTo>
                  <a:cubicBezTo>
                    <a:pt x="68848" y="3460"/>
                    <a:pt x="69134" y="3444"/>
                    <a:pt x="69440" y="3444"/>
                  </a:cubicBezTo>
                  <a:close/>
                  <a:moveTo>
                    <a:pt x="73519" y="1967"/>
                  </a:moveTo>
                  <a:cubicBezTo>
                    <a:pt x="73743" y="1967"/>
                    <a:pt x="74051" y="2218"/>
                    <a:pt x="74350" y="2751"/>
                  </a:cubicBezTo>
                  <a:cubicBezTo>
                    <a:pt x="73976" y="3077"/>
                    <a:pt x="73929" y="3638"/>
                    <a:pt x="73929" y="4759"/>
                  </a:cubicBezTo>
                  <a:cubicBezTo>
                    <a:pt x="73929" y="5506"/>
                    <a:pt x="73602" y="6066"/>
                    <a:pt x="72995" y="6440"/>
                  </a:cubicBezTo>
                  <a:cubicBezTo>
                    <a:pt x="72918" y="6473"/>
                    <a:pt x="72849" y="6490"/>
                    <a:pt x="72790" y="6490"/>
                  </a:cubicBezTo>
                  <a:cubicBezTo>
                    <a:pt x="72601" y="6490"/>
                    <a:pt x="72526" y="6308"/>
                    <a:pt x="72668" y="5880"/>
                  </a:cubicBezTo>
                  <a:lnTo>
                    <a:pt x="73229" y="4759"/>
                  </a:lnTo>
                  <a:cubicBezTo>
                    <a:pt x="73462" y="3778"/>
                    <a:pt x="73369" y="3171"/>
                    <a:pt x="73229" y="2984"/>
                  </a:cubicBezTo>
                  <a:cubicBezTo>
                    <a:pt x="73102" y="2324"/>
                    <a:pt x="73251" y="1967"/>
                    <a:pt x="73519" y="1967"/>
                  </a:cubicBezTo>
                  <a:close/>
                  <a:moveTo>
                    <a:pt x="66831" y="1816"/>
                  </a:moveTo>
                  <a:lnTo>
                    <a:pt x="66831" y="1816"/>
                  </a:lnTo>
                  <a:cubicBezTo>
                    <a:pt x="65476" y="2984"/>
                    <a:pt x="64075" y="4198"/>
                    <a:pt x="62581" y="5366"/>
                  </a:cubicBezTo>
                  <a:cubicBezTo>
                    <a:pt x="61192" y="6168"/>
                    <a:pt x="59884" y="6563"/>
                    <a:pt x="58659" y="6563"/>
                  </a:cubicBezTo>
                  <a:cubicBezTo>
                    <a:pt x="58030" y="6563"/>
                    <a:pt x="57422" y="6459"/>
                    <a:pt x="56837" y="6253"/>
                  </a:cubicBezTo>
                  <a:cubicBezTo>
                    <a:pt x="55856" y="5786"/>
                    <a:pt x="54828" y="5226"/>
                    <a:pt x="53941" y="4478"/>
                  </a:cubicBezTo>
                  <a:cubicBezTo>
                    <a:pt x="53775" y="4246"/>
                    <a:pt x="53632" y="4037"/>
                    <a:pt x="53935" y="4037"/>
                  </a:cubicBezTo>
                  <a:cubicBezTo>
                    <a:pt x="54057" y="4037"/>
                    <a:pt x="54252" y="4071"/>
                    <a:pt x="54548" y="4152"/>
                  </a:cubicBezTo>
                  <a:cubicBezTo>
                    <a:pt x="55342" y="4712"/>
                    <a:pt x="56510" y="4899"/>
                    <a:pt x="57630" y="4899"/>
                  </a:cubicBezTo>
                  <a:lnTo>
                    <a:pt x="57724" y="5459"/>
                  </a:lnTo>
                  <a:cubicBezTo>
                    <a:pt x="59545" y="5459"/>
                    <a:pt x="61413" y="4665"/>
                    <a:pt x="63281" y="3358"/>
                  </a:cubicBezTo>
                  <a:cubicBezTo>
                    <a:pt x="63230" y="3306"/>
                    <a:pt x="63109" y="3269"/>
                    <a:pt x="62948" y="3269"/>
                  </a:cubicBezTo>
                  <a:cubicBezTo>
                    <a:pt x="62815" y="3269"/>
                    <a:pt x="62656" y="3294"/>
                    <a:pt x="62487" y="3358"/>
                  </a:cubicBezTo>
                  <a:cubicBezTo>
                    <a:pt x="62062" y="3577"/>
                    <a:pt x="61785" y="3682"/>
                    <a:pt x="61683" y="3682"/>
                  </a:cubicBezTo>
                  <a:cubicBezTo>
                    <a:pt x="61460" y="3682"/>
                    <a:pt x="62079" y="3181"/>
                    <a:pt x="63842" y="2283"/>
                  </a:cubicBezTo>
                  <a:cubicBezTo>
                    <a:pt x="63966" y="2214"/>
                    <a:pt x="64074" y="2194"/>
                    <a:pt x="64181" y="2194"/>
                  </a:cubicBezTo>
                  <a:cubicBezTo>
                    <a:pt x="64330" y="2194"/>
                    <a:pt x="64477" y="2233"/>
                    <a:pt x="64664" y="2233"/>
                  </a:cubicBezTo>
                  <a:cubicBezTo>
                    <a:pt x="64799" y="2233"/>
                    <a:pt x="64956" y="2212"/>
                    <a:pt x="65149" y="2143"/>
                  </a:cubicBezTo>
                  <a:lnTo>
                    <a:pt x="66831" y="1816"/>
                  </a:lnTo>
                  <a:close/>
                  <a:moveTo>
                    <a:pt x="71791" y="6044"/>
                  </a:moveTo>
                  <a:cubicBezTo>
                    <a:pt x="71845" y="6044"/>
                    <a:pt x="71889" y="6064"/>
                    <a:pt x="71921" y="6113"/>
                  </a:cubicBezTo>
                  <a:cubicBezTo>
                    <a:pt x="72061" y="6206"/>
                    <a:pt x="72014" y="6487"/>
                    <a:pt x="71828" y="6627"/>
                  </a:cubicBezTo>
                  <a:cubicBezTo>
                    <a:pt x="71706" y="6718"/>
                    <a:pt x="71564" y="6789"/>
                    <a:pt x="71455" y="6789"/>
                  </a:cubicBezTo>
                  <a:cubicBezTo>
                    <a:pt x="71396" y="6789"/>
                    <a:pt x="71347" y="6769"/>
                    <a:pt x="71314" y="6720"/>
                  </a:cubicBezTo>
                  <a:cubicBezTo>
                    <a:pt x="71221" y="6627"/>
                    <a:pt x="71221" y="6440"/>
                    <a:pt x="71407" y="6206"/>
                  </a:cubicBezTo>
                  <a:cubicBezTo>
                    <a:pt x="71559" y="6115"/>
                    <a:pt x="71692" y="6044"/>
                    <a:pt x="71791" y="6044"/>
                  </a:cubicBezTo>
                  <a:close/>
                  <a:moveTo>
                    <a:pt x="72864" y="6939"/>
                  </a:moveTo>
                  <a:cubicBezTo>
                    <a:pt x="72978" y="6939"/>
                    <a:pt x="73081" y="6984"/>
                    <a:pt x="73135" y="7094"/>
                  </a:cubicBezTo>
                  <a:cubicBezTo>
                    <a:pt x="73229" y="7234"/>
                    <a:pt x="73135" y="7561"/>
                    <a:pt x="72808" y="7654"/>
                  </a:cubicBezTo>
                  <a:cubicBezTo>
                    <a:pt x="72731" y="7693"/>
                    <a:pt x="72646" y="7716"/>
                    <a:pt x="72566" y="7716"/>
                  </a:cubicBezTo>
                  <a:cubicBezTo>
                    <a:pt x="72452" y="7716"/>
                    <a:pt x="72349" y="7670"/>
                    <a:pt x="72295" y="7561"/>
                  </a:cubicBezTo>
                  <a:cubicBezTo>
                    <a:pt x="72155" y="7421"/>
                    <a:pt x="72295" y="7187"/>
                    <a:pt x="72622" y="7000"/>
                  </a:cubicBezTo>
                  <a:cubicBezTo>
                    <a:pt x="72699" y="6962"/>
                    <a:pt x="72784" y="6939"/>
                    <a:pt x="72864" y="6939"/>
                  </a:cubicBezTo>
                  <a:close/>
                  <a:moveTo>
                    <a:pt x="63334" y="7777"/>
                  </a:moveTo>
                  <a:cubicBezTo>
                    <a:pt x="63483" y="7777"/>
                    <a:pt x="63632" y="7829"/>
                    <a:pt x="63702" y="7934"/>
                  </a:cubicBezTo>
                  <a:cubicBezTo>
                    <a:pt x="63702" y="8074"/>
                    <a:pt x="63562" y="8308"/>
                    <a:pt x="63328" y="8308"/>
                  </a:cubicBezTo>
                  <a:cubicBezTo>
                    <a:pt x="63276" y="8334"/>
                    <a:pt x="63220" y="8346"/>
                    <a:pt x="63165" y="8346"/>
                  </a:cubicBezTo>
                  <a:cubicBezTo>
                    <a:pt x="63022" y="8346"/>
                    <a:pt x="62882" y="8269"/>
                    <a:pt x="62814" y="8168"/>
                  </a:cubicBezTo>
                  <a:cubicBezTo>
                    <a:pt x="62814" y="8028"/>
                    <a:pt x="62954" y="7841"/>
                    <a:pt x="63188" y="7794"/>
                  </a:cubicBezTo>
                  <a:cubicBezTo>
                    <a:pt x="63235" y="7783"/>
                    <a:pt x="63284" y="7777"/>
                    <a:pt x="63334" y="7777"/>
                  </a:cubicBezTo>
                  <a:close/>
                  <a:moveTo>
                    <a:pt x="69271" y="4749"/>
                  </a:moveTo>
                  <a:cubicBezTo>
                    <a:pt x="69857" y="4749"/>
                    <a:pt x="70177" y="5581"/>
                    <a:pt x="69399" y="6253"/>
                  </a:cubicBezTo>
                  <a:cubicBezTo>
                    <a:pt x="69119" y="6580"/>
                    <a:pt x="68745" y="6673"/>
                    <a:pt x="68325" y="6907"/>
                  </a:cubicBezTo>
                  <a:cubicBezTo>
                    <a:pt x="67251" y="7701"/>
                    <a:pt x="66177" y="7981"/>
                    <a:pt x="65149" y="8308"/>
                  </a:cubicBezTo>
                  <a:cubicBezTo>
                    <a:pt x="64679" y="8438"/>
                    <a:pt x="64350" y="8506"/>
                    <a:pt x="64169" y="8506"/>
                  </a:cubicBezTo>
                  <a:cubicBezTo>
                    <a:pt x="63829" y="8506"/>
                    <a:pt x="64014" y="8266"/>
                    <a:pt x="64776" y="7748"/>
                  </a:cubicBezTo>
                  <a:cubicBezTo>
                    <a:pt x="65149" y="7467"/>
                    <a:pt x="65476" y="7234"/>
                    <a:pt x="65850" y="7000"/>
                  </a:cubicBezTo>
                  <a:cubicBezTo>
                    <a:pt x="66691" y="6487"/>
                    <a:pt x="67625" y="6347"/>
                    <a:pt x="68418" y="6253"/>
                  </a:cubicBezTo>
                  <a:cubicBezTo>
                    <a:pt x="68123" y="6063"/>
                    <a:pt x="67767" y="5980"/>
                    <a:pt x="67366" y="5980"/>
                  </a:cubicBezTo>
                  <a:cubicBezTo>
                    <a:pt x="65991" y="5980"/>
                    <a:pt x="64076" y="6948"/>
                    <a:pt x="62160" y="7888"/>
                  </a:cubicBezTo>
                  <a:cubicBezTo>
                    <a:pt x="61911" y="8012"/>
                    <a:pt x="61719" y="8069"/>
                    <a:pt x="61598" y="8069"/>
                  </a:cubicBezTo>
                  <a:cubicBezTo>
                    <a:pt x="61356" y="8069"/>
                    <a:pt x="61398" y="7841"/>
                    <a:pt x="61834" y="7467"/>
                  </a:cubicBezTo>
                  <a:cubicBezTo>
                    <a:pt x="62814" y="6580"/>
                    <a:pt x="63375" y="6347"/>
                    <a:pt x="64776" y="5693"/>
                  </a:cubicBezTo>
                  <a:cubicBezTo>
                    <a:pt x="66037" y="5179"/>
                    <a:pt x="67344" y="5039"/>
                    <a:pt x="68652" y="5039"/>
                  </a:cubicBezTo>
                  <a:cubicBezTo>
                    <a:pt x="68868" y="4835"/>
                    <a:pt x="69083" y="4749"/>
                    <a:pt x="69271" y="4749"/>
                  </a:cubicBezTo>
                  <a:close/>
                  <a:moveTo>
                    <a:pt x="62346" y="6159"/>
                  </a:moveTo>
                  <a:cubicBezTo>
                    <a:pt x="62500" y="6159"/>
                    <a:pt x="62408" y="6333"/>
                    <a:pt x="62020" y="6720"/>
                  </a:cubicBezTo>
                  <a:cubicBezTo>
                    <a:pt x="61226" y="7467"/>
                    <a:pt x="60246" y="7841"/>
                    <a:pt x="59592" y="8401"/>
                  </a:cubicBezTo>
                  <a:cubicBezTo>
                    <a:pt x="59078" y="8744"/>
                    <a:pt x="58412" y="9137"/>
                    <a:pt x="57430" y="9137"/>
                  </a:cubicBezTo>
                  <a:cubicBezTo>
                    <a:pt x="57074" y="9137"/>
                    <a:pt x="56676" y="9086"/>
                    <a:pt x="56229" y="8962"/>
                  </a:cubicBezTo>
                  <a:cubicBezTo>
                    <a:pt x="55389" y="8775"/>
                    <a:pt x="55716" y="8308"/>
                    <a:pt x="56463" y="8215"/>
                  </a:cubicBezTo>
                  <a:cubicBezTo>
                    <a:pt x="57304" y="8121"/>
                    <a:pt x="58424" y="7841"/>
                    <a:pt x="59919" y="7187"/>
                  </a:cubicBezTo>
                  <a:lnTo>
                    <a:pt x="61693" y="6393"/>
                  </a:lnTo>
                  <a:cubicBezTo>
                    <a:pt x="62017" y="6241"/>
                    <a:pt x="62240" y="6159"/>
                    <a:pt x="62346" y="6159"/>
                  </a:cubicBezTo>
                  <a:close/>
                  <a:moveTo>
                    <a:pt x="67542" y="8813"/>
                  </a:moveTo>
                  <a:cubicBezTo>
                    <a:pt x="67604" y="8813"/>
                    <a:pt x="67664" y="8844"/>
                    <a:pt x="67718" y="8915"/>
                  </a:cubicBezTo>
                  <a:cubicBezTo>
                    <a:pt x="67858" y="8962"/>
                    <a:pt x="67858" y="9195"/>
                    <a:pt x="67718" y="9335"/>
                  </a:cubicBezTo>
                  <a:cubicBezTo>
                    <a:pt x="67614" y="9509"/>
                    <a:pt x="67459" y="9605"/>
                    <a:pt x="67347" y="9605"/>
                  </a:cubicBezTo>
                  <a:cubicBezTo>
                    <a:pt x="67309" y="9605"/>
                    <a:pt x="67275" y="9593"/>
                    <a:pt x="67251" y="9569"/>
                  </a:cubicBezTo>
                  <a:cubicBezTo>
                    <a:pt x="67111" y="9476"/>
                    <a:pt x="67111" y="9242"/>
                    <a:pt x="67251" y="9009"/>
                  </a:cubicBezTo>
                  <a:cubicBezTo>
                    <a:pt x="67338" y="8893"/>
                    <a:pt x="67442" y="8813"/>
                    <a:pt x="67542" y="8813"/>
                  </a:cubicBezTo>
                  <a:close/>
                  <a:moveTo>
                    <a:pt x="70287" y="7187"/>
                  </a:moveTo>
                  <a:lnTo>
                    <a:pt x="70287" y="7187"/>
                  </a:lnTo>
                  <a:cubicBezTo>
                    <a:pt x="70053" y="8074"/>
                    <a:pt x="70707" y="8775"/>
                    <a:pt x="70380" y="9662"/>
                  </a:cubicBezTo>
                  <a:cubicBezTo>
                    <a:pt x="70272" y="10029"/>
                    <a:pt x="69834" y="10197"/>
                    <a:pt x="69395" y="10197"/>
                  </a:cubicBezTo>
                  <a:cubicBezTo>
                    <a:pt x="68885" y="10197"/>
                    <a:pt x="68372" y="9971"/>
                    <a:pt x="68372" y="9569"/>
                  </a:cubicBezTo>
                  <a:cubicBezTo>
                    <a:pt x="68372" y="8308"/>
                    <a:pt x="69166" y="7467"/>
                    <a:pt x="70287" y="7187"/>
                  </a:cubicBezTo>
                  <a:close/>
                  <a:moveTo>
                    <a:pt x="71257" y="8002"/>
                  </a:moveTo>
                  <a:cubicBezTo>
                    <a:pt x="71370" y="8002"/>
                    <a:pt x="71511" y="8069"/>
                    <a:pt x="71641" y="8215"/>
                  </a:cubicBezTo>
                  <a:cubicBezTo>
                    <a:pt x="72061" y="8635"/>
                    <a:pt x="72388" y="9102"/>
                    <a:pt x="72388" y="9662"/>
                  </a:cubicBezTo>
                  <a:cubicBezTo>
                    <a:pt x="72454" y="10027"/>
                    <a:pt x="72144" y="10368"/>
                    <a:pt x="71841" y="10368"/>
                  </a:cubicBezTo>
                  <a:cubicBezTo>
                    <a:pt x="71718" y="10368"/>
                    <a:pt x="71596" y="10311"/>
                    <a:pt x="71501" y="10176"/>
                  </a:cubicBezTo>
                  <a:cubicBezTo>
                    <a:pt x="71127" y="9756"/>
                    <a:pt x="71594" y="9289"/>
                    <a:pt x="71174" y="8635"/>
                  </a:cubicBezTo>
                  <a:cubicBezTo>
                    <a:pt x="70930" y="8239"/>
                    <a:pt x="71044" y="8002"/>
                    <a:pt x="71257" y="8002"/>
                  </a:cubicBezTo>
                  <a:close/>
                  <a:moveTo>
                    <a:pt x="22985" y="3748"/>
                  </a:moveTo>
                  <a:cubicBezTo>
                    <a:pt x="23084" y="3748"/>
                    <a:pt x="23213" y="3807"/>
                    <a:pt x="23305" y="3918"/>
                  </a:cubicBezTo>
                  <a:cubicBezTo>
                    <a:pt x="25547" y="6673"/>
                    <a:pt x="27648" y="9335"/>
                    <a:pt x="30077" y="12511"/>
                  </a:cubicBezTo>
                  <a:cubicBezTo>
                    <a:pt x="30030" y="13072"/>
                    <a:pt x="29796" y="13352"/>
                    <a:pt x="29236" y="13352"/>
                  </a:cubicBezTo>
                  <a:cubicBezTo>
                    <a:pt x="26761" y="9802"/>
                    <a:pt x="24846" y="6907"/>
                    <a:pt x="22978" y="4198"/>
                  </a:cubicBezTo>
                  <a:cubicBezTo>
                    <a:pt x="22752" y="3888"/>
                    <a:pt x="22834" y="3748"/>
                    <a:pt x="22985" y="3748"/>
                  </a:cubicBezTo>
                  <a:close/>
                  <a:moveTo>
                    <a:pt x="66609" y="13247"/>
                  </a:moveTo>
                  <a:cubicBezTo>
                    <a:pt x="66749" y="13247"/>
                    <a:pt x="66854" y="13282"/>
                    <a:pt x="66877" y="13352"/>
                  </a:cubicBezTo>
                  <a:cubicBezTo>
                    <a:pt x="66971" y="13539"/>
                    <a:pt x="66831" y="13725"/>
                    <a:pt x="66457" y="13865"/>
                  </a:cubicBezTo>
                  <a:cubicBezTo>
                    <a:pt x="66322" y="13904"/>
                    <a:pt x="66170" y="13927"/>
                    <a:pt x="66036" y="13927"/>
                  </a:cubicBezTo>
                  <a:cubicBezTo>
                    <a:pt x="65846" y="13927"/>
                    <a:pt x="65690" y="13882"/>
                    <a:pt x="65663" y="13772"/>
                  </a:cubicBezTo>
                  <a:cubicBezTo>
                    <a:pt x="65616" y="13679"/>
                    <a:pt x="65756" y="13398"/>
                    <a:pt x="66130" y="13352"/>
                  </a:cubicBezTo>
                  <a:cubicBezTo>
                    <a:pt x="66294" y="13282"/>
                    <a:pt x="66469" y="13247"/>
                    <a:pt x="66609" y="13247"/>
                  </a:cubicBezTo>
                  <a:close/>
                  <a:moveTo>
                    <a:pt x="69461" y="10717"/>
                  </a:moveTo>
                  <a:cubicBezTo>
                    <a:pt x="69576" y="10717"/>
                    <a:pt x="69695" y="10723"/>
                    <a:pt x="69820" y="10736"/>
                  </a:cubicBezTo>
                  <a:cubicBezTo>
                    <a:pt x="70473" y="10736"/>
                    <a:pt x="70894" y="10877"/>
                    <a:pt x="70894" y="11530"/>
                  </a:cubicBezTo>
                  <a:cubicBezTo>
                    <a:pt x="70894" y="12231"/>
                    <a:pt x="70987" y="12978"/>
                    <a:pt x="70800" y="13585"/>
                  </a:cubicBezTo>
                  <a:cubicBezTo>
                    <a:pt x="70567" y="14146"/>
                    <a:pt x="70473" y="14099"/>
                    <a:pt x="69726" y="14146"/>
                  </a:cubicBezTo>
                  <a:cubicBezTo>
                    <a:pt x="69228" y="14146"/>
                    <a:pt x="68927" y="14014"/>
                    <a:pt x="68579" y="14014"/>
                  </a:cubicBezTo>
                  <a:cubicBezTo>
                    <a:pt x="68340" y="14014"/>
                    <a:pt x="68079" y="14077"/>
                    <a:pt x="67718" y="14286"/>
                  </a:cubicBezTo>
                  <a:cubicBezTo>
                    <a:pt x="68232" y="13072"/>
                    <a:pt x="67625" y="12511"/>
                    <a:pt x="67951" y="11530"/>
                  </a:cubicBezTo>
                  <a:cubicBezTo>
                    <a:pt x="68233" y="10968"/>
                    <a:pt x="68755" y="10717"/>
                    <a:pt x="69461" y="10717"/>
                  </a:cubicBezTo>
                  <a:close/>
                  <a:moveTo>
                    <a:pt x="71815" y="10835"/>
                  </a:moveTo>
                  <a:cubicBezTo>
                    <a:pt x="71988" y="10835"/>
                    <a:pt x="72255" y="10917"/>
                    <a:pt x="72622" y="11063"/>
                  </a:cubicBezTo>
                  <a:cubicBezTo>
                    <a:pt x="73135" y="11530"/>
                    <a:pt x="73229" y="11904"/>
                    <a:pt x="72902" y="12231"/>
                  </a:cubicBezTo>
                  <a:cubicBezTo>
                    <a:pt x="73509" y="12791"/>
                    <a:pt x="73509" y="13679"/>
                    <a:pt x="72995" y="14659"/>
                  </a:cubicBezTo>
                  <a:cubicBezTo>
                    <a:pt x="72668" y="14332"/>
                    <a:pt x="72201" y="14519"/>
                    <a:pt x="71874" y="14052"/>
                  </a:cubicBezTo>
                  <a:cubicBezTo>
                    <a:pt x="71781" y="13725"/>
                    <a:pt x="71594" y="13912"/>
                    <a:pt x="71734" y="12745"/>
                  </a:cubicBezTo>
                  <a:cubicBezTo>
                    <a:pt x="71828" y="12324"/>
                    <a:pt x="71828" y="11951"/>
                    <a:pt x="71641" y="11484"/>
                  </a:cubicBezTo>
                  <a:cubicBezTo>
                    <a:pt x="71499" y="11030"/>
                    <a:pt x="71547" y="10835"/>
                    <a:pt x="71815" y="10835"/>
                  </a:cubicBezTo>
                  <a:close/>
                  <a:moveTo>
                    <a:pt x="31851" y="12745"/>
                  </a:moveTo>
                  <a:lnTo>
                    <a:pt x="33486" y="13072"/>
                  </a:lnTo>
                  <a:cubicBezTo>
                    <a:pt x="34140" y="13539"/>
                    <a:pt x="34046" y="13679"/>
                    <a:pt x="33346" y="13725"/>
                  </a:cubicBezTo>
                  <a:cubicBezTo>
                    <a:pt x="33085" y="13689"/>
                    <a:pt x="32847" y="13671"/>
                    <a:pt x="32629" y="13671"/>
                  </a:cubicBezTo>
                  <a:cubicBezTo>
                    <a:pt x="31716" y="13671"/>
                    <a:pt x="31163" y="13999"/>
                    <a:pt x="30824" y="14753"/>
                  </a:cubicBezTo>
                  <a:cubicBezTo>
                    <a:pt x="30605" y="15080"/>
                    <a:pt x="30438" y="15275"/>
                    <a:pt x="30327" y="15275"/>
                  </a:cubicBezTo>
                  <a:cubicBezTo>
                    <a:pt x="30200" y="15275"/>
                    <a:pt x="30145" y="15023"/>
                    <a:pt x="30170" y="14426"/>
                  </a:cubicBezTo>
                  <a:cubicBezTo>
                    <a:pt x="30404" y="13352"/>
                    <a:pt x="31057" y="12838"/>
                    <a:pt x="31851" y="12745"/>
                  </a:cubicBezTo>
                  <a:close/>
                  <a:moveTo>
                    <a:pt x="71009" y="16105"/>
                  </a:moveTo>
                  <a:cubicBezTo>
                    <a:pt x="71057" y="16105"/>
                    <a:pt x="71080" y="16161"/>
                    <a:pt x="71080" y="16294"/>
                  </a:cubicBezTo>
                  <a:cubicBezTo>
                    <a:pt x="71080" y="16621"/>
                    <a:pt x="71080" y="16854"/>
                    <a:pt x="70987" y="17088"/>
                  </a:cubicBezTo>
                  <a:lnTo>
                    <a:pt x="70427" y="17088"/>
                  </a:lnTo>
                  <a:cubicBezTo>
                    <a:pt x="70427" y="16948"/>
                    <a:pt x="70520" y="16761"/>
                    <a:pt x="70520" y="16527"/>
                  </a:cubicBezTo>
                  <a:cubicBezTo>
                    <a:pt x="70760" y="16287"/>
                    <a:pt x="70923" y="16105"/>
                    <a:pt x="71009" y="16105"/>
                  </a:cubicBezTo>
                  <a:close/>
                  <a:moveTo>
                    <a:pt x="67901" y="16942"/>
                  </a:moveTo>
                  <a:cubicBezTo>
                    <a:pt x="67933" y="16942"/>
                    <a:pt x="67965" y="16944"/>
                    <a:pt x="67998" y="16948"/>
                  </a:cubicBezTo>
                  <a:cubicBezTo>
                    <a:pt x="68278" y="16994"/>
                    <a:pt x="68605" y="17228"/>
                    <a:pt x="68559" y="17415"/>
                  </a:cubicBezTo>
                  <a:cubicBezTo>
                    <a:pt x="68559" y="17612"/>
                    <a:pt x="68325" y="17810"/>
                    <a:pt x="68055" y="17810"/>
                  </a:cubicBezTo>
                  <a:cubicBezTo>
                    <a:pt x="68006" y="17810"/>
                    <a:pt x="67955" y="17803"/>
                    <a:pt x="67905" y="17788"/>
                  </a:cubicBezTo>
                  <a:cubicBezTo>
                    <a:pt x="67484" y="17788"/>
                    <a:pt x="67204" y="17555"/>
                    <a:pt x="67298" y="17321"/>
                  </a:cubicBezTo>
                  <a:cubicBezTo>
                    <a:pt x="67298" y="17151"/>
                    <a:pt x="67570" y="16942"/>
                    <a:pt x="67901" y="16942"/>
                  </a:cubicBezTo>
                  <a:close/>
                  <a:moveTo>
                    <a:pt x="64380" y="15091"/>
                  </a:moveTo>
                  <a:cubicBezTo>
                    <a:pt x="64530" y="15091"/>
                    <a:pt x="64705" y="15256"/>
                    <a:pt x="64729" y="15547"/>
                  </a:cubicBezTo>
                  <a:cubicBezTo>
                    <a:pt x="64869" y="16574"/>
                    <a:pt x="64729" y="17415"/>
                    <a:pt x="64215" y="17975"/>
                  </a:cubicBezTo>
                  <a:cubicBezTo>
                    <a:pt x="64115" y="18038"/>
                    <a:pt x="64005" y="18067"/>
                    <a:pt x="63903" y="18067"/>
                  </a:cubicBezTo>
                  <a:cubicBezTo>
                    <a:pt x="63623" y="18067"/>
                    <a:pt x="63403" y="17850"/>
                    <a:pt x="63608" y="17508"/>
                  </a:cubicBezTo>
                  <a:cubicBezTo>
                    <a:pt x="64169" y="16761"/>
                    <a:pt x="64309" y="16247"/>
                    <a:pt x="64169" y="15547"/>
                  </a:cubicBezTo>
                  <a:cubicBezTo>
                    <a:pt x="64124" y="15232"/>
                    <a:pt x="64241" y="15091"/>
                    <a:pt x="64380" y="15091"/>
                  </a:cubicBezTo>
                  <a:close/>
                  <a:moveTo>
                    <a:pt x="72668" y="17648"/>
                  </a:moveTo>
                  <a:cubicBezTo>
                    <a:pt x="72995" y="17648"/>
                    <a:pt x="73229" y="17882"/>
                    <a:pt x="73229" y="18115"/>
                  </a:cubicBezTo>
                  <a:cubicBezTo>
                    <a:pt x="73229" y="18319"/>
                    <a:pt x="72981" y="18451"/>
                    <a:pt x="72763" y="18451"/>
                  </a:cubicBezTo>
                  <a:cubicBezTo>
                    <a:pt x="72730" y="18451"/>
                    <a:pt x="72698" y="18448"/>
                    <a:pt x="72668" y="18442"/>
                  </a:cubicBezTo>
                  <a:cubicBezTo>
                    <a:pt x="72295" y="18442"/>
                    <a:pt x="72061" y="18209"/>
                    <a:pt x="72061" y="17975"/>
                  </a:cubicBezTo>
                  <a:cubicBezTo>
                    <a:pt x="72061" y="17835"/>
                    <a:pt x="72388" y="17648"/>
                    <a:pt x="72668" y="17648"/>
                  </a:cubicBezTo>
                  <a:close/>
                  <a:moveTo>
                    <a:pt x="35494" y="17555"/>
                  </a:moveTo>
                  <a:cubicBezTo>
                    <a:pt x="35587" y="17555"/>
                    <a:pt x="35821" y="17695"/>
                    <a:pt x="35821" y="18022"/>
                  </a:cubicBezTo>
                  <a:cubicBezTo>
                    <a:pt x="35821" y="18255"/>
                    <a:pt x="35587" y="18489"/>
                    <a:pt x="35494" y="18489"/>
                  </a:cubicBezTo>
                  <a:cubicBezTo>
                    <a:pt x="35260" y="18489"/>
                    <a:pt x="35120" y="18255"/>
                    <a:pt x="35120" y="18022"/>
                  </a:cubicBezTo>
                  <a:cubicBezTo>
                    <a:pt x="35120" y="17742"/>
                    <a:pt x="35260" y="17555"/>
                    <a:pt x="35494" y="17555"/>
                  </a:cubicBezTo>
                  <a:close/>
                  <a:moveTo>
                    <a:pt x="33050" y="14079"/>
                  </a:moveTo>
                  <a:cubicBezTo>
                    <a:pt x="33165" y="14079"/>
                    <a:pt x="33279" y="14086"/>
                    <a:pt x="33392" y="14099"/>
                  </a:cubicBezTo>
                  <a:cubicBezTo>
                    <a:pt x="33766" y="14426"/>
                    <a:pt x="33859" y="14706"/>
                    <a:pt x="33766" y="15080"/>
                  </a:cubicBezTo>
                  <a:cubicBezTo>
                    <a:pt x="32412" y="15080"/>
                    <a:pt x="31524" y="15874"/>
                    <a:pt x="30871" y="17135"/>
                  </a:cubicBezTo>
                  <a:cubicBezTo>
                    <a:pt x="31898" y="16060"/>
                    <a:pt x="32925" y="15313"/>
                    <a:pt x="34000" y="15313"/>
                  </a:cubicBezTo>
                  <a:cubicBezTo>
                    <a:pt x="34513" y="15453"/>
                    <a:pt x="34653" y="15874"/>
                    <a:pt x="34653" y="16201"/>
                  </a:cubicBezTo>
                  <a:cubicBezTo>
                    <a:pt x="34496" y="16148"/>
                    <a:pt x="34351" y="16122"/>
                    <a:pt x="34220" y="16122"/>
                  </a:cubicBezTo>
                  <a:cubicBezTo>
                    <a:pt x="34001" y="16122"/>
                    <a:pt x="33819" y="16195"/>
                    <a:pt x="33673" y="16341"/>
                  </a:cubicBezTo>
                  <a:cubicBezTo>
                    <a:pt x="33439" y="16714"/>
                    <a:pt x="32785" y="17181"/>
                    <a:pt x="31898" y="17788"/>
                  </a:cubicBezTo>
                  <a:cubicBezTo>
                    <a:pt x="32552" y="17648"/>
                    <a:pt x="33392" y="17321"/>
                    <a:pt x="34326" y="16668"/>
                  </a:cubicBezTo>
                  <a:cubicBezTo>
                    <a:pt x="34887" y="16808"/>
                    <a:pt x="34980" y="17135"/>
                    <a:pt x="34793" y="17695"/>
                  </a:cubicBezTo>
                  <a:cubicBezTo>
                    <a:pt x="34560" y="18069"/>
                    <a:pt x="34280" y="18349"/>
                    <a:pt x="33813" y="18396"/>
                  </a:cubicBezTo>
                  <a:cubicBezTo>
                    <a:pt x="33770" y="18392"/>
                    <a:pt x="33730" y="18391"/>
                    <a:pt x="33691" y="18391"/>
                  </a:cubicBezTo>
                  <a:cubicBezTo>
                    <a:pt x="33175" y="18391"/>
                    <a:pt x="32982" y="18685"/>
                    <a:pt x="33112" y="19423"/>
                  </a:cubicBezTo>
                  <a:cubicBezTo>
                    <a:pt x="33195" y="20082"/>
                    <a:pt x="33067" y="20402"/>
                    <a:pt x="32730" y="20402"/>
                  </a:cubicBezTo>
                  <a:cubicBezTo>
                    <a:pt x="32493" y="20402"/>
                    <a:pt x="32154" y="20245"/>
                    <a:pt x="31711" y="19937"/>
                  </a:cubicBezTo>
                  <a:lnTo>
                    <a:pt x="30497" y="18489"/>
                  </a:lnTo>
                  <a:cubicBezTo>
                    <a:pt x="29563" y="17555"/>
                    <a:pt x="29469" y="16808"/>
                    <a:pt x="29937" y="16107"/>
                  </a:cubicBezTo>
                  <a:lnTo>
                    <a:pt x="31057" y="14800"/>
                  </a:lnTo>
                  <a:cubicBezTo>
                    <a:pt x="31658" y="14319"/>
                    <a:pt x="32361" y="14079"/>
                    <a:pt x="33050" y="14079"/>
                  </a:cubicBezTo>
                  <a:close/>
                  <a:moveTo>
                    <a:pt x="69212" y="20544"/>
                  </a:moveTo>
                  <a:cubicBezTo>
                    <a:pt x="69353" y="20544"/>
                    <a:pt x="69446" y="20637"/>
                    <a:pt x="69446" y="20777"/>
                  </a:cubicBezTo>
                  <a:cubicBezTo>
                    <a:pt x="69446" y="20871"/>
                    <a:pt x="69353" y="20871"/>
                    <a:pt x="69212" y="20871"/>
                  </a:cubicBezTo>
                  <a:cubicBezTo>
                    <a:pt x="69166" y="20871"/>
                    <a:pt x="69026" y="20824"/>
                    <a:pt x="69026" y="20777"/>
                  </a:cubicBezTo>
                  <a:cubicBezTo>
                    <a:pt x="69026" y="20637"/>
                    <a:pt x="69166" y="20544"/>
                    <a:pt x="69212" y="20544"/>
                  </a:cubicBezTo>
                  <a:close/>
                  <a:moveTo>
                    <a:pt x="70888" y="17788"/>
                  </a:moveTo>
                  <a:cubicBezTo>
                    <a:pt x="70798" y="18574"/>
                    <a:pt x="70747" y="19544"/>
                    <a:pt x="70427" y="20917"/>
                  </a:cubicBezTo>
                  <a:cubicBezTo>
                    <a:pt x="70391" y="21044"/>
                    <a:pt x="70341" y="21093"/>
                    <a:pt x="70285" y="21093"/>
                  </a:cubicBezTo>
                  <a:cubicBezTo>
                    <a:pt x="70196" y="21093"/>
                    <a:pt x="70092" y="20967"/>
                    <a:pt x="70006" y="20824"/>
                  </a:cubicBezTo>
                  <a:cubicBezTo>
                    <a:pt x="70100" y="19797"/>
                    <a:pt x="70240" y="19003"/>
                    <a:pt x="70380" y="17788"/>
                  </a:cubicBezTo>
                  <a:close/>
                  <a:moveTo>
                    <a:pt x="94138" y="19970"/>
                  </a:moveTo>
                  <a:cubicBezTo>
                    <a:pt x="94215" y="19970"/>
                    <a:pt x="94297" y="19975"/>
                    <a:pt x="94384" y="19983"/>
                  </a:cubicBezTo>
                  <a:cubicBezTo>
                    <a:pt x="96720" y="20450"/>
                    <a:pt x="98774" y="20777"/>
                    <a:pt x="100035" y="21805"/>
                  </a:cubicBezTo>
                  <a:cubicBezTo>
                    <a:pt x="100604" y="22196"/>
                    <a:pt x="100388" y="22587"/>
                    <a:pt x="100026" y="22587"/>
                  </a:cubicBezTo>
                  <a:cubicBezTo>
                    <a:pt x="99913" y="22587"/>
                    <a:pt x="99785" y="22548"/>
                    <a:pt x="99662" y="22459"/>
                  </a:cubicBezTo>
                  <a:lnTo>
                    <a:pt x="98074" y="21665"/>
                  </a:lnTo>
                  <a:lnTo>
                    <a:pt x="98074" y="21665"/>
                  </a:lnTo>
                  <a:cubicBezTo>
                    <a:pt x="98110" y="21918"/>
                    <a:pt x="98041" y="22031"/>
                    <a:pt x="97891" y="22031"/>
                  </a:cubicBezTo>
                  <a:cubicBezTo>
                    <a:pt x="97655" y="22031"/>
                    <a:pt x="97216" y="21749"/>
                    <a:pt x="96673" y="21291"/>
                  </a:cubicBezTo>
                  <a:cubicBezTo>
                    <a:pt x="96455" y="21509"/>
                    <a:pt x="96219" y="21613"/>
                    <a:pt x="95967" y="21613"/>
                  </a:cubicBezTo>
                  <a:cubicBezTo>
                    <a:pt x="95517" y="21613"/>
                    <a:pt x="95017" y="21283"/>
                    <a:pt x="94478" y="20684"/>
                  </a:cubicBezTo>
                  <a:lnTo>
                    <a:pt x="94478" y="20684"/>
                  </a:lnTo>
                  <a:lnTo>
                    <a:pt x="94992" y="22178"/>
                  </a:lnTo>
                  <a:cubicBezTo>
                    <a:pt x="95042" y="22356"/>
                    <a:pt x="94969" y="22437"/>
                    <a:pt x="94870" y="22437"/>
                  </a:cubicBezTo>
                  <a:cubicBezTo>
                    <a:pt x="94786" y="22437"/>
                    <a:pt x="94682" y="22379"/>
                    <a:pt x="94618" y="22272"/>
                  </a:cubicBezTo>
                  <a:lnTo>
                    <a:pt x="93637" y="20964"/>
                  </a:lnTo>
                  <a:cubicBezTo>
                    <a:pt x="93129" y="20371"/>
                    <a:pt x="93389" y="19970"/>
                    <a:pt x="94138" y="19970"/>
                  </a:cubicBezTo>
                  <a:close/>
                  <a:moveTo>
                    <a:pt x="97013" y="22133"/>
                  </a:moveTo>
                  <a:cubicBezTo>
                    <a:pt x="97285" y="22133"/>
                    <a:pt x="97622" y="22490"/>
                    <a:pt x="97700" y="22879"/>
                  </a:cubicBezTo>
                  <a:cubicBezTo>
                    <a:pt x="97795" y="23162"/>
                    <a:pt x="97656" y="23318"/>
                    <a:pt x="97455" y="23318"/>
                  </a:cubicBezTo>
                  <a:cubicBezTo>
                    <a:pt x="97358" y="23318"/>
                    <a:pt x="97246" y="23282"/>
                    <a:pt x="97140" y="23206"/>
                  </a:cubicBezTo>
                  <a:cubicBezTo>
                    <a:pt x="96906" y="22972"/>
                    <a:pt x="96579" y="22412"/>
                    <a:pt x="96860" y="22178"/>
                  </a:cubicBezTo>
                  <a:cubicBezTo>
                    <a:pt x="96906" y="22147"/>
                    <a:pt x="96958" y="22133"/>
                    <a:pt x="97013" y="22133"/>
                  </a:cubicBezTo>
                  <a:close/>
                  <a:moveTo>
                    <a:pt x="36266" y="18724"/>
                  </a:moveTo>
                  <a:cubicBezTo>
                    <a:pt x="36875" y="18724"/>
                    <a:pt x="37502" y="18968"/>
                    <a:pt x="38109" y="19423"/>
                  </a:cubicBezTo>
                  <a:cubicBezTo>
                    <a:pt x="38903" y="19983"/>
                    <a:pt x="38670" y="20077"/>
                    <a:pt x="37782" y="20077"/>
                  </a:cubicBezTo>
                  <a:cubicBezTo>
                    <a:pt x="35167" y="20077"/>
                    <a:pt x="34186" y="21338"/>
                    <a:pt x="34607" y="23299"/>
                  </a:cubicBezTo>
                  <a:cubicBezTo>
                    <a:pt x="34750" y="23701"/>
                    <a:pt x="34629" y="23962"/>
                    <a:pt x="34416" y="23962"/>
                  </a:cubicBezTo>
                  <a:cubicBezTo>
                    <a:pt x="34283" y="23962"/>
                    <a:pt x="34115" y="23860"/>
                    <a:pt x="33953" y="23626"/>
                  </a:cubicBezTo>
                  <a:cubicBezTo>
                    <a:pt x="32972" y="22505"/>
                    <a:pt x="33159" y="21058"/>
                    <a:pt x="34280" y="19750"/>
                  </a:cubicBezTo>
                  <a:cubicBezTo>
                    <a:pt x="34880" y="19049"/>
                    <a:pt x="35562" y="18724"/>
                    <a:pt x="36266" y="18724"/>
                  </a:cubicBezTo>
                  <a:close/>
                  <a:moveTo>
                    <a:pt x="69809" y="14626"/>
                  </a:moveTo>
                  <a:cubicBezTo>
                    <a:pt x="70006" y="14626"/>
                    <a:pt x="70197" y="14637"/>
                    <a:pt x="70380" y="14659"/>
                  </a:cubicBezTo>
                  <a:cubicBezTo>
                    <a:pt x="72061" y="14893"/>
                    <a:pt x="73229" y="15407"/>
                    <a:pt x="73696" y="16154"/>
                  </a:cubicBezTo>
                  <a:lnTo>
                    <a:pt x="73696" y="16621"/>
                  </a:lnTo>
                  <a:lnTo>
                    <a:pt x="71267" y="17368"/>
                  </a:lnTo>
                  <a:lnTo>
                    <a:pt x="71407" y="15874"/>
                  </a:lnTo>
                  <a:cubicBezTo>
                    <a:pt x="71196" y="15803"/>
                    <a:pt x="71011" y="15767"/>
                    <a:pt x="70848" y="15767"/>
                  </a:cubicBezTo>
                  <a:cubicBezTo>
                    <a:pt x="70471" y="15767"/>
                    <a:pt x="70216" y="15963"/>
                    <a:pt x="70053" y="16387"/>
                  </a:cubicBezTo>
                  <a:lnTo>
                    <a:pt x="69960" y="16948"/>
                  </a:lnTo>
                  <a:cubicBezTo>
                    <a:pt x="69633" y="16808"/>
                    <a:pt x="69399" y="16574"/>
                    <a:pt x="69166" y="16247"/>
                  </a:cubicBezTo>
                  <a:cubicBezTo>
                    <a:pt x="69013" y="16117"/>
                    <a:pt x="68810" y="16077"/>
                    <a:pt x="68533" y="16077"/>
                  </a:cubicBezTo>
                  <a:cubicBezTo>
                    <a:pt x="68215" y="16077"/>
                    <a:pt x="67799" y="16129"/>
                    <a:pt x="67251" y="16154"/>
                  </a:cubicBezTo>
                  <a:cubicBezTo>
                    <a:pt x="67017" y="16154"/>
                    <a:pt x="66737" y="16107"/>
                    <a:pt x="66597" y="16107"/>
                  </a:cubicBezTo>
                  <a:lnTo>
                    <a:pt x="67017" y="16761"/>
                  </a:lnTo>
                  <a:cubicBezTo>
                    <a:pt x="66737" y="16994"/>
                    <a:pt x="66457" y="17368"/>
                    <a:pt x="66177" y="17835"/>
                  </a:cubicBezTo>
                  <a:cubicBezTo>
                    <a:pt x="66504" y="17835"/>
                    <a:pt x="66831" y="17835"/>
                    <a:pt x="67064" y="17975"/>
                  </a:cubicBezTo>
                  <a:cubicBezTo>
                    <a:pt x="67512" y="18265"/>
                    <a:pt x="67961" y="18377"/>
                    <a:pt x="68400" y="18377"/>
                  </a:cubicBezTo>
                  <a:cubicBezTo>
                    <a:pt x="68740" y="18377"/>
                    <a:pt x="69074" y="18310"/>
                    <a:pt x="69399" y="18209"/>
                  </a:cubicBezTo>
                  <a:lnTo>
                    <a:pt x="69399" y="20217"/>
                  </a:lnTo>
                  <a:lnTo>
                    <a:pt x="68979" y="20310"/>
                  </a:lnTo>
                  <a:cubicBezTo>
                    <a:pt x="68605" y="20450"/>
                    <a:pt x="68512" y="20871"/>
                    <a:pt x="68839" y="21058"/>
                  </a:cubicBezTo>
                  <a:lnTo>
                    <a:pt x="70100" y="21665"/>
                  </a:lnTo>
                  <a:cubicBezTo>
                    <a:pt x="70170" y="21697"/>
                    <a:pt x="70235" y="21711"/>
                    <a:pt x="70296" y="21711"/>
                  </a:cubicBezTo>
                  <a:cubicBezTo>
                    <a:pt x="70673" y="21711"/>
                    <a:pt x="70847" y="21140"/>
                    <a:pt x="70847" y="20777"/>
                  </a:cubicBezTo>
                  <a:lnTo>
                    <a:pt x="71174" y="18442"/>
                  </a:lnTo>
                  <a:lnTo>
                    <a:pt x="72201" y="18863"/>
                  </a:lnTo>
                  <a:cubicBezTo>
                    <a:pt x="72306" y="18889"/>
                    <a:pt x="72403" y="18900"/>
                    <a:pt x="72499" y="18900"/>
                  </a:cubicBezTo>
                  <a:cubicBezTo>
                    <a:pt x="72746" y="18900"/>
                    <a:pt x="72986" y="18823"/>
                    <a:pt x="73322" y="18722"/>
                  </a:cubicBezTo>
                  <a:lnTo>
                    <a:pt x="73322" y="20544"/>
                  </a:lnTo>
                  <a:lnTo>
                    <a:pt x="72949" y="21058"/>
                  </a:lnTo>
                  <a:cubicBezTo>
                    <a:pt x="72949" y="21618"/>
                    <a:pt x="72808" y="21992"/>
                    <a:pt x="72341" y="22178"/>
                  </a:cubicBezTo>
                  <a:cubicBezTo>
                    <a:pt x="72341" y="22879"/>
                    <a:pt x="72248" y="23299"/>
                    <a:pt x="72014" y="23393"/>
                  </a:cubicBezTo>
                  <a:cubicBezTo>
                    <a:pt x="71267" y="24233"/>
                    <a:pt x="71034" y="24840"/>
                    <a:pt x="70146" y="25541"/>
                  </a:cubicBezTo>
                  <a:cubicBezTo>
                    <a:pt x="69929" y="25577"/>
                    <a:pt x="69733" y="25599"/>
                    <a:pt x="69547" y="25599"/>
                  </a:cubicBezTo>
                  <a:cubicBezTo>
                    <a:pt x="69253" y="25599"/>
                    <a:pt x="68985" y="25544"/>
                    <a:pt x="68699" y="25401"/>
                  </a:cubicBezTo>
                  <a:cubicBezTo>
                    <a:pt x="68092" y="25027"/>
                    <a:pt x="67578" y="24607"/>
                    <a:pt x="67251" y="24187"/>
                  </a:cubicBezTo>
                  <a:lnTo>
                    <a:pt x="66831" y="24046"/>
                  </a:lnTo>
                  <a:lnTo>
                    <a:pt x="66924" y="23393"/>
                  </a:lnTo>
                  <a:lnTo>
                    <a:pt x="66504" y="23299"/>
                  </a:lnTo>
                  <a:lnTo>
                    <a:pt x="66644" y="22739"/>
                  </a:lnTo>
                  <a:lnTo>
                    <a:pt x="66037" y="22645"/>
                  </a:lnTo>
                  <a:lnTo>
                    <a:pt x="66270" y="22038"/>
                  </a:lnTo>
                  <a:lnTo>
                    <a:pt x="65803" y="21758"/>
                  </a:lnTo>
                  <a:lnTo>
                    <a:pt x="66177" y="20777"/>
                  </a:lnTo>
                  <a:lnTo>
                    <a:pt x="65710" y="20637"/>
                  </a:lnTo>
                  <a:lnTo>
                    <a:pt x="66270" y="19843"/>
                  </a:lnTo>
                  <a:lnTo>
                    <a:pt x="65430" y="19843"/>
                  </a:lnTo>
                  <a:lnTo>
                    <a:pt x="66037" y="19423"/>
                  </a:lnTo>
                  <a:lnTo>
                    <a:pt x="65383" y="19283"/>
                  </a:lnTo>
                  <a:cubicBezTo>
                    <a:pt x="65243" y="17462"/>
                    <a:pt x="65523" y="16107"/>
                    <a:pt x="66364" y="15173"/>
                  </a:cubicBezTo>
                  <a:cubicBezTo>
                    <a:pt x="67614" y="14900"/>
                    <a:pt x="68799" y="14626"/>
                    <a:pt x="69809" y="14626"/>
                  </a:cubicBezTo>
                  <a:close/>
                  <a:moveTo>
                    <a:pt x="56276" y="23533"/>
                  </a:moveTo>
                  <a:cubicBezTo>
                    <a:pt x="57957" y="23673"/>
                    <a:pt x="59592" y="24327"/>
                    <a:pt x="61180" y="25214"/>
                  </a:cubicBezTo>
                  <a:cubicBezTo>
                    <a:pt x="61247" y="25383"/>
                    <a:pt x="61291" y="25503"/>
                    <a:pt x="61203" y="25503"/>
                  </a:cubicBezTo>
                  <a:cubicBezTo>
                    <a:pt x="61169" y="25503"/>
                    <a:pt x="61117" y="25486"/>
                    <a:pt x="61040" y="25447"/>
                  </a:cubicBezTo>
                  <a:cubicBezTo>
                    <a:pt x="60479" y="24980"/>
                    <a:pt x="59919" y="24747"/>
                    <a:pt x="59499" y="24747"/>
                  </a:cubicBezTo>
                  <a:cubicBezTo>
                    <a:pt x="59580" y="25361"/>
                    <a:pt x="59590" y="25652"/>
                    <a:pt x="59372" y="25652"/>
                  </a:cubicBezTo>
                  <a:cubicBezTo>
                    <a:pt x="59341" y="25652"/>
                    <a:pt x="59306" y="25646"/>
                    <a:pt x="59265" y="25634"/>
                  </a:cubicBezTo>
                  <a:cubicBezTo>
                    <a:pt x="58817" y="24841"/>
                    <a:pt x="58419" y="24557"/>
                    <a:pt x="58054" y="24557"/>
                  </a:cubicBezTo>
                  <a:cubicBezTo>
                    <a:pt x="57924" y="24557"/>
                    <a:pt x="57799" y="24593"/>
                    <a:pt x="57677" y="24654"/>
                  </a:cubicBezTo>
                  <a:cubicBezTo>
                    <a:pt x="57575" y="24722"/>
                    <a:pt x="57497" y="24765"/>
                    <a:pt x="57408" y="24765"/>
                  </a:cubicBezTo>
                  <a:cubicBezTo>
                    <a:pt x="57375" y="24765"/>
                    <a:pt x="57341" y="24759"/>
                    <a:pt x="57304" y="24747"/>
                  </a:cubicBezTo>
                  <a:cubicBezTo>
                    <a:pt x="57044" y="24141"/>
                    <a:pt x="56855" y="23909"/>
                    <a:pt x="56694" y="23909"/>
                  </a:cubicBezTo>
                  <a:cubicBezTo>
                    <a:pt x="56594" y="23909"/>
                    <a:pt x="56505" y="23997"/>
                    <a:pt x="56416" y="24140"/>
                  </a:cubicBezTo>
                  <a:cubicBezTo>
                    <a:pt x="55949" y="23766"/>
                    <a:pt x="55949" y="23533"/>
                    <a:pt x="56276" y="23533"/>
                  </a:cubicBezTo>
                  <a:close/>
                  <a:moveTo>
                    <a:pt x="72373" y="24175"/>
                  </a:moveTo>
                  <a:cubicBezTo>
                    <a:pt x="72619" y="24175"/>
                    <a:pt x="72662" y="24540"/>
                    <a:pt x="72481" y="24794"/>
                  </a:cubicBezTo>
                  <a:cubicBezTo>
                    <a:pt x="72014" y="25354"/>
                    <a:pt x="71641" y="25354"/>
                    <a:pt x="71267" y="26008"/>
                  </a:cubicBezTo>
                  <a:cubicBezTo>
                    <a:pt x="71174" y="25447"/>
                    <a:pt x="71407" y="24794"/>
                    <a:pt x="72108" y="24280"/>
                  </a:cubicBezTo>
                  <a:cubicBezTo>
                    <a:pt x="72213" y="24206"/>
                    <a:pt x="72302" y="24175"/>
                    <a:pt x="72373" y="24175"/>
                  </a:cubicBezTo>
                  <a:close/>
                  <a:moveTo>
                    <a:pt x="63877" y="19192"/>
                  </a:moveTo>
                  <a:cubicBezTo>
                    <a:pt x="63985" y="19192"/>
                    <a:pt x="64108" y="19331"/>
                    <a:pt x="64169" y="19656"/>
                  </a:cubicBezTo>
                  <a:cubicBezTo>
                    <a:pt x="64682" y="21758"/>
                    <a:pt x="65616" y="23673"/>
                    <a:pt x="67625" y="25588"/>
                  </a:cubicBezTo>
                  <a:cubicBezTo>
                    <a:pt x="68200" y="26035"/>
                    <a:pt x="67944" y="26439"/>
                    <a:pt x="67499" y="26439"/>
                  </a:cubicBezTo>
                  <a:cubicBezTo>
                    <a:pt x="67295" y="26439"/>
                    <a:pt x="67051" y="26354"/>
                    <a:pt x="66831" y="26148"/>
                  </a:cubicBezTo>
                  <a:cubicBezTo>
                    <a:pt x="64776" y="24420"/>
                    <a:pt x="64169" y="22038"/>
                    <a:pt x="63702" y="19797"/>
                  </a:cubicBezTo>
                  <a:cubicBezTo>
                    <a:pt x="63622" y="19427"/>
                    <a:pt x="63737" y="19192"/>
                    <a:pt x="63877" y="19192"/>
                  </a:cubicBezTo>
                  <a:close/>
                  <a:moveTo>
                    <a:pt x="87813" y="25753"/>
                  </a:moveTo>
                  <a:cubicBezTo>
                    <a:pt x="88158" y="25753"/>
                    <a:pt x="88511" y="25775"/>
                    <a:pt x="88874" y="25821"/>
                  </a:cubicBezTo>
                  <a:cubicBezTo>
                    <a:pt x="90192" y="25957"/>
                    <a:pt x="90227" y="26757"/>
                    <a:pt x="89540" y="26757"/>
                  </a:cubicBezTo>
                  <a:cubicBezTo>
                    <a:pt x="89521" y="26757"/>
                    <a:pt x="89501" y="26756"/>
                    <a:pt x="89481" y="26755"/>
                  </a:cubicBezTo>
                  <a:cubicBezTo>
                    <a:pt x="88774" y="26648"/>
                    <a:pt x="88083" y="26586"/>
                    <a:pt x="87400" y="26586"/>
                  </a:cubicBezTo>
                  <a:cubicBezTo>
                    <a:pt x="86007" y="26586"/>
                    <a:pt x="84649" y="26844"/>
                    <a:pt x="83270" y="27502"/>
                  </a:cubicBezTo>
                  <a:cubicBezTo>
                    <a:pt x="83046" y="27608"/>
                    <a:pt x="82900" y="27650"/>
                    <a:pt x="82816" y="27650"/>
                  </a:cubicBezTo>
                  <a:cubicBezTo>
                    <a:pt x="82603" y="27650"/>
                    <a:pt x="82794" y="27377"/>
                    <a:pt x="83129" y="27175"/>
                  </a:cubicBezTo>
                  <a:cubicBezTo>
                    <a:pt x="84533" y="26318"/>
                    <a:pt x="86067" y="25753"/>
                    <a:pt x="87813" y="25753"/>
                  </a:cubicBezTo>
                  <a:close/>
                  <a:moveTo>
                    <a:pt x="81635" y="22879"/>
                  </a:moveTo>
                  <a:cubicBezTo>
                    <a:pt x="81874" y="22947"/>
                    <a:pt x="82189" y="22991"/>
                    <a:pt x="82560" y="22991"/>
                  </a:cubicBezTo>
                  <a:cubicBezTo>
                    <a:pt x="82696" y="22991"/>
                    <a:pt x="82839" y="22985"/>
                    <a:pt x="82989" y="22972"/>
                  </a:cubicBezTo>
                  <a:lnTo>
                    <a:pt x="82989" y="22972"/>
                  </a:lnTo>
                  <a:cubicBezTo>
                    <a:pt x="83643" y="23299"/>
                    <a:pt x="83363" y="23626"/>
                    <a:pt x="82662" y="23766"/>
                  </a:cubicBezTo>
                  <a:cubicBezTo>
                    <a:pt x="82485" y="23618"/>
                    <a:pt x="82308" y="23527"/>
                    <a:pt x="82118" y="23527"/>
                  </a:cubicBezTo>
                  <a:cubicBezTo>
                    <a:pt x="82009" y="23527"/>
                    <a:pt x="81895" y="23558"/>
                    <a:pt x="81775" y="23626"/>
                  </a:cubicBezTo>
                  <a:cubicBezTo>
                    <a:pt x="81121" y="23766"/>
                    <a:pt x="81028" y="24233"/>
                    <a:pt x="80561" y="24420"/>
                  </a:cubicBezTo>
                  <a:lnTo>
                    <a:pt x="80234" y="23953"/>
                  </a:lnTo>
                  <a:cubicBezTo>
                    <a:pt x="79347" y="24513"/>
                    <a:pt x="78739" y="26195"/>
                    <a:pt x="78039" y="27035"/>
                  </a:cubicBezTo>
                  <a:lnTo>
                    <a:pt x="77899" y="26241"/>
                  </a:lnTo>
                  <a:cubicBezTo>
                    <a:pt x="77479" y="26335"/>
                    <a:pt x="77152" y="27269"/>
                    <a:pt x="76451" y="27829"/>
                  </a:cubicBezTo>
                  <a:cubicBezTo>
                    <a:pt x="76545" y="27222"/>
                    <a:pt x="76404" y="26895"/>
                    <a:pt x="76171" y="26895"/>
                  </a:cubicBezTo>
                  <a:cubicBezTo>
                    <a:pt x="75316" y="27501"/>
                    <a:pt x="74597" y="27835"/>
                    <a:pt x="74200" y="27835"/>
                  </a:cubicBezTo>
                  <a:cubicBezTo>
                    <a:pt x="74077" y="27835"/>
                    <a:pt x="73985" y="27802"/>
                    <a:pt x="73929" y="27736"/>
                  </a:cubicBezTo>
                  <a:cubicBezTo>
                    <a:pt x="73929" y="27175"/>
                    <a:pt x="75844" y="25774"/>
                    <a:pt x="78459" y="24093"/>
                  </a:cubicBezTo>
                  <a:cubicBezTo>
                    <a:pt x="79580" y="23206"/>
                    <a:pt x="80654" y="22879"/>
                    <a:pt x="81635" y="22879"/>
                  </a:cubicBezTo>
                  <a:close/>
                  <a:moveTo>
                    <a:pt x="105357" y="21876"/>
                  </a:moveTo>
                  <a:cubicBezTo>
                    <a:pt x="106070" y="21876"/>
                    <a:pt x="106830" y="22031"/>
                    <a:pt x="107694" y="22505"/>
                  </a:cubicBezTo>
                  <a:lnTo>
                    <a:pt x="108769" y="23720"/>
                  </a:lnTo>
                  <a:cubicBezTo>
                    <a:pt x="109207" y="24783"/>
                    <a:pt x="109100" y="25470"/>
                    <a:pt x="108700" y="25470"/>
                  </a:cubicBezTo>
                  <a:cubicBezTo>
                    <a:pt x="108504" y="25470"/>
                    <a:pt x="108236" y="25304"/>
                    <a:pt x="107928" y="24934"/>
                  </a:cubicBezTo>
                  <a:cubicBezTo>
                    <a:pt x="107508" y="24280"/>
                    <a:pt x="107834" y="23673"/>
                    <a:pt x="106714" y="23159"/>
                  </a:cubicBezTo>
                  <a:lnTo>
                    <a:pt x="106714" y="23159"/>
                  </a:lnTo>
                  <a:cubicBezTo>
                    <a:pt x="107321" y="24280"/>
                    <a:pt x="107741" y="25401"/>
                    <a:pt x="107741" y="26708"/>
                  </a:cubicBezTo>
                  <a:cubicBezTo>
                    <a:pt x="108853" y="27732"/>
                    <a:pt x="108645" y="28261"/>
                    <a:pt x="108220" y="28261"/>
                  </a:cubicBezTo>
                  <a:cubicBezTo>
                    <a:pt x="107966" y="28261"/>
                    <a:pt x="107635" y="28073"/>
                    <a:pt x="107461" y="27689"/>
                  </a:cubicBezTo>
                  <a:lnTo>
                    <a:pt x="106760" y="24560"/>
                  </a:lnTo>
                  <a:lnTo>
                    <a:pt x="106760" y="24560"/>
                  </a:lnTo>
                  <a:cubicBezTo>
                    <a:pt x="106900" y="26101"/>
                    <a:pt x="106994" y="27222"/>
                    <a:pt x="106760" y="27222"/>
                  </a:cubicBezTo>
                  <a:cubicBezTo>
                    <a:pt x="106247" y="27222"/>
                    <a:pt x="106527" y="26195"/>
                    <a:pt x="106340" y="24887"/>
                  </a:cubicBezTo>
                  <a:cubicBezTo>
                    <a:pt x="106200" y="24373"/>
                    <a:pt x="106013" y="23346"/>
                    <a:pt x="105733" y="23299"/>
                  </a:cubicBezTo>
                  <a:cubicBezTo>
                    <a:pt x="105289" y="23151"/>
                    <a:pt x="104850" y="23102"/>
                    <a:pt x="104426" y="23102"/>
                  </a:cubicBezTo>
                  <a:cubicBezTo>
                    <a:pt x="103645" y="23102"/>
                    <a:pt x="102912" y="23269"/>
                    <a:pt x="102277" y="23299"/>
                  </a:cubicBezTo>
                  <a:cubicBezTo>
                    <a:pt x="102593" y="23290"/>
                    <a:pt x="102890" y="23285"/>
                    <a:pt x="103165" y="23285"/>
                  </a:cubicBezTo>
                  <a:cubicBezTo>
                    <a:pt x="104353" y="23285"/>
                    <a:pt x="105149" y="23387"/>
                    <a:pt x="105453" y="23766"/>
                  </a:cubicBezTo>
                  <a:cubicBezTo>
                    <a:pt x="106013" y="24513"/>
                    <a:pt x="106060" y="25354"/>
                    <a:pt x="105826" y="26101"/>
                  </a:cubicBezTo>
                  <a:cubicBezTo>
                    <a:pt x="105670" y="26355"/>
                    <a:pt x="105539" y="26478"/>
                    <a:pt x="105439" y="26478"/>
                  </a:cubicBezTo>
                  <a:cubicBezTo>
                    <a:pt x="105299" y="26478"/>
                    <a:pt x="105219" y="26237"/>
                    <a:pt x="105219" y="25774"/>
                  </a:cubicBezTo>
                  <a:lnTo>
                    <a:pt x="104986" y="24794"/>
                  </a:lnTo>
                  <a:cubicBezTo>
                    <a:pt x="104913" y="24393"/>
                    <a:pt x="104527" y="24248"/>
                    <a:pt x="103962" y="24248"/>
                  </a:cubicBezTo>
                  <a:cubicBezTo>
                    <a:pt x="103803" y="24248"/>
                    <a:pt x="103629" y="24259"/>
                    <a:pt x="103445" y="24280"/>
                  </a:cubicBezTo>
                  <a:cubicBezTo>
                    <a:pt x="103180" y="24324"/>
                    <a:pt x="102916" y="24368"/>
                    <a:pt x="102647" y="24368"/>
                  </a:cubicBezTo>
                  <a:cubicBezTo>
                    <a:pt x="102345" y="24368"/>
                    <a:pt x="102038" y="24313"/>
                    <a:pt x="101717" y="24140"/>
                  </a:cubicBezTo>
                  <a:cubicBezTo>
                    <a:pt x="101483" y="24000"/>
                    <a:pt x="100923" y="23766"/>
                    <a:pt x="101623" y="23579"/>
                  </a:cubicBezTo>
                  <a:cubicBezTo>
                    <a:pt x="100829" y="23112"/>
                    <a:pt x="101156" y="22459"/>
                    <a:pt x="101717" y="22412"/>
                  </a:cubicBezTo>
                  <a:cubicBezTo>
                    <a:pt x="102996" y="22352"/>
                    <a:pt x="104105" y="21876"/>
                    <a:pt x="105357" y="21876"/>
                  </a:cubicBezTo>
                  <a:close/>
                  <a:moveTo>
                    <a:pt x="81596" y="24820"/>
                  </a:moveTo>
                  <a:cubicBezTo>
                    <a:pt x="82173" y="24820"/>
                    <a:pt x="82195" y="25061"/>
                    <a:pt x="81635" y="25541"/>
                  </a:cubicBezTo>
                  <a:lnTo>
                    <a:pt x="80561" y="26055"/>
                  </a:lnTo>
                  <a:cubicBezTo>
                    <a:pt x="80701" y="26615"/>
                    <a:pt x="80047" y="27969"/>
                    <a:pt x="79580" y="28063"/>
                  </a:cubicBezTo>
                  <a:cubicBezTo>
                    <a:pt x="79567" y="28066"/>
                    <a:pt x="79556" y="28067"/>
                    <a:pt x="79545" y="28067"/>
                  </a:cubicBezTo>
                  <a:cubicBezTo>
                    <a:pt x="79324" y="28067"/>
                    <a:pt x="79421" y="27460"/>
                    <a:pt x="79294" y="27460"/>
                  </a:cubicBezTo>
                  <a:cubicBezTo>
                    <a:pt x="79241" y="27460"/>
                    <a:pt x="79147" y="27568"/>
                    <a:pt x="78973" y="27876"/>
                  </a:cubicBezTo>
                  <a:lnTo>
                    <a:pt x="77712" y="28997"/>
                  </a:lnTo>
                  <a:cubicBezTo>
                    <a:pt x="77587" y="29036"/>
                    <a:pt x="77485" y="29052"/>
                    <a:pt x="77402" y="29052"/>
                  </a:cubicBezTo>
                  <a:cubicBezTo>
                    <a:pt x="77002" y="29052"/>
                    <a:pt x="77069" y="28670"/>
                    <a:pt x="77354" y="28670"/>
                  </a:cubicBezTo>
                  <a:cubicBezTo>
                    <a:pt x="77428" y="28670"/>
                    <a:pt x="77518" y="28696"/>
                    <a:pt x="77619" y="28763"/>
                  </a:cubicBezTo>
                  <a:lnTo>
                    <a:pt x="78506" y="27549"/>
                  </a:lnTo>
                  <a:cubicBezTo>
                    <a:pt x="79300" y="26428"/>
                    <a:pt x="80281" y="25588"/>
                    <a:pt x="81261" y="24840"/>
                  </a:cubicBezTo>
                  <a:cubicBezTo>
                    <a:pt x="81388" y="24827"/>
                    <a:pt x="81500" y="24820"/>
                    <a:pt x="81596" y="24820"/>
                  </a:cubicBezTo>
                  <a:close/>
                  <a:moveTo>
                    <a:pt x="75063" y="28120"/>
                  </a:moveTo>
                  <a:cubicBezTo>
                    <a:pt x="75112" y="28120"/>
                    <a:pt x="75154" y="28132"/>
                    <a:pt x="75190" y="28156"/>
                  </a:cubicBezTo>
                  <a:cubicBezTo>
                    <a:pt x="75284" y="28296"/>
                    <a:pt x="75190" y="28530"/>
                    <a:pt x="74957" y="28857"/>
                  </a:cubicBezTo>
                  <a:cubicBezTo>
                    <a:pt x="74776" y="29038"/>
                    <a:pt x="74567" y="29106"/>
                    <a:pt x="74395" y="29106"/>
                  </a:cubicBezTo>
                  <a:cubicBezTo>
                    <a:pt x="74345" y="29106"/>
                    <a:pt x="74298" y="29101"/>
                    <a:pt x="74256" y="29090"/>
                  </a:cubicBezTo>
                  <a:cubicBezTo>
                    <a:pt x="74163" y="28950"/>
                    <a:pt x="74256" y="28623"/>
                    <a:pt x="74490" y="28390"/>
                  </a:cubicBezTo>
                  <a:cubicBezTo>
                    <a:pt x="74732" y="28216"/>
                    <a:pt x="74923" y="28120"/>
                    <a:pt x="75063" y="28120"/>
                  </a:cubicBezTo>
                  <a:close/>
                  <a:moveTo>
                    <a:pt x="50761" y="22843"/>
                  </a:moveTo>
                  <a:cubicBezTo>
                    <a:pt x="51336" y="22843"/>
                    <a:pt x="51929" y="22972"/>
                    <a:pt x="52540" y="23252"/>
                  </a:cubicBezTo>
                  <a:cubicBezTo>
                    <a:pt x="54595" y="24467"/>
                    <a:pt x="55342" y="24140"/>
                    <a:pt x="57117" y="25494"/>
                  </a:cubicBezTo>
                  <a:cubicBezTo>
                    <a:pt x="58564" y="26615"/>
                    <a:pt x="60759" y="27596"/>
                    <a:pt x="63281" y="28483"/>
                  </a:cubicBezTo>
                  <a:cubicBezTo>
                    <a:pt x="63748" y="28623"/>
                    <a:pt x="63655" y="28857"/>
                    <a:pt x="62954" y="29230"/>
                  </a:cubicBezTo>
                  <a:cubicBezTo>
                    <a:pt x="62276" y="28787"/>
                    <a:pt x="61685" y="28431"/>
                    <a:pt x="61434" y="28431"/>
                  </a:cubicBezTo>
                  <a:cubicBezTo>
                    <a:pt x="61236" y="28431"/>
                    <a:pt x="61250" y="28653"/>
                    <a:pt x="61600" y="29230"/>
                  </a:cubicBezTo>
                  <a:cubicBezTo>
                    <a:pt x="61563" y="29255"/>
                    <a:pt x="61522" y="29267"/>
                    <a:pt x="61479" y="29267"/>
                  </a:cubicBezTo>
                  <a:cubicBezTo>
                    <a:pt x="61363" y="29267"/>
                    <a:pt x="61236" y="29180"/>
                    <a:pt x="61133" y="29043"/>
                  </a:cubicBezTo>
                  <a:cubicBezTo>
                    <a:pt x="59827" y="27873"/>
                    <a:pt x="58782" y="27266"/>
                    <a:pt x="58039" y="27266"/>
                  </a:cubicBezTo>
                  <a:cubicBezTo>
                    <a:pt x="58011" y="27266"/>
                    <a:pt x="57984" y="27267"/>
                    <a:pt x="57957" y="27269"/>
                  </a:cubicBezTo>
                  <a:cubicBezTo>
                    <a:pt x="57420" y="26604"/>
                    <a:pt x="57037" y="26275"/>
                    <a:pt x="56839" y="26275"/>
                  </a:cubicBezTo>
                  <a:cubicBezTo>
                    <a:pt x="56675" y="26275"/>
                    <a:pt x="56638" y="26499"/>
                    <a:pt x="56743" y="26942"/>
                  </a:cubicBezTo>
                  <a:cubicBezTo>
                    <a:pt x="56705" y="27095"/>
                    <a:pt x="56659" y="27162"/>
                    <a:pt x="56595" y="27162"/>
                  </a:cubicBezTo>
                  <a:cubicBezTo>
                    <a:pt x="56504" y="27162"/>
                    <a:pt x="56376" y="27023"/>
                    <a:pt x="56183" y="26802"/>
                  </a:cubicBezTo>
                  <a:cubicBezTo>
                    <a:pt x="55535" y="25857"/>
                    <a:pt x="55090" y="25381"/>
                    <a:pt x="54848" y="25381"/>
                  </a:cubicBezTo>
                  <a:cubicBezTo>
                    <a:pt x="54671" y="25381"/>
                    <a:pt x="54602" y="25635"/>
                    <a:pt x="54642" y="26148"/>
                  </a:cubicBezTo>
                  <a:cubicBezTo>
                    <a:pt x="54642" y="26251"/>
                    <a:pt x="54614" y="26309"/>
                    <a:pt x="54556" y="26309"/>
                  </a:cubicBezTo>
                  <a:cubicBezTo>
                    <a:pt x="54481" y="26309"/>
                    <a:pt x="54357" y="26217"/>
                    <a:pt x="54175" y="26008"/>
                  </a:cubicBezTo>
                  <a:cubicBezTo>
                    <a:pt x="53668" y="25091"/>
                    <a:pt x="53361" y="24623"/>
                    <a:pt x="53246" y="24623"/>
                  </a:cubicBezTo>
                  <a:cubicBezTo>
                    <a:pt x="53140" y="24623"/>
                    <a:pt x="53202" y="25033"/>
                    <a:pt x="53427" y="25868"/>
                  </a:cubicBezTo>
                  <a:cubicBezTo>
                    <a:pt x="53389" y="25926"/>
                    <a:pt x="53326" y="25960"/>
                    <a:pt x="53249" y="25960"/>
                  </a:cubicBezTo>
                  <a:cubicBezTo>
                    <a:pt x="53140" y="25960"/>
                    <a:pt x="53004" y="25892"/>
                    <a:pt x="52867" y="25728"/>
                  </a:cubicBezTo>
                  <a:cubicBezTo>
                    <a:pt x="52416" y="24851"/>
                    <a:pt x="52194" y="24485"/>
                    <a:pt x="52084" y="24485"/>
                  </a:cubicBezTo>
                  <a:cubicBezTo>
                    <a:pt x="51990" y="24485"/>
                    <a:pt x="51980" y="24759"/>
                    <a:pt x="51980" y="25214"/>
                  </a:cubicBezTo>
                  <a:cubicBezTo>
                    <a:pt x="51321" y="24296"/>
                    <a:pt x="50923" y="23912"/>
                    <a:pt x="50726" y="23912"/>
                  </a:cubicBezTo>
                  <a:cubicBezTo>
                    <a:pt x="50532" y="23912"/>
                    <a:pt x="50533" y="24285"/>
                    <a:pt x="50672" y="24887"/>
                  </a:cubicBezTo>
                  <a:cubicBezTo>
                    <a:pt x="50215" y="24227"/>
                    <a:pt x="49896" y="23912"/>
                    <a:pt x="49700" y="23912"/>
                  </a:cubicBezTo>
                  <a:cubicBezTo>
                    <a:pt x="49536" y="23912"/>
                    <a:pt x="49458" y="24134"/>
                    <a:pt x="49458" y="24560"/>
                  </a:cubicBezTo>
                  <a:cubicBezTo>
                    <a:pt x="49100" y="24226"/>
                    <a:pt x="48791" y="24087"/>
                    <a:pt x="48499" y="24087"/>
                  </a:cubicBezTo>
                  <a:cubicBezTo>
                    <a:pt x="48220" y="24087"/>
                    <a:pt x="47957" y="24214"/>
                    <a:pt x="47683" y="24420"/>
                  </a:cubicBezTo>
                  <a:cubicBezTo>
                    <a:pt x="47403" y="24420"/>
                    <a:pt x="47403" y="24233"/>
                    <a:pt x="47776" y="24000"/>
                  </a:cubicBezTo>
                  <a:cubicBezTo>
                    <a:pt x="48713" y="23275"/>
                    <a:pt x="49707" y="22843"/>
                    <a:pt x="50761" y="22843"/>
                  </a:cubicBezTo>
                  <a:close/>
                  <a:moveTo>
                    <a:pt x="48107" y="25747"/>
                  </a:moveTo>
                  <a:cubicBezTo>
                    <a:pt x="50349" y="25747"/>
                    <a:pt x="52862" y="26350"/>
                    <a:pt x="55716" y="27876"/>
                  </a:cubicBezTo>
                  <a:cubicBezTo>
                    <a:pt x="58571" y="29454"/>
                    <a:pt x="61276" y="30790"/>
                    <a:pt x="63853" y="30790"/>
                  </a:cubicBezTo>
                  <a:cubicBezTo>
                    <a:pt x="64479" y="30790"/>
                    <a:pt x="65098" y="30711"/>
                    <a:pt x="65710" y="30538"/>
                  </a:cubicBezTo>
                  <a:cubicBezTo>
                    <a:pt x="65787" y="30520"/>
                    <a:pt x="65855" y="30512"/>
                    <a:pt x="65915" y="30512"/>
                  </a:cubicBezTo>
                  <a:cubicBezTo>
                    <a:pt x="66328" y="30512"/>
                    <a:pt x="66322" y="30894"/>
                    <a:pt x="65710" y="31098"/>
                  </a:cubicBezTo>
                  <a:lnTo>
                    <a:pt x="63515" y="31752"/>
                  </a:lnTo>
                  <a:cubicBezTo>
                    <a:pt x="63166" y="31868"/>
                    <a:pt x="63042" y="32113"/>
                    <a:pt x="62877" y="32113"/>
                  </a:cubicBezTo>
                  <a:cubicBezTo>
                    <a:pt x="62843" y="32113"/>
                    <a:pt x="62807" y="32103"/>
                    <a:pt x="62768" y="32079"/>
                  </a:cubicBezTo>
                  <a:cubicBezTo>
                    <a:pt x="61880" y="31705"/>
                    <a:pt x="61460" y="31565"/>
                    <a:pt x="61320" y="31005"/>
                  </a:cubicBezTo>
                  <a:lnTo>
                    <a:pt x="60433" y="31005"/>
                  </a:lnTo>
                  <a:cubicBezTo>
                    <a:pt x="60761" y="31516"/>
                    <a:pt x="60833" y="31827"/>
                    <a:pt x="60715" y="31827"/>
                  </a:cubicBezTo>
                  <a:cubicBezTo>
                    <a:pt x="60682" y="31827"/>
                    <a:pt x="60634" y="31803"/>
                    <a:pt x="60573" y="31752"/>
                  </a:cubicBezTo>
                  <a:lnTo>
                    <a:pt x="58985" y="30631"/>
                  </a:lnTo>
                  <a:cubicBezTo>
                    <a:pt x="58785" y="30511"/>
                    <a:pt x="58645" y="30451"/>
                    <a:pt x="58568" y="30451"/>
                  </a:cubicBezTo>
                  <a:cubicBezTo>
                    <a:pt x="58466" y="30451"/>
                    <a:pt x="58478" y="30558"/>
                    <a:pt x="58611" y="30771"/>
                  </a:cubicBezTo>
                  <a:lnTo>
                    <a:pt x="58938" y="31238"/>
                  </a:lnTo>
                  <a:cubicBezTo>
                    <a:pt x="59022" y="31378"/>
                    <a:pt x="58956" y="31467"/>
                    <a:pt x="58800" y="31467"/>
                  </a:cubicBezTo>
                  <a:cubicBezTo>
                    <a:pt x="58694" y="31467"/>
                    <a:pt x="58547" y="31426"/>
                    <a:pt x="58378" y="31332"/>
                  </a:cubicBezTo>
                  <a:lnTo>
                    <a:pt x="56603" y="29791"/>
                  </a:lnTo>
                  <a:cubicBezTo>
                    <a:pt x="56370" y="29604"/>
                    <a:pt x="56183" y="29511"/>
                    <a:pt x="56066" y="29511"/>
                  </a:cubicBezTo>
                  <a:cubicBezTo>
                    <a:pt x="55949" y="29511"/>
                    <a:pt x="55902" y="29604"/>
                    <a:pt x="55949" y="29791"/>
                  </a:cubicBezTo>
                  <a:lnTo>
                    <a:pt x="56043" y="30398"/>
                  </a:lnTo>
                  <a:cubicBezTo>
                    <a:pt x="56058" y="30443"/>
                    <a:pt x="56048" y="30464"/>
                    <a:pt x="56020" y="30464"/>
                  </a:cubicBezTo>
                  <a:cubicBezTo>
                    <a:pt x="55873" y="30464"/>
                    <a:pt x="55205" y="29896"/>
                    <a:pt x="54735" y="29230"/>
                  </a:cubicBezTo>
                  <a:cubicBezTo>
                    <a:pt x="54618" y="29090"/>
                    <a:pt x="54466" y="29020"/>
                    <a:pt x="54344" y="29020"/>
                  </a:cubicBezTo>
                  <a:cubicBezTo>
                    <a:pt x="54221" y="29020"/>
                    <a:pt x="54128" y="29090"/>
                    <a:pt x="54128" y="29230"/>
                  </a:cubicBezTo>
                  <a:lnTo>
                    <a:pt x="54128" y="29931"/>
                  </a:lnTo>
                  <a:cubicBezTo>
                    <a:pt x="54128" y="30028"/>
                    <a:pt x="54100" y="30072"/>
                    <a:pt x="54049" y="30072"/>
                  </a:cubicBezTo>
                  <a:cubicBezTo>
                    <a:pt x="53756" y="30072"/>
                    <a:pt x="52707" y="28650"/>
                    <a:pt x="51793" y="27736"/>
                  </a:cubicBezTo>
                  <a:cubicBezTo>
                    <a:pt x="51629" y="27572"/>
                    <a:pt x="51443" y="27491"/>
                    <a:pt x="51314" y="27491"/>
                  </a:cubicBezTo>
                  <a:cubicBezTo>
                    <a:pt x="51186" y="27491"/>
                    <a:pt x="51116" y="27572"/>
                    <a:pt x="51186" y="27736"/>
                  </a:cubicBezTo>
                  <a:cubicBezTo>
                    <a:pt x="51414" y="28537"/>
                    <a:pt x="51612" y="29026"/>
                    <a:pt x="51550" y="29026"/>
                  </a:cubicBezTo>
                  <a:cubicBezTo>
                    <a:pt x="51536" y="29026"/>
                    <a:pt x="51509" y="29001"/>
                    <a:pt x="51466" y="28950"/>
                  </a:cubicBezTo>
                  <a:lnTo>
                    <a:pt x="49738" y="27409"/>
                  </a:lnTo>
                  <a:cubicBezTo>
                    <a:pt x="49543" y="27214"/>
                    <a:pt x="49232" y="27052"/>
                    <a:pt x="49042" y="27052"/>
                  </a:cubicBezTo>
                  <a:cubicBezTo>
                    <a:pt x="48914" y="27052"/>
                    <a:pt x="48841" y="27127"/>
                    <a:pt x="48897" y="27316"/>
                  </a:cubicBezTo>
                  <a:lnTo>
                    <a:pt x="49458" y="28670"/>
                  </a:lnTo>
                  <a:cubicBezTo>
                    <a:pt x="49470" y="28700"/>
                    <a:pt x="49460" y="28715"/>
                    <a:pt x="49431" y="28715"/>
                  </a:cubicBezTo>
                  <a:cubicBezTo>
                    <a:pt x="49237" y="28715"/>
                    <a:pt x="48169" y="28047"/>
                    <a:pt x="47029" y="26989"/>
                  </a:cubicBezTo>
                  <a:lnTo>
                    <a:pt x="46562" y="26989"/>
                  </a:lnTo>
                  <a:cubicBezTo>
                    <a:pt x="45722" y="26989"/>
                    <a:pt x="47403" y="28203"/>
                    <a:pt x="47169" y="28436"/>
                  </a:cubicBezTo>
                  <a:cubicBezTo>
                    <a:pt x="47089" y="28487"/>
                    <a:pt x="47003" y="28511"/>
                    <a:pt x="46916" y="28511"/>
                  </a:cubicBezTo>
                  <a:cubicBezTo>
                    <a:pt x="46598" y="28511"/>
                    <a:pt x="46248" y="28192"/>
                    <a:pt x="45955" y="27642"/>
                  </a:cubicBezTo>
                  <a:cubicBezTo>
                    <a:pt x="45774" y="27280"/>
                    <a:pt x="45593" y="27143"/>
                    <a:pt x="45281" y="27143"/>
                  </a:cubicBezTo>
                  <a:cubicBezTo>
                    <a:pt x="45191" y="27143"/>
                    <a:pt x="45090" y="27154"/>
                    <a:pt x="44974" y="27175"/>
                  </a:cubicBezTo>
                  <a:cubicBezTo>
                    <a:pt x="44811" y="27222"/>
                    <a:pt x="44659" y="27245"/>
                    <a:pt x="44496" y="27245"/>
                  </a:cubicBezTo>
                  <a:cubicBezTo>
                    <a:pt x="44332" y="27245"/>
                    <a:pt x="44157" y="27222"/>
                    <a:pt x="43947" y="27175"/>
                  </a:cubicBezTo>
                  <a:cubicBezTo>
                    <a:pt x="43153" y="27082"/>
                    <a:pt x="43153" y="26755"/>
                    <a:pt x="44040" y="26428"/>
                  </a:cubicBezTo>
                  <a:cubicBezTo>
                    <a:pt x="45294" y="26004"/>
                    <a:pt x="46643" y="25747"/>
                    <a:pt x="48107" y="25747"/>
                  </a:cubicBezTo>
                  <a:close/>
                  <a:moveTo>
                    <a:pt x="50485" y="31098"/>
                  </a:moveTo>
                  <a:lnTo>
                    <a:pt x="50485" y="31098"/>
                  </a:lnTo>
                  <a:cubicBezTo>
                    <a:pt x="50392" y="31612"/>
                    <a:pt x="50252" y="31752"/>
                    <a:pt x="49925" y="32173"/>
                  </a:cubicBezTo>
                  <a:cubicBezTo>
                    <a:pt x="49971" y="31939"/>
                    <a:pt x="50018" y="31705"/>
                    <a:pt x="50112" y="31565"/>
                  </a:cubicBezTo>
                  <a:cubicBezTo>
                    <a:pt x="49972" y="31426"/>
                    <a:pt x="49833" y="31240"/>
                    <a:pt x="49601" y="31100"/>
                  </a:cubicBezTo>
                  <a:lnTo>
                    <a:pt x="49601" y="31100"/>
                  </a:lnTo>
                  <a:cubicBezTo>
                    <a:pt x="49833" y="31240"/>
                    <a:pt x="49972" y="31425"/>
                    <a:pt x="50112" y="31472"/>
                  </a:cubicBezTo>
                  <a:cubicBezTo>
                    <a:pt x="50205" y="31379"/>
                    <a:pt x="50345" y="31238"/>
                    <a:pt x="50485" y="31098"/>
                  </a:cubicBezTo>
                  <a:close/>
                  <a:moveTo>
                    <a:pt x="75891" y="31705"/>
                  </a:moveTo>
                  <a:cubicBezTo>
                    <a:pt x="76124" y="31705"/>
                    <a:pt x="76638" y="32173"/>
                    <a:pt x="77012" y="32826"/>
                  </a:cubicBezTo>
                  <a:lnTo>
                    <a:pt x="76031" y="32826"/>
                  </a:lnTo>
                  <a:cubicBezTo>
                    <a:pt x="75704" y="32266"/>
                    <a:pt x="75657" y="31705"/>
                    <a:pt x="75891" y="31705"/>
                  </a:cubicBezTo>
                  <a:close/>
                  <a:moveTo>
                    <a:pt x="90370" y="23019"/>
                  </a:moveTo>
                  <a:cubicBezTo>
                    <a:pt x="90998" y="23019"/>
                    <a:pt x="91666" y="23049"/>
                    <a:pt x="92376" y="23112"/>
                  </a:cubicBezTo>
                  <a:cubicBezTo>
                    <a:pt x="93674" y="23247"/>
                    <a:pt x="93643" y="24239"/>
                    <a:pt x="92404" y="24239"/>
                  </a:cubicBezTo>
                  <a:cubicBezTo>
                    <a:pt x="92350" y="24239"/>
                    <a:pt x="92294" y="24237"/>
                    <a:pt x="92236" y="24233"/>
                  </a:cubicBezTo>
                  <a:cubicBezTo>
                    <a:pt x="91399" y="24200"/>
                    <a:pt x="90621" y="24178"/>
                    <a:pt x="89899" y="24178"/>
                  </a:cubicBezTo>
                  <a:cubicBezTo>
                    <a:pt x="87561" y="24178"/>
                    <a:pt x="85804" y="24415"/>
                    <a:pt x="84484" y="25307"/>
                  </a:cubicBezTo>
                  <a:cubicBezTo>
                    <a:pt x="85940" y="24958"/>
                    <a:pt x="87432" y="24772"/>
                    <a:pt x="88938" y="24772"/>
                  </a:cubicBezTo>
                  <a:cubicBezTo>
                    <a:pt x="89847" y="24772"/>
                    <a:pt x="90761" y="24840"/>
                    <a:pt x="91676" y="24980"/>
                  </a:cubicBezTo>
                  <a:cubicBezTo>
                    <a:pt x="92049" y="24980"/>
                    <a:pt x="92003" y="25214"/>
                    <a:pt x="91769" y="25354"/>
                  </a:cubicBezTo>
                  <a:cubicBezTo>
                    <a:pt x="91567" y="25475"/>
                    <a:pt x="91260" y="25597"/>
                    <a:pt x="90938" y="25597"/>
                  </a:cubicBezTo>
                  <a:cubicBezTo>
                    <a:pt x="90889" y="25597"/>
                    <a:pt x="90839" y="25594"/>
                    <a:pt x="90788" y="25588"/>
                  </a:cubicBezTo>
                  <a:cubicBezTo>
                    <a:pt x="90088" y="25494"/>
                    <a:pt x="89434" y="25447"/>
                    <a:pt x="88640" y="25354"/>
                  </a:cubicBezTo>
                  <a:cubicBezTo>
                    <a:pt x="88447" y="25347"/>
                    <a:pt x="88256" y="25344"/>
                    <a:pt x="88065" y="25344"/>
                  </a:cubicBezTo>
                  <a:cubicBezTo>
                    <a:pt x="85630" y="25344"/>
                    <a:pt x="83421" y="25930"/>
                    <a:pt x="81775" y="27923"/>
                  </a:cubicBezTo>
                  <a:lnTo>
                    <a:pt x="82335" y="27923"/>
                  </a:lnTo>
                  <a:cubicBezTo>
                    <a:pt x="82335" y="28016"/>
                    <a:pt x="82009" y="28483"/>
                    <a:pt x="81542" y="28717"/>
                  </a:cubicBezTo>
                  <a:cubicBezTo>
                    <a:pt x="81215" y="28950"/>
                    <a:pt x="81215" y="29277"/>
                    <a:pt x="81028" y="29511"/>
                  </a:cubicBezTo>
                  <a:cubicBezTo>
                    <a:pt x="80701" y="29978"/>
                    <a:pt x="80467" y="30351"/>
                    <a:pt x="80327" y="30818"/>
                  </a:cubicBezTo>
                  <a:lnTo>
                    <a:pt x="80934" y="31052"/>
                  </a:lnTo>
                  <a:cubicBezTo>
                    <a:pt x="80118" y="32140"/>
                    <a:pt x="79496" y="32872"/>
                    <a:pt x="79230" y="32872"/>
                  </a:cubicBezTo>
                  <a:cubicBezTo>
                    <a:pt x="79176" y="32872"/>
                    <a:pt x="79137" y="32842"/>
                    <a:pt x="79113" y="32780"/>
                  </a:cubicBezTo>
                  <a:cubicBezTo>
                    <a:pt x="79253" y="30538"/>
                    <a:pt x="80047" y="28483"/>
                    <a:pt x="81448" y="26708"/>
                  </a:cubicBezTo>
                  <a:cubicBezTo>
                    <a:pt x="82939" y="24845"/>
                    <a:pt x="85457" y="23019"/>
                    <a:pt x="90370" y="23019"/>
                  </a:cubicBezTo>
                  <a:close/>
                  <a:moveTo>
                    <a:pt x="89018" y="26936"/>
                  </a:moveTo>
                  <a:cubicBezTo>
                    <a:pt x="89185" y="26936"/>
                    <a:pt x="89355" y="26938"/>
                    <a:pt x="89528" y="26942"/>
                  </a:cubicBezTo>
                  <a:cubicBezTo>
                    <a:pt x="90373" y="27031"/>
                    <a:pt x="90286" y="27883"/>
                    <a:pt x="89549" y="27883"/>
                  </a:cubicBezTo>
                  <a:cubicBezTo>
                    <a:pt x="89512" y="27883"/>
                    <a:pt x="89474" y="27880"/>
                    <a:pt x="89434" y="27876"/>
                  </a:cubicBezTo>
                  <a:cubicBezTo>
                    <a:pt x="89337" y="27863"/>
                    <a:pt x="89240" y="27857"/>
                    <a:pt x="89141" y="27857"/>
                  </a:cubicBezTo>
                  <a:cubicBezTo>
                    <a:pt x="88528" y="27857"/>
                    <a:pt x="87890" y="28082"/>
                    <a:pt x="87286" y="28203"/>
                  </a:cubicBezTo>
                  <a:cubicBezTo>
                    <a:pt x="86445" y="28436"/>
                    <a:pt x="85558" y="28530"/>
                    <a:pt x="84857" y="28997"/>
                  </a:cubicBezTo>
                  <a:cubicBezTo>
                    <a:pt x="83316" y="29791"/>
                    <a:pt x="81962" y="31192"/>
                    <a:pt x="80748" y="33060"/>
                  </a:cubicBezTo>
                  <a:cubicBezTo>
                    <a:pt x="80602" y="33133"/>
                    <a:pt x="80492" y="33169"/>
                    <a:pt x="80418" y="33169"/>
                  </a:cubicBezTo>
                  <a:cubicBezTo>
                    <a:pt x="80254" y="33169"/>
                    <a:pt x="80260" y="32993"/>
                    <a:pt x="80421" y="32640"/>
                  </a:cubicBezTo>
                  <a:cubicBezTo>
                    <a:pt x="81962" y="29931"/>
                    <a:pt x="83737" y="28483"/>
                    <a:pt x="85651" y="28296"/>
                  </a:cubicBezTo>
                  <a:lnTo>
                    <a:pt x="85745" y="28156"/>
                  </a:lnTo>
                  <a:cubicBezTo>
                    <a:pt x="85584" y="28120"/>
                    <a:pt x="85416" y="28100"/>
                    <a:pt x="85239" y="28100"/>
                  </a:cubicBezTo>
                  <a:cubicBezTo>
                    <a:pt x="84292" y="28100"/>
                    <a:pt x="83109" y="28661"/>
                    <a:pt x="81495" y="30118"/>
                  </a:cubicBezTo>
                  <a:cubicBezTo>
                    <a:pt x="81435" y="30178"/>
                    <a:pt x="81387" y="30207"/>
                    <a:pt x="81353" y="30207"/>
                  </a:cubicBezTo>
                  <a:cubicBezTo>
                    <a:pt x="81253" y="30207"/>
                    <a:pt x="81263" y="29962"/>
                    <a:pt x="81401" y="29511"/>
                  </a:cubicBezTo>
                  <a:cubicBezTo>
                    <a:pt x="82703" y="28029"/>
                    <a:pt x="84910" y="26936"/>
                    <a:pt x="89018" y="26936"/>
                  </a:cubicBezTo>
                  <a:close/>
                  <a:moveTo>
                    <a:pt x="77245" y="33107"/>
                  </a:moveTo>
                  <a:cubicBezTo>
                    <a:pt x="77385" y="33480"/>
                    <a:pt x="77572" y="33807"/>
                    <a:pt x="77572" y="33994"/>
                  </a:cubicBezTo>
                  <a:lnTo>
                    <a:pt x="76685" y="33994"/>
                  </a:lnTo>
                  <a:cubicBezTo>
                    <a:pt x="76545" y="33807"/>
                    <a:pt x="76404" y="33574"/>
                    <a:pt x="76264" y="33247"/>
                  </a:cubicBezTo>
                  <a:cubicBezTo>
                    <a:pt x="76171" y="33247"/>
                    <a:pt x="76171" y="33153"/>
                    <a:pt x="76171" y="33107"/>
                  </a:cubicBezTo>
                  <a:close/>
                  <a:moveTo>
                    <a:pt x="87321" y="30246"/>
                  </a:moveTo>
                  <a:cubicBezTo>
                    <a:pt x="87950" y="30246"/>
                    <a:pt x="87725" y="30958"/>
                    <a:pt x="86959" y="30958"/>
                  </a:cubicBezTo>
                  <a:cubicBezTo>
                    <a:pt x="86165" y="30958"/>
                    <a:pt x="85138" y="31612"/>
                    <a:pt x="83410" y="33854"/>
                  </a:cubicBezTo>
                  <a:cubicBezTo>
                    <a:pt x="83268" y="34024"/>
                    <a:pt x="83121" y="34100"/>
                    <a:pt x="83003" y="34100"/>
                  </a:cubicBezTo>
                  <a:cubicBezTo>
                    <a:pt x="82734" y="34100"/>
                    <a:pt x="82614" y="33706"/>
                    <a:pt x="83036" y="33153"/>
                  </a:cubicBezTo>
                  <a:cubicBezTo>
                    <a:pt x="84110" y="31846"/>
                    <a:pt x="85371" y="30958"/>
                    <a:pt x="86585" y="30445"/>
                  </a:cubicBezTo>
                  <a:cubicBezTo>
                    <a:pt x="86902" y="30302"/>
                    <a:pt x="87145" y="30246"/>
                    <a:pt x="87321" y="30246"/>
                  </a:cubicBezTo>
                  <a:close/>
                  <a:moveTo>
                    <a:pt x="77665" y="34414"/>
                  </a:moveTo>
                  <a:cubicBezTo>
                    <a:pt x="77665" y="34648"/>
                    <a:pt x="77665" y="34788"/>
                    <a:pt x="77572" y="34788"/>
                  </a:cubicBezTo>
                  <a:cubicBezTo>
                    <a:pt x="77432" y="34788"/>
                    <a:pt x="77245" y="34648"/>
                    <a:pt x="77012" y="34414"/>
                  </a:cubicBezTo>
                  <a:close/>
                  <a:moveTo>
                    <a:pt x="51980" y="31238"/>
                  </a:moveTo>
                  <a:lnTo>
                    <a:pt x="51980" y="31238"/>
                  </a:lnTo>
                  <a:cubicBezTo>
                    <a:pt x="51839" y="31752"/>
                    <a:pt x="51653" y="32219"/>
                    <a:pt x="51513" y="32593"/>
                  </a:cubicBezTo>
                  <a:cubicBezTo>
                    <a:pt x="51653" y="32733"/>
                    <a:pt x="51886" y="32873"/>
                    <a:pt x="52073" y="33013"/>
                  </a:cubicBezTo>
                  <a:cubicBezTo>
                    <a:pt x="52213" y="32873"/>
                    <a:pt x="52400" y="32733"/>
                    <a:pt x="52400" y="32593"/>
                  </a:cubicBezTo>
                  <a:lnTo>
                    <a:pt x="52400" y="32593"/>
                  </a:lnTo>
                  <a:cubicBezTo>
                    <a:pt x="52400" y="32780"/>
                    <a:pt x="52400" y="33013"/>
                    <a:pt x="52353" y="33247"/>
                  </a:cubicBezTo>
                  <a:lnTo>
                    <a:pt x="52447" y="33247"/>
                  </a:lnTo>
                  <a:lnTo>
                    <a:pt x="52447" y="33293"/>
                  </a:lnTo>
                  <a:lnTo>
                    <a:pt x="52400" y="33527"/>
                  </a:lnTo>
                  <a:lnTo>
                    <a:pt x="52306" y="33433"/>
                  </a:lnTo>
                  <a:cubicBezTo>
                    <a:pt x="52166" y="33807"/>
                    <a:pt x="51933" y="33994"/>
                    <a:pt x="51513" y="34414"/>
                  </a:cubicBezTo>
                  <a:cubicBezTo>
                    <a:pt x="51606" y="33900"/>
                    <a:pt x="51653" y="33527"/>
                    <a:pt x="51980" y="33107"/>
                  </a:cubicBezTo>
                  <a:cubicBezTo>
                    <a:pt x="51839" y="33013"/>
                    <a:pt x="51606" y="32873"/>
                    <a:pt x="51419" y="32780"/>
                  </a:cubicBezTo>
                  <a:cubicBezTo>
                    <a:pt x="51092" y="33574"/>
                    <a:pt x="50532" y="34274"/>
                    <a:pt x="49785" y="35208"/>
                  </a:cubicBezTo>
                  <a:cubicBezTo>
                    <a:pt x="50298" y="33667"/>
                    <a:pt x="50859" y="32453"/>
                    <a:pt x="51980" y="31238"/>
                  </a:cubicBezTo>
                  <a:close/>
                  <a:moveTo>
                    <a:pt x="51186" y="34741"/>
                  </a:moveTo>
                  <a:lnTo>
                    <a:pt x="51186" y="34741"/>
                  </a:lnTo>
                  <a:cubicBezTo>
                    <a:pt x="51092" y="35255"/>
                    <a:pt x="51046" y="35395"/>
                    <a:pt x="50625" y="35769"/>
                  </a:cubicBezTo>
                  <a:cubicBezTo>
                    <a:pt x="50719" y="35302"/>
                    <a:pt x="50905" y="35021"/>
                    <a:pt x="51186" y="34741"/>
                  </a:cubicBezTo>
                  <a:close/>
                  <a:moveTo>
                    <a:pt x="75401" y="34316"/>
                  </a:moveTo>
                  <a:cubicBezTo>
                    <a:pt x="75518" y="34316"/>
                    <a:pt x="75818" y="34588"/>
                    <a:pt x="76078" y="35021"/>
                  </a:cubicBezTo>
                  <a:cubicBezTo>
                    <a:pt x="76311" y="35442"/>
                    <a:pt x="76404" y="35815"/>
                    <a:pt x="76311" y="35909"/>
                  </a:cubicBezTo>
                  <a:cubicBezTo>
                    <a:pt x="76300" y="35919"/>
                    <a:pt x="76287" y="35925"/>
                    <a:pt x="76272" y="35925"/>
                  </a:cubicBezTo>
                  <a:cubicBezTo>
                    <a:pt x="76153" y="35925"/>
                    <a:pt x="75910" y="35621"/>
                    <a:pt x="75704" y="35208"/>
                  </a:cubicBezTo>
                  <a:cubicBezTo>
                    <a:pt x="75377" y="34788"/>
                    <a:pt x="75330" y="34321"/>
                    <a:pt x="75377" y="34321"/>
                  </a:cubicBezTo>
                  <a:cubicBezTo>
                    <a:pt x="75384" y="34317"/>
                    <a:pt x="75392" y="34316"/>
                    <a:pt x="75401" y="34316"/>
                  </a:cubicBezTo>
                  <a:close/>
                  <a:moveTo>
                    <a:pt x="74002" y="34026"/>
                  </a:moveTo>
                  <a:cubicBezTo>
                    <a:pt x="74109" y="34026"/>
                    <a:pt x="74482" y="34379"/>
                    <a:pt x="74817" y="34881"/>
                  </a:cubicBezTo>
                  <a:cubicBezTo>
                    <a:pt x="75143" y="35488"/>
                    <a:pt x="75237" y="35909"/>
                    <a:pt x="75143" y="36002"/>
                  </a:cubicBezTo>
                  <a:cubicBezTo>
                    <a:pt x="75135" y="36011"/>
                    <a:pt x="75123" y="36015"/>
                    <a:pt x="75110" y="36015"/>
                  </a:cubicBezTo>
                  <a:cubicBezTo>
                    <a:pt x="74979" y="36015"/>
                    <a:pt x="74637" y="35627"/>
                    <a:pt x="74256" y="35161"/>
                  </a:cubicBezTo>
                  <a:cubicBezTo>
                    <a:pt x="73976" y="34601"/>
                    <a:pt x="73836" y="34134"/>
                    <a:pt x="73976" y="34041"/>
                  </a:cubicBezTo>
                  <a:cubicBezTo>
                    <a:pt x="73981" y="34031"/>
                    <a:pt x="73990" y="34026"/>
                    <a:pt x="74002" y="34026"/>
                  </a:cubicBezTo>
                  <a:close/>
                  <a:moveTo>
                    <a:pt x="55576" y="34601"/>
                  </a:moveTo>
                  <a:cubicBezTo>
                    <a:pt x="55576" y="35442"/>
                    <a:pt x="55342" y="35769"/>
                    <a:pt x="54642" y="36376"/>
                  </a:cubicBezTo>
                  <a:cubicBezTo>
                    <a:pt x="54735" y="36095"/>
                    <a:pt x="54782" y="35769"/>
                    <a:pt x="54828" y="35582"/>
                  </a:cubicBezTo>
                  <a:lnTo>
                    <a:pt x="54968" y="35442"/>
                  </a:lnTo>
                  <a:cubicBezTo>
                    <a:pt x="54968" y="35348"/>
                    <a:pt x="55062" y="35208"/>
                    <a:pt x="55109" y="35161"/>
                  </a:cubicBezTo>
                  <a:cubicBezTo>
                    <a:pt x="55249" y="35021"/>
                    <a:pt x="55435" y="34788"/>
                    <a:pt x="55576" y="34601"/>
                  </a:cubicBezTo>
                  <a:close/>
                  <a:moveTo>
                    <a:pt x="36101" y="25447"/>
                  </a:moveTo>
                  <a:lnTo>
                    <a:pt x="36101" y="25447"/>
                  </a:lnTo>
                  <a:cubicBezTo>
                    <a:pt x="38576" y="27876"/>
                    <a:pt x="40725" y="30725"/>
                    <a:pt x="42359" y="33947"/>
                  </a:cubicBezTo>
                  <a:lnTo>
                    <a:pt x="42359" y="36749"/>
                  </a:lnTo>
                  <a:lnTo>
                    <a:pt x="41472" y="33574"/>
                  </a:lnTo>
                  <a:lnTo>
                    <a:pt x="41472" y="33574"/>
                  </a:lnTo>
                  <a:cubicBezTo>
                    <a:pt x="41513" y="35490"/>
                    <a:pt x="41482" y="36837"/>
                    <a:pt x="41318" y="36837"/>
                  </a:cubicBezTo>
                  <a:cubicBezTo>
                    <a:pt x="41294" y="36837"/>
                    <a:pt x="41268" y="36809"/>
                    <a:pt x="41238" y="36749"/>
                  </a:cubicBezTo>
                  <a:lnTo>
                    <a:pt x="40444" y="32219"/>
                  </a:lnTo>
                  <a:lnTo>
                    <a:pt x="39931" y="34181"/>
                  </a:lnTo>
                  <a:lnTo>
                    <a:pt x="39464" y="31425"/>
                  </a:lnTo>
                  <a:cubicBezTo>
                    <a:pt x="39437" y="31399"/>
                    <a:pt x="39412" y="31386"/>
                    <a:pt x="39388" y="31386"/>
                  </a:cubicBezTo>
                  <a:cubicBezTo>
                    <a:pt x="39123" y="31386"/>
                    <a:pt x="39051" y="33025"/>
                    <a:pt x="39137" y="35255"/>
                  </a:cubicBezTo>
                  <a:cubicBezTo>
                    <a:pt x="38436" y="34601"/>
                    <a:pt x="38530" y="32640"/>
                    <a:pt x="38576" y="30398"/>
                  </a:cubicBezTo>
                  <a:lnTo>
                    <a:pt x="38576" y="30398"/>
                  </a:lnTo>
                  <a:lnTo>
                    <a:pt x="37829" y="32546"/>
                  </a:lnTo>
                  <a:cubicBezTo>
                    <a:pt x="37362" y="31425"/>
                    <a:pt x="37596" y="29884"/>
                    <a:pt x="37829" y="28436"/>
                  </a:cubicBezTo>
                  <a:cubicBezTo>
                    <a:pt x="37756" y="28378"/>
                    <a:pt x="37686" y="28348"/>
                    <a:pt x="37620" y="28348"/>
                  </a:cubicBezTo>
                  <a:cubicBezTo>
                    <a:pt x="37264" y="28348"/>
                    <a:pt x="37013" y="29209"/>
                    <a:pt x="36895" y="31098"/>
                  </a:cubicBezTo>
                  <a:cubicBezTo>
                    <a:pt x="36381" y="29557"/>
                    <a:pt x="36568" y="28390"/>
                    <a:pt x="36755" y="26942"/>
                  </a:cubicBezTo>
                  <a:lnTo>
                    <a:pt x="36755" y="26942"/>
                  </a:lnTo>
                  <a:lnTo>
                    <a:pt x="36241" y="28063"/>
                  </a:lnTo>
                  <a:lnTo>
                    <a:pt x="36101" y="25447"/>
                  </a:lnTo>
                  <a:close/>
                  <a:moveTo>
                    <a:pt x="56930" y="32966"/>
                  </a:moveTo>
                  <a:lnTo>
                    <a:pt x="56930" y="32966"/>
                  </a:lnTo>
                  <a:cubicBezTo>
                    <a:pt x="57724" y="35115"/>
                    <a:pt x="57584" y="35722"/>
                    <a:pt x="56323" y="37870"/>
                  </a:cubicBezTo>
                  <a:cubicBezTo>
                    <a:pt x="57070" y="36095"/>
                    <a:pt x="57163" y="35208"/>
                    <a:pt x="56930" y="32966"/>
                  </a:cubicBezTo>
                  <a:close/>
                  <a:moveTo>
                    <a:pt x="55389" y="36843"/>
                  </a:moveTo>
                  <a:cubicBezTo>
                    <a:pt x="55389" y="37963"/>
                    <a:pt x="55295" y="38290"/>
                    <a:pt x="54501" y="38617"/>
                  </a:cubicBezTo>
                  <a:cubicBezTo>
                    <a:pt x="54268" y="37777"/>
                    <a:pt x="54501" y="37310"/>
                    <a:pt x="55389" y="36843"/>
                  </a:cubicBezTo>
                  <a:close/>
                  <a:moveTo>
                    <a:pt x="38950" y="37590"/>
                  </a:moveTo>
                  <a:cubicBezTo>
                    <a:pt x="39137" y="37590"/>
                    <a:pt x="39370" y="37917"/>
                    <a:pt x="39510" y="38431"/>
                  </a:cubicBezTo>
                  <a:cubicBezTo>
                    <a:pt x="39697" y="38944"/>
                    <a:pt x="39697" y="39411"/>
                    <a:pt x="39604" y="39411"/>
                  </a:cubicBezTo>
                  <a:cubicBezTo>
                    <a:pt x="39582" y="39420"/>
                    <a:pt x="39559" y="39424"/>
                    <a:pt x="39537" y="39424"/>
                  </a:cubicBezTo>
                  <a:cubicBezTo>
                    <a:pt x="39327" y="39424"/>
                    <a:pt x="39128" y="39040"/>
                    <a:pt x="39043" y="38617"/>
                  </a:cubicBezTo>
                  <a:cubicBezTo>
                    <a:pt x="38903" y="38150"/>
                    <a:pt x="38903" y="37683"/>
                    <a:pt x="38950" y="37590"/>
                  </a:cubicBezTo>
                  <a:close/>
                  <a:moveTo>
                    <a:pt x="72481" y="34321"/>
                  </a:moveTo>
                  <a:lnTo>
                    <a:pt x="72481" y="34321"/>
                  </a:lnTo>
                  <a:cubicBezTo>
                    <a:pt x="73135" y="34554"/>
                    <a:pt x="73602" y="35161"/>
                    <a:pt x="74209" y="36142"/>
                  </a:cubicBezTo>
                  <a:lnTo>
                    <a:pt x="74069" y="37637"/>
                  </a:lnTo>
                  <a:cubicBezTo>
                    <a:pt x="74209" y="38104"/>
                    <a:pt x="74209" y="38477"/>
                    <a:pt x="74023" y="38757"/>
                  </a:cubicBezTo>
                  <a:cubicBezTo>
                    <a:pt x="73797" y="38532"/>
                    <a:pt x="73594" y="38373"/>
                    <a:pt x="73351" y="38373"/>
                  </a:cubicBezTo>
                  <a:cubicBezTo>
                    <a:pt x="73242" y="38373"/>
                    <a:pt x="73125" y="38405"/>
                    <a:pt x="72995" y="38477"/>
                  </a:cubicBezTo>
                  <a:lnTo>
                    <a:pt x="72902" y="39691"/>
                  </a:lnTo>
                  <a:cubicBezTo>
                    <a:pt x="72794" y="39369"/>
                    <a:pt x="72640" y="39217"/>
                    <a:pt x="72467" y="39217"/>
                  </a:cubicBezTo>
                  <a:cubicBezTo>
                    <a:pt x="72339" y="39217"/>
                    <a:pt x="72200" y="39299"/>
                    <a:pt x="72061" y="39458"/>
                  </a:cubicBezTo>
                  <a:lnTo>
                    <a:pt x="70987" y="40439"/>
                  </a:lnTo>
                  <a:lnTo>
                    <a:pt x="70660" y="39785"/>
                  </a:lnTo>
                  <a:lnTo>
                    <a:pt x="70520" y="36749"/>
                  </a:lnTo>
                  <a:lnTo>
                    <a:pt x="70987" y="36422"/>
                  </a:lnTo>
                  <a:lnTo>
                    <a:pt x="70894" y="35535"/>
                  </a:lnTo>
                  <a:lnTo>
                    <a:pt x="70894" y="35535"/>
                  </a:lnTo>
                  <a:cubicBezTo>
                    <a:pt x="71267" y="35769"/>
                    <a:pt x="71501" y="36002"/>
                    <a:pt x="71641" y="36236"/>
                  </a:cubicBezTo>
                  <a:cubicBezTo>
                    <a:pt x="71781" y="35628"/>
                    <a:pt x="71641" y="35021"/>
                    <a:pt x="71361" y="34414"/>
                  </a:cubicBezTo>
                  <a:lnTo>
                    <a:pt x="71361" y="34414"/>
                  </a:lnTo>
                  <a:cubicBezTo>
                    <a:pt x="72108" y="34788"/>
                    <a:pt x="72575" y="35488"/>
                    <a:pt x="72622" y="36422"/>
                  </a:cubicBezTo>
                  <a:cubicBezTo>
                    <a:pt x="72808" y="35815"/>
                    <a:pt x="72808" y="35161"/>
                    <a:pt x="72481" y="34321"/>
                  </a:cubicBezTo>
                  <a:close/>
                  <a:moveTo>
                    <a:pt x="35230" y="33777"/>
                  </a:moveTo>
                  <a:cubicBezTo>
                    <a:pt x="35637" y="33777"/>
                    <a:pt x="36078" y="34249"/>
                    <a:pt x="36568" y="35208"/>
                  </a:cubicBezTo>
                  <a:cubicBezTo>
                    <a:pt x="37969" y="35208"/>
                    <a:pt x="38296" y="37450"/>
                    <a:pt x="38063" y="40672"/>
                  </a:cubicBezTo>
                  <a:lnTo>
                    <a:pt x="36755" y="37029"/>
                  </a:lnTo>
                  <a:lnTo>
                    <a:pt x="36755" y="39365"/>
                  </a:lnTo>
                  <a:cubicBezTo>
                    <a:pt x="36228" y="37234"/>
                    <a:pt x="34302" y="36919"/>
                    <a:pt x="32833" y="36919"/>
                  </a:cubicBezTo>
                  <a:cubicBezTo>
                    <a:pt x="32219" y="36919"/>
                    <a:pt x="31685" y="36974"/>
                    <a:pt x="31366" y="36974"/>
                  </a:cubicBezTo>
                  <a:cubicBezTo>
                    <a:pt x="31027" y="36974"/>
                    <a:pt x="30932" y="36912"/>
                    <a:pt x="31244" y="36656"/>
                  </a:cubicBezTo>
                  <a:cubicBezTo>
                    <a:pt x="31929" y="35600"/>
                    <a:pt x="32527" y="34998"/>
                    <a:pt x="33037" y="34998"/>
                  </a:cubicBezTo>
                  <a:cubicBezTo>
                    <a:pt x="33362" y="34998"/>
                    <a:pt x="33652" y="35242"/>
                    <a:pt x="33906" y="35769"/>
                  </a:cubicBezTo>
                  <a:cubicBezTo>
                    <a:pt x="34312" y="34448"/>
                    <a:pt x="34746" y="33777"/>
                    <a:pt x="35230" y="33777"/>
                  </a:cubicBezTo>
                  <a:close/>
                  <a:moveTo>
                    <a:pt x="86492" y="28717"/>
                  </a:moveTo>
                  <a:cubicBezTo>
                    <a:pt x="87192" y="28810"/>
                    <a:pt x="87473" y="29043"/>
                    <a:pt x="86959" y="29604"/>
                  </a:cubicBezTo>
                  <a:cubicBezTo>
                    <a:pt x="85278" y="30304"/>
                    <a:pt x="83690" y="31565"/>
                    <a:pt x="82195" y="33387"/>
                  </a:cubicBezTo>
                  <a:cubicBezTo>
                    <a:pt x="82335" y="34041"/>
                    <a:pt x="82055" y="34694"/>
                    <a:pt x="81261" y="35161"/>
                  </a:cubicBezTo>
                  <a:cubicBezTo>
                    <a:pt x="81261" y="36282"/>
                    <a:pt x="80608" y="36796"/>
                    <a:pt x="79487" y="36936"/>
                  </a:cubicBezTo>
                  <a:lnTo>
                    <a:pt x="77805" y="39038"/>
                  </a:lnTo>
                  <a:cubicBezTo>
                    <a:pt x="78179" y="39598"/>
                    <a:pt x="77619" y="40392"/>
                    <a:pt x="76404" y="41606"/>
                  </a:cubicBezTo>
                  <a:cubicBezTo>
                    <a:pt x="76095" y="41916"/>
                    <a:pt x="75856" y="42077"/>
                    <a:pt x="75691" y="42077"/>
                  </a:cubicBezTo>
                  <a:cubicBezTo>
                    <a:pt x="75434" y="42077"/>
                    <a:pt x="75356" y="41685"/>
                    <a:pt x="75470" y="40859"/>
                  </a:cubicBezTo>
                  <a:cubicBezTo>
                    <a:pt x="76404" y="38384"/>
                    <a:pt x="78132" y="34741"/>
                    <a:pt x="78926" y="34741"/>
                  </a:cubicBezTo>
                  <a:cubicBezTo>
                    <a:pt x="79393" y="34741"/>
                    <a:pt x="79393" y="34601"/>
                    <a:pt x="79580" y="33760"/>
                  </a:cubicBezTo>
                  <a:cubicBezTo>
                    <a:pt x="79624" y="33476"/>
                    <a:pt x="79770" y="33356"/>
                    <a:pt x="79898" y="33356"/>
                  </a:cubicBezTo>
                  <a:cubicBezTo>
                    <a:pt x="80045" y="33356"/>
                    <a:pt x="80168" y="33512"/>
                    <a:pt x="80094" y="33760"/>
                  </a:cubicBezTo>
                  <a:cubicBezTo>
                    <a:pt x="80067" y="34133"/>
                    <a:pt x="80086" y="34324"/>
                    <a:pt x="80176" y="34324"/>
                  </a:cubicBezTo>
                  <a:cubicBezTo>
                    <a:pt x="80245" y="34324"/>
                    <a:pt x="80353" y="34215"/>
                    <a:pt x="80514" y="33994"/>
                  </a:cubicBezTo>
                  <a:cubicBezTo>
                    <a:pt x="82429" y="30912"/>
                    <a:pt x="84437" y="29324"/>
                    <a:pt x="86492" y="28717"/>
                  </a:cubicBezTo>
                  <a:close/>
                  <a:moveTo>
                    <a:pt x="59919" y="33340"/>
                  </a:moveTo>
                  <a:cubicBezTo>
                    <a:pt x="60292" y="35021"/>
                    <a:pt x="60479" y="36236"/>
                    <a:pt x="60246" y="37356"/>
                  </a:cubicBezTo>
                  <a:cubicBezTo>
                    <a:pt x="60479" y="37450"/>
                    <a:pt x="60713" y="37543"/>
                    <a:pt x="60900" y="37543"/>
                  </a:cubicBezTo>
                  <a:cubicBezTo>
                    <a:pt x="60993" y="37450"/>
                    <a:pt x="61133" y="37216"/>
                    <a:pt x="61273" y="36983"/>
                  </a:cubicBezTo>
                  <a:lnTo>
                    <a:pt x="61273" y="36983"/>
                  </a:lnTo>
                  <a:cubicBezTo>
                    <a:pt x="61180" y="37216"/>
                    <a:pt x="61133" y="37450"/>
                    <a:pt x="61040" y="37637"/>
                  </a:cubicBezTo>
                  <a:cubicBezTo>
                    <a:pt x="61180" y="37637"/>
                    <a:pt x="61413" y="37730"/>
                    <a:pt x="61600" y="37730"/>
                  </a:cubicBezTo>
                  <a:cubicBezTo>
                    <a:pt x="61740" y="37310"/>
                    <a:pt x="61834" y="36749"/>
                    <a:pt x="62020" y="36189"/>
                  </a:cubicBezTo>
                  <a:lnTo>
                    <a:pt x="62020" y="36189"/>
                  </a:lnTo>
                  <a:cubicBezTo>
                    <a:pt x="62020" y="36749"/>
                    <a:pt x="61974" y="37310"/>
                    <a:pt x="61974" y="37917"/>
                  </a:cubicBezTo>
                  <a:cubicBezTo>
                    <a:pt x="62160" y="37917"/>
                    <a:pt x="62301" y="38010"/>
                    <a:pt x="62534" y="38010"/>
                  </a:cubicBezTo>
                  <a:cubicBezTo>
                    <a:pt x="62534" y="37590"/>
                    <a:pt x="62627" y="37216"/>
                    <a:pt x="62627" y="36703"/>
                  </a:cubicBezTo>
                  <a:cubicBezTo>
                    <a:pt x="62768" y="37263"/>
                    <a:pt x="62768" y="37590"/>
                    <a:pt x="62861" y="38057"/>
                  </a:cubicBezTo>
                  <a:cubicBezTo>
                    <a:pt x="63095" y="38057"/>
                    <a:pt x="63375" y="38150"/>
                    <a:pt x="63608" y="38150"/>
                  </a:cubicBezTo>
                  <a:lnTo>
                    <a:pt x="63608" y="36376"/>
                  </a:lnTo>
                  <a:cubicBezTo>
                    <a:pt x="63748" y="37076"/>
                    <a:pt x="63935" y="37590"/>
                    <a:pt x="63982" y="38150"/>
                  </a:cubicBezTo>
                  <a:cubicBezTo>
                    <a:pt x="64309" y="38244"/>
                    <a:pt x="64542" y="38244"/>
                    <a:pt x="64869" y="38244"/>
                  </a:cubicBezTo>
                  <a:cubicBezTo>
                    <a:pt x="64869" y="37590"/>
                    <a:pt x="64869" y="37123"/>
                    <a:pt x="64963" y="36422"/>
                  </a:cubicBezTo>
                  <a:cubicBezTo>
                    <a:pt x="65103" y="37123"/>
                    <a:pt x="65196" y="37730"/>
                    <a:pt x="65336" y="38244"/>
                  </a:cubicBezTo>
                  <a:lnTo>
                    <a:pt x="66083" y="38244"/>
                  </a:lnTo>
                  <a:lnTo>
                    <a:pt x="66083" y="35535"/>
                  </a:lnTo>
                  <a:cubicBezTo>
                    <a:pt x="66410" y="36609"/>
                    <a:pt x="66550" y="37450"/>
                    <a:pt x="66644" y="38197"/>
                  </a:cubicBezTo>
                  <a:cubicBezTo>
                    <a:pt x="66831" y="38197"/>
                    <a:pt x="67064" y="38104"/>
                    <a:pt x="67298" y="38104"/>
                  </a:cubicBezTo>
                  <a:cubicBezTo>
                    <a:pt x="67298" y="37496"/>
                    <a:pt x="67158" y="36796"/>
                    <a:pt x="67064" y="36142"/>
                  </a:cubicBezTo>
                  <a:lnTo>
                    <a:pt x="67064" y="36142"/>
                  </a:lnTo>
                  <a:cubicBezTo>
                    <a:pt x="67391" y="36796"/>
                    <a:pt x="67625" y="37450"/>
                    <a:pt x="67671" y="38010"/>
                  </a:cubicBezTo>
                  <a:cubicBezTo>
                    <a:pt x="67811" y="38010"/>
                    <a:pt x="67998" y="37917"/>
                    <a:pt x="68092" y="37917"/>
                  </a:cubicBezTo>
                  <a:cubicBezTo>
                    <a:pt x="67998" y="37263"/>
                    <a:pt x="67905" y="36562"/>
                    <a:pt x="67811" y="35815"/>
                  </a:cubicBezTo>
                  <a:lnTo>
                    <a:pt x="67811" y="35815"/>
                  </a:lnTo>
                  <a:cubicBezTo>
                    <a:pt x="68092" y="36562"/>
                    <a:pt x="68325" y="37170"/>
                    <a:pt x="68465" y="37777"/>
                  </a:cubicBezTo>
                  <a:cubicBezTo>
                    <a:pt x="68605" y="37777"/>
                    <a:pt x="68792" y="37777"/>
                    <a:pt x="68932" y="37683"/>
                  </a:cubicBezTo>
                  <a:cubicBezTo>
                    <a:pt x="68792" y="36656"/>
                    <a:pt x="68699" y="35488"/>
                    <a:pt x="68465" y="34227"/>
                  </a:cubicBezTo>
                  <a:lnTo>
                    <a:pt x="68465" y="34227"/>
                  </a:lnTo>
                  <a:cubicBezTo>
                    <a:pt x="70240" y="38571"/>
                    <a:pt x="70240" y="40485"/>
                    <a:pt x="68605" y="44875"/>
                  </a:cubicBezTo>
                  <a:cubicBezTo>
                    <a:pt x="68979" y="43334"/>
                    <a:pt x="69166" y="41793"/>
                    <a:pt x="69072" y="40205"/>
                  </a:cubicBezTo>
                  <a:lnTo>
                    <a:pt x="69072" y="40205"/>
                  </a:lnTo>
                  <a:cubicBezTo>
                    <a:pt x="68932" y="40299"/>
                    <a:pt x="68839" y="40299"/>
                    <a:pt x="68699" y="40345"/>
                  </a:cubicBezTo>
                  <a:cubicBezTo>
                    <a:pt x="68605" y="41139"/>
                    <a:pt x="68372" y="42167"/>
                    <a:pt x="67951" y="43381"/>
                  </a:cubicBezTo>
                  <a:cubicBezTo>
                    <a:pt x="68138" y="42353"/>
                    <a:pt x="68278" y="41373"/>
                    <a:pt x="68232" y="40392"/>
                  </a:cubicBezTo>
                  <a:lnTo>
                    <a:pt x="68232" y="40392"/>
                  </a:lnTo>
                  <a:cubicBezTo>
                    <a:pt x="68092" y="40485"/>
                    <a:pt x="67951" y="40532"/>
                    <a:pt x="67811" y="40532"/>
                  </a:cubicBezTo>
                  <a:cubicBezTo>
                    <a:pt x="67718" y="41186"/>
                    <a:pt x="67484" y="41980"/>
                    <a:pt x="67204" y="42961"/>
                  </a:cubicBezTo>
                  <a:cubicBezTo>
                    <a:pt x="67344" y="42167"/>
                    <a:pt x="67438" y="41373"/>
                    <a:pt x="67438" y="40625"/>
                  </a:cubicBezTo>
                  <a:cubicBezTo>
                    <a:pt x="67204" y="40625"/>
                    <a:pt x="66971" y="40719"/>
                    <a:pt x="66784" y="40719"/>
                  </a:cubicBezTo>
                  <a:cubicBezTo>
                    <a:pt x="66691" y="41700"/>
                    <a:pt x="66550" y="42727"/>
                    <a:pt x="66317" y="44128"/>
                  </a:cubicBezTo>
                  <a:cubicBezTo>
                    <a:pt x="66317" y="43007"/>
                    <a:pt x="66224" y="41886"/>
                    <a:pt x="66224" y="40812"/>
                  </a:cubicBezTo>
                  <a:lnTo>
                    <a:pt x="65476" y="40812"/>
                  </a:lnTo>
                  <a:cubicBezTo>
                    <a:pt x="65476" y="41793"/>
                    <a:pt x="65289" y="42961"/>
                    <a:pt x="65056" y="44548"/>
                  </a:cubicBezTo>
                  <a:cubicBezTo>
                    <a:pt x="64963" y="43194"/>
                    <a:pt x="64963" y="41886"/>
                    <a:pt x="64916" y="40625"/>
                  </a:cubicBezTo>
                  <a:cubicBezTo>
                    <a:pt x="64682" y="40532"/>
                    <a:pt x="64449" y="40532"/>
                    <a:pt x="64169" y="40485"/>
                  </a:cubicBezTo>
                  <a:cubicBezTo>
                    <a:pt x="64169" y="41700"/>
                    <a:pt x="64029" y="42914"/>
                    <a:pt x="63795" y="44595"/>
                  </a:cubicBezTo>
                  <a:cubicBezTo>
                    <a:pt x="63702" y="43147"/>
                    <a:pt x="63655" y="41793"/>
                    <a:pt x="63655" y="40439"/>
                  </a:cubicBezTo>
                  <a:cubicBezTo>
                    <a:pt x="63421" y="40345"/>
                    <a:pt x="63188" y="40299"/>
                    <a:pt x="63001" y="40205"/>
                  </a:cubicBezTo>
                  <a:cubicBezTo>
                    <a:pt x="62908" y="41326"/>
                    <a:pt x="62674" y="42494"/>
                    <a:pt x="62394" y="43988"/>
                  </a:cubicBezTo>
                  <a:cubicBezTo>
                    <a:pt x="62394" y="42634"/>
                    <a:pt x="62394" y="41419"/>
                    <a:pt x="62487" y="40065"/>
                  </a:cubicBezTo>
                  <a:cubicBezTo>
                    <a:pt x="62254" y="39972"/>
                    <a:pt x="62020" y="39925"/>
                    <a:pt x="61834" y="39878"/>
                  </a:cubicBezTo>
                  <a:cubicBezTo>
                    <a:pt x="61740" y="41373"/>
                    <a:pt x="61600" y="42727"/>
                    <a:pt x="61507" y="44315"/>
                  </a:cubicBezTo>
                  <a:cubicBezTo>
                    <a:pt x="61273" y="42307"/>
                    <a:pt x="61133" y="40999"/>
                    <a:pt x="61273" y="39645"/>
                  </a:cubicBezTo>
                  <a:cubicBezTo>
                    <a:pt x="61040" y="39551"/>
                    <a:pt x="60806" y="39505"/>
                    <a:pt x="60666" y="39318"/>
                  </a:cubicBezTo>
                  <a:cubicBezTo>
                    <a:pt x="60292" y="41093"/>
                    <a:pt x="60106" y="42727"/>
                    <a:pt x="60292" y="44548"/>
                  </a:cubicBezTo>
                  <a:cubicBezTo>
                    <a:pt x="59732" y="42213"/>
                    <a:pt x="59685" y="40859"/>
                    <a:pt x="60199" y="39178"/>
                  </a:cubicBezTo>
                  <a:cubicBezTo>
                    <a:pt x="60059" y="39038"/>
                    <a:pt x="59872" y="38944"/>
                    <a:pt x="59732" y="38851"/>
                  </a:cubicBezTo>
                  <a:cubicBezTo>
                    <a:pt x="59545" y="39505"/>
                    <a:pt x="59172" y="40158"/>
                    <a:pt x="58705" y="40906"/>
                  </a:cubicBezTo>
                  <a:cubicBezTo>
                    <a:pt x="59078" y="40112"/>
                    <a:pt x="59265" y="39365"/>
                    <a:pt x="59499" y="38711"/>
                  </a:cubicBezTo>
                  <a:cubicBezTo>
                    <a:pt x="59265" y="38571"/>
                    <a:pt x="58938" y="38384"/>
                    <a:pt x="58705" y="38244"/>
                  </a:cubicBezTo>
                  <a:cubicBezTo>
                    <a:pt x="58564" y="39224"/>
                    <a:pt x="58097" y="40205"/>
                    <a:pt x="57350" y="41560"/>
                  </a:cubicBezTo>
                  <a:cubicBezTo>
                    <a:pt x="58378" y="39131"/>
                    <a:pt x="58424" y="36889"/>
                    <a:pt x="58471" y="33994"/>
                  </a:cubicBezTo>
                  <a:cubicBezTo>
                    <a:pt x="58705" y="35161"/>
                    <a:pt x="58845" y="36049"/>
                    <a:pt x="58845" y="36889"/>
                  </a:cubicBezTo>
                  <a:cubicBezTo>
                    <a:pt x="59172" y="37029"/>
                    <a:pt x="59405" y="37123"/>
                    <a:pt x="59685" y="37263"/>
                  </a:cubicBezTo>
                  <a:cubicBezTo>
                    <a:pt x="59825" y="35955"/>
                    <a:pt x="59919" y="34788"/>
                    <a:pt x="59919" y="33340"/>
                  </a:cubicBezTo>
                  <a:close/>
                  <a:moveTo>
                    <a:pt x="75120" y="45773"/>
                  </a:moveTo>
                  <a:cubicBezTo>
                    <a:pt x="75170" y="45773"/>
                    <a:pt x="75212" y="45784"/>
                    <a:pt x="75237" y="45809"/>
                  </a:cubicBezTo>
                  <a:cubicBezTo>
                    <a:pt x="75377" y="45903"/>
                    <a:pt x="75377" y="46230"/>
                    <a:pt x="75190" y="46463"/>
                  </a:cubicBezTo>
                  <a:cubicBezTo>
                    <a:pt x="75098" y="46677"/>
                    <a:pt x="74927" y="46771"/>
                    <a:pt x="74753" y="46771"/>
                  </a:cubicBezTo>
                  <a:cubicBezTo>
                    <a:pt x="74662" y="46771"/>
                    <a:pt x="74570" y="46745"/>
                    <a:pt x="74490" y="46697"/>
                  </a:cubicBezTo>
                  <a:cubicBezTo>
                    <a:pt x="74443" y="46557"/>
                    <a:pt x="74443" y="46276"/>
                    <a:pt x="74676" y="45996"/>
                  </a:cubicBezTo>
                  <a:cubicBezTo>
                    <a:pt x="74779" y="45859"/>
                    <a:pt x="74982" y="45773"/>
                    <a:pt x="75120" y="45773"/>
                  </a:cubicBezTo>
                  <a:close/>
                  <a:moveTo>
                    <a:pt x="113871" y="45793"/>
                  </a:moveTo>
                  <a:cubicBezTo>
                    <a:pt x="114021" y="45793"/>
                    <a:pt x="114212" y="45882"/>
                    <a:pt x="114419" y="46090"/>
                  </a:cubicBezTo>
                  <a:lnTo>
                    <a:pt x="115961" y="47631"/>
                  </a:lnTo>
                  <a:cubicBezTo>
                    <a:pt x="116098" y="47791"/>
                    <a:pt x="115909" y="47940"/>
                    <a:pt x="115566" y="47940"/>
                  </a:cubicBezTo>
                  <a:cubicBezTo>
                    <a:pt x="115209" y="47940"/>
                    <a:pt x="114685" y="47780"/>
                    <a:pt x="114186" y="47304"/>
                  </a:cubicBezTo>
                  <a:cubicBezTo>
                    <a:pt x="113358" y="46510"/>
                    <a:pt x="113447" y="45793"/>
                    <a:pt x="113871" y="45793"/>
                  </a:cubicBezTo>
                  <a:close/>
                  <a:moveTo>
                    <a:pt x="86653" y="31691"/>
                  </a:moveTo>
                  <a:cubicBezTo>
                    <a:pt x="86987" y="31691"/>
                    <a:pt x="86902" y="32156"/>
                    <a:pt x="86399" y="33107"/>
                  </a:cubicBezTo>
                  <a:cubicBezTo>
                    <a:pt x="84204" y="36236"/>
                    <a:pt x="82055" y="39925"/>
                    <a:pt x="80047" y="40999"/>
                  </a:cubicBezTo>
                  <a:cubicBezTo>
                    <a:pt x="79160" y="41093"/>
                    <a:pt x="78506" y="41606"/>
                    <a:pt x="77946" y="42400"/>
                  </a:cubicBezTo>
                  <a:lnTo>
                    <a:pt x="79300" y="41746"/>
                  </a:lnTo>
                  <a:cubicBezTo>
                    <a:pt x="79403" y="41733"/>
                    <a:pt x="79492" y="41726"/>
                    <a:pt x="79568" y="41726"/>
                  </a:cubicBezTo>
                  <a:cubicBezTo>
                    <a:pt x="80004" y="41726"/>
                    <a:pt x="79985" y="41948"/>
                    <a:pt x="79627" y="42307"/>
                  </a:cubicBezTo>
                  <a:cubicBezTo>
                    <a:pt x="78772" y="42805"/>
                    <a:pt x="77456" y="44607"/>
                    <a:pt x="76693" y="44607"/>
                  </a:cubicBezTo>
                  <a:cubicBezTo>
                    <a:pt x="76455" y="44607"/>
                    <a:pt x="76271" y="44432"/>
                    <a:pt x="76171" y="43988"/>
                  </a:cubicBezTo>
                  <a:cubicBezTo>
                    <a:pt x="75377" y="45436"/>
                    <a:pt x="74116" y="45202"/>
                    <a:pt x="74023" y="46650"/>
                  </a:cubicBezTo>
                  <a:lnTo>
                    <a:pt x="73929" y="48518"/>
                  </a:lnTo>
                  <a:cubicBezTo>
                    <a:pt x="73766" y="48798"/>
                    <a:pt x="73626" y="48938"/>
                    <a:pt x="73486" y="48938"/>
                  </a:cubicBezTo>
                  <a:cubicBezTo>
                    <a:pt x="73345" y="48938"/>
                    <a:pt x="73205" y="48798"/>
                    <a:pt x="73042" y="48518"/>
                  </a:cubicBezTo>
                  <a:cubicBezTo>
                    <a:pt x="72808" y="45856"/>
                    <a:pt x="73416" y="44222"/>
                    <a:pt x="74723" y="43334"/>
                  </a:cubicBezTo>
                  <a:cubicBezTo>
                    <a:pt x="78128" y="41218"/>
                    <a:pt x="79357" y="38195"/>
                    <a:pt x="80464" y="38195"/>
                  </a:cubicBezTo>
                  <a:cubicBezTo>
                    <a:pt x="80481" y="38195"/>
                    <a:pt x="80497" y="38196"/>
                    <a:pt x="80514" y="38197"/>
                  </a:cubicBezTo>
                  <a:cubicBezTo>
                    <a:pt x="81635" y="36236"/>
                    <a:pt x="83410" y="34181"/>
                    <a:pt x="85418" y="32313"/>
                  </a:cubicBezTo>
                  <a:cubicBezTo>
                    <a:pt x="86018" y="31900"/>
                    <a:pt x="86429" y="31691"/>
                    <a:pt x="86653" y="31691"/>
                  </a:cubicBezTo>
                  <a:close/>
                  <a:moveTo>
                    <a:pt x="83848" y="38922"/>
                  </a:moveTo>
                  <a:cubicBezTo>
                    <a:pt x="84052" y="38922"/>
                    <a:pt x="84034" y="39286"/>
                    <a:pt x="83783" y="40065"/>
                  </a:cubicBezTo>
                  <a:cubicBezTo>
                    <a:pt x="83363" y="41560"/>
                    <a:pt x="82569" y="42774"/>
                    <a:pt x="81028" y="43521"/>
                  </a:cubicBezTo>
                  <a:cubicBezTo>
                    <a:pt x="80106" y="44818"/>
                    <a:pt x="79384" y="45466"/>
                    <a:pt x="78898" y="45466"/>
                  </a:cubicBezTo>
                  <a:cubicBezTo>
                    <a:pt x="78719" y="45466"/>
                    <a:pt x="78572" y="45378"/>
                    <a:pt x="78459" y="45202"/>
                  </a:cubicBezTo>
                  <a:cubicBezTo>
                    <a:pt x="77479" y="46416"/>
                    <a:pt x="76451" y="47164"/>
                    <a:pt x="75657" y="47864"/>
                  </a:cubicBezTo>
                  <a:lnTo>
                    <a:pt x="75003" y="49732"/>
                  </a:lnTo>
                  <a:cubicBezTo>
                    <a:pt x="74829" y="49981"/>
                    <a:pt x="74735" y="50137"/>
                    <a:pt x="74670" y="50137"/>
                  </a:cubicBezTo>
                  <a:cubicBezTo>
                    <a:pt x="74614" y="50137"/>
                    <a:pt x="74580" y="50016"/>
                    <a:pt x="74536" y="49732"/>
                  </a:cubicBezTo>
                  <a:cubicBezTo>
                    <a:pt x="74630" y="48098"/>
                    <a:pt x="75097" y="47304"/>
                    <a:pt x="75751" y="46884"/>
                  </a:cubicBezTo>
                  <a:cubicBezTo>
                    <a:pt x="75751" y="46276"/>
                    <a:pt x="75891" y="45856"/>
                    <a:pt x="76358" y="45529"/>
                  </a:cubicBezTo>
                  <a:cubicBezTo>
                    <a:pt x="77992" y="44735"/>
                    <a:pt x="79113" y="43194"/>
                    <a:pt x="80561" y="42727"/>
                  </a:cubicBezTo>
                  <a:cubicBezTo>
                    <a:pt x="81028" y="41606"/>
                    <a:pt x="81915" y="40999"/>
                    <a:pt x="83129" y="39411"/>
                  </a:cubicBezTo>
                  <a:cubicBezTo>
                    <a:pt x="83469" y="39090"/>
                    <a:pt x="83710" y="38922"/>
                    <a:pt x="83848" y="38922"/>
                  </a:cubicBezTo>
                  <a:close/>
                  <a:moveTo>
                    <a:pt x="81436" y="44540"/>
                  </a:moveTo>
                  <a:cubicBezTo>
                    <a:pt x="81629" y="44540"/>
                    <a:pt x="81717" y="44934"/>
                    <a:pt x="81542" y="45249"/>
                  </a:cubicBezTo>
                  <a:lnTo>
                    <a:pt x="80327" y="47210"/>
                  </a:lnTo>
                  <a:cubicBezTo>
                    <a:pt x="80047" y="48752"/>
                    <a:pt x="79487" y="50199"/>
                    <a:pt x="78039" y="51834"/>
                  </a:cubicBezTo>
                  <a:cubicBezTo>
                    <a:pt x="77886" y="51987"/>
                    <a:pt x="77702" y="52068"/>
                    <a:pt x="77578" y="52068"/>
                  </a:cubicBezTo>
                  <a:cubicBezTo>
                    <a:pt x="77438" y="52068"/>
                    <a:pt x="77376" y="51964"/>
                    <a:pt x="77525" y="51740"/>
                  </a:cubicBezTo>
                  <a:lnTo>
                    <a:pt x="78926" y="48845"/>
                  </a:lnTo>
                  <a:lnTo>
                    <a:pt x="77152" y="51320"/>
                  </a:lnTo>
                  <a:cubicBezTo>
                    <a:pt x="76963" y="51540"/>
                    <a:pt x="76833" y="51628"/>
                    <a:pt x="76751" y="51628"/>
                  </a:cubicBezTo>
                  <a:cubicBezTo>
                    <a:pt x="76592" y="51628"/>
                    <a:pt x="76623" y="51287"/>
                    <a:pt x="76778" y="50947"/>
                  </a:cubicBezTo>
                  <a:lnTo>
                    <a:pt x="77992" y="48051"/>
                  </a:lnTo>
                  <a:cubicBezTo>
                    <a:pt x="78319" y="46977"/>
                    <a:pt x="78833" y="46370"/>
                    <a:pt x="79533" y="46276"/>
                  </a:cubicBezTo>
                  <a:lnTo>
                    <a:pt x="81215" y="44689"/>
                  </a:lnTo>
                  <a:cubicBezTo>
                    <a:pt x="81296" y="44583"/>
                    <a:pt x="81372" y="44540"/>
                    <a:pt x="81436" y="44540"/>
                  </a:cubicBezTo>
                  <a:close/>
                  <a:moveTo>
                    <a:pt x="83300" y="42837"/>
                  </a:moveTo>
                  <a:cubicBezTo>
                    <a:pt x="83439" y="42837"/>
                    <a:pt x="83550" y="43143"/>
                    <a:pt x="83550" y="43754"/>
                  </a:cubicBezTo>
                  <a:lnTo>
                    <a:pt x="82989" y="45202"/>
                  </a:lnTo>
                  <a:cubicBezTo>
                    <a:pt x="83410" y="45436"/>
                    <a:pt x="83176" y="45856"/>
                    <a:pt x="82896" y="46323"/>
                  </a:cubicBezTo>
                  <a:cubicBezTo>
                    <a:pt x="82803" y="46884"/>
                    <a:pt x="82803" y="47444"/>
                    <a:pt x="82335" y="47584"/>
                  </a:cubicBezTo>
                  <a:cubicBezTo>
                    <a:pt x="82195" y="49592"/>
                    <a:pt x="81962" y="51273"/>
                    <a:pt x="81308" y="51834"/>
                  </a:cubicBezTo>
                  <a:cubicBezTo>
                    <a:pt x="80923" y="52320"/>
                    <a:pt x="80643" y="52569"/>
                    <a:pt x="80477" y="52569"/>
                  </a:cubicBezTo>
                  <a:cubicBezTo>
                    <a:pt x="80260" y="52569"/>
                    <a:pt x="80236" y="52146"/>
                    <a:pt x="80421" y="51273"/>
                  </a:cubicBezTo>
                  <a:lnTo>
                    <a:pt x="80981" y="48565"/>
                  </a:lnTo>
                  <a:cubicBezTo>
                    <a:pt x="81075" y="47537"/>
                    <a:pt x="81401" y="46557"/>
                    <a:pt x="82102" y="45716"/>
                  </a:cubicBezTo>
                  <a:lnTo>
                    <a:pt x="82943" y="43474"/>
                  </a:lnTo>
                  <a:cubicBezTo>
                    <a:pt x="83049" y="43050"/>
                    <a:pt x="83184" y="42837"/>
                    <a:pt x="83300" y="42837"/>
                  </a:cubicBezTo>
                  <a:close/>
                  <a:moveTo>
                    <a:pt x="61927" y="51600"/>
                  </a:moveTo>
                  <a:cubicBezTo>
                    <a:pt x="62114" y="51647"/>
                    <a:pt x="62254" y="51834"/>
                    <a:pt x="62254" y="52114"/>
                  </a:cubicBezTo>
                  <a:cubicBezTo>
                    <a:pt x="62254" y="52441"/>
                    <a:pt x="62114" y="52768"/>
                    <a:pt x="61927" y="52768"/>
                  </a:cubicBezTo>
                  <a:cubicBezTo>
                    <a:pt x="61787" y="52768"/>
                    <a:pt x="61600" y="52441"/>
                    <a:pt x="61600" y="52114"/>
                  </a:cubicBezTo>
                  <a:cubicBezTo>
                    <a:pt x="61600" y="51834"/>
                    <a:pt x="61740" y="51600"/>
                    <a:pt x="61927" y="51600"/>
                  </a:cubicBezTo>
                  <a:close/>
                  <a:moveTo>
                    <a:pt x="62814" y="51320"/>
                  </a:moveTo>
                  <a:cubicBezTo>
                    <a:pt x="62954" y="51320"/>
                    <a:pt x="63141" y="51694"/>
                    <a:pt x="63141" y="52207"/>
                  </a:cubicBezTo>
                  <a:cubicBezTo>
                    <a:pt x="63141" y="52674"/>
                    <a:pt x="63001" y="53001"/>
                    <a:pt x="62814" y="53001"/>
                  </a:cubicBezTo>
                  <a:cubicBezTo>
                    <a:pt x="62674" y="53001"/>
                    <a:pt x="62581" y="52674"/>
                    <a:pt x="62581" y="52207"/>
                  </a:cubicBezTo>
                  <a:cubicBezTo>
                    <a:pt x="62581" y="51694"/>
                    <a:pt x="62674" y="51320"/>
                    <a:pt x="62814" y="51320"/>
                  </a:cubicBezTo>
                  <a:close/>
                  <a:moveTo>
                    <a:pt x="64262" y="52674"/>
                  </a:moveTo>
                  <a:cubicBezTo>
                    <a:pt x="64589" y="52674"/>
                    <a:pt x="64916" y="52815"/>
                    <a:pt x="64916" y="53001"/>
                  </a:cubicBezTo>
                  <a:cubicBezTo>
                    <a:pt x="64916" y="53048"/>
                    <a:pt x="64589" y="53188"/>
                    <a:pt x="64262" y="53188"/>
                  </a:cubicBezTo>
                  <a:cubicBezTo>
                    <a:pt x="63935" y="53188"/>
                    <a:pt x="63608" y="53048"/>
                    <a:pt x="63608" y="53001"/>
                  </a:cubicBezTo>
                  <a:cubicBezTo>
                    <a:pt x="63608" y="52861"/>
                    <a:pt x="63935" y="52674"/>
                    <a:pt x="64262" y="52674"/>
                  </a:cubicBezTo>
                  <a:close/>
                  <a:moveTo>
                    <a:pt x="76977" y="48172"/>
                  </a:moveTo>
                  <a:cubicBezTo>
                    <a:pt x="77118" y="48172"/>
                    <a:pt x="77062" y="48443"/>
                    <a:pt x="76778" y="48985"/>
                  </a:cubicBezTo>
                  <a:cubicBezTo>
                    <a:pt x="76451" y="49732"/>
                    <a:pt x="75891" y="50760"/>
                    <a:pt x="75891" y="52674"/>
                  </a:cubicBezTo>
                  <a:cubicBezTo>
                    <a:pt x="75891" y="53343"/>
                    <a:pt x="75539" y="53660"/>
                    <a:pt x="75195" y="53660"/>
                  </a:cubicBezTo>
                  <a:cubicBezTo>
                    <a:pt x="74745" y="53660"/>
                    <a:pt x="74306" y="53119"/>
                    <a:pt x="74676" y="52114"/>
                  </a:cubicBezTo>
                  <a:cubicBezTo>
                    <a:pt x="75330" y="50339"/>
                    <a:pt x="75564" y="49359"/>
                    <a:pt x="76264" y="48705"/>
                  </a:cubicBezTo>
                  <a:cubicBezTo>
                    <a:pt x="76619" y="48350"/>
                    <a:pt x="76863" y="48172"/>
                    <a:pt x="76977" y="48172"/>
                  </a:cubicBezTo>
                  <a:close/>
                  <a:moveTo>
                    <a:pt x="65009" y="53982"/>
                  </a:moveTo>
                  <a:cubicBezTo>
                    <a:pt x="65149" y="53982"/>
                    <a:pt x="65336" y="54122"/>
                    <a:pt x="65336" y="54262"/>
                  </a:cubicBezTo>
                  <a:cubicBezTo>
                    <a:pt x="65336" y="54496"/>
                    <a:pt x="65196" y="54636"/>
                    <a:pt x="65009" y="54636"/>
                  </a:cubicBezTo>
                  <a:cubicBezTo>
                    <a:pt x="64916" y="54636"/>
                    <a:pt x="64776" y="54496"/>
                    <a:pt x="64776" y="54262"/>
                  </a:cubicBezTo>
                  <a:cubicBezTo>
                    <a:pt x="64776" y="54122"/>
                    <a:pt x="64916" y="53982"/>
                    <a:pt x="65009" y="53982"/>
                  </a:cubicBezTo>
                  <a:close/>
                  <a:moveTo>
                    <a:pt x="79648" y="51133"/>
                  </a:moveTo>
                  <a:cubicBezTo>
                    <a:pt x="79850" y="51133"/>
                    <a:pt x="79881" y="51519"/>
                    <a:pt x="79720" y="52301"/>
                  </a:cubicBezTo>
                  <a:cubicBezTo>
                    <a:pt x="79393" y="53562"/>
                    <a:pt x="78506" y="54963"/>
                    <a:pt x="76591" y="55617"/>
                  </a:cubicBezTo>
                  <a:cubicBezTo>
                    <a:pt x="76184" y="55789"/>
                    <a:pt x="75852" y="55861"/>
                    <a:pt x="75603" y="55861"/>
                  </a:cubicBezTo>
                  <a:cubicBezTo>
                    <a:pt x="74908" y="55861"/>
                    <a:pt x="74854" y="55304"/>
                    <a:pt x="75610" y="54823"/>
                  </a:cubicBezTo>
                  <a:cubicBezTo>
                    <a:pt x="76731" y="54169"/>
                    <a:pt x="77712" y="53468"/>
                    <a:pt x="78506" y="52348"/>
                  </a:cubicBezTo>
                  <a:cubicBezTo>
                    <a:pt x="79051" y="51542"/>
                    <a:pt x="79440" y="51133"/>
                    <a:pt x="79648" y="51133"/>
                  </a:cubicBezTo>
                  <a:close/>
                  <a:moveTo>
                    <a:pt x="68979" y="53889"/>
                  </a:moveTo>
                  <a:cubicBezTo>
                    <a:pt x="69866" y="53889"/>
                    <a:pt x="70006" y="54309"/>
                    <a:pt x="69399" y="55196"/>
                  </a:cubicBezTo>
                  <a:cubicBezTo>
                    <a:pt x="69584" y="56016"/>
                    <a:pt x="69066" y="56700"/>
                    <a:pt x="68599" y="56700"/>
                  </a:cubicBezTo>
                  <a:cubicBezTo>
                    <a:pt x="68240" y="56700"/>
                    <a:pt x="67911" y="56297"/>
                    <a:pt x="67951" y="55243"/>
                  </a:cubicBezTo>
                  <a:cubicBezTo>
                    <a:pt x="67811" y="54776"/>
                    <a:pt x="67251" y="54543"/>
                    <a:pt x="66177" y="54543"/>
                  </a:cubicBezTo>
                  <a:cubicBezTo>
                    <a:pt x="65710" y="54402"/>
                    <a:pt x="65710" y="53982"/>
                    <a:pt x="66177" y="53889"/>
                  </a:cubicBezTo>
                  <a:close/>
                  <a:moveTo>
                    <a:pt x="81444" y="52862"/>
                  </a:moveTo>
                  <a:cubicBezTo>
                    <a:pt x="81755" y="52862"/>
                    <a:pt x="81553" y="53366"/>
                    <a:pt x="81261" y="53982"/>
                  </a:cubicBezTo>
                  <a:cubicBezTo>
                    <a:pt x="80841" y="54729"/>
                    <a:pt x="80514" y="54963"/>
                    <a:pt x="79767" y="55383"/>
                  </a:cubicBezTo>
                  <a:cubicBezTo>
                    <a:pt x="78833" y="56177"/>
                    <a:pt x="77525" y="56831"/>
                    <a:pt x="76451" y="57298"/>
                  </a:cubicBezTo>
                  <a:cubicBezTo>
                    <a:pt x="75143" y="57765"/>
                    <a:pt x="73929" y="58512"/>
                    <a:pt x="72808" y="59867"/>
                  </a:cubicBezTo>
                  <a:cubicBezTo>
                    <a:pt x="72573" y="60039"/>
                    <a:pt x="72379" y="60128"/>
                    <a:pt x="72235" y="60128"/>
                  </a:cubicBezTo>
                  <a:cubicBezTo>
                    <a:pt x="71951" y="60128"/>
                    <a:pt x="71860" y="59785"/>
                    <a:pt x="72014" y="59073"/>
                  </a:cubicBezTo>
                  <a:cubicBezTo>
                    <a:pt x="72715" y="57765"/>
                    <a:pt x="74350" y="56971"/>
                    <a:pt x="76685" y="56224"/>
                  </a:cubicBezTo>
                  <a:cubicBezTo>
                    <a:pt x="78272" y="55663"/>
                    <a:pt x="79580" y="54543"/>
                    <a:pt x="80701" y="53188"/>
                  </a:cubicBezTo>
                  <a:cubicBezTo>
                    <a:pt x="81072" y="52960"/>
                    <a:pt x="81308" y="52862"/>
                    <a:pt x="81444" y="52862"/>
                  </a:cubicBezTo>
                  <a:close/>
                  <a:moveTo>
                    <a:pt x="36101" y="43988"/>
                  </a:moveTo>
                  <a:lnTo>
                    <a:pt x="36101" y="43988"/>
                  </a:lnTo>
                  <a:cubicBezTo>
                    <a:pt x="34980" y="45436"/>
                    <a:pt x="34747" y="45996"/>
                    <a:pt x="35120" y="45996"/>
                  </a:cubicBezTo>
                  <a:cubicBezTo>
                    <a:pt x="35410" y="45996"/>
                    <a:pt x="36543" y="44713"/>
                    <a:pt x="37122" y="44713"/>
                  </a:cubicBezTo>
                  <a:cubicBezTo>
                    <a:pt x="37197" y="44713"/>
                    <a:pt x="37262" y="44734"/>
                    <a:pt x="37315" y="44782"/>
                  </a:cubicBezTo>
                  <a:cubicBezTo>
                    <a:pt x="36887" y="45455"/>
                    <a:pt x="36815" y="45745"/>
                    <a:pt x="37010" y="45745"/>
                  </a:cubicBezTo>
                  <a:cubicBezTo>
                    <a:pt x="37262" y="45745"/>
                    <a:pt x="37957" y="45264"/>
                    <a:pt x="38903" y="44502"/>
                  </a:cubicBezTo>
                  <a:lnTo>
                    <a:pt x="38903" y="44502"/>
                  </a:lnTo>
                  <a:cubicBezTo>
                    <a:pt x="39323" y="44642"/>
                    <a:pt x="38249" y="45716"/>
                    <a:pt x="38436" y="45856"/>
                  </a:cubicBezTo>
                  <a:cubicBezTo>
                    <a:pt x="38449" y="45865"/>
                    <a:pt x="38466" y="45869"/>
                    <a:pt x="38487" y="45869"/>
                  </a:cubicBezTo>
                  <a:cubicBezTo>
                    <a:pt x="38692" y="45869"/>
                    <a:pt x="39290" y="45452"/>
                    <a:pt x="40351" y="44689"/>
                  </a:cubicBezTo>
                  <a:cubicBezTo>
                    <a:pt x="40611" y="44540"/>
                    <a:pt x="41108" y="44007"/>
                    <a:pt x="41370" y="44007"/>
                  </a:cubicBezTo>
                  <a:cubicBezTo>
                    <a:pt x="41438" y="44007"/>
                    <a:pt x="41490" y="44042"/>
                    <a:pt x="41518" y="44128"/>
                  </a:cubicBezTo>
                  <a:cubicBezTo>
                    <a:pt x="41565" y="44595"/>
                    <a:pt x="41145" y="44782"/>
                    <a:pt x="40911" y="45109"/>
                  </a:cubicBezTo>
                  <a:cubicBezTo>
                    <a:pt x="40344" y="45785"/>
                    <a:pt x="40113" y="46094"/>
                    <a:pt x="40242" y="46094"/>
                  </a:cubicBezTo>
                  <a:cubicBezTo>
                    <a:pt x="40389" y="46094"/>
                    <a:pt x="41005" y="45691"/>
                    <a:pt x="42126" y="44969"/>
                  </a:cubicBezTo>
                  <a:cubicBezTo>
                    <a:pt x="42389" y="44856"/>
                    <a:pt x="42714" y="44591"/>
                    <a:pt x="43001" y="44591"/>
                  </a:cubicBezTo>
                  <a:cubicBezTo>
                    <a:pt x="43070" y="44591"/>
                    <a:pt x="43137" y="44606"/>
                    <a:pt x="43200" y="44642"/>
                  </a:cubicBezTo>
                  <a:cubicBezTo>
                    <a:pt x="42503" y="45541"/>
                    <a:pt x="42282" y="45910"/>
                    <a:pt x="42480" y="45910"/>
                  </a:cubicBezTo>
                  <a:cubicBezTo>
                    <a:pt x="42694" y="45910"/>
                    <a:pt x="43393" y="45482"/>
                    <a:pt x="44507" y="44829"/>
                  </a:cubicBezTo>
                  <a:cubicBezTo>
                    <a:pt x="44750" y="44725"/>
                    <a:pt x="44993" y="44415"/>
                    <a:pt x="45254" y="44415"/>
                  </a:cubicBezTo>
                  <a:cubicBezTo>
                    <a:pt x="45345" y="44415"/>
                    <a:pt x="45438" y="44452"/>
                    <a:pt x="45535" y="44548"/>
                  </a:cubicBezTo>
                  <a:cubicBezTo>
                    <a:pt x="43992" y="45902"/>
                    <a:pt x="43500" y="46565"/>
                    <a:pt x="44023" y="46565"/>
                  </a:cubicBezTo>
                  <a:cubicBezTo>
                    <a:pt x="44403" y="46565"/>
                    <a:pt x="45316" y="46216"/>
                    <a:pt x="46749" y="45529"/>
                  </a:cubicBezTo>
                  <a:lnTo>
                    <a:pt x="46749" y="45529"/>
                  </a:lnTo>
                  <a:cubicBezTo>
                    <a:pt x="45905" y="46473"/>
                    <a:pt x="45615" y="46941"/>
                    <a:pt x="45908" y="46941"/>
                  </a:cubicBezTo>
                  <a:cubicBezTo>
                    <a:pt x="46166" y="46941"/>
                    <a:pt x="46876" y="46578"/>
                    <a:pt x="48057" y="45856"/>
                  </a:cubicBezTo>
                  <a:cubicBezTo>
                    <a:pt x="48290" y="45763"/>
                    <a:pt x="48617" y="45856"/>
                    <a:pt x="48851" y="45716"/>
                  </a:cubicBezTo>
                  <a:lnTo>
                    <a:pt x="48851" y="45716"/>
                  </a:lnTo>
                  <a:cubicBezTo>
                    <a:pt x="47896" y="46671"/>
                    <a:pt x="47653" y="47422"/>
                    <a:pt x="47919" y="47422"/>
                  </a:cubicBezTo>
                  <a:cubicBezTo>
                    <a:pt x="47965" y="47422"/>
                    <a:pt x="48027" y="47399"/>
                    <a:pt x="48103" y="47351"/>
                  </a:cubicBezTo>
                  <a:cubicBezTo>
                    <a:pt x="48839" y="47064"/>
                    <a:pt x="49717" y="46671"/>
                    <a:pt x="50301" y="46671"/>
                  </a:cubicBezTo>
                  <a:cubicBezTo>
                    <a:pt x="50384" y="46671"/>
                    <a:pt x="50462" y="46679"/>
                    <a:pt x="50532" y="46697"/>
                  </a:cubicBezTo>
                  <a:cubicBezTo>
                    <a:pt x="49654" y="47537"/>
                    <a:pt x="49556" y="48033"/>
                    <a:pt x="50290" y="48033"/>
                  </a:cubicBezTo>
                  <a:cubicBezTo>
                    <a:pt x="50453" y="48033"/>
                    <a:pt x="50658" y="48009"/>
                    <a:pt x="50905" y="47958"/>
                  </a:cubicBezTo>
                  <a:lnTo>
                    <a:pt x="50905" y="47958"/>
                  </a:lnTo>
                  <a:cubicBezTo>
                    <a:pt x="51326" y="48144"/>
                    <a:pt x="50905" y="48611"/>
                    <a:pt x="49551" y="49499"/>
                  </a:cubicBezTo>
                  <a:cubicBezTo>
                    <a:pt x="49490" y="49596"/>
                    <a:pt x="49429" y="49643"/>
                    <a:pt x="49369" y="49643"/>
                  </a:cubicBezTo>
                  <a:cubicBezTo>
                    <a:pt x="49196" y="49643"/>
                    <a:pt x="49023" y="49268"/>
                    <a:pt x="48851" y="48611"/>
                  </a:cubicBezTo>
                  <a:cubicBezTo>
                    <a:pt x="48798" y="48929"/>
                    <a:pt x="48700" y="49067"/>
                    <a:pt x="48582" y="49067"/>
                  </a:cubicBezTo>
                  <a:cubicBezTo>
                    <a:pt x="48492" y="49067"/>
                    <a:pt x="48391" y="48987"/>
                    <a:pt x="48290" y="48845"/>
                  </a:cubicBezTo>
                  <a:lnTo>
                    <a:pt x="47963" y="50806"/>
                  </a:lnTo>
                  <a:lnTo>
                    <a:pt x="47543" y="50713"/>
                  </a:lnTo>
                  <a:lnTo>
                    <a:pt x="47543" y="49592"/>
                  </a:lnTo>
                  <a:cubicBezTo>
                    <a:pt x="47426" y="49452"/>
                    <a:pt x="47309" y="49382"/>
                    <a:pt x="47193" y="49382"/>
                  </a:cubicBezTo>
                  <a:cubicBezTo>
                    <a:pt x="47076" y="49382"/>
                    <a:pt x="46959" y="49452"/>
                    <a:pt x="46842" y="49592"/>
                  </a:cubicBezTo>
                  <a:lnTo>
                    <a:pt x="46469" y="51133"/>
                  </a:lnTo>
                  <a:lnTo>
                    <a:pt x="45815" y="50760"/>
                  </a:lnTo>
                  <a:cubicBezTo>
                    <a:pt x="45581" y="51320"/>
                    <a:pt x="45255" y="51834"/>
                    <a:pt x="44741" y="52207"/>
                  </a:cubicBezTo>
                  <a:cubicBezTo>
                    <a:pt x="44532" y="51957"/>
                    <a:pt x="44352" y="51847"/>
                    <a:pt x="44207" y="51847"/>
                  </a:cubicBezTo>
                  <a:cubicBezTo>
                    <a:pt x="44028" y="51847"/>
                    <a:pt x="43905" y="52017"/>
                    <a:pt x="43854" y="52301"/>
                  </a:cubicBezTo>
                  <a:cubicBezTo>
                    <a:pt x="43798" y="52317"/>
                    <a:pt x="43748" y="52323"/>
                    <a:pt x="43702" y="52323"/>
                  </a:cubicBezTo>
                  <a:cubicBezTo>
                    <a:pt x="43499" y="52323"/>
                    <a:pt x="43364" y="52201"/>
                    <a:pt x="43146" y="52201"/>
                  </a:cubicBezTo>
                  <a:cubicBezTo>
                    <a:pt x="43119" y="52201"/>
                    <a:pt x="43090" y="52203"/>
                    <a:pt x="43060" y="52207"/>
                  </a:cubicBezTo>
                  <a:cubicBezTo>
                    <a:pt x="42914" y="52645"/>
                    <a:pt x="42786" y="52864"/>
                    <a:pt x="42608" y="52864"/>
                  </a:cubicBezTo>
                  <a:cubicBezTo>
                    <a:pt x="42501" y="52864"/>
                    <a:pt x="42377" y="52785"/>
                    <a:pt x="42219" y="52628"/>
                  </a:cubicBezTo>
                  <a:cubicBezTo>
                    <a:pt x="41612" y="53001"/>
                    <a:pt x="41098" y="53375"/>
                    <a:pt x="40444" y="53982"/>
                  </a:cubicBezTo>
                  <a:lnTo>
                    <a:pt x="40164" y="53188"/>
                  </a:lnTo>
                  <a:cubicBezTo>
                    <a:pt x="39693" y="53856"/>
                    <a:pt x="39287" y="54260"/>
                    <a:pt x="39004" y="54260"/>
                  </a:cubicBezTo>
                  <a:cubicBezTo>
                    <a:pt x="38950" y="54260"/>
                    <a:pt x="38901" y="54245"/>
                    <a:pt x="38856" y="54216"/>
                  </a:cubicBezTo>
                  <a:lnTo>
                    <a:pt x="38296" y="53702"/>
                  </a:lnTo>
                  <a:lnTo>
                    <a:pt x="37502" y="55056"/>
                  </a:lnTo>
                  <a:lnTo>
                    <a:pt x="36148" y="55383"/>
                  </a:lnTo>
                  <a:cubicBezTo>
                    <a:pt x="36148" y="55615"/>
                    <a:pt x="36363" y="55703"/>
                    <a:pt x="36739" y="55703"/>
                  </a:cubicBezTo>
                  <a:cubicBezTo>
                    <a:pt x="36969" y="55703"/>
                    <a:pt x="37259" y="55670"/>
                    <a:pt x="37596" y="55617"/>
                  </a:cubicBezTo>
                  <a:cubicBezTo>
                    <a:pt x="38810" y="55477"/>
                    <a:pt x="41145" y="54963"/>
                    <a:pt x="42686" y="54496"/>
                  </a:cubicBezTo>
                  <a:cubicBezTo>
                    <a:pt x="44134" y="54076"/>
                    <a:pt x="45815" y="53842"/>
                    <a:pt x="47636" y="53048"/>
                  </a:cubicBezTo>
                  <a:cubicBezTo>
                    <a:pt x="49084" y="52394"/>
                    <a:pt x="50765" y="51180"/>
                    <a:pt x="52400" y="50386"/>
                  </a:cubicBezTo>
                  <a:lnTo>
                    <a:pt x="52400" y="50386"/>
                  </a:lnTo>
                  <a:cubicBezTo>
                    <a:pt x="52773" y="50666"/>
                    <a:pt x="52493" y="51414"/>
                    <a:pt x="49318" y="53935"/>
                  </a:cubicBezTo>
                  <a:lnTo>
                    <a:pt x="47776" y="53468"/>
                  </a:lnTo>
                  <a:lnTo>
                    <a:pt x="47776" y="53468"/>
                  </a:lnTo>
                  <a:lnTo>
                    <a:pt x="48664" y="54589"/>
                  </a:lnTo>
                  <a:cubicBezTo>
                    <a:pt x="48354" y="54899"/>
                    <a:pt x="48077" y="55080"/>
                    <a:pt x="47778" y="55080"/>
                  </a:cubicBezTo>
                  <a:cubicBezTo>
                    <a:pt x="47716" y="55080"/>
                    <a:pt x="47654" y="55072"/>
                    <a:pt x="47590" y="55056"/>
                  </a:cubicBezTo>
                  <a:lnTo>
                    <a:pt x="46235" y="54356"/>
                  </a:lnTo>
                  <a:lnTo>
                    <a:pt x="46235" y="54356"/>
                  </a:lnTo>
                  <a:lnTo>
                    <a:pt x="46656" y="55804"/>
                  </a:lnTo>
                  <a:cubicBezTo>
                    <a:pt x="45859" y="55804"/>
                    <a:pt x="45401" y="55002"/>
                    <a:pt x="44781" y="55002"/>
                  </a:cubicBezTo>
                  <a:cubicBezTo>
                    <a:pt x="44639" y="55002"/>
                    <a:pt x="44487" y="55045"/>
                    <a:pt x="44321" y="55150"/>
                  </a:cubicBezTo>
                  <a:lnTo>
                    <a:pt x="44694" y="56271"/>
                  </a:lnTo>
                  <a:lnTo>
                    <a:pt x="42686" y="55617"/>
                  </a:lnTo>
                  <a:lnTo>
                    <a:pt x="43013" y="56971"/>
                  </a:lnTo>
                  <a:lnTo>
                    <a:pt x="41285" y="56224"/>
                  </a:lnTo>
                  <a:lnTo>
                    <a:pt x="40911" y="56971"/>
                  </a:lnTo>
                  <a:cubicBezTo>
                    <a:pt x="40351" y="56971"/>
                    <a:pt x="40117" y="57111"/>
                    <a:pt x="40024" y="57345"/>
                  </a:cubicBezTo>
                  <a:cubicBezTo>
                    <a:pt x="40690" y="57454"/>
                    <a:pt x="41369" y="57506"/>
                    <a:pt x="42059" y="57506"/>
                  </a:cubicBezTo>
                  <a:cubicBezTo>
                    <a:pt x="45483" y="57506"/>
                    <a:pt x="49182" y="56229"/>
                    <a:pt x="52914" y="54402"/>
                  </a:cubicBezTo>
                  <a:cubicBezTo>
                    <a:pt x="52954" y="54386"/>
                    <a:pt x="52990" y="54379"/>
                    <a:pt x="53022" y="54379"/>
                  </a:cubicBezTo>
                  <a:cubicBezTo>
                    <a:pt x="53176" y="54379"/>
                    <a:pt x="53241" y="54560"/>
                    <a:pt x="53241" y="54869"/>
                  </a:cubicBezTo>
                  <a:cubicBezTo>
                    <a:pt x="52867" y="56644"/>
                    <a:pt x="51559" y="58279"/>
                    <a:pt x="49551" y="59680"/>
                  </a:cubicBezTo>
                  <a:lnTo>
                    <a:pt x="50112" y="57251"/>
                  </a:lnTo>
                  <a:lnTo>
                    <a:pt x="50112" y="57251"/>
                  </a:lnTo>
                  <a:cubicBezTo>
                    <a:pt x="48757" y="57858"/>
                    <a:pt x="47263" y="60801"/>
                    <a:pt x="46142" y="61174"/>
                  </a:cubicBezTo>
                  <a:lnTo>
                    <a:pt x="47356" y="57998"/>
                  </a:lnTo>
                  <a:lnTo>
                    <a:pt x="47356" y="57998"/>
                  </a:lnTo>
                  <a:lnTo>
                    <a:pt x="43807" y="60941"/>
                  </a:lnTo>
                  <a:cubicBezTo>
                    <a:pt x="43480" y="60567"/>
                    <a:pt x="43947" y="59726"/>
                    <a:pt x="44694" y="58652"/>
                  </a:cubicBezTo>
                  <a:cubicBezTo>
                    <a:pt x="43695" y="58652"/>
                    <a:pt x="41901" y="60993"/>
                    <a:pt x="41588" y="60993"/>
                  </a:cubicBezTo>
                  <a:cubicBezTo>
                    <a:pt x="41579" y="60993"/>
                    <a:pt x="41572" y="60991"/>
                    <a:pt x="41565" y="60987"/>
                  </a:cubicBezTo>
                  <a:cubicBezTo>
                    <a:pt x="40771" y="60614"/>
                    <a:pt x="42126" y="59867"/>
                    <a:pt x="42452" y="59306"/>
                  </a:cubicBezTo>
                  <a:cubicBezTo>
                    <a:pt x="42406" y="59302"/>
                    <a:pt x="42361" y="59300"/>
                    <a:pt x="42316" y="59300"/>
                  </a:cubicBezTo>
                  <a:cubicBezTo>
                    <a:pt x="41406" y="59300"/>
                    <a:pt x="40734" y="60169"/>
                    <a:pt x="39977" y="60614"/>
                  </a:cubicBezTo>
                  <a:cubicBezTo>
                    <a:pt x="39884" y="60147"/>
                    <a:pt x="40398" y="59633"/>
                    <a:pt x="41332" y="58839"/>
                  </a:cubicBezTo>
                  <a:lnTo>
                    <a:pt x="41332" y="58839"/>
                  </a:lnTo>
                  <a:lnTo>
                    <a:pt x="38389" y="60147"/>
                  </a:lnTo>
                  <a:cubicBezTo>
                    <a:pt x="38389" y="59633"/>
                    <a:pt x="39510" y="59166"/>
                    <a:pt x="39744" y="58419"/>
                  </a:cubicBezTo>
                  <a:lnTo>
                    <a:pt x="39744" y="58419"/>
                  </a:lnTo>
                  <a:cubicBezTo>
                    <a:pt x="38476" y="59249"/>
                    <a:pt x="37331" y="59875"/>
                    <a:pt x="36922" y="59875"/>
                  </a:cubicBezTo>
                  <a:cubicBezTo>
                    <a:pt x="36894" y="59875"/>
                    <a:pt x="36869" y="59873"/>
                    <a:pt x="36848" y="59867"/>
                  </a:cubicBezTo>
                  <a:lnTo>
                    <a:pt x="37782" y="58419"/>
                  </a:lnTo>
                  <a:lnTo>
                    <a:pt x="35214" y="59773"/>
                  </a:lnTo>
                  <a:lnTo>
                    <a:pt x="36755" y="58092"/>
                  </a:lnTo>
                  <a:lnTo>
                    <a:pt x="34093" y="59400"/>
                  </a:lnTo>
                  <a:lnTo>
                    <a:pt x="34093" y="59400"/>
                  </a:lnTo>
                  <a:lnTo>
                    <a:pt x="34840" y="57952"/>
                  </a:lnTo>
                  <a:lnTo>
                    <a:pt x="32879" y="59213"/>
                  </a:lnTo>
                  <a:lnTo>
                    <a:pt x="32879" y="59213"/>
                  </a:lnTo>
                  <a:lnTo>
                    <a:pt x="33719" y="57672"/>
                  </a:lnTo>
                  <a:lnTo>
                    <a:pt x="33719" y="57672"/>
                  </a:lnTo>
                  <a:cubicBezTo>
                    <a:pt x="32739" y="58465"/>
                    <a:pt x="31851" y="58979"/>
                    <a:pt x="31291" y="58979"/>
                  </a:cubicBezTo>
                  <a:cubicBezTo>
                    <a:pt x="31851" y="58325"/>
                    <a:pt x="32178" y="57765"/>
                    <a:pt x="32085" y="57438"/>
                  </a:cubicBezTo>
                  <a:lnTo>
                    <a:pt x="32085" y="57438"/>
                  </a:lnTo>
                  <a:cubicBezTo>
                    <a:pt x="31197" y="58185"/>
                    <a:pt x="30310" y="58699"/>
                    <a:pt x="29890" y="58699"/>
                  </a:cubicBezTo>
                  <a:lnTo>
                    <a:pt x="30263" y="57438"/>
                  </a:lnTo>
                  <a:lnTo>
                    <a:pt x="30263" y="57438"/>
                  </a:lnTo>
                  <a:cubicBezTo>
                    <a:pt x="29516" y="58185"/>
                    <a:pt x="28676" y="58699"/>
                    <a:pt x="27788" y="58979"/>
                  </a:cubicBezTo>
                  <a:lnTo>
                    <a:pt x="28676" y="57485"/>
                  </a:lnTo>
                  <a:cubicBezTo>
                    <a:pt x="28782" y="57308"/>
                    <a:pt x="28781" y="57078"/>
                    <a:pt x="28632" y="57078"/>
                  </a:cubicBezTo>
                  <a:cubicBezTo>
                    <a:pt x="28584" y="57078"/>
                    <a:pt x="28521" y="57101"/>
                    <a:pt x="28442" y="57158"/>
                  </a:cubicBezTo>
                  <a:lnTo>
                    <a:pt x="26434" y="58839"/>
                  </a:lnTo>
                  <a:cubicBezTo>
                    <a:pt x="26901" y="57998"/>
                    <a:pt x="27134" y="57485"/>
                    <a:pt x="26808" y="57251"/>
                  </a:cubicBezTo>
                  <a:lnTo>
                    <a:pt x="26808" y="57251"/>
                  </a:lnTo>
                  <a:lnTo>
                    <a:pt x="25360" y="57998"/>
                  </a:lnTo>
                  <a:lnTo>
                    <a:pt x="25500" y="57205"/>
                  </a:lnTo>
                  <a:lnTo>
                    <a:pt x="23819" y="58979"/>
                  </a:lnTo>
                  <a:cubicBezTo>
                    <a:pt x="23585" y="58933"/>
                    <a:pt x="23912" y="58465"/>
                    <a:pt x="24146" y="57672"/>
                  </a:cubicBezTo>
                  <a:lnTo>
                    <a:pt x="24146" y="57672"/>
                  </a:lnTo>
                  <a:lnTo>
                    <a:pt x="22371" y="58792"/>
                  </a:lnTo>
                  <a:cubicBezTo>
                    <a:pt x="23352" y="57064"/>
                    <a:pt x="24799" y="55850"/>
                    <a:pt x="26854" y="55243"/>
                  </a:cubicBezTo>
                  <a:cubicBezTo>
                    <a:pt x="29283" y="54449"/>
                    <a:pt x="31151" y="54402"/>
                    <a:pt x="32645" y="54169"/>
                  </a:cubicBezTo>
                  <a:cubicBezTo>
                    <a:pt x="35307" y="53795"/>
                    <a:pt x="36942" y="53562"/>
                    <a:pt x="39090" y="52581"/>
                  </a:cubicBezTo>
                  <a:cubicBezTo>
                    <a:pt x="40071" y="52207"/>
                    <a:pt x="41192" y="51787"/>
                    <a:pt x="42406" y="50760"/>
                  </a:cubicBezTo>
                  <a:cubicBezTo>
                    <a:pt x="42898" y="50390"/>
                    <a:pt x="42814" y="50237"/>
                    <a:pt x="42311" y="50237"/>
                  </a:cubicBezTo>
                  <a:cubicBezTo>
                    <a:pt x="42241" y="50237"/>
                    <a:pt x="42164" y="50240"/>
                    <a:pt x="42079" y="50246"/>
                  </a:cubicBezTo>
                  <a:lnTo>
                    <a:pt x="39370" y="50386"/>
                  </a:lnTo>
                  <a:lnTo>
                    <a:pt x="39370" y="49172"/>
                  </a:lnTo>
                  <a:lnTo>
                    <a:pt x="38296" y="50620"/>
                  </a:lnTo>
                  <a:lnTo>
                    <a:pt x="38063" y="49172"/>
                  </a:lnTo>
                  <a:lnTo>
                    <a:pt x="37175" y="51647"/>
                  </a:lnTo>
                  <a:lnTo>
                    <a:pt x="36802" y="48752"/>
                  </a:lnTo>
                  <a:lnTo>
                    <a:pt x="36148" y="51834"/>
                  </a:lnTo>
                  <a:lnTo>
                    <a:pt x="35774" y="48845"/>
                  </a:lnTo>
                  <a:lnTo>
                    <a:pt x="34653" y="52301"/>
                  </a:lnTo>
                  <a:lnTo>
                    <a:pt x="34326" y="48658"/>
                  </a:lnTo>
                  <a:lnTo>
                    <a:pt x="33673" y="52348"/>
                  </a:lnTo>
                  <a:lnTo>
                    <a:pt x="33019" y="48565"/>
                  </a:lnTo>
                  <a:lnTo>
                    <a:pt x="32552" y="52348"/>
                  </a:lnTo>
                  <a:lnTo>
                    <a:pt x="31805" y="48798"/>
                  </a:lnTo>
                  <a:lnTo>
                    <a:pt x="31478" y="52207"/>
                  </a:lnTo>
                  <a:lnTo>
                    <a:pt x="30497" y="48752"/>
                  </a:lnTo>
                  <a:lnTo>
                    <a:pt x="30404" y="52394"/>
                  </a:lnTo>
                  <a:lnTo>
                    <a:pt x="29283" y="48938"/>
                  </a:lnTo>
                  <a:lnTo>
                    <a:pt x="29049" y="52021"/>
                  </a:lnTo>
                  <a:lnTo>
                    <a:pt x="28302" y="49032"/>
                  </a:lnTo>
                  <a:lnTo>
                    <a:pt x="27975" y="51740"/>
                  </a:lnTo>
                  <a:lnTo>
                    <a:pt x="27321" y="49265"/>
                  </a:lnTo>
                  <a:lnTo>
                    <a:pt x="26994" y="51927"/>
                  </a:lnTo>
                  <a:cubicBezTo>
                    <a:pt x="25873" y="49826"/>
                    <a:pt x="25406" y="48098"/>
                    <a:pt x="26154" y="47117"/>
                  </a:cubicBezTo>
                  <a:cubicBezTo>
                    <a:pt x="27042" y="46118"/>
                    <a:pt x="28194" y="45735"/>
                    <a:pt x="29377" y="45735"/>
                  </a:cubicBezTo>
                  <a:cubicBezTo>
                    <a:pt x="29687" y="45735"/>
                    <a:pt x="30000" y="45761"/>
                    <a:pt x="30310" y="45809"/>
                  </a:cubicBezTo>
                  <a:cubicBezTo>
                    <a:pt x="30637" y="45249"/>
                    <a:pt x="31197" y="44782"/>
                    <a:pt x="31945" y="44362"/>
                  </a:cubicBezTo>
                  <a:lnTo>
                    <a:pt x="32085" y="45015"/>
                  </a:lnTo>
                  <a:lnTo>
                    <a:pt x="33906" y="44408"/>
                  </a:lnTo>
                  <a:lnTo>
                    <a:pt x="34140" y="45062"/>
                  </a:lnTo>
                  <a:lnTo>
                    <a:pt x="36101" y="43988"/>
                  </a:lnTo>
                  <a:close/>
                  <a:moveTo>
                    <a:pt x="79823" y="56237"/>
                  </a:moveTo>
                  <a:cubicBezTo>
                    <a:pt x="80038" y="56237"/>
                    <a:pt x="80024" y="56518"/>
                    <a:pt x="79767" y="57064"/>
                  </a:cubicBezTo>
                  <a:cubicBezTo>
                    <a:pt x="78833" y="58045"/>
                    <a:pt x="77852" y="58512"/>
                    <a:pt x="76778" y="58652"/>
                  </a:cubicBezTo>
                  <a:cubicBezTo>
                    <a:pt x="75143" y="58979"/>
                    <a:pt x="74023" y="60427"/>
                    <a:pt x="72855" y="62295"/>
                  </a:cubicBezTo>
                  <a:lnTo>
                    <a:pt x="76218" y="59867"/>
                  </a:lnTo>
                  <a:cubicBezTo>
                    <a:pt x="76412" y="59806"/>
                    <a:pt x="76565" y="59777"/>
                    <a:pt x="76678" y="59777"/>
                  </a:cubicBezTo>
                  <a:cubicBezTo>
                    <a:pt x="76997" y="59777"/>
                    <a:pt x="76983" y="60012"/>
                    <a:pt x="76638" y="60427"/>
                  </a:cubicBezTo>
                  <a:cubicBezTo>
                    <a:pt x="73089" y="62248"/>
                    <a:pt x="73556" y="64537"/>
                    <a:pt x="72108" y="65004"/>
                  </a:cubicBezTo>
                  <a:cubicBezTo>
                    <a:pt x="71781" y="64677"/>
                    <a:pt x="71874" y="64116"/>
                    <a:pt x="72248" y="63463"/>
                  </a:cubicBezTo>
                  <a:lnTo>
                    <a:pt x="72248" y="63463"/>
                  </a:lnTo>
                  <a:lnTo>
                    <a:pt x="71267" y="63930"/>
                  </a:lnTo>
                  <a:cubicBezTo>
                    <a:pt x="71641" y="62202"/>
                    <a:pt x="72622" y="60707"/>
                    <a:pt x="74023" y="59493"/>
                  </a:cubicBezTo>
                  <a:cubicBezTo>
                    <a:pt x="75610" y="58279"/>
                    <a:pt x="77385" y="57765"/>
                    <a:pt x="79393" y="56411"/>
                  </a:cubicBezTo>
                  <a:cubicBezTo>
                    <a:pt x="79582" y="56294"/>
                    <a:pt x="79726" y="56237"/>
                    <a:pt x="79823" y="56237"/>
                  </a:cubicBezTo>
                  <a:close/>
                  <a:moveTo>
                    <a:pt x="81326" y="63402"/>
                  </a:moveTo>
                  <a:cubicBezTo>
                    <a:pt x="81352" y="63402"/>
                    <a:pt x="81377" y="63406"/>
                    <a:pt x="81401" y="63416"/>
                  </a:cubicBezTo>
                  <a:cubicBezTo>
                    <a:pt x="81635" y="63556"/>
                    <a:pt x="81728" y="64023"/>
                    <a:pt x="81542" y="64537"/>
                  </a:cubicBezTo>
                  <a:cubicBezTo>
                    <a:pt x="81453" y="64933"/>
                    <a:pt x="81116" y="65288"/>
                    <a:pt x="80882" y="65288"/>
                  </a:cubicBezTo>
                  <a:cubicBezTo>
                    <a:pt x="80868" y="65288"/>
                    <a:pt x="80854" y="65287"/>
                    <a:pt x="80841" y="65284"/>
                  </a:cubicBezTo>
                  <a:cubicBezTo>
                    <a:pt x="80514" y="65191"/>
                    <a:pt x="80467" y="64677"/>
                    <a:pt x="80608" y="64210"/>
                  </a:cubicBezTo>
                  <a:cubicBezTo>
                    <a:pt x="80817" y="63749"/>
                    <a:pt x="81101" y="63402"/>
                    <a:pt x="81326" y="63402"/>
                  </a:cubicBezTo>
                  <a:close/>
                  <a:moveTo>
                    <a:pt x="80039" y="62469"/>
                  </a:moveTo>
                  <a:cubicBezTo>
                    <a:pt x="80447" y="62469"/>
                    <a:pt x="80192" y="62850"/>
                    <a:pt x="80000" y="63042"/>
                  </a:cubicBezTo>
                  <a:cubicBezTo>
                    <a:pt x="79160" y="63649"/>
                    <a:pt x="78366" y="64070"/>
                    <a:pt x="77665" y="64864"/>
                  </a:cubicBezTo>
                  <a:cubicBezTo>
                    <a:pt x="77383" y="65146"/>
                    <a:pt x="77188" y="65289"/>
                    <a:pt x="77091" y="65289"/>
                  </a:cubicBezTo>
                  <a:cubicBezTo>
                    <a:pt x="76963" y="65289"/>
                    <a:pt x="77006" y="65041"/>
                    <a:pt x="77245" y="64537"/>
                  </a:cubicBezTo>
                  <a:cubicBezTo>
                    <a:pt x="77759" y="63556"/>
                    <a:pt x="78599" y="62855"/>
                    <a:pt x="79674" y="62529"/>
                  </a:cubicBezTo>
                  <a:cubicBezTo>
                    <a:pt x="79831" y="62487"/>
                    <a:pt x="79951" y="62469"/>
                    <a:pt x="80039" y="62469"/>
                  </a:cubicBezTo>
                  <a:close/>
                  <a:moveTo>
                    <a:pt x="24635" y="60141"/>
                  </a:moveTo>
                  <a:cubicBezTo>
                    <a:pt x="24766" y="60141"/>
                    <a:pt x="24899" y="60143"/>
                    <a:pt x="25033" y="60147"/>
                  </a:cubicBezTo>
                  <a:cubicBezTo>
                    <a:pt x="29283" y="60240"/>
                    <a:pt x="33486" y="60427"/>
                    <a:pt x="37596" y="61548"/>
                  </a:cubicBezTo>
                  <a:cubicBezTo>
                    <a:pt x="40182" y="62328"/>
                    <a:pt x="42428" y="62689"/>
                    <a:pt x="44400" y="62689"/>
                  </a:cubicBezTo>
                  <a:cubicBezTo>
                    <a:pt x="47268" y="62689"/>
                    <a:pt x="49556" y="61923"/>
                    <a:pt x="51466" y="60567"/>
                  </a:cubicBezTo>
                  <a:cubicBezTo>
                    <a:pt x="51711" y="60474"/>
                    <a:pt x="51912" y="60427"/>
                    <a:pt x="52070" y="60427"/>
                  </a:cubicBezTo>
                  <a:cubicBezTo>
                    <a:pt x="52543" y="60427"/>
                    <a:pt x="52622" y="60847"/>
                    <a:pt x="52306" y="61688"/>
                  </a:cubicBezTo>
                  <a:cubicBezTo>
                    <a:pt x="52047" y="62651"/>
                    <a:pt x="51495" y="63144"/>
                    <a:pt x="50881" y="63144"/>
                  </a:cubicBezTo>
                  <a:cubicBezTo>
                    <a:pt x="50721" y="63144"/>
                    <a:pt x="50556" y="63110"/>
                    <a:pt x="50392" y="63042"/>
                  </a:cubicBezTo>
                  <a:cubicBezTo>
                    <a:pt x="50065" y="63789"/>
                    <a:pt x="49644" y="64397"/>
                    <a:pt x="49037" y="64864"/>
                  </a:cubicBezTo>
                  <a:lnTo>
                    <a:pt x="49037" y="64864"/>
                  </a:lnTo>
                  <a:lnTo>
                    <a:pt x="49131" y="63322"/>
                  </a:lnTo>
                  <a:lnTo>
                    <a:pt x="49131" y="63322"/>
                  </a:lnTo>
                  <a:cubicBezTo>
                    <a:pt x="48384" y="64397"/>
                    <a:pt x="47590" y="64957"/>
                    <a:pt x="46889" y="65050"/>
                  </a:cubicBezTo>
                  <a:lnTo>
                    <a:pt x="47263" y="63509"/>
                  </a:lnTo>
                  <a:lnTo>
                    <a:pt x="47263" y="63509"/>
                  </a:lnTo>
                  <a:cubicBezTo>
                    <a:pt x="46796" y="64397"/>
                    <a:pt x="46235" y="65237"/>
                    <a:pt x="45021" y="65798"/>
                  </a:cubicBezTo>
                  <a:cubicBezTo>
                    <a:pt x="45815" y="64537"/>
                    <a:pt x="46002" y="63883"/>
                    <a:pt x="45768" y="63509"/>
                  </a:cubicBezTo>
                  <a:lnTo>
                    <a:pt x="45768" y="63509"/>
                  </a:lnTo>
                  <a:cubicBezTo>
                    <a:pt x="44788" y="64724"/>
                    <a:pt x="43807" y="65611"/>
                    <a:pt x="42686" y="65844"/>
                  </a:cubicBezTo>
                  <a:lnTo>
                    <a:pt x="43200" y="64397"/>
                  </a:lnTo>
                  <a:lnTo>
                    <a:pt x="43200" y="64397"/>
                  </a:lnTo>
                  <a:cubicBezTo>
                    <a:pt x="42491" y="64751"/>
                    <a:pt x="42119" y="65525"/>
                    <a:pt x="41127" y="65525"/>
                  </a:cubicBezTo>
                  <a:cubicBezTo>
                    <a:pt x="41073" y="65525"/>
                    <a:pt x="41016" y="65522"/>
                    <a:pt x="40958" y="65517"/>
                  </a:cubicBezTo>
                  <a:lnTo>
                    <a:pt x="41939" y="63930"/>
                  </a:lnTo>
                  <a:lnTo>
                    <a:pt x="40211" y="64724"/>
                  </a:lnTo>
                  <a:lnTo>
                    <a:pt x="40398" y="63649"/>
                  </a:lnTo>
                  <a:lnTo>
                    <a:pt x="40398" y="63649"/>
                  </a:lnTo>
                  <a:lnTo>
                    <a:pt x="38856" y="64630"/>
                  </a:lnTo>
                  <a:lnTo>
                    <a:pt x="39417" y="63276"/>
                  </a:lnTo>
                  <a:lnTo>
                    <a:pt x="37642" y="64023"/>
                  </a:lnTo>
                  <a:lnTo>
                    <a:pt x="37549" y="63136"/>
                  </a:lnTo>
                  <a:lnTo>
                    <a:pt x="36335" y="63463"/>
                  </a:lnTo>
                  <a:lnTo>
                    <a:pt x="36335" y="62482"/>
                  </a:lnTo>
                  <a:lnTo>
                    <a:pt x="35260" y="63042"/>
                  </a:lnTo>
                  <a:lnTo>
                    <a:pt x="35120" y="62295"/>
                  </a:lnTo>
                  <a:lnTo>
                    <a:pt x="33673" y="62855"/>
                  </a:lnTo>
                  <a:lnTo>
                    <a:pt x="33766" y="61735"/>
                  </a:lnTo>
                  <a:lnTo>
                    <a:pt x="32692" y="62295"/>
                  </a:lnTo>
                  <a:lnTo>
                    <a:pt x="32318" y="61735"/>
                  </a:lnTo>
                  <a:lnTo>
                    <a:pt x="31057" y="62202"/>
                  </a:lnTo>
                  <a:lnTo>
                    <a:pt x="30824" y="61221"/>
                  </a:lnTo>
                  <a:lnTo>
                    <a:pt x="29703" y="62342"/>
                  </a:lnTo>
                  <a:lnTo>
                    <a:pt x="29516" y="61408"/>
                  </a:lnTo>
                  <a:cubicBezTo>
                    <a:pt x="29063" y="61725"/>
                    <a:pt x="28742" y="62437"/>
                    <a:pt x="28254" y="62437"/>
                  </a:cubicBezTo>
                  <a:cubicBezTo>
                    <a:pt x="28239" y="62437"/>
                    <a:pt x="28224" y="62437"/>
                    <a:pt x="28209" y="62435"/>
                  </a:cubicBezTo>
                  <a:lnTo>
                    <a:pt x="27882" y="61408"/>
                  </a:lnTo>
                  <a:cubicBezTo>
                    <a:pt x="27275" y="61968"/>
                    <a:pt x="26854" y="62762"/>
                    <a:pt x="26200" y="62855"/>
                  </a:cubicBezTo>
                  <a:lnTo>
                    <a:pt x="26340" y="61501"/>
                  </a:lnTo>
                  <a:lnTo>
                    <a:pt x="26340" y="61501"/>
                  </a:lnTo>
                  <a:cubicBezTo>
                    <a:pt x="25687" y="62108"/>
                    <a:pt x="25126" y="63182"/>
                    <a:pt x="24332" y="63276"/>
                  </a:cubicBezTo>
                  <a:lnTo>
                    <a:pt x="24659" y="61828"/>
                  </a:lnTo>
                  <a:lnTo>
                    <a:pt x="24659" y="61828"/>
                  </a:lnTo>
                  <a:cubicBezTo>
                    <a:pt x="24099" y="62388"/>
                    <a:pt x="23632" y="63369"/>
                    <a:pt x="22978" y="63369"/>
                  </a:cubicBezTo>
                  <a:lnTo>
                    <a:pt x="23492" y="62015"/>
                  </a:lnTo>
                  <a:lnTo>
                    <a:pt x="23492" y="62015"/>
                  </a:lnTo>
                  <a:cubicBezTo>
                    <a:pt x="22773" y="62509"/>
                    <a:pt x="21795" y="63608"/>
                    <a:pt x="21306" y="63608"/>
                  </a:cubicBezTo>
                  <a:cubicBezTo>
                    <a:pt x="21286" y="63608"/>
                    <a:pt x="21268" y="63606"/>
                    <a:pt x="21250" y="63603"/>
                  </a:cubicBezTo>
                  <a:lnTo>
                    <a:pt x="21577" y="62248"/>
                  </a:lnTo>
                  <a:lnTo>
                    <a:pt x="21577" y="62248"/>
                  </a:lnTo>
                  <a:cubicBezTo>
                    <a:pt x="21234" y="62463"/>
                    <a:pt x="20970" y="62913"/>
                    <a:pt x="20603" y="62913"/>
                  </a:cubicBezTo>
                  <a:cubicBezTo>
                    <a:pt x="20571" y="62913"/>
                    <a:pt x="20537" y="62910"/>
                    <a:pt x="20503" y="62902"/>
                  </a:cubicBezTo>
                  <a:lnTo>
                    <a:pt x="20830" y="62108"/>
                  </a:lnTo>
                  <a:cubicBezTo>
                    <a:pt x="21523" y="60461"/>
                    <a:pt x="22941" y="60141"/>
                    <a:pt x="24635" y="60141"/>
                  </a:cubicBezTo>
                  <a:close/>
                  <a:moveTo>
                    <a:pt x="56580" y="63533"/>
                  </a:moveTo>
                  <a:cubicBezTo>
                    <a:pt x="56606" y="63533"/>
                    <a:pt x="56629" y="63540"/>
                    <a:pt x="56650" y="63556"/>
                  </a:cubicBezTo>
                  <a:cubicBezTo>
                    <a:pt x="56743" y="63556"/>
                    <a:pt x="56416" y="64116"/>
                    <a:pt x="55902" y="64770"/>
                  </a:cubicBezTo>
                  <a:cubicBezTo>
                    <a:pt x="55412" y="65394"/>
                    <a:pt x="54965" y="65848"/>
                    <a:pt x="54884" y="65848"/>
                  </a:cubicBezTo>
                  <a:cubicBezTo>
                    <a:pt x="54880" y="65848"/>
                    <a:pt x="54877" y="65846"/>
                    <a:pt x="54875" y="65844"/>
                  </a:cubicBezTo>
                  <a:cubicBezTo>
                    <a:pt x="54782" y="65844"/>
                    <a:pt x="55109" y="65191"/>
                    <a:pt x="55576" y="64630"/>
                  </a:cubicBezTo>
                  <a:cubicBezTo>
                    <a:pt x="56032" y="64008"/>
                    <a:pt x="56378" y="63533"/>
                    <a:pt x="56580" y="63533"/>
                  </a:cubicBezTo>
                  <a:close/>
                  <a:moveTo>
                    <a:pt x="82725" y="52364"/>
                  </a:moveTo>
                  <a:cubicBezTo>
                    <a:pt x="82995" y="52364"/>
                    <a:pt x="83147" y="52995"/>
                    <a:pt x="82756" y="54169"/>
                  </a:cubicBezTo>
                  <a:cubicBezTo>
                    <a:pt x="81775" y="57251"/>
                    <a:pt x="79347" y="59586"/>
                    <a:pt x="77712" y="60847"/>
                  </a:cubicBezTo>
                  <a:cubicBezTo>
                    <a:pt x="75937" y="62388"/>
                    <a:pt x="74723" y="64023"/>
                    <a:pt x="72949" y="66405"/>
                  </a:cubicBezTo>
                  <a:cubicBezTo>
                    <a:pt x="72771" y="66671"/>
                    <a:pt x="72600" y="66789"/>
                    <a:pt x="72485" y="66789"/>
                  </a:cubicBezTo>
                  <a:cubicBezTo>
                    <a:pt x="72297" y="66789"/>
                    <a:pt x="72257" y="66476"/>
                    <a:pt x="72575" y="65984"/>
                  </a:cubicBezTo>
                  <a:cubicBezTo>
                    <a:pt x="74023" y="62996"/>
                    <a:pt x="76264" y="61127"/>
                    <a:pt x="78319" y="59493"/>
                  </a:cubicBezTo>
                  <a:cubicBezTo>
                    <a:pt x="80094" y="58045"/>
                    <a:pt x="81261" y="55617"/>
                    <a:pt x="82242" y="52955"/>
                  </a:cubicBezTo>
                  <a:cubicBezTo>
                    <a:pt x="82392" y="52556"/>
                    <a:pt x="82576" y="52364"/>
                    <a:pt x="82725" y="52364"/>
                  </a:cubicBezTo>
                  <a:close/>
                  <a:moveTo>
                    <a:pt x="76031" y="65564"/>
                  </a:moveTo>
                  <a:cubicBezTo>
                    <a:pt x="76078" y="65564"/>
                    <a:pt x="76264" y="65984"/>
                    <a:pt x="76264" y="66311"/>
                  </a:cubicBezTo>
                  <a:cubicBezTo>
                    <a:pt x="76264" y="66778"/>
                    <a:pt x="76124" y="67105"/>
                    <a:pt x="76031" y="67105"/>
                  </a:cubicBezTo>
                  <a:cubicBezTo>
                    <a:pt x="75891" y="67105"/>
                    <a:pt x="75797" y="66778"/>
                    <a:pt x="75797" y="66311"/>
                  </a:cubicBezTo>
                  <a:cubicBezTo>
                    <a:pt x="75797" y="65984"/>
                    <a:pt x="75891" y="65564"/>
                    <a:pt x="76031" y="65564"/>
                  </a:cubicBezTo>
                  <a:close/>
                  <a:moveTo>
                    <a:pt x="50042" y="65278"/>
                  </a:moveTo>
                  <a:cubicBezTo>
                    <a:pt x="50092" y="65278"/>
                    <a:pt x="50132" y="65295"/>
                    <a:pt x="50158" y="65331"/>
                  </a:cubicBezTo>
                  <a:cubicBezTo>
                    <a:pt x="50345" y="65564"/>
                    <a:pt x="50112" y="66265"/>
                    <a:pt x="49738" y="66872"/>
                  </a:cubicBezTo>
                  <a:cubicBezTo>
                    <a:pt x="49372" y="67385"/>
                    <a:pt x="48976" y="67754"/>
                    <a:pt x="48755" y="67754"/>
                  </a:cubicBezTo>
                  <a:cubicBezTo>
                    <a:pt x="48695" y="67754"/>
                    <a:pt x="48647" y="67726"/>
                    <a:pt x="48617" y="67666"/>
                  </a:cubicBezTo>
                  <a:cubicBezTo>
                    <a:pt x="48477" y="67526"/>
                    <a:pt x="48710" y="66872"/>
                    <a:pt x="49037" y="66125"/>
                  </a:cubicBezTo>
                  <a:cubicBezTo>
                    <a:pt x="49416" y="65594"/>
                    <a:pt x="49826" y="65278"/>
                    <a:pt x="50042" y="65278"/>
                  </a:cubicBezTo>
                  <a:close/>
                  <a:moveTo>
                    <a:pt x="43947" y="67245"/>
                  </a:moveTo>
                  <a:cubicBezTo>
                    <a:pt x="44601" y="67245"/>
                    <a:pt x="45161" y="67432"/>
                    <a:pt x="45161" y="67666"/>
                  </a:cubicBezTo>
                  <a:cubicBezTo>
                    <a:pt x="45208" y="67993"/>
                    <a:pt x="44601" y="68226"/>
                    <a:pt x="43947" y="68226"/>
                  </a:cubicBezTo>
                  <a:cubicBezTo>
                    <a:pt x="43153" y="68226"/>
                    <a:pt x="42593" y="67993"/>
                    <a:pt x="42593" y="67666"/>
                  </a:cubicBezTo>
                  <a:cubicBezTo>
                    <a:pt x="42593" y="67432"/>
                    <a:pt x="43200" y="67245"/>
                    <a:pt x="43947" y="67245"/>
                  </a:cubicBezTo>
                  <a:close/>
                  <a:moveTo>
                    <a:pt x="82709" y="55196"/>
                  </a:moveTo>
                  <a:lnTo>
                    <a:pt x="82849" y="55617"/>
                  </a:lnTo>
                  <a:cubicBezTo>
                    <a:pt x="82476" y="59166"/>
                    <a:pt x="81355" y="61314"/>
                    <a:pt x="79393" y="61735"/>
                  </a:cubicBezTo>
                  <a:lnTo>
                    <a:pt x="76825" y="63976"/>
                  </a:lnTo>
                  <a:cubicBezTo>
                    <a:pt x="76031" y="64443"/>
                    <a:pt x="75050" y="65891"/>
                    <a:pt x="73602" y="68086"/>
                  </a:cubicBezTo>
                  <a:cubicBezTo>
                    <a:pt x="73319" y="68205"/>
                    <a:pt x="73116" y="68263"/>
                    <a:pt x="72989" y="68263"/>
                  </a:cubicBezTo>
                  <a:cubicBezTo>
                    <a:pt x="72717" y="68263"/>
                    <a:pt x="72786" y="68002"/>
                    <a:pt x="73135" y="67526"/>
                  </a:cubicBezTo>
                  <a:cubicBezTo>
                    <a:pt x="73509" y="66872"/>
                    <a:pt x="74256" y="66218"/>
                    <a:pt x="74723" y="65658"/>
                  </a:cubicBezTo>
                  <a:cubicBezTo>
                    <a:pt x="75097" y="65004"/>
                    <a:pt x="75097" y="64537"/>
                    <a:pt x="75517" y="64070"/>
                  </a:cubicBezTo>
                  <a:cubicBezTo>
                    <a:pt x="76591" y="62622"/>
                    <a:pt x="77712" y="61408"/>
                    <a:pt x="79066" y="60427"/>
                  </a:cubicBezTo>
                  <a:cubicBezTo>
                    <a:pt x="80608" y="59446"/>
                    <a:pt x="81728" y="57672"/>
                    <a:pt x="82709" y="55196"/>
                  </a:cubicBezTo>
                  <a:close/>
                  <a:moveTo>
                    <a:pt x="48106" y="66369"/>
                  </a:moveTo>
                  <a:cubicBezTo>
                    <a:pt x="48142" y="66369"/>
                    <a:pt x="48173" y="66381"/>
                    <a:pt x="48197" y="66405"/>
                  </a:cubicBezTo>
                  <a:cubicBezTo>
                    <a:pt x="48384" y="66545"/>
                    <a:pt x="48243" y="67105"/>
                    <a:pt x="47917" y="67619"/>
                  </a:cubicBezTo>
                  <a:cubicBezTo>
                    <a:pt x="47646" y="68083"/>
                    <a:pt x="47311" y="68355"/>
                    <a:pt x="47124" y="68355"/>
                  </a:cubicBezTo>
                  <a:cubicBezTo>
                    <a:pt x="47086" y="68355"/>
                    <a:pt x="47053" y="68344"/>
                    <a:pt x="47029" y="68320"/>
                  </a:cubicBezTo>
                  <a:cubicBezTo>
                    <a:pt x="46889" y="68179"/>
                    <a:pt x="47029" y="67619"/>
                    <a:pt x="47403" y="67105"/>
                  </a:cubicBezTo>
                  <a:cubicBezTo>
                    <a:pt x="47635" y="66641"/>
                    <a:pt x="47931" y="66369"/>
                    <a:pt x="48106" y="66369"/>
                  </a:cubicBezTo>
                  <a:close/>
                  <a:moveTo>
                    <a:pt x="46512" y="66805"/>
                  </a:moveTo>
                  <a:cubicBezTo>
                    <a:pt x="46532" y="66805"/>
                    <a:pt x="46548" y="66811"/>
                    <a:pt x="46562" y="66825"/>
                  </a:cubicBezTo>
                  <a:cubicBezTo>
                    <a:pt x="46702" y="66965"/>
                    <a:pt x="46562" y="67385"/>
                    <a:pt x="46375" y="67853"/>
                  </a:cubicBezTo>
                  <a:cubicBezTo>
                    <a:pt x="46076" y="68194"/>
                    <a:pt x="45816" y="68419"/>
                    <a:pt x="45631" y="68419"/>
                  </a:cubicBezTo>
                  <a:cubicBezTo>
                    <a:pt x="45614" y="68419"/>
                    <a:pt x="45597" y="68417"/>
                    <a:pt x="45581" y="68413"/>
                  </a:cubicBezTo>
                  <a:cubicBezTo>
                    <a:pt x="45488" y="68273"/>
                    <a:pt x="45581" y="67759"/>
                    <a:pt x="45908" y="67385"/>
                  </a:cubicBezTo>
                  <a:cubicBezTo>
                    <a:pt x="46187" y="67027"/>
                    <a:pt x="46398" y="66805"/>
                    <a:pt x="46512" y="66805"/>
                  </a:cubicBezTo>
                  <a:close/>
                  <a:moveTo>
                    <a:pt x="79429" y="64239"/>
                  </a:moveTo>
                  <a:cubicBezTo>
                    <a:pt x="79643" y="64239"/>
                    <a:pt x="79528" y="64570"/>
                    <a:pt x="79020" y="65191"/>
                  </a:cubicBezTo>
                  <a:cubicBezTo>
                    <a:pt x="78272" y="66171"/>
                    <a:pt x="77805" y="67385"/>
                    <a:pt x="77245" y="68460"/>
                  </a:cubicBezTo>
                  <a:cubicBezTo>
                    <a:pt x="77117" y="68690"/>
                    <a:pt x="76863" y="68962"/>
                    <a:pt x="76675" y="68962"/>
                  </a:cubicBezTo>
                  <a:cubicBezTo>
                    <a:pt x="76520" y="68962"/>
                    <a:pt x="76409" y="68776"/>
                    <a:pt x="76451" y="68226"/>
                  </a:cubicBezTo>
                  <a:cubicBezTo>
                    <a:pt x="76685" y="66778"/>
                    <a:pt x="77385" y="65517"/>
                    <a:pt x="78599" y="64677"/>
                  </a:cubicBezTo>
                  <a:cubicBezTo>
                    <a:pt x="79006" y="64381"/>
                    <a:pt x="79288" y="64239"/>
                    <a:pt x="79429" y="64239"/>
                  </a:cubicBezTo>
                  <a:close/>
                  <a:moveTo>
                    <a:pt x="62674" y="65191"/>
                  </a:moveTo>
                  <a:lnTo>
                    <a:pt x="62207" y="66732"/>
                  </a:lnTo>
                  <a:lnTo>
                    <a:pt x="64029" y="65844"/>
                  </a:lnTo>
                  <a:cubicBezTo>
                    <a:pt x="64284" y="65750"/>
                    <a:pt x="64482" y="65702"/>
                    <a:pt x="64617" y="65702"/>
                  </a:cubicBezTo>
                  <a:cubicBezTo>
                    <a:pt x="64950" y="65702"/>
                    <a:pt x="64901" y="65993"/>
                    <a:pt x="64402" y="66592"/>
                  </a:cubicBezTo>
                  <a:lnTo>
                    <a:pt x="60713" y="68366"/>
                  </a:lnTo>
                  <a:cubicBezTo>
                    <a:pt x="58534" y="69577"/>
                    <a:pt x="56329" y="70429"/>
                    <a:pt x="54118" y="70429"/>
                  </a:cubicBezTo>
                  <a:cubicBezTo>
                    <a:pt x="53343" y="70429"/>
                    <a:pt x="52568" y="70324"/>
                    <a:pt x="51793" y="70094"/>
                  </a:cubicBezTo>
                  <a:cubicBezTo>
                    <a:pt x="51046" y="69767"/>
                    <a:pt x="50905" y="69440"/>
                    <a:pt x="51232" y="68740"/>
                  </a:cubicBezTo>
                  <a:cubicBezTo>
                    <a:pt x="51606" y="68226"/>
                    <a:pt x="52073" y="67853"/>
                    <a:pt x="52493" y="67666"/>
                  </a:cubicBezTo>
                  <a:lnTo>
                    <a:pt x="52493" y="68646"/>
                  </a:lnTo>
                  <a:lnTo>
                    <a:pt x="54595" y="66125"/>
                  </a:lnTo>
                  <a:lnTo>
                    <a:pt x="53521" y="69113"/>
                  </a:lnTo>
                  <a:cubicBezTo>
                    <a:pt x="54369" y="67416"/>
                    <a:pt x="55090" y="66445"/>
                    <a:pt x="55764" y="66445"/>
                  </a:cubicBezTo>
                  <a:cubicBezTo>
                    <a:pt x="55794" y="66445"/>
                    <a:pt x="55825" y="66447"/>
                    <a:pt x="55856" y="66451"/>
                  </a:cubicBezTo>
                  <a:lnTo>
                    <a:pt x="54501" y="69113"/>
                  </a:lnTo>
                  <a:cubicBezTo>
                    <a:pt x="54427" y="69374"/>
                    <a:pt x="54530" y="69515"/>
                    <a:pt x="54740" y="69515"/>
                  </a:cubicBezTo>
                  <a:cubicBezTo>
                    <a:pt x="54794" y="69515"/>
                    <a:pt x="54855" y="69506"/>
                    <a:pt x="54922" y="69487"/>
                  </a:cubicBezTo>
                  <a:cubicBezTo>
                    <a:pt x="55856" y="67059"/>
                    <a:pt x="56696" y="65704"/>
                    <a:pt x="57257" y="65611"/>
                  </a:cubicBezTo>
                  <a:lnTo>
                    <a:pt x="57257" y="65611"/>
                  </a:lnTo>
                  <a:lnTo>
                    <a:pt x="56043" y="69254"/>
                  </a:lnTo>
                  <a:cubicBezTo>
                    <a:pt x="56509" y="68321"/>
                    <a:pt x="56846" y="67841"/>
                    <a:pt x="57081" y="67841"/>
                  </a:cubicBezTo>
                  <a:cubicBezTo>
                    <a:pt x="57128" y="67841"/>
                    <a:pt x="57171" y="67860"/>
                    <a:pt x="57210" y="67899"/>
                  </a:cubicBezTo>
                  <a:lnTo>
                    <a:pt x="56883" y="69020"/>
                  </a:lnTo>
                  <a:cubicBezTo>
                    <a:pt x="57369" y="67968"/>
                    <a:pt x="57784" y="67442"/>
                    <a:pt x="58099" y="67442"/>
                  </a:cubicBezTo>
                  <a:cubicBezTo>
                    <a:pt x="58148" y="67442"/>
                    <a:pt x="58194" y="67454"/>
                    <a:pt x="58238" y="67479"/>
                  </a:cubicBezTo>
                  <a:lnTo>
                    <a:pt x="58097" y="68506"/>
                  </a:lnTo>
                  <a:cubicBezTo>
                    <a:pt x="58331" y="68086"/>
                    <a:pt x="58611" y="67759"/>
                    <a:pt x="58985" y="67526"/>
                  </a:cubicBezTo>
                  <a:lnTo>
                    <a:pt x="59358" y="68366"/>
                  </a:lnTo>
                  <a:cubicBezTo>
                    <a:pt x="59499" y="67666"/>
                    <a:pt x="59872" y="67152"/>
                    <a:pt x="60339" y="66778"/>
                  </a:cubicBezTo>
                  <a:lnTo>
                    <a:pt x="60666" y="67526"/>
                  </a:lnTo>
                  <a:cubicBezTo>
                    <a:pt x="61086" y="66732"/>
                    <a:pt x="61740" y="65984"/>
                    <a:pt x="62674" y="65191"/>
                  </a:cubicBezTo>
                  <a:close/>
                  <a:moveTo>
                    <a:pt x="67036" y="69716"/>
                  </a:moveTo>
                  <a:cubicBezTo>
                    <a:pt x="67048" y="69716"/>
                    <a:pt x="67057" y="69717"/>
                    <a:pt x="67064" y="69721"/>
                  </a:cubicBezTo>
                  <a:cubicBezTo>
                    <a:pt x="67158" y="69861"/>
                    <a:pt x="66737" y="70421"/>
                    <a:pt x="66130" y="70935"/>
                  </a:cubicBezTo>
                  <a:cubicBezTo>
                    <a:pt x="65611" y="71334"/>
                    <a:pt x="65092" y="71665"/>
                    <a:pt x="64923" y="71665"/>
                  </a:cubicBezTo>
                  <a:cubicBezTo>
                    <a:pt x="64894" y="71665"/>
                    <a:pt x="64876" y="71656"/>
                    <a:pt x="64869" y="71635"/>
                  </a:cubicBezTo>
                  <a:cubicBezTo>
                    <a:pt x="64729" y="71495"/>
                    <a:pt x="65196" y="70935"/>
                    <a:pt x="65756" y="70515"/>
                  </a:cubicBezTo>
                  <a:cubicBezTo>
                    <a:pt x="66320" y="69994"/>
                    <a:pt x="66884" y="69716"/>
                    <a:pt x="67036" y="69716"/>
                  </a:cubicBezTo>
                  <a:close/>
                  <a:moveTo>
                    <a:pt x="61834" y="71635"/>
                  </a:moveTo>
                  <a:cubicBezTo>
                    <a:pt x="62020" y="71635"/>
                    <a:pt x="62160" y="71775"/>
                    <a:pt x="62160" y="72009"/>
                  </a:cubicBezTo>
                  <a:cubicBezTo>
                    <a:pt x="62160" y="72196"/>
                    <a:pt x="62020" y="72429"/>
                    <a:pt x="61834" y="72429"/>
                  </a:cubicBezTo>
                  <a:cubicBezTo>
                    <a:pt x="61693" y="72429"/>
                    <a:pt x="61507" y="72196"/>
                    <a:pt x="61507" y="72009"/>
                  </a:cubicBezTo>
                  <a:cubicBezTo>
                    <a:pt x="61507" y="71775"/>
                    <a:pt x="61647" y="71635"/>
                    <a:pt x="61834" y="71635"/>
                  </a:cubicBezTo>
                  <a:close/>
                  <a:moveTo>
                    <a:pt x="60619" y="72009"/>
                  </a:moveTo>
                  <a:cubicBezTo>
                    <a:pt x="60806" y="72009"/>
                    <a:pt x="61040" y="72196"/>
                    <a:pt x="61040" y="72523"/>
                  </a:cubicBezTo>
                  <a:cubicBezTo>
                    <a:pt x="61040" y="72756"/>
                    <a:pt x="60806" y="72990"/>
                    <a:pt x="60619" y="72990"/>
                  </a:cubicBezTo>
                  <a:cubicBezTo>
                    <a:pt x="60292" y="72990"/>
                    <a:pt x="60152" y="72756"/>
                    <a:pt x="60152" y="72523"/>
                  </a:cubicBezTo>
                  <a:cubicBezTo>
                    <a:pt x="60152" y="72196"/>
                    <a:pt x="60292" y="72009"/>
                    <a:pt x="60619" y="72009"/>
                  </a:cubicBezTo>
                  <a:close/>
                  <a:moveTo>
                    <a:pt x="81261" y="72196"/>
                  </a:moveTo>
                  <a:cubicBezTo>
                    <a:pt x="81822" y="72756"/>
                    <a:pt x="82289" y="72990"/>
                    <a:pt x="82709" y="73503"/>
                  </a:cubicBezTo>
                  <a:cubicBezTo>
                    <a:pt x="82566" y="73515"/>
                    <a:pt x="82437" y="73522"/>
                    <a:pt x="82322" y="73522"/>
                  </a:cubicBezTo>
                  <a:cubicBezTo>
                    <a:pt x="81531" y="73522"/>
                    <a:pt x="81343" y="73214"/>
                    <a:pt x="81261" y="72196"/>
                  </a:cubicBezTo>
                  <a:close/>
                  <a:moveTo>
                    <a:pt x="81075" y="67432"/>
                  </a:moveTo>
                  <a:cubicBezTo>
                    <a:pt x="82803" y="69674"/>
                    <a:pt x="84390" y="71308"/>
                    <a:pt x="86072" y="73457"/>
                  </a:cubicBezTo>
                  <a:cubicBezTo>
                    <a:pt x="85978" y="73573"/>
                    <a:pt x="85850" y="73632"/>
                    <a:pt x="85686" y="73632"/>
                  </a:cubicBezTo>
                  <a:cubicBezTo>
                    <a:pt x="85523" y="73632"/>
                    <a:pt x="85324" y="73573"/>
                    <a:pt x="85091" y="73457"/>
                  </a:cubicBezTo>
                  <a:cubicBezTo>
                    <a:pt x="83690" y="72009"/>
                    <a:pt x="82476" y="70982"/>
                    <a:pt x="80934" y="69440"/>
                  </a:cubicBezTo>
                  <a:cubicBezTo>
                    <a:pt x="80934" y="68833"/>
                    <a:pt x="80934" y="68179"/>
                    <a:pt x="81075" y="67432"/>
                  </a:cubicBezTo>
                  <a:close/>
                  <a:moveTo>
                    <a:pt x="81028" y="70094"/>
                  </a:moveTo>
                  <a:lnTo>
                    <a:pt x="81028" y="70094"/>
                  </a:lnTo>
                  <a:cubicBezTo>
                    <a:pt x="82335" y="71402"/>
                    <a:pt x="83456" y="72102"/>
                    <a:pt x="84671" y="73410"/>
                  </a:cubicBezTo>
                  <a:cubicBezTo>
                    <a:pt x="84458" y="73596"/>
                    <a:pt x="84230" y="73676"/>
                    <a:pt x="84013" y="73676"/>
                  </a:cubicBezTo>
                  <a:cubicBezTo>
                    <a:pt x="83849" y="73676"/>
                    <a:pt x="83690" y="73631"/>
                    <a:pt x="83550" y="73550"/>
                  </a:cubicBezTo>
                  <a:cubicBezTo>
                    <a:pt x="82709" y="72756"/>
                    <a:pt x="81962" y="72289"/>
                    <a:pt x="81261" y="71542"/>
                  </a:cubicBezTo>
                  <a:cubicBezTo>
                    <a:pt x="81168" y="71075"/>
                    <a:pt x="81121" y="70561"/>
                    <a:pt x="81028" y="70094"/>
                  </a:cubicBezTo>
                  <a:close/>
                  <a:moveTo>
                    <a:pt x="81682" y="65658"/>
                  </a:moveTo>
                  <a:cubicBezTo>
                    <a:pt x="83923" y="68460"/>
                    <a:pt x="86445" y="71215"/>
                    <a:pt x="88407" y="73784"/>
                  </a:cubicBezTo>
                  <a:cubicBezTo>
                    <a:pt x="88300" y="73891"/>
                    <a:pt x="88144" y="73949"/>
                    <a:pt x="87952" y="73949"/>
                  </a:cubicBezTo>
                  <a:cubicBezTo>
                    <a:pt x="87726" y="73949"/>
                    <a:pt x="87449" y="73867"/>
                    <a:pt x="87146" y="73690"/>
                  </a:cubicBezTo>
                  <a:cubicBezTo>
                    <a:pt x="85044" y="71215"/>
                    <a:pt x="83176" y="69300"/>
                    <a:pt x="81261" y="67012"/>
                  </a:cubicBezTo>
                  <a:cubicBezTo>
                    <a:pt x="81261" y="66872"/>
                    <a:pt x="81261" y="66778"/>
                    <a:pt x="81308" y="66638"/>
                  </a:cubicBezTo>
                  <a:cubicBezTo>
                    <a:pt x="81448" y="66311"/>
                    <a:pt x="81542" y="66078"/>
                    <a:pt x="81682" y="65658"/>
                  </a:cubicBezTo>
                  <a:close/>
                  <a:moveTo>
                    <a:pt x="82055" y="63976"/>
                  </a:moveTo>
                  <a:cubicBezTo>
                    <a:pt x="84530" y="67012"/>
                    <a:pt x="85838" y="68460"/>
                    <a:pt x="88033" y="71168"/>
                  </a:cubicBezTo>
                  <a:cubicBezTo>
                    <a:pt x="88360" y="71542"/>
                    <a:pt x="90135" y="73737"/>
                    <a:pt x="90462" y="74064"/>
                  </a:cubicBezTo>
                  <a:cubicBezTo>
                    <a:pt x="90319" y="74125"/>
                    <a:pt x="90167" y="74159"/>
                    <a:pt x="90011" y="74159"/>
                  </a:cubicBezTo>
                  <a:cubicBezTo>
                    <a:pt x="89808" y="74159"/>
                    <a:pt x="89598" y="74102"/>
                    <a:pt x="89387" y="73970"/>
                  </a:cubicBezTo>
                  <a:cubicBezTo>
                    <a:pt x="86632" y="70748"/>
                    <a:pt x="84297" y="68086"/>
                    <a:pt x="81728" y="65097"/>
                  </a:cubicBezTo>
                  <a:cubicBezTo>
                    <a:pt x="81868" y="64770"/>
                    <a:pt x="81962" y="64350"/>
                    <a:pt x="82055" y="63976"/>
                  </a:cubicBezTo>
                  <a:close/>
                  <a:moveTo>
                    <a:pt x="82476" y="62108"/>
                  </a:moveTo>
                  <a:cubicBezTo>
                    <a:pt x="84904" y="65097"/>
                    <a:pt x="88920" y="69954"/>
                    <a:pt x="91349" y="72896"/>
                  </a:cubicBezTo>
                  <a:cubicBezTo>
                    <a:pt x="92096" y="73877"/>
                    <a:pt x="91582" y="73410"/>
                    <a:pt x="92096" y="74017"/>
                  </a:cubicBezTo>
                  <a:cubicBezTo>
                    <a:pt x="92371" y="74250"/>
                    <a:pt x="92263" y="74377"/>
                    <a:pt x="92027" y="74377"/>
                  </a:cubicBezTo>
                  <a:cubicBezTo>
                    <a:pt x="91742" y="74377"/>
                    <a:pt x="91273" y="74192"/>
                    <a:pt x="91069" y="73784"/>
                  </a:cubicBezTo>
                  <a:cubicBezTo>
                    <a:pt x="90742" y="73410"/>
                    <a:pt x="89154" y="71869"/>
                    <a:pt x="88827" y="71402"/>
                  </a:cubicBezTo>
                  <a:cubicBezTo>
                    <a:pt x="85885" y="67946"/>
                    <a:pt x="84857" y="66592"/>
                    <a:pt x="82195" y="63556"/>
                  </a:cubicBezTo>
                  <a:cubicBezTo>
                    <a:pt x="82289" y="63089"/>
                    <a:pt x="82429" y="62622"/>
                    <a:pt x="82476" y="62108"/>
                  </a:cubicBezTo>
                  <a:close/>
                  <a:moveTo>
                    <a:pt x="64098" y="71897"/>
                  </a:moveTo>
                  <a:cubicBezTo>
                    <a:pt x="64179" y="71897"/>
                    <a:pt x="64236" y="71918"/>
                    <a:pt x="64262" y="71962"/>
                  </a:cubicBezTo>
                  <a:cubicBezTo>
                    <a:pt x="64402" y="72149"/>
                    <a:pt x="63702" y="72943"/>
                    <a:pt x="62674" y="73690"/>
                  </a:cubicBezTo>
                  <a:cubicBezTo>
                    <a:pt x="61844" y="74232"/>
                    <a:pt x="61126" y="74578"/>
                    <a:pt x="60734" y="74578"/>
                  </a:cubicBezTo>
                  <a:cubicBezTo>
                    <a:pt x="60619" y="74578"/>
                    <a:pt x="60532" y="74548"/>
                    <a:pt x="60479" y="74484"/>
                  </a:cubicBezTo>
                  <a:cubicBezTo>
                    <a:pt x="60386" y="74297"/>
                    <a:pt x="61040" y="73503"/>
                    <a:pt x="62114" y="72850"/>
                  </a:cubicBezTo>
                  <a:cubicBezTo>
                    <a:pt x="62947" y="72281"/>
                    <a:pt x="63750" y="71897"/>
                    <a:pt x="64098" y="71897"/>
                  </a:cubicBezTo>
                  <a:close/>
                  <a:moveTo>
                    <a:pt x="82803" y="60520"/>
                  </a:moveTo>
                  <a:cubicBezTo>
                    <a:pt x="85044" y="63416"/>
                    <a:pt x="89528" y="68740"/>
                    <a:pt x="92096" y="71962"/>
                  </a:cubicBezTo>
                  <a:cubicBezTo>
                    <a:pt x="93404" y="73597"/>
                    <a:pt x="93357" y="73503"/>
                    <a:pt x="94104" y="74391"/>
                  </a:cubicBezTo>
                  <a:cubicBezTo>
                    <a:pt x="94104" y="74539"/>
                    <a:pt x="94037" y="74591"/>
                    <a:pt x="93917" y="74591"/>
                  </a:cubicBezTo>
                  <a:cubicBezTo>
                    <a:pt x="93770" y="74591"/>
                    <a:pt x="93545" y="74514"/>
                    <a:pt x="93264" y="74437"/>
                  </a:cubicBezTo>
                  <a:cubicBezTo>
                    <a:pt x="92610" y="73644"/>
                    <a:pt x="92703" y="73737"/>
                    <a:pt x="92049" y="72850"/>
                  </a:cubicBezTo>
                  <a:cubicBezTo>
                    <a:pt x="88874" y="69160"/>
                    <a:pt x="85371" y="64864"/>
                    <a:pt x="82569" y="61735"/>
                  </a:cubicBezTo>
                  <a:cubicBezTo>
                    <a:pt x="82662" y="61314"/>
                    <a:pt x="82709" y="60941"/>
                    <a:pt x="82803" y="60520"/>
                  </a:cubicBezTo>
                  <a:close/>
                  <a:moveTo>
                    <a:pt x="112137" y="66059"/>
                  </a:moveTo>
                  <a:cubicBezTo>
                    <a:pt x="112318" y="66059"/>
                    <a:pt x="112505" y="66339"/>
                    <a:pt x="112505" y="66918"/>
                  </a:cubicBezTo>
                  <a:cubicBezTo>
                    <a:pt x="112598" y="69394"/>
                    <a:pt x="112365" y="71962"/>
                    <a:pt x="112038" y="74578"/>
                  </a:cubicBezTo>
                  <a:cubicBezTo>
                    <a:pt x="112038" y="74822"/>
                    <a:pt x="111737" y="75208"/>
                    <a:pt x="111529" y="75208"/>
                  </a:cubicBezTo>
                  <a:cubicBezTo>
                    <a:pt x="111420" y="75208"/>
                    <a:pt x="111337" y="75101"/>
                    <a:pt x="111337" y="74811"/>
                  </a:cubicBezTo>
                  <a:cubicBezTo>
                    <a:pt x="111384" y="71729"/>
                    <a:pt x="111804" y="69113"/>
                    <a:pt x="111804" y="66778"/>
                  </a:cubicBezTo>
                  <a:cubicBezTo>
                    <a:pt x="111804" y="66304"/>
                    <a:pt x="111968" y="66059"/>
                    <a:pt x="112137" y="66059"/>
                  </a:cubicBezTo>
                  <a:close/>
                  <a:moveTo>
                    <a:pt x="128061" y="72748"/>
                  </a:moveTo>
                  <a:cubicBezTo>
                    <a:pt x="128311" y="72748"/>
                    <a:pt x="128566" y="72831"/>
                    <a:pt x="128803" y="72990"/>
                  </a:cubicBezTo>
                  <a:cubicBezTo>
                    <a:pt x="129270" y="73223"/>
                    <a:pt x="129411" y="73503"/>
                    <a:pt x="129411" y="73737"/>
                  </a:cubicBezTo>
                  <a:lnTo>
                    <a:pt x="128523" y="74064"/>
                  </a:lnTo>
                  <a:lnTo>
                    <a:pt x="129644" y="74391"/>
                  </a:lnTo>
                  <a:cubicBezTo>
                    <a:pt x="130083" y="74762"/>
                    <a:pt x="129936" y="75352"/>
                    <a:pt x="129628" y="75352"/>
                  </a:cubicBezTo>
                  <a:cubicBezTo>
                    <a:pt x="129509" y="75352"/>
                    <a:pt x="129366" y="75265"/>
                    <a:pt x="129224" y="75045"/>
                  </a:cubicBezTo>
                  <a:cubicBezTo>
                    <a:pt x="128942" y="74763"/>
                    <a:pt x="128627" y="74618"/>
                    <a:pt x="128319" y="74618"/>
                  </a:cubicBezTo>
                  <a:cubicBezTo>
                    <a:pt x="128115" y="74618"/>
                    <a:pt x="127915" y="74681"/>
                    <a:pt x="127729" y="74811"/>
                  </a:cubicBezTo>
                  <a:cubicBezTo>
                    <a:pt x="127729" y="75228"/>
                    <a:pt x="127663" y="75447"/>
                    <a:pt x="127531" y="75447"/>
                  </a:cubicBezTo>
                  <a:cubicBezTo>
                    <a:pt x="127441" y="75447"/>
                    <a:pt x="127320" y="75346"/>
                    <a:pt x="127169" y="75138"/>
                  </a:cubicBezTo>
                  <a:cubicBezTo>
                    <a:pt x="126702" y="74484"/>
                    <a:pt x="126608" y="73737"/>
                    <a:pt x="127122" y="73223"/>
                  </a:cubicBezTo>
                  <a:cubicBezTo>
                    <a:pt x="127391" y="72901"/>
                    <a:pt x="127722" y="72748"/>
                    <a:pt x="128061" y="72748"/>
                  </a:cubicBezTo>
                  <a:close/>
                  <a:moveTo>
                    <a:pt x="97000" y="24233"/>
                  </a:moveTo>
                  <a:lnTo>
                    <a:pt x="97140" y="24327"/>
                  </a:lnTo>
                  <a:cubicBezTo>
                    <a:pt x="96906" y="25634"/>
                    <a:pt x="97140" y="27175"/>
                    <a:pt x="97934" y="28670"/>
                  </a:cubicBezTo>
                  <a:cubicBezTo>
                    <a:pt x="98074" y="28343"/>
                    <a:pt x="97700" y="26849"/>
                    <a:pt x="97607" y="25588"/>
                  </a:cubicBezTo>
                  <a:lnTo>
                    <a:pt x="97607" y="24420"/>
                  </a:lnTo>
                  <a:lnTo>
                    <a:pt x="98167" y="24560"/>
                  </a:lnTo>
                  <a:cubicBezTo>
                    <a:pt x="98261" y="26101"/>
                    <a:pt x="98774" y="27502"/>
                    <a:pt x="99428" y="27689"/>
                  </a:cubicBezTo>
                  <a:cubicBezTo>
                    <a:pt x="98915" y="26849"/>
                    <a:pt x="98868" y="25774"/>
                    <a:pt x="98868" y="24887"/>
                  </a:cubicBezTo>
                  <a:lnTo>
                    <a:pt x="98868" y="24887"/>
                  </a:lnTo>
                  <a:lnTo>
                    <a:pt x="99662" y="25121"/>
                  </a:lnTo>
                  <a:cubicBezTo>
                    <a:pt x="99662" y="26708"/>
                    <a:pt x="100222" y="28436"/>
                    <a:pt x="100923" y="28530"/>
                  </a:cubicBezTo>
                  <a:cubicBezTo>
                    <a:pt x="100269" y="27642"/>
                    <a:pt x="100269" y="26428"/>
                    <a:pt x="100362" y="25447"/>
                  </a:cubicBezTo>
                  <a:lnTo>
                    <a:pt x="100362" y="25447"/>
                  </a:lnTo>
                  <a:lnTo>
                    <a:pt x="100502" y="25541"/>
                  </a:lnTo>
                  <a:cubicBezTo>
                    <a:pt x="100596" y="26148"/>
                    <a:pt x="100829" y="26755"/>
                    <a:pt x="101156" y="27035"/>
                  </a:cubicBezTo>
                  <a:cubicBezTo>
                    <a:pt x="101483" y="26708"/>
                    <a:pt x="101296" y="25914"/>
                    <a:pt x="101063" y="25074"/>
                  </a:cubicBezTo>
                  <a:cubicBezTo>
                    <a:pt x="101407" y="24883"/>
                    <a:pt x="101775" y="24785"/>
                    <a:pt x="102163" y="24785"/>
                  </a:cubicBezTo>
                  <a:cubicBezTo>
                    <a:pt x="102723" y="24785"/>
                    <a:pt x="103324" y="24987"/>
                    <a:pt x="103958" y="25401"/>
                  </a:cubicBezTo>
                  <a:cubicBezTo>
                    <a:pt x="104285" y="25821"/>
                    <a:pt x="104145" y="26055"/>
                    <a:pt x="103631" y="26055"/>
                  </a:cubicBezTo>
                  <a:lnTo>
                    <a:pt x="103071" y="26055"/>
                  </a:lnTo>
                  <a:lnTo>
                    <a:pt x="104285" y="26615"/>
                  </a:lnTo>
                  <a:cubicBezTo>
                    <a:pt x="104379" y="26755"/>
                    <a:pt x="104612" y="26895"/>
                    <a:pt x="103958" y="26942"/>
                  </a:cubicBezTo>
                  <a:lnTo>
                    <a:pt x="103491" y="27316"/>
                  </a:lnTo>
                  <a:lnTo>
                    <a:pt x="105079" y="27456"/>
                  </a:lnTo>
                  <a:cubicBezTo>
                    <a:pt x="105593" y="27689"/>
                    <a:pt x="105499" y="27829"/>
                    <a:pt x="105359" y="28016"/>
                  </a:cubicBezTo>
                  <a:lnTo>
                    <a:pt x="105032" y="28483"/>
                  </a:lnTo>
                  <a:cubicBezTo>
                    <a:pt x="106387" y="28483"/>
                    <a:pt x="107788" y="28810"/>
                    <a:pt x="109562" y="29697"/>
                  </a:cubicBezTo>
                  <a:cubicBezTo>
                    <a:pt x="109519" y="29979"/>
                    <a:pt x="109355" y="30120"/>
                    <a:pt x="109065" y="30120"/>
                  </a:cubicBezTo>
                  <a:cubicBezTo>
                    <a:pt x="108731" y="30120"/>
                    <a:pt x="108230" y="29932"/>
                    <a:pt x="107554" y="29557"/>
                  </a:cubicBezTo>
                  <a:lnTo>
                    <a:pt x="107554" y="29557"/>
                  </a:lnTo>
                  <a:cubicBezTo>
                    <a:pt x="107834" y="30351"/>
                    <a:pt x="109049" y="30398"/>
                    <a:pt x="108955" y="30865"/>
                  </a:cubicBezTo>
                  <a:cubicBezTo>
                    <a:pt x="108862" y="31659"/>
                    <a:pt x="106994" y="30958"/>
                    <a:pt x="106200" y="31986"/>
                  </a:cubicBezTo>
                  <a:lnTo>
                    <a:pt x="108208" y="32079"/>
                  </a:lnTo>
                  <a:cubicBezTo>
                    <a:pt x="108675" y="32406"/>
                    <a:pt x="108535" y="32640"/>
                    <a:pt x="107834" y="32640"/>
                  </a:cubicBezTo>
                  <a:cubicBezTo>
                    <a:pt x="108501" y="33451"/>
                    <a:pt x="109078" y="33885"/>
                    <a:pt x="109498" y="33885"/>
                  </a:cubicBezTo>
                  <a:cubicBezTo>
                    <a:pt x="109754" y="33885"/>
                    <a:pt x="109952" y="33723"/>
                    <a:pt x="110076" y="33387"/>
                  </a:cubicBezTo>
                  <a:cubicBezTo>
                    <a:pt x="110216" y="33060"/>
                    <a:pt x="110368" y="32896"/>
                    <a:pt x="110520" y="32896"/>
                  </a:cubicBezTo>
                  <a:cubicBezTo>
                    <a:pt x="110672" y="32896"/>
                    <a:pt x="110823" y="33060"/>
                    <a:pt x="110963" y="33387"/>
                  </a:cubicBezTo>
                  <a:cubicBezTo>
                    <a:pt x="112224" y="34134"/>
                    <a:pt x="112458" y="34181"/>
                    <a:pt x="111711" y="34367"/>
                  </a:cubicBezTo>
                  <a:lnTo>
                    <a:pt x="110496" y="34601"/>
                  </a:lnTo>
                  <a:lnTo>
                    <a:pt x="111944" y="34834"/>
                  </a:lnTo>
                  <a:cubicBezTo>
                    <a:pt x="112318" y="34975"/>
                    <a:pt x="112318" y="35255"/>
                    <a:pt x="112084" y="35488"/>
                  </a:cubicBezTo>
                  <a:cubicBezTo>
                    <a:pt x="111104" y="35628"/>
                    <a:pt x="111010" y="35815"/>
                    <a:pt x="112832" y="35862"/>
                  </a:cubicBezTo>
                  <a:cubicBezTo>
                    <a:pt x="113625" y="36236"/>
                    <a:pt x="113906" y="36609"/>
                    <a:pt x="113625" y="36936"/>
                  </a:cubicBezTo>
                  <a:cubicBezTo>
                    <a:pt x="112038" y="37029"/>
                    <a:pt x="112084" y="37263"/>
                    <a:pt x="113952" y="37403"/>
                  </a:cubicBezTo>
                  <a:cubicBezTo>
                    <a:pt x="114419" y="37590"/>
                    <a:pt x="114559" y="37917"/>
                    <a:pt x="114513" y="38150"/>
                  </a:cubicBezTo>
                  <a:cubicBezTo>
                    <a:pt x="113532" y="38384"/>
                    <a:pt x="113719" y="38617"/>
                    <a:pt x="114886" y="38617"/>
                  </a:cubicBezTo>
                  <a:cubicBezTo>
                    <a:pt x="114980" y="38804"/>
                    <a:pt x="115167" y="38944"/>
                    <a:pt x="114933" y="39178"/>
                  </a:cubicBezTo>
                  <a:cubicBezTo>
                    <a:pt x="113812" y="39505"/>
                    <a:pt x="113952" y="39645"/>
                    <a:pt x="115400" y="39645"/>
                  </a:cubicBezTo>
                  <a:cubicBezTo>
                    <a:pt x="115494" y="40158"/>
                    <a:pt x="116287" y="40065"/>
                    <a:pt x="116614" y="40766"/>
                  </a:cubicBezTo>
                  <a:cubicBezTo>
                    <a:pt x="116770" y="40736"/>
                    <a:pt x="116915" y="40723"/>
                    <a:pt x="117047" y="40723"/>
                  </a:cubicBezTo>
                  <a:cubicBezTo>
                    <a:pt x="117945" y="40723"/>
                    <a:pt x="118251" y="41326"/>
                    <a:pt x="117315" y="41326"/>
                  </a:cubicBezTo>
                  <a:lnTo>
                    <a:pt x="117221" y="41560"/>
                  </a:lnTo>
                  <a:cubicBezTo>
                    <a:pt x="118949" y="41653"/>
                    <a:pt x="119697" y="42120"/>
                    <a:pt x="119463" y="43147"/>
                  </a:cubicBezTo>
                  <a:cubicBezTo>
                    <a:pt x="119436" y="43229"/>
                    <a:pt x="119327" y="43245"/>
                    <a:pt x="119175" y="43245"/>
                  </a:cubicBezTo>
                  <a:cubicBezTo>
                    <a:pt x="119070" y="43245"/>
                    <a:pt x="118944" y="43237"/>
                    <a:pt x="118810" y="43237"/>
                  </a:cubicBezTo>
                  <a:cubicBezTo>
                    <a:pt x="118144" y="43237"/>
                    <a:pt x="117294" y="43439"/>
                    <a:pt x="117922" y="45856"/>
                  </a:cubicBezTo>
                  <a:lnTo>
                    <a:pt x="118296" y="46183"/>
                  </a:lnTo>
                  <a:cubicBezTo>
                    <a:pt x="118320" y="46188"/>
                    <a:pt x="118343" y="46191"/>
                    <a:pt x="118364" y="46191"/>
                  </a:cubicBezTo>
                  <a:cubicBezTo>
                    <a:pt x="118874" y="46191"/>
                    <a:pt x="118296" y="44681"/>
                    <a:pt x="119245" y="44681"/>
                  </a:cubicBezTo>
                  <a:cubicBezTo>
                    <a:pt x="119284" y="44681"/>
                    <a:pt x="119325" y="44683"/>
                    <a:pt x="119370" y="44689"/>
                  </a:cubicBezTo>
                  <a:cubicBezTo>
                    <a:pt x="119510" y="44735"/>
                    <a:pt x="119697" y="45249"/>
                    <a:pt x="119463" y="46183"/>
                  </a:cubicBezTo>
                  <a:cubicBezTo>
                    <a:pt x="119303" y="46761"/>
                    <a:pt x="118988" y="47118"/>
                    <a:pt x="118549" y="47118"/>
                  </a:cubicBezTo>
                  <a:cubicBezTo>
                    <a:pt x="118349" y="47118"/>
                    <a:pt x="118123" y="47044"/>
                    <a:pt x="117875" y="46884"/>
                  </a:cubicBezTo>
                  <a:cubicBezTo>
                    <a:pt x="117128" y="46323"/>
                    <a:pt x="116661" y="45856"/>
                    <a:pt x="116754" y="45202"/>
                  </a:cubicBezTo>
                  <a:lnTo>
                    <a:pt x="116848" y="44081"/>
                  </a:lnTo>
                  <a:lnTo>
                    <a:pt x="116848" y="44081"/>
                  </a:lnTo>
                  <a:cubicBezTo>
                    <a:pt x="116790" y="44088"/>
                    <a:pt x="116735" y="44092"/>
                    <a:pt x="116684" y="44092"/>
                  </a:cubicBezTo>
                  <a:cubicBezTo>
                    <a:pt x="116027" y="44092"/>
                    <a:pt x="115860" y="43553"/>
                    <a:pt x="115774" y="42774"/>
                  </a:cubicBezTo>
                  <a:cubicBezTo>
                    <a:pt x="115774" y="42634"/>
                    <a:pt x="115447" y="42680"/>
                    <a:pt x="115540" y="42447"/>
                  </a:cubicBezTo>
                  <a:cubicBezTo>
                    <a:pt x="115331" y="42418"/>
                    <a:pt x="115139" y="42404"/>
                    <a:pt x="114963" y="42404"/>
                  </a:cubicBezTo>
                  <a:cubicBezTo>
                    <a:pt x="114004" y="42404"/>
                    <a:pt x="113521" y="42832"/>
                    <a:pt x="113205" y="43661"/>
                  </a:cubicBezTo>
                  <a:cubicBezTo>
                    <a:pt x="113174" y="43786"/>
                    <a:pt x="113122" y="43838"/>
                    <a:pt x="113060" y="43838"/>
                  </a:cubicBezTo>
                  <a:cubicBezTo>
                    <a:pt x="112935" y="43838"/>
                    <a:pt x="112769" y="43630"/>
                    <a:pt x="112645" y="43381"/>
                  </a:cubicBezTo>
                  <a:cubicBezTo>
                    <a:pt x="112672" y="43314"/>
                    <a:pt x="112648" y="43293"/>
                    <a:pt x="112594" y="43293"/>
                  </a:cubicBezTo>
                  <a:cubicBezTo>
                    <a:pt x="112505" y="43293"/>
                    <a:pt x="112332" y="43348"/>
                    <a:pt x="112159" y="43348"/>
                  </a:cubicBezTo>
                  <a:cubicBezTo>
                    <a:pt x="112068" y="43348"/>
                    <a:pt x="111977" y="43333"/>
                    <a:pt x="111897" y="43287"/>
                  </a:cubicBezTo>
                  <a:cubicBezTo>
                    <a:pt x="111682" y="43287"/>
                    <a:pt x="111745" y="42810"/>
                    <a:pt x="111572" y="42810"/>
                  </a:cubicBezTo>
                  <a:cubicBezTo>
                    <a:pt x="111558" y="42810"/>
                    <a:pt x="111542" y="42813"/>
                    <a:pt x="111524" y="42820"/>
                  </a:cubicBezTo>
                  <a:cubicBezTo>
                    <a:pt x="111384" y="42820"/>
                    <a:pt x="111384" y="43054"/>
                    <a:pt x="111104" y="43054"/>
                  </a:cubicBezTo>
                  <a:cubicBezTo>
                    <a:pt x="110941" y="42989"/>
                    <a:pt x="110937" y="42720"/>
                    <a:pt x="110792" y="42720"/>
                  </a:cubicBezTo>
                  <a:cubicBezTo>
                    <a:pt x="110729" y="42720"/>
                    <a:pt x="110639" y="42772"/>
                    <a:pt x="110496" y="42914"/>
                  </a:cubicBezTo>
                  <a:cubicBezTo>
                    <a:pt x="110348" y="43063"/>
                    <a:pt x="110257" y="43144"/>
                    <a:pt x="110198" y="43144"/>
                  </a:cubicBezTo>
                  <a:cubicBezTo>
                    <a:pt x="110127" y="43144"/>
                    <a:pt x="110102" y="43028"/>
                    <a:pt x="110076" y="42774"/>
                  </a:cubicBezTo>
                  <a:cubicBezTo>
                    <a:pt x="110105" y="42540"/>
                    <a:pt x="110244" y="42160"/>
                    <a:pt x="110138" y="42160"/>
                  </a:cubicBezTo>
                  <a:cubicBezTo>
                    <a:pt x="110075" y="42160"/>
                    <a:pt x="109924" y="42296"/>
                    <a:pt x="109609" y="42680"/>
                  </a:cubicBezTo>
                  <a:cubicBezTo>
                    <a:pt x="109485" y="42734"/>
                    <a:pt x="109401" y="42767"/>
                    <a:pt x="109335" y="42767"/>
                  </a:cubicBezTo>
                  <a:cubicBezTo>
                    <a:pt x="109227" y="42767"/>
                    <a:pt x="109165" y="42679"/>
                    <a:pt x="109049" y="42447"/>
                  </a:cubicBezTo>
                  <a:cubicBezTo>
                    <a:pt x="108826" y="41780"/>
                    <a:pt x="108630" y="41440"/>
                    <a:pt x="108474" y="41440"/>
                  </a:cubicBezTo>
                  <a:cubicBezTo>
                    <a:pt x="108335" y="41440"/>
                    <a:pt x="108227" y="41710"/>
                    <a:pt x="108161" y="42260"/>
                  </a:cubicBezTo>
                  <a:cubicBezTo>
                    <a:pt x="108047" y="42466"/>
                    <a:pt x="107933" y="42593"/>
                    <a:pt x="107846" y="42593"/>
                  </a:cubicBezTo>
                  <a:cubicBezTo>
                    <a:pt x="107755" y="42593"/>
                    <a:pt x="107694" y="42454"/>
                    <a:pt x="107694" y="42120"/>
                  </a:cubicBezTo>
                  <a:cubicBezTo>
                    <a:pt x="107482" y="41104"/>
                    <a:pt x="107353" y="40602"/>
                    <a:pt x="107301" y="40602"/>
                  </a:cubicBezTo>
                  <a:cubicBezTo>
                    <a:pt x="107251" y="40602"/>
                    <a:pt x="107275" y="41081"/>
                    <a:pt x="107367" y="42027"/>
                  </a:cubicBezTo>
                  <a:cubicBezTo>
                    <a:pt x="107324" y="42392"/>
                    <a:pt x="107252" y="42579"/>
                    <a:pt x="107140" y="42579"/>
                  </a:cubicBezTo>
                  <a:cubicBezTo>
                    <a:pt x="107010" y="42579"/>
                    <a:pt x="106826" y="42322"/>
                    <a:pt x="106574" y="41793"/>
                  </a:cubicBezTo>
                  <a:cubicBezTo>
                    <a:pt x="106398" y="41252"/>
                    <a:pt x="106256" y="41096"/>
                    <a:pt x="106129" y="41096"/>
                  </a:cubicBezTo>
                  <a:cubicBezTo>
                    <a:pt x="105957" y="41096"/>
                    <a:pt x="105814" y="41384"/>
                    <a:pt x="105659" y="41384"/>
                  </a:cubicBezTo>
                  <a:cubicBezTo>
                    <a:pt x="105594" y="41384"/>
                    <a:pt x="105526" y="41332"/>
                    <a:pt x="105453" y="41186"/>
                  </a:cubicBezTo>
                  <a:cubicBezTo>
                    <a:pt x="104939" y="40299"/>
                    <a:pt x="105313" y="38991"/>
                    <a:pt x="104379" y="38664"/>
                  </a:cubicBezTo>
                  <a:lnTo>
                    <a:pt x="104379" y="38664"/>
                  </a:lnTo>
                  <a:lnTo>
                    <a:pt x="104939" y="41279"/>
                  </a:lnTo>
                  <a:cubicBezTo>
                    <a:pt x="104939" y="41462"/>
                    <a:pt x="104794" y="41577"/>
                    <a:pt x="104635" y="41577"/>
                  </a:cubicBezTo>
                  <a:cubicBezTo>
                    <a:pt x="104469" y="41577"/>
                    <a:pt x="104286" y="41450"/>
                    <a:pt x="104238" y="41139"/>
                  </a:cubicBezTo>
                  <a:cubicBezTo>
                    <a:pt x="103997" y="39652"/>
                    <a:pt x="103133" y="37196"/>
                    <a:pt x="103016" y="37196"/>
                  </a:cubicBezTo>
                  <a:cubicBezTo>
                    <a:pt x="102998" y="37196"/>
                    <a:pt x="102998" y="37260"/>
                    <a:pt x="103024" y="37403"/>
                  </a:cubicBezTo>
                  <a:lnTo>
                    <a:pt x="103725" y="41046"/>
                  </a:lnTo>
                  <a:cubicBezTo>
                    <a:pt x="103755" y="41137"/>
                    <a:pt x="103681" y="41179"/>
                    <a:pt x="103564" y="41179"/>
                  </a:cubicBezTo>
                  <a:cubicBezTo>
                    <a:pt x="103323" y="41179"/>
                    <a:pt x="102900" y="41002"/>
                    <a:pt x="102837" y="40719"/>
                  </a:cubicBezTo>
                  <a:lnTo>
                    <a:pt x="101903" y="36189"/>
                  </a:lnTo>
                  <a:cubicBezTo>
                    <a:pt x="101876" y="36000"/>
                    <a:pt x="101853" y="35916"/>
                    <a:pt x="101835" y="35916"/>
                  </a:cubicBezTo>
                  <a:cubicBezTo>
                    <a:pt x="101727" y="35916"/>
                    <a:pt x="101791" y="38840"/>
                    <a:pt x="102230" y="40158"/>
                  </a:cubicBezTo>
                  <a:cubicBezTo>
                    <a:pt x="102230" y="40265"/>
                    <a:pt x="102113" y="40323"/>
                    <a:pt x="101990" y="40323"/>
                  </a:cubicBezTo>
                  <a:cubicBezTo>
                    <a:pt x="101844" y="40323"/>
                    <a:pt x="101691" y="40242"/>
                    <a:pt x="101717" y="40065"/>
                  </a:cubicBezTo>
                  <a:cubicBezTo>
                    <a:pt x="101717" y="39747"/>
                    <a:pt x="101052" y="35619"/>
                    <a:pt x="100802" y="35619"/>
                  </a:cubicBezTo>
                  <a:cubicBezTo>
                    <a:pt x="100795" y="35619"/>
                    <a:pt x="100789" y="35622"/>
                    <a:pt x="100783" y="35628"/>
                  </a:cubicBezTo>
                  <a:cubicBezTo>
                    <a:pt x="100307" y="36147"/>
                    <a:pt x="101510" y="39862"/>
                    <a:pt x="100770" y="39862"/>
                  </a:cubicBezTo>
                  <a:cubicBezTo>
                    <a:pt x="100709" y="39862"/>
                    <a:pt x="100637" y="39837"/>
                    <a:pt x="100549" y="39785"/>
                  </a:cubicBezTo>
                  <a:cubicBezTo>
                    <a:pt x="100456" y="39691"/>
                    <a:pt x="100035" y="35395"/>
                    <a:pt x="99895" y="35302"/>
                  </a:cubicBezTo>
                  <a:cubicBezTo>
                    <a:pt x="99802" y="35302"/>
                    <a:pt x="99894" y="39412"/>
                    <a:pt x="99757" y="39412"/>
                  </a:cubicBezTo>
                  <a:cubicBezTo>
                    <a:pt x="99757" y="39412"/>
                    <a:pt x="99756" y="39412"/>
                    <a:pt x="99755" y="39411"/>
                  </a:cubicBezTo>
                  <a:cubicBezTo>
                    <a:pt x="98541" y="37870"/>
                    <a:pt x="99849" y="33854"/>
                    <a:pt x="99008" y="33620"/>
                  </a:cubicBezTo>
                  <a:lnTo>
                    <a:pt x="99008" y="33620"/>
                  </a:lnTo>
                  <a:cubicBezTo>
                    <a:pt x="98870" y="33620"/>
                    <a:pt x="98459" y="38480"/>
                    <a:pt x="98313" y="38480"/>
                  </a:cubicBezTo>
                  <a:cubicBezTo>
                    <a:pt x="98311" y="38480"/>
                    <a:pt x="98309" y="38479"/>
                    <a:pt x="98307" y="38477"/>
                  </a:cubicBezTo>
                  <a:lnTo>
                    <a:pt x="98307" y="38477"/>
                  </a:lnTo>
                  <a:cubicBezTo>
                    <a:pt x="98868" y="42307"/>
                    <a:pt x="101950" y="42447"/>
                    <a:pt x="101717" y="43568"/>
                  </a:cubicBezTo>
                  <a:lnTo>
                    <a:pt x="99522" y="42447"/>
                  </a:lnTo>
                  <a:lnTo>
                    <a:pt x="99522" y="42447"/>
                  </a:lnTo>
                  <a:cubicBezTo>
                    <a:pt x="100129" y="43568"/>
                    <a:pt x="101063" y="44782"/>
                    <a:pt x="101670" y="46090"/>
                  </a:cubicBezTo>
                  <a:cubicBezTo>
                    <a:pt x="100969" y="46323"/>
                    <a:pt x="101717" y="47210"/>
                    <a:pt x="102184" y="47677"/>
                  </a:cubicBezTo>
                  <a:cubicBezTo>
                    <a:pt x="102133" y="47670"/>
                    <a:pt x="102088" y="47667"/>
                    <a:pt x="102047" y="47667"/>
                  </a:cubicBezTo>
                  <a:cubicBezTo>
                    <a:pt x="101558" y="47667"/>
                    <a:pt x="101767" y="48187"/>
                    <a:pt x="102931" y="49265"/>
                  </a:cubicBezTo>
                  <a:cubicBezTo>
                    <a:pt x="103258" y="49452"/>
                    <a:pt x="103304" y="49686"/>
                    <a:pt x="103258" y="49919"/>
                  </a:cubicBezTo>
                  <a:cubicBezTo>
                    <a:pt x="102797" y="49807"/>
                    <a:pt x="102457" y="49729"/>
                    <a:pt x="102276" y="49729"/>
                  </a:cubicBezTo>
                  <a:cubicBezTo>
                    <a:pt x="101851" y="49729"/>
                    <a:pt x="102298" y="50160"/>
                    <a:pt x="104098" y="51600"/>
                  </a:cubicBezTo>
                  <a:cubicBezTo>
                    <a:pt x="103709" y="51541"/>
                    <a:pt x="103412" y="51506"/>
                    <a:pt x="103214" y="51506"/>
                  </a:cubicBezTo>
                  <a:cubicBezTo>
                    <a:pt x="102629" y="51506"/>
                    <a:pt x="102912" y="51814"/>
                    <a:pt x="104238" y="52721"/>
                  </a:cubicBezTo>
                  <a:cubicBezTo>
                    <a:pt x="104565" y="52955"/>
                    <a:pt x="104939" y="53375"/>
                    <a:pt x="105032" y="53842"/>
                  </a:cubicBezTo>
                  <a:cubicBezTo>
                    <a:pt x="105076" y="53995"/>
                    <a:pt x="105028" y="54035"/>
                    <a:pt x="104950" y="54035"/>
                  </a:cubicBezTo>
                  <a:cubicBezTo>
                    <a:pt x="104861" y="54035"/>
                    <a:pt x="104733" y="53982"/>
                    <a:pt x="104659" y="53982"/>
                  </a:cubicBezTo>
                  <a:cubicBezTo>
                    <a:pt x="104332" y="53842"/>
                    <a:pt x="103912" y="53515"/>
                    <a:pt x="103771" y="53422"/>
                  </a:cubicBezTo>
                  <a:cubicBezTo>
                    <a:pt x="103742" y="53416"/>
                    <a:pt x="103716" y="53413"/>
                    <a:pt x="103694" y="53413"/>
                  </a:cubicBezTo>
                  <a:cubicBezTo>
                    <a:pt x="103352" y="53413"/>
                    <a:pt x="103762" y="54078"/>
                    <a:pt x="105733" y="55523"/>
                  </a:cubicBezTo>
                  <a:cubicBezTo>
                    <a:pt x="106293" y="55990"/>
                    <a:pt x="106527" y="56364"/>
                    <a:pt x="106107" y="56551"/>
                  </a:cubicBezTo>
                  <a:cubicBezTo>
                    <a:pt x="105077" y="55914"/>
                    <a:pt x="104482" y="55593"/>
                    <a:pt x="104320" y="55593"/>
                  </a:cubicBezTo>
                  <a:cubicBezTo>
                    <a:pt x="104078" y="55593"/>
                    <a:pt x="104802" y="56310"/>
                    <a:pt x="106480" y="57765"/>
                  </a:cubicBezTo>
                  <a:cubicBezTo>
                    <a:pt x="107134" y="58839"/>
                    <a:pt x="107227" y="59259"/>
                    <a:pt x="106994" y="59400"/>
                  </a:cubicBezTo>
                  <a:cubicBezTo>
                    <a:pt x="105833" y="58432"/>
                    <a:pt x="104859" y="57640"/>
                    <a:pt x="104736" y="57640"/>
                  </a:cubicBezTo>
                  <a:cubicBezTo>
                    <a:pt x="104622" y="57640"/>
                    <a:pt x="105243" y="58325"/>
                    <a:pt x="107134" y="60193"/>
                  </a:cubicBezTo>
                  <a:cubicBezTo>
                    <a:pt x="107788" y="60894"/>
                    <a:pt x="107975" y="61361"/>
                    <a:pt x="107461" y="61408"/>
                  </a:cubicBezTo>
                  <a:cubicBezTo>
                    <a:pt x="106080" y="60372"/>
                    <a:pt x="105446" y="59944"/>
                    <a:pt x="105319" y="59944"/>
                  </a:cubicBezTo>
                  <a:cubicBezTo>
                    <a:pt x="105086" y="59944"/>
                    <a:pt x="106576" y="61397"/>
                    <a:pt x="108301" y="63182"/>
                  </a:cubicBezTo>
                  <a:cubicBezTo>
                    <a:pt x="108429" y="63310"/>
                    <a:pt x="108324" y="63515"/>
                    <a:pt x="108198" y="63515"/>
                  </a:cubicBezTo>
                  <a:cubicBezTo>
                    <a:pt x="108186" y="63515"/>
                    <a:pt x="108174" y="63513"/>
                    <a:pt x="108161" y="63509"/>
                  </a:cubicBezTo>
                  <a:cubicBezTo>
                    <a:pt x="106632" y="62376"/>
                    <a:pt x="105698" y="61808"/>
                    <a:pt x="105393" y="61808"/>
                  </a:cubicBezTo>
                  <a:cubicBezTo>
                    <a:pt x="104945" y="61808"/>
                    <a:pt x="105862" y="63041"/>
                    <a:pt x="108255" y="65517"/>
                  </a:cubicBezTo>
                  <a:cubicBezTo>
                    <a:pt x="108395" y="65891"/>
                    <a:pt x="108628" y="66171"/>
                    <a:pt x="108488" y="66498"/>
                  </a:cubicBezTo>
                  <a:cubicBezTo>
                    <a:pt x="108460" y="66541"/>
                    <a:pt x="108414" y="66557"/>
                    <a:pt x="108359" y="66557"/>
                  </a:cubicBezTo>
                  <a:cubicBezTo>
                    <a:pt x="108233" y="66557"/>
                    <a:pt x="108058" y="66470"/>
                    <a:pt x="107928" y="66405"/>
                  </a:cubicBezTo>
                  <a:cubicBezTo>
                    <a:pt x="106870" y="65384"/>
                    <a:pt x="106262" y="64857"/>
                    <a:pt x="106107" y="64857"/>
                  </a:cubicBezTo>
                  <a:cubicBezTo>
                    <a:pt x="105872" y="64857"/>
                    <a:pt x="106678" y="66067"/>
                    <a:pt x="108535" y="68600"/>
                  </a:cubicBezTo>
                  <a:cubicBezTo>
                    <a:pt x="108867" y="69153"/>
                    <a:pt x="109082" y="69648"/>
                    <a:pt x="108791" y="69648"/>
                  </a:cubicBezTo>
                  <a:cubicBezTo>
                    <a:pt x="108713" y="69648"/>
                    <a:pt x="108599" y="69612"/>
                    <a:pt x="108442" y="69534"/>
                  </a:cubicBezTo>
                  <a:cubicBezTo>
                    <a:pt x="106774" y="67638"/>
                    <a:pt x="105676" y="66479"/>
                    <a:pt x="105498" y="66479"/>
                  </a:cubicBezTo>
                  <a:cubicBezTo>
                    <a:pt x="105312" y="66479"/>
                    <a:pt x="106130" y="67742"/>
                    <a:pt x="108348" y="70748"/>
                  </a:cubicBezTo>
                  <a:cubicBezTo>
                    <a:pt x="108722" y="71346"/>
                    <a:pt x="108856" y="71704"/>
                    <a:pt x="108560" y="71704"/>
                  </a:cubicBezTo>
                  <a:cubicBezTo>
                    <a:pt x="108486" y="71704"/>
                    <a:pt x="108386" y="71682"/>
                    <a:pt x="108255" y="71635"/>
                  </a:cubicBezTo>
                  <a:cubicBezTo>
                    <a:pt x="106833" y="69675"/>
                    <a:pt x="106047" y="68738"/>
                    <a:pt x="105911" y="68738"/>
                  </a:cubicBezTo>
                  <a:cubicBezTo>
                    <a:pt x="105752" y="68738"/>
                    <a:pt x="106480" y="70014"/>
                    <a:pt x="108115" y="72429"/>
                  </a:cubicBezTo>
                  <a:cubicBezTo>
                    <a:pt x="108307" y="72890"/>
                    <a:pt x="108341" y="73003"/>
                    <a:pt x="108217" y="73003"/>
                  </a:cubicBezTo>
                  <a:cubicBezTo>
                    <a:pt x="108191" y="73003"/>
                    <a:pt x="108156" y="72998"/>
                    <a:pt x="108115" y="72990"/>
                  </a:cubicBezTo>
                  <a:cubicBezTo>
                    <a:pt x="106706" y="71276"/>
                    <a:pt x="105793" y="70211"/>
                    <a:pt x="105678" y="70211"/>
                  </a:cubicBezTo>
                  <a:cubicBezTo>
                    <a:pt x="105565" y="70211"/>
                    <a:pt x="106233" y="71252"/>
                    <a:pt x="107975" y="73737"/>
                  </a:cubicBezTo>
                  <a:cubicBezTo>
                    <a:pt x="108284" y="74325"/>
                    <a:pt x="108347" y="74605"/>
                    <a:pt x="108219" y="74605"/>
                  </a:cubicBezTo>
                  <a:cubicBezTo>
                    <a:pt x="108154" y="74605"/>
                    <a:pt x="108039" y="74533"/>
                    <a:pt x="107881" y="74391"/>
                  </a:cubicBezTo>
                  <a:cubicBezTo>
                    <a:pt x="106297" y="72415"/>
                    <a:pt x="105438" y="71479"/>
                    <a:pt x="105307" y="71479"/>
                  </a:cubicBezTo>
                  <a:cubicBezTo>
                    <a:pt x="105155" y="71479"/>
                    <a:pt x="105967" y="72720"/>
                    <a:pt x="107741" y="75045"/>
                  </a:cubicBezTo>
                  <a:cubicBezTo>
                    <a:pt x="107993" y="75477"/>
                    <a:pt x="108134" y="75715"/>
                    <a:pt x="107949" y="75715"/>
                  </a:cubicBezTo>
                  <a:cubicBezTo>
                    <a:pt x="107895" y="75715"/>
                    <a:pt x="107811" y="75694"/>
                    <a:pt x="107694" y="75652"/>
                  </a:cubicBezTo>
                  <a:cubicBezTo>
                    <a:pt x="105807" y="73517"/>
                    <a:pt x="104828" y="72442"/>
                    <a:pt x="104741" y="72442"/>
                  </a:cubicBezTo>
                  <a:cubicBezTo>
                    <a:pt x="104647" y="72442"/>
                    <a:pt x="105592" y="73692"/>
                    <a:pt x="107554" y="76212"/>
                  </a:cubicBezTo>
                  <a:cubicBezTo>
                    <a:pt x="107607" y="76902"/>
                    <a:pt x="107630" y="77170"/>
                    <a:pt x="107495" y="77170"/>
                  </a:cubicBezTo>
                  <a:cubicBezTo>
                    <a:pt x="107392" y="77170"/>
                    <a:pt x="107197" y="77015"/>
                    <a:pt x="106854" y="76773"/>
                  </a:cubicBezTo>
                  <a:cubicBezTo>
                    <a:pt x="106527" y="76305"/>
                    <a:pt x="106527" y="75932"/>
                    <a:pt x="106107" y="75558"/>
                  </a:cubicBezTo>
                  <a:cubicBezTo>
                    <a:pt x="105011" y="74231"/>
                    <a:pt x="104352" y="73550"/>
                    <a:pt x="104221" y="73550"/>
                  </a:cubicBezTo>
                  <a:cubicBezTo>
                    <a:pt x="104062" y="73550"/>
                    <a:pt x="104683" y="74557"/>
                    <a:pt x="106247" y="76632"/>
                  </a:cubicBezTo>
                  <a:cubicBezTo>
                    <a:pt x="106095" y="76762"/>
                    <a:pt x="105933" y="76832"/>
                    <a:pt x="105761" y="76832"/>
                  </a:cubicBezTo>
                  <a:cubicBezTo>
                    <a:pt x="105563" y="76832"/>
                    <a:pt x="105351" y="76739"/>
                    <a:pt x="105126" y="76539"/>
                  </a:cubicBezTo>
                  <a:cubicBezTo>
                    <a:pt x="103804" y="74887"/>
                    <a:pt x="103090" y="74069"/>
                    <a:pt x="102961" y="74069"/>
                  </a:cubicBezTo>
                  <a:cubicBezTo>
                    <a:pt x="102835" y="74069"/>
                    <a:pt x="103268" y="74852"/>
                    <a:pt x="104238" y="76399"/>
                  </a:cubicBezTo>
                  <a:lnTo>
                    <a:pt x="102884" y="76165"/>
                  </a:lnTo>
                  <a:cubicBezTo>
                    <a:pt x="102697" y="75698"/>
                    <a:pt x="102464" y="75512"/>
                    <a:pt x="102137" y="75185"/>
                  </a:cubicBezTo>
                  <a:cubicBezTo>
                    <a:pt x="101001" y="74071"/>
                    <a:pt x="100218" y="73455"/>
                    <a:pt x="99983" y="73455"/>
                  </a:cubicBezTo>
                  <a:cubicBezTo>
                    <a:pt x="99736" y="73455"/>
                    <a:pt x="100097" y="74141"/>
                    <a:pt x="101296" y="75652"/>
                  </a:cubicBezTo>
                  <a:cubicBezTo>
                    <a:pt x="101390" y="75698"/>
                    <a:pt x="101156" y="75745"/>
                    <a:pt x="101203" y="75838"/>
                  </a:cubicBezTo>
                  <a:lnTo>
                    <a:pt x="98541" y="75418"/>
                  </a:lnTo>
                  <a:cubicBezTo>
                    <a:pt x="98214" y="75418"/>
                    <a:pt x="97887" y="75278"/>
                    <a:pt x="97560" y="74858"/>
                  </a:cubicBezTo>
                  <a:cubicBezTo>
                    <a:pt x="96439" y="72896"/>
                    <a:pt x="95739" y="72102"/>
                    <a:pt x="93871" y="70328"/>
                  </a:cubicBezTo>
                  <a:lnTo>
                    <a:pt x="93871" y="70328"/>
                  </a:lnTo>
                  <a:cubicBezTo>
                    <a:pt x="94011" y="70982"/>
                    <a:pt x="95459" y="72196"/>
                    <a:pt x="96579" y="74111"/>
                  </a:cubicBezTo>
                  <a:cubicBezTo>
                    <a:pt x="96735" y="74689"/>
                    <a:pt x="96499" y="74865"/>
                    <a:pt x="96158" y="74865"/>
                  </a:cubicBezTo>
                  <a:cubicBezTo>
                    <a:pt x="95783" y="74865"/>
                    <a:pt x="95283" y="74653"/>
                    <a:pt x="95038" y="74531"/>
                  </a:cubicBezTo>
                  <a:cubicBezTo>
                    <a:pt x="94198" y="73410"/>
                    <a:pt x="93917" y="73270"/>
                    <a:pt x="92703" y="71869"/>
                  </a:cubicBezTo>
                  <a:cubicBezTo>
                    <a:pt x="89294" y="67853"/>
                    <a:pt x="85698" y="63322"/>
                    <a:pt x="82709" y="60147"/>
                  </a:cubicBezTo>
                  <a:cubicBezTo>
                    <a:pt x="82849" y="59633"/>
                    <a:pt x="82849" y="59026"/>
                    <a:pt x="82943" y="58512"/>
                  </a:cubicBezTo>
                  <a:cubicBezTo>
                    <a:pt x="85371" y="62295"/>
                    <a:pt x="88827" y="66265"/>
                    <a:pt x="92703" y="69814"/>
                  </a:cubicBezTo>
                  <a:cubicBezTo>
                    <a:pt x="92376" y="68366"/>
                    <a:pt x="87566" y="64163"/>
                    <a:pt x="84624" y="60240"/>
                  </a:cubicBezTo>
                  <a:cubicBezTo>
                    <a:pt x="84017" y="59166"/>
                    <a:pt x="83503" y="58232"/>
                    <a:pt x="83083" y="57391"/>
                  </a:cubicBezTo>
                  <a:cubicBezTo>
                    <a:pt x="83176" y="56924"/>
                    <a:pt x="83176" y="56597"/>
                    <a:pt x="83223" y="56037"/>
                  </a:cubicBezTo>
                  <a:cubicBezTo>
                    <a:pt x="85231" y="60147"/>
                    <a:pt x="88500" y="64023"/>
                    <a:pt x="93030" y="67946"/>
                  </a:cubicBezTo>
                  <a:cubicBezTo>
                    <a:pt x="92470" y="66592"/>
                    <a:pt x="87800" y="62809"/>
                    <a:pt x="85324" y="58839"/>
                  </a:cubicBezTo>
                  <a:cubicBezTo>
                    <a:pt x="84437" y="57251"/>
                    <a:pt x="83737" y="55944"/>
                    <a:pt x="83363" y="54916"/>
                  </a:cubicBezTo>
                  <a:lnTo>
                    <a:pt x="83363" y="54216"/>
                  </a:lnTo>
                  <a:cubicBezTo>
                    <a:pt x="85418" y="58325"/>
                    <a:pt x="88920" y="62529"/>
                    <a:pt x="93170" y="66125"/>
                  </a:cubicBezTo>
                  <a:cubicBezTo>
                    <a:pt x="92703" y="64817"/>
                    <a:pt x="87846" y="60847"/>
                    <a:pt x="85511" y="57018"/>
                  </a:cubicBezTo>
                  <a:cubicBezTo>
                    <a:pt x="84530" y="55383"/>
                    <a:pt x="83923" y="54122"/>
                    <a:pt x="83503" y="53001"/>
                  </a:cubicBezTo>
                  <a:lnTo>
                    <a:pt x="83503" y="52254"/>
                  </a:lnTo>
                  <a:cubicBezTo>
                    <a:pt x="85464" y="56177"/>
                    <a:pt x="89808" y="61454"/>
                    <a:pt x="93824" y="64910"/>
                  </a:cubicBezTo>
                  <a:cubicBezTo>
                    <a:pt x="93357" y="63649"/>
                    <a:pt x="87940" y="58933"/>
                    <a:pt x="85698" y="55196"/>
                  </a:cubicBezTo>
                  <a:cubicBezTo>
                    <a:pt x="84717" y="53422"/>
                    <a:pt x="84017" y="52067"/>
                    <a:pt x="83643" y="51040"/>
                  </a:cubicBezTo>
                  <a:lnTo>
                    <a:pt x="83643" y="49966"/>
                  </a:lnTo>
                  <a:cubicBezTo>
                    <a:pt x="85324" y="53889"/>
                    <a:pt x="89574" y="59073"/>
                    <a:pt x="93684" y="62529"/>
                  </a:cubicBezTo>
                  <a:cubicBezTo>
                    <a:pt x="93264" y="61221"/>
                    <a:pt x="88033" y="56924"/>
                    <a:pt x="85932" y="53375"/>
                  </a:cubicBezTo>
                  <a:cubicBezTo>
                    <a:pt x="84811" y="51507"/>
                    <a:pt x="84157" y="50059"/>
                    <a:pt x="83783" y="49032"/>
                  </a:cubicBezTo>
                  <a:cubicBezTo>
                    <a:pt x="83783" y="48611"/>
                    <a:pt x="83783" y="48238"/>
                    <a:pt x="83877" y="47911"/>
                  </a:cubicBezTo>
                  <a:cubicBezTo>
                    <a:pt x="85324" y="51881"/>
                    <a:pt x="89341" y="56738"/>
                    <a:pt x="93544" y="60007"/>
                  </a:cubicBezTo>
                  <a:cubicBezTo>
                    <a:pt x="93124" y="58886"/>
                    <a:pt x="88267" y="54963"/>
                    <a:pt x="86305" y="51647"/>
                  </a:cubicBezTo>
                  <a:cubicBezTo>
                    <a:pt x="84997" y="49452"/>
                    <a:pt x="84437" y="48004"/>
                    <a:pt x="83970" y="46977"/>
                  </a:cubicBezTo>
                  <a:cubicBezTo>
                    <a:pt x="83970" y="46510"/>
                    <a:pt x="83970" y="46136"/>
                    <a:pt x="84063" y="45716"/>
                  </a:cubicBezTo>
                  <a:cubicBezTo>
                    <a:pt x="85278" y="49592"/>
                    <a:pt x="89061" y="54356"/>
                    <a:pt x="93264" y="57718"/>
                  </a:cubicBezTo>
                  <a:cubicBezTo>
                    <a:pt x="92983" y="56597"/>
                    <a:pt x="88453" y="53001"/>
                    <a:pt x="86492" y="49826"/>
                  </a:cubicBezTo>
                  <a:cubicBezTo>
                    <a:pt x="85044" y="47397"/>
                    <a:pt x="84624" y="45856"/>
                    <a:pt x="84157" y="44735"/>
                  </a:cubicBezTo>
                  <a:lnTo>
                    <a:pt x="84157" y="44548"/>
                  </a:lnTo>
                  <a:cubicBezTo>
                    <a:pt x="84250" y="44081"/>
                    <a:pt x="84250" y="43521"/>
                    <a:pt x="84297" y="43101"/>
                  </a:cubicBezTo>
                  <a:cubicBezTo>
                    <a:pt x="85138" y="47024"/>
                    <a:pt x="88734" y="52067"/>
                    <a:pt x="93077" y="55523"/>
                  </a:cubicBezTo>
                  <a:cubicBezTo>
                    <a:pt x="92750" y="54543"/>
                    <a:pt x="88593" y="50993"/>
                    <a:pt x="86866" y="48098"/>
                  </a:cubicBezTo>
                  <a:cubicBezTo>
                    <a:pt x="85184" y="45296"/>
                    <a:pt x="84857" y="43614"/>
                    <a:pt x="84297" y="42727"/>
                  </a:cubicBezTo>
                  <a:cubicBezTo>
                    <a:pt x="85698" y="31752"/>
                    <a:pt x="90275" y="25354"/>
                    <a:pt x="97000" y="24233"/>
                  </a:cubicBezTo>
                  <a:close/>
                  <a:moveTo>
                    <a:pt x="108715" y="75964"/>
                  </a:moveTo>
                  <a:cubicBezTo>
                    <a:pt x="108783" y="75964"/>
                    <a:pt x="108854" y="76009"/>
                    <a:pt x="108909" y="76119"/>
                  </a:cubicBezTo>
                  <a:lnTo>
                    <a:pt x="110029" y="77566"/>
                  </a:lnTo>
                  <a:cubicBezTo>
                    <a:pt x="110123" y="77660"/>
                    <a:pt x="110123" y="77800"/>
                    <a:pt x="110029" y="77893"/>
                  </a:cubicBezTo>
                  <a:lnTo>
                    <a:pt x="109703" y="78080"/>
                  </a:lnTo>
                  <a:cubicBezTo>
                    <a:pt x="109661" y="78122"/>
                    <a:pt x="109609" y="78145"/>
                    <a:pt x="109557" y="78145"/>
                  </a:cubicBezTo>
                  <a:cubicBezTo>
                    <a:pt x="109493" y="78145"/>
                    <a:pt x="109427" y="78111"/>
                    <a:pt x="109376" y="78033"/>
                  </a:cubicBezTo>
                  <a:lnTo>
                    <a:pt x="108161" y="76586"/>
                  </a:lnTo>
                  <a:cubicBezTo>
                    <a:pt x="108068" y="76492"/>
                    <a:pt x="108068" y="76352"/>
                    <a:pt x="108255" y="76259"/>
                  </a:cubicBezTo>
                  <a:lnTo>
                    <a:pt x="108582" y="76025"/>
                  </a:lnTo>
                  <a:cubicBezTo>
                    <a:pt x="108620" y="75987"/>
                    <a:pt x="108667" y="75964"/>
                    <a:pt x="108715" y="75964"/>
                  </a:cubicBezTo>
                  <a:close/>
                  <a:moveTo>
                    <a:pt x="68652" y="71869"/>
                  </a:moveTo>
                  <a:lnTo>
                    <a:pt x="68652" y="71869"/>
                  </a:lnTo>
                  <a:cubicBezTo>
                    <a:pt x="68185" y="72429"/>
                    <a:pt x="67765" y="72896"/>
                    <a:pt x="67204" y="73363"/>
                  </a:cubicBezTo>
                  <a:lnTo>
                    <a:pt x="67625" y="73737"/>
                  </a:lnTo>
                  <a:cubicBezTo>
                    <a:pt x="68278" y="73176"/>
                    <a:pt x="69166" y="72709"/>
                    <a:pt x="69820" y="72383"/>
                  </a:cubicBezTo>
                  <a:lnTo>
                    <a:pt x="69820" y="72383"/>
                  </a:lnTo>
                  <a:cubicBezTo>
                    <a:pt x="69259" y="72943"/>
                    <a:pt x="68792" y="73503"/>
                    <a:pt x="68138" y="74064"/>
                  </a:cubicBezTo>
                  <a:lnTo>
                    <a:pt x="68699" y="74391"/>
                  </a:lnTo>
                  <a:cubicBezTo>
                    <a:pt x="69353" y="73830"/>
                    <a:pt x="70240" y="73457"/>
                    <a:pt x="70940" y="73270"/>
                  </a:cubicBezTo>
                  <a:lnTo>
                    <a:pt x="70940" y="73270"/>
                  </a:lnTo>
                  <a:cubicBezTo>
                    <a:pt x="70567" y="73597"/>
                    <a:pt x="70193" y="73924"/>
                    <a:pt x="69866" y="74204"/>
                  </a:cubicBezTo>
                  <a:cubicBezTo>
                    <a:pt x="70427" y="74064"/>
                    <a:pt x="70987" y="74064"/>
                    <a:pt x="71734" y="73970"/>
                  </a:cubicBezTo>
                  <a:lnTo>
                    <a:pt x="71734" y="73970"/>
                  </a:lnTo>
                  <a:cubicBezTo>
                    <a:pt x="70754" y="74437"/>
                    <a:pt x="70193" y="74578"/>
                    <a:pt x="69399" y="74858"/>
                  </a:cubicBezTo>
                  <a:lnTo>
                    <a:pt x="70006" y="75231"/>
                  </a:lnTo>
                  <a:cubicBezTo>
                    <a:pt x="70754" y="74764"/>
                    <a:pt x="71594" y="74531"/>
                    <a:pt x="72248" y="74531"/>
                  </a:cubicBezTo>
                  <a:cubicBezTo>
                    <a:pt x="71688" y="74858"/>
                    <a:pt x="71127" y="75231"/>
                    <a:pt x="70473" y="75558"/>
                  </a:cubicBezTo>
                  <a:lnTo>
                    <a:pt x="71034" y="75838"/>
                  </a:lnTo>
                  <a:cubicBezTo>
                    <a:pt x="71574" y="75569"/>
                    <a:pt x="72273" y="75394"/>
                    <a:pt x="72868" y="75394"/>
                  </a:cubicBezTo>
                  <a:cubicBezTo>
                    <a:pt x="72994" y="75394"/>
                    <a:pt x="73115" y="75402"/>
                    <a:pt x="73229" y="75418"/>
                  </a:cubicBezTo>
                  <a:cubicBezTo>
                    <a:pt x="72622" y="75652"/>
                    <a:pt x="72108" y="75838"/>
                    <a:pt x="71594" y="76165"/>
                  </a:cubicBezTo>
                  <a:lnTo>
                    <a:pt x="71874" y="76399"/>
                  </a:lnTo>
                  <a:cubicBezTo>
                    <a:pt x="72575" y="76072"/>
                    <a:pt x="73229" y="75932"/>
                    <a:pt x="73929" y="75932"/>
                  </a:cubicBezTo>
                  <a:cubicBezTo>
                    <a:pt x="73322" y="76165"/>
                    <a:pt x="72855" y="76492"/>
                    <a:pt x="72341" y="76726"/>
                  </a:cubicBezTo>
                  <a:lnTo>
                    <a:pt x="72808" y="76913"/>
                  </a:lnTo>
                  <a:cubicBezTo>
                    <a:pt x="73137" y="76803"/>
                    <a:pt x="73497" y="76758"/>
                    <a:pt x="73842" y="76758"/>
                  </a:cubicBezTo>
                  <a:cubicBezTo>
                    <a:pt x="74087" y="76758"/>
                    <a:pt x="74324" y="76781"/>
                    <a:pt x="74536" y="76819"/>
                  </a:cubicBezTo>
                  <a:cubicBezTo>
                    <a:pt x="74069" y="76913"/>
                    <a:pt x="73649" y="77006"/>
                    <a:pt x="73182" y="77240"/>
                  </a:cubicBezTo>
                  <a:lnTo>
                    <a:pt x="74770" y="78220"/>
                  </a:lnTo>
                  <a:lnTo>
                    <a:pt x="74443" y="78360"/>
                  </a:lnTo>
                  <a:lnTo>
                    <a:pt x="72014" y="77566"/>
                  </a:lnTo>
                  <a:cubicBezTo>
                    <a:pt x="71874" y="77566"/>
                    <a:pt x="71781" y="77660"/>
                    <a:pt x="71688" y="77707"/>
                  </a:cubicBezTo>
                  <a:cubicBezTo>
                    <a:pt x="71688" y="77613"/>
                    <a:pt x="71781" y="77566"/>
                    <a:pt x="71828" y="77473"/>
                  </a:cubicBezTo>
                  <a:lnTo>
                    <a:pt x="71267" y="77333"/>
                  </a:lnTo>
                  <a:cubicBezTo>
                    <a:pt x="70940" y="77473"/>
                    <a:pt x="70567" y="77707"/>
                    <a:pt x="70193" y="77893"/>
                  </a:cubicBezTo>
                  <a:cubicBezTo>
                    <a:pt x="70427" y="77566"/>
                    <a:pt x="70520" y="77333"/>
                    <a:pt x="70754" y="77193"/>
                  </a:cubicBezTo>
                  <a:lnTo>
                    <a:pt x="70193" y="76959"/>
                  </a:lnTo>
                  <a:cubicBezTo>
                    <a:pt x="69866" y="77099"/>
                    <a:pt x="69493" y="77333"/>
                    <a:pt x="69119" y="77520"/>
                  </a:cubicBezTo>
                  <a:cubicBezTo>
                    <a:pt x="69212" y="77286"/>
                    <a:pt x="69446" y="76959"/>
                    <a:pt x="69679" y="76773"/>
                  </a:cubicBezTo>
                  <a:lnTo>
                    <a:pt x="69119" y="76539"/>
                  </a:lnTo>
                  <a:cubicBezTo>
                    <a:pt x="68652" y="76819"/>
                    <a:pt x="68278" y="77099"/>
                    <a:pt x="67858" y="77333"/>
                  </a:cubicBezTo>
                  <a:cubicBezTo>
                    <a:pt x="68045" y="76959"/>
                    <a:pt x="68278" y="76679"/>
                    <a:pt x="68605" y="76352"/>
                  </a:cubicBezTo>
                  <a:lnTo>
                    <a:pt x="67858" y="75979"/>
                  </a:lnTo>
                  <a:cubicBezTo>
                    <a:pt x="67438" y="76352"/>
                    <a:pt x="67064" y="76679"/>
                    <a:pt x="66737" y="76959"/>
                  </a:cubicBezTo>
                  <a:cubicBezTo>
                    <a:pt x="66831" y="76632"/>
                    <a:pt x="67017" y="76165"/>
                    <a:pt x="67298" y="75838"/>
                  </a:cubicBezTo>
                  <a:lnTo>
                    <a:pt x="66550" y="75558"/>
                  </a:lnTo>
                  <a:cubicBezTo>
                    <a:pt x="66177" y="75932"/>
                    <a:pt x="65710" y="76305"/>
                    <a:pt x="65289" y="76679"/>
                  </a:cubicBezTo>
                  <a:cubicBezTo>
                    <a:pt x="65523" y="76212"/>
                    <a:pt x="65710" y="75745"/>
                    <a:pt x="66037" y="75371"/>
                  </a:cubicBezTo>
                  <a:lnTo>
                    <a:pt x="64822" y="74904"/>
                  </a:lnTo>
                  <a:cubicBezTo>
                    <a:pt x="64449" y="75371"/>
                    <a:pt x="63935" y="75792"/>
                    <a:pt x="63375" y="76212"/>
                  </a:cubicBezTo>
                  <a:cubicBezTo>
                    <a:pt x="63608" y="75652"/>
                    <a:pt x="63842" y="75138"/>
                    <a:pt x="64169" y="74671"/>
                  </a:cubicBezTo>
                  <a:lnTo>
                    <a:pt x="64029" y="74578"/>
                  </a:lnTo>
                  <a:cubicBezTo>
                    <a:pt x="64169" y="73690"/>
                    <a:pt x="64869" y="73036"/>
                    <a:pt x="65756" y="72569"/>
                  </a:cubicBezTo>
                  <a:lnTo>
                    <a:pt x="65897" y="72663"/>
                  </a:lnTo>
                  <a:cubicBezTo>
                    <a:pt x="66224" y="72336"/>
                    <a:pt x="66597" y="72102"/>
                    <a:pt x="67017" y="71916"/>
                  </a:cubicBezTo>
                  <a:lnTo>
                    <a:pt x="67017" y="71916"/>
                  </a:lnTo>
                  <a:cubicBezTo>
                    <a:pt x="66831" y="72242"/>
                    <a:pt x="66691" y="72663"/>
                    <a:pt x="66457" y="72943"/>
                  </a:cubicBezTo>
                  <a:lnTo>
                    <a:pt x="66691" y="73083"/>
                  </a:lnTo>
                  <a:cubicBezTo>
                    <a:pt x="67204" y="72523"/>
                    <a:pt x="67905" y="72056"/>
                    <a:pt x="68652" y="71869"/>
                  </a:cubicBezTo>
                  <a:close/>
                  <a:moveTo>
                    <a:pt x="35447" y="78547"/>
                  </a:moveTo>
                  <a:lnTo>
                    <a:pt x="35307" y="79201"/>
                  </a:lnTo>
                  <a:lnTo>
                    <a:pt x="32505" y="79108"/>
                  </a:lnTo>
                  <a:lnTo>
                    <a:pt x="35447" y="78547"/>
                  </a:lnTo>
                  <a:close/>
                  <a:moveTo>
                    <a:pt x="111391" y="76063"/>
                  </a:moveTo>
                  <a:cubicBezTo>
                    <a:pt x="111892" y="76063"/>
                    <a:pt x="112511" y="76683"/>
                    <a:pt x="112598" y="77426"/>
                  </a:cubicBezTo>
                  <a:cubicBezTo>
                    <a:pt x="112832" y="78314"/>
                    <a:pt x="112505" y="79108"/>
                    <a:pt x="111944" y="79201"/>
                  </a:cubicBezTo>
                  <a:cubicBezTo>
                    <a:pt x="111897" y="79208"/>
                    <a:pt x="111849" y="79212"/>
                    <a:pt x="111802" y="79212"/>
                  </a:cubicBezTo>
                  <a:cubicBezTo>
                    <a:pt x="111245" y="79212"/>
                    <a:pt x="110712" y="78711"/>
                    <a:pt x="110496" y="77893"/>
                  </a:cubicBezTo>
                  <a:cubicBezTo>
                    <a:pt x="110356" y="76959"/>
                    <a:pt x="110683" y="76212"/>
                    <a:pt x="111290" y="76072"/>
                  </a:cubicBezTo>
                  <a:cubicBezTo>
                    <a:pt x="111323" y="76066"/>
                    <a:pt x="111357" y="76063"/>
                    <a:pt x="111391" y="76063"/>
                  </a:cubicBezTo>
                  <a:close/>
                  <a:moveTo>
                    <a:pt x="50392" y="79528"/>
                  </a:moveTo>
                  <a:cubicBezTo>
                    <a:pt x="51232" y="79528"/>
                    <a:pt x="51933" y="79668"/>
                    <a:pt x="51933" y="79855"/>
                  </a:cubicBezTo>
                  <a:cubicBezTo>
                    <a:pt x="51933" y="80088"/>
                    <a:pt x="51232" y="80182"/>
                    <a:pt x="50392" y="80182"/>
                  </a:cubicBezTo>
                  <a:cubicBezTo>
                    <a:pt x="49598" y="80182"/>
                    <a:pt x="48851" y="80088"/>
                    <a:pt x="48851" y="79855"/>
                  </a:cubicBezTo>
                  <a:cubicBezTo>
                    <a:pt x="48851" y="79715"/>
                    <a:pt x="49551" y="79528"/>
                    <a:pt x="50392" y="79528"/>
                  </a:cubicBezTo>
                  <a:close/>
                  <a:moveTo>
                    <a:pt x="51232" y="78080"/>
                  </a:moveTo>
                  <a:cubicBezTo>
                    <a:pt x="52402" y="78080"/>
                    <a:pt x="52315" y="79206"/>
                    <a:pt x="51306" y="79206"/>
                  </a:cubicBezTo>
                  <a:cubicBezTo>
                    <a:pt x="51267" y="79206"/>
                    <a:pt x="51227" y="79204"/>
                    <a:pt x="51186" y="79201"/>
                  </a:cubicBezTo>
                  <a:lnTo>
                    <a:pt x="48897" y="79201"/>
                  </a:lnTo>
                  <a:cubicBezTo>
                    <a:pt x="48825" y="79199"/>
                    <a:pt x="48753" y="79198"/>
                    <a:pt x="48681" y="79198"/>
                  </a:cubicBezTo>
                  <a:cubicBezTo>
                    <a:pt x="46768" y="79198"/>
                    <a:pt x="45149" y="79793"/>
                    <a:pt x="43573" y="80649"/>
                  </a:cubicBezTo>
                  <a:cubicBezTo>
                    <a:pt x="43392" y="80735"/>
                    <a:pt x="43244" y="80772"/>
                    <a:pt x="43129" y="80772"/>
                  </a:cubicBezTo>
                  <a:cubicBezTo>
                    <a:pt x="42679" y="80772"/>
                    <a:pt x="42726" y="80207"/>
                    <a:pt x="43246" y="79761"/>
                  </a:cubicBezTo>
                  <a:cubicBezTo>
                    <a:pt x="44694" y="78547"/>
                    <a:pt x="46282" y="78080"/>
                    <a:pt x="48057" y="78080"/>
                  </a:cubicBezTo>
                  <a:close/>
                  <a:moveTo>
                    <a:pt x="109309" y="79788"/>
                  </a:moveTo>
                  <a:cubicBezTo>
                    <a:pt x="109470" y="79788"/>
                    <a:pt x="109737" y="80010"/>
                    <a:pt x="109936" y="80369"/>
                  </a:cubicBezTo>
                  <a:cubicBezTo>
                    <a:pt x="110123" y="80742"/>
                    <a:pt x="110123" y="81116"/>
                    <a:pt x="110029" y="81209"/>
                  </a:cubicBezTo>
                  <a:cubicBezTo>
                    <a:pt x="110009" y="81223"/>
                    <a:pt x="109985" y="81229"/>
                    <a:pt x="109957" y="81229"/>
                  </a:cubicBezTo>
                  <a:cubicBezTo>
                    <a:pt x="109796" y="81229"/>
                    <a:pt x="109528" y="81001"/>
                    <a:pt x="109329" y="80602"/>
                  </a:cubicBezTo>
                  <a:cubicBezTo>
                    <a:pt x="109095" y="80275"/>
                    <a:pt x="109095" y="79855"/>
                    <a:pt x="109236" y="79808"/>
                  </a:cubicBezTo>
                  <a:cubicBezTo>
                    <a:pt x="109256" y="79794"/>
                    <a:pt x="109281" y="79788"/>
                    <a:pt x="109309" y="79788"/>
                  </a:cubicBezTo>
                  <a:close/>
                  <a:moveTo>
                    <a:pt x="116212" y="80397"/>
                  </a:moveTo>
                  <a:cubicBezTo>
                    <a:pt x="116372" y="80397"/>
                    <a:pt x="116645" y="80651"/>
                    <a:pt x="116848" y="80976"/>
                  </a:cubicBezTo>
                  <a:cubicBezTo>
                    <a:pt x="116988" y="81349"/>
                    <a:pt x="117081" y="81723"/>
                    <a:pt x="116848" y="81770"/>
                  </a:cubicBezTo>
                  <a:cubicBezTo>
                    <a:pt x="116823" y="81795"/>
                    <a:pt x="116792" y="81806"/>
                    <a:pt x="116756" y="81806"/>
                  </a:cubicBezTo>
                  <a:cubicBezTo>
                    <a:pt x="116595" y="81806"/>
                    <a:pt x="116347" y="81563"/>
                    <a:pt x="116194" y="81256"/>
                  </a:cubicBezTo>
                  <a:cubicBezTo>
                    <a:pt x="116054" y="80882"/>
                    <a:pt x="116054" y="80415"/>
                    <a:pt x="116147" y="80415"/>
                  </a:cubicBezTo>
                  <a:cubicBezTo>
                    <a:pt x="116166" y="80403"/>
                    <a:pt x="116187" y="80397"/>
                    <a:pt x="116212" y="80397"/>
                  </a:cubicBezTo>
                  <a:close/>
                  <a:moveTo>
                    <a:pt x="70032" y="80816"/>
                  </a:moveTo>
                  <a:cubicBezTo>
                    <a:pt x="70264" y="80816"/>
                    <a:pt x="70349" y="81035"/>
                    <a:pt x="70287" y="81443"/>
                  </a:cubicBezTo>
                  <a:lnTo>
                    <a:pt x="69259" y="83311"/>
                  </a:lnTo>
                  <a:lnTo>
                    <a:pt x="69166" y="83217"/>
                  </a:lnTo>
                  <a:lnTo>
                    <a:pt x="69586" y="80976"/>
                  </a:lnTo>
                  <a:cubicBezTo>
                    <a:pt x="69770" y="80868"/>
                    <a:pt x="69918" y="80816"/>
                    <a:pt x="70032" y="80816"/>
                  </a:cubicBezTo>
                  <a:close/>
                  <a:moveTo>
                    <a:pt x="123740" y="77451"/>
                  </a:moveTo>
                  <a:cubicBezTo>
                    <a:pt x="123913" y="77451"/>
                    <a:pt x="123664" y="78294"/>
                    <a:pt x="123293" y="79294"/>
                  </a:cubicBezTo>
                  <a:lnTo>
                    <a:pt x="123620" y="79528"/>
                  </a:lnTo>
                  <a:cubicBezTo>
                    <a:pt x="124205" y="78454"/>
                    <a:pt x="124502" y="78061"/>
                    <a:pt x="124634" y="78061"/>
                  </a:cubicBezTo>
                  <a:cubicBezTo>
                    <a:pt x="124881" y="78061"/>
                    <a:pt x="124551" y="79439"/>
                    <a:pt x="124460" y="80322"/>
                  </a:cubicBezTo>
                  <a:cubicBezTo>
                    <a:pt x="123730" y="81221"/>
                    <a:pt x="123135" y="81680"/>
                    <a:pt x="122695" y="81680"/>
                  </a:cubicBezTo>
                  <a:cubicBezTo>
                    <a:pt x="122404" y="81680"/>
                    <a:pt x="122181" y="81479"/>
                    <a:pt x="122032" y="81069"/>
                  </a:cubicBezTo>
                  <a:lnTo>
                    <a:pt x="121658" y="83031"/>
                  </a:lnTo>
                  <a:cubicBezTo>
                    <a:pt x="121470" y="83567"/>
                    <a:pt x="121314" y="83826"/>
                    <a:pt x="121188" y="83826"/>
                  </a:cubicBezTo>
                  <a:cubicBezTo>
                    <a:pt x="121094" y="83826"/>
                    <a:pt x="121017" y="83683"/>
                    <a:pt x="120958" y="83404"/>
                  </a:cubicBezTo>
                  <a:cubicBezTo>
                    <a:pt x="121051" y="81956"/>
                    <a:pt x="121378" y="80415"/>
                    <a:pt x="121938" y="79014"/>
                  </a:cubicBezTo>
                  <a:cubicBezTo>
                    <a:pt x="122051" y="78590"/>
                    <a:pt x="122216" y="78389"/>
                    <a:pt x="122411" y="78389"/>
                  </a:cubicBezTo>
                  <a:cubicBezTo>
                    <a:pt x="122538" y="78389"/>
                    <a:pt x="122678" y="78475"/>
                    <a:pt x="122826" y="78641"/>
                  </a:cubicBezTo>
                  <a:cubicBezTo>
                    <a:pt x="123351" y="77789"/>
                    <a:pt x="123630" y="77451"/>
                    <a:pt x="123740" y="77451"/>
                  </a:cubicBezTo>
                  <a:close/>
                  <a:moveTo>
                    <a:pt x="118758" y="79864"/>
                  </a:moveTo>
                  <a:cubicBezTo>
                    <a:pt x="118836" y="79864"/>
                    <a:pt x="118930" y="79892"/>
                    <a:pt x="119043" y="79948"/>
                  </a:cubicBezTo>
                  <a:lnTo>
                    <a:pt x="119416" y="80929"/>
                  </a:lnTo>
                  <a:lnTo>
                    <a:pt x="119743" y="80275"/>
                  </a:lnTo>
                  <a:cubicBezTo>
                    <a:pt x="119874" y="80192"/>
                    <a:pt x="119975" y="80151"/>
                    <a:pt x="120048" y="80151"/>
                  </a:cubicBezTo>
                  <a:cubicBezTo>
                    <a:pt x="120263" y="80151"/>
                    <a:pt x="120244" y="80501"/>
                    <a:pt x="120070" y="81162"/>
                  </a:cubicBezTo>
                  <a:lnTo>
                    <a:pt x="119930" y="84385"/>
                  </a:lnTo>
                  <a:cubicBezTo>
                    <a:pt x="119761" y="84667"/>
                    <a:pt x="119609" y="85084"/>
                    <a:pt x="119454" y="85084"/>
                  </a:cubicBezTo>
                  <a:cubicBezTo>
                    <a:pt x="119351" y="85084"/>
                    <a:pt x="119247" y="84904"/>
                    <a:pt x="119136" y="84385"/>
                  </a:cubicBezTo>
                  <a:lnTo>
                    <a:pt x="119603" y="81443"/>
                  </a:lnTo>
                  <a:lnTo>
                    <a:pt x="119043" y="82517"/>
                  </a:lnTo>
                  <a:cubicBezTo>
                    <a:pt x="118576" y="82517"/>
                    <a:pt x="118529" y="82050"/>
                    <a:pt x="118436" y="81162"/>
                  </a:cubicBezTo>
                  <a:cubicBezTo>
                    <a:pt x="118398" y="80305"/>
                    <a:pt x="118450" y="79864"/>
                    <a:pt x="118758" y="79864"/>
                  </a:cubicBezTo>
                  <a:close/>
                  <a:moveTo>
                    <a:pt x="106449" y="78297"/>
                  </a:moveTo>
                  <a:cubicBezTo>
                    <a:pt x="106647" y="78297"/>
                    <a:pt x="106926" y="78455"/>
                    <a:pt x="107181" y="78827"/>
                  </a:cubicBezTo>
                  <a:cubicBezTo>
                    <a:pt x="108395" y="80836"/>
                    <a:pt x="109516" y="82610"/>
                    <a:pt x="110310" y="84572"/>
                  </a:cubicBezTo>
                  <a:cubicBezTo>
                    <a:pt x="110552" y="85057"/>
                    <a:pt x="110484" y="85340"/>
                    <a:pt x="110311" y="85340"/>
                  </a:cubicBezTo>
                  <a:cubicBezTo>
                    <a:pt x="110184" y="85340"/>
                    <a:pt x="110001" y="85188"/>
                    <a:pt x="109843" y="84852"/>
                  </a:cubicBezTo>
                  <a:cubicBezTo>
                    <a:pt x="108862" y="82657"/>
                    <a:pt x="107648" y="80929"/>
                    <a:pt x="106387" y="79061"/>
                  </a:cubicBezTo>
                  <a:cubicBezTo>
                    <a:pt x="106061" y="78600"/>
                    <a:pt x="106177" y="78297"/>
                    <a:pt x="106449" y="78297"/>
                  </a:cubicBezTo>
                  <a:close/>
                  <a:moveTo>
                    <a:pt x="104355" y="77671"/>
                  </a:moveTo>
                  <a:cubicBezTo>
                    <a:pt x="104637" y="77671"/>
                    <a:pt x="105022" y="77850"/>
                    <a:pt x="105359" y="78314"/>
                  </a:cubicBezTo>
                  <a:cubicBezTo>
                    <a:pt x="107134" y="80742"/>
                    <a:pt x="108628" y="83171"/>
                    <a:pt x="109843" y="85646"/>
                  </a:cubicBezTo>
                  <a:cubicBezTo>
                    <a:pt x="110221" y="86539"/>
                    <a:pt x="110161" y="87040"/>
                    <a:pt x="109907" y="87040"/>
                  </a:cubicBezTo>
                  <a:cubicBezTo>
                    <a:pt x="109723" y="87040"/>
                    <a:pt x="109437" y="86776"/>
                    <a:pt x="109142" y="86206"/>
                  </a:cubicBezTo>
                  <a:cubicBezTo>
                    <a:pt x="107694" y="83264"/>
                    <a:pt x="105826" y="80649"/>
                    <a:pt x="104052" y="78267"/>
                  </a:cubicBezTo>
                  <a:cubicBezTo>
                    <a:pt x="103821" y="77934"/>
                    <a:pt x="104012" y="77671"/>
                    <a:pt x="104355" y="77671"/>
                  </a:cubicBezTo>
                  <a:close/>
                  <a:moveTo>
                    <a:pt x="115727" y="87467"/>
                  </a:moveTo>
                  <a:cubicBezTo>
                    <a:pt x="115867" y="87467"/>
                    <a:pt x="115961" y="87561"/>
                    <a:pt x="115961" y="87747"/>
                  </a:cubicBezTo>
                  <a:cubicBezTo>
                    <a:pt x="115961" y="87887"/>
                    <a:pt x="115867" y="88074"/>
                    <a:pt x="115727" y="88074"/>
                  </a:cubicBezTo>
                  <a:cubicBezTo>
                    <a:pt x="115587" y="88074"/>
                    <a:pt x="115494" y="87934"/>
                    <a:pt x="115494" y="87747"/>
                  </a:cubicBezTo>
                  <a:cubicBezTo>
                    <a:pt x="115494" y="87607"/>
                    <a:pt x="115587" y="87467"/>
                    <a:pt x="115727" y="87467"/>
                  </a:cubicBezTo>
                  <a:close/>
                  <a:moveTo>
                    <a:pt x="112328" y="79798"/>
                  </a:moveTo>
                  <a:cubicBezTo>
                    <a:pt x="112472" y="79798"/>
                    <a:pt x="112694" y="80086"/>
                    <a:pt x="112925" y="80695"/>
                  </a:cubicBezTo>
                  <a:cubicBezTo>
                    <a:pt x="113719" y="82750"/>
                    <a:pt x="114186" y="85179"/>
                    <a:pt x="114139" y="88214"/>
                  </a:cubicBezTo>
                  <a:cubicBezTo>
                    <a:pt x="114139" y="88805"/>
                    <a:pt x="113893" y="89110"/>
                    <a:pt x="113647" y="89110"/>
                  </a:cubicBezTo>
                  <a:cubicBezTo>
                    <a:pt x="113425" y="89110"/>
                    <a:pt x="113203" y="88863"/>
                    <a:pt x="113158" y="88355"/>
                  </a:cubicBezTo>
                  <a:cubicBezTo>
                    <a:pt x="112832" y="85693"/>
                    <a:pt x="112785" y="83217"/>
                    <a:pt x="112271" y="81022"/>
                  </a:cubicBezTo>
                  <a:cubicBezTo>
                    <a:pt x="112091" y="80227"/>
                    <a:pt x="112152" y="79798"/>
                    <a:pt x="112328" y="79798"/>
                  </a:cubicBezTo>
                  <a:close/>
                  <a:moveTo>
                    <a:pt x="137719" y="85636"/>
                  </a:moveTo>
                  <a:cubicBezTo>
                    <a:pt x="137987" y="85636"/>
                    <a:pt x="138421" y="85949"/>
                    <a:pt x="138844" y="86627"/>
                  </a:cubicBezTo>
                  <a:cubicBezTo>
                    <a:pt x="139265" y="87327"/>
                    <a:pt x="139358" y="88681"/>
                    <a:pt x="139171" y="90269"/>
                  </a:cubicBezTo>
                  <a:cubicBezTo>
                    <a:pt x="139121" y="90518"/>
                    <a:pt x="138966" y="90674"/>
                    <a:pt x="138803" y="90674"/>
                  </a:cubicBezTo>
                  <a:cubicBezTo>
                    <a:pt x="138660" y="90674"/>
                    <a:pt x="138511" y="90553"/>
                    <a:pt x="138424" y="90269"/>
                  </a:cubicBezTo>
                  <a:cubicBezTo>
                    <a:pt x="138097" y="89382"/>
                    <a:pt x="137770" y="88728"/>
                    <a:pt x="137443" y="88261"/>
                  </a:cubicBezTo>
                  <a:cubicBezTo>
                    <a:pt x="136707" y="87438"/>
                    <a:pt x="136814" y="86897"/>
                    <a:pt x="137578" y="86897"/>
                  </a:cubicBezTo>
                  <a:cubicBezTo>
                    <a:pt x="137638" y="86897"/>
                    <a:pt x="137702" y="86900"/>
                    <a:pt x="137770" y="86907"/>
                  </a:cubicBezTo>
                  <a:cubicBezTo>
                    <a:pt x="137311" y="86090"/>
                    <a:pt x="137395" y="85636"/>
                    <a:pt x="137719" y="85636"/>
                  </a:cubicBezTo>
                  <a:close/>
                  <a:moveTo>
                    <a:pt x="79037" y="89067"/>
                  </a:moveTo>
                  <a:cubicBezTo>
                    <a:pt x="79229" y="89067"/>
                    <a:pt x="79487" y="89421"/>
                    <a:pt x="79487" y="89756"/>
                  </a:cubicBezTo>
                  <a:lnTo>
                    <a:pt x="79253" y="90970"/>
                  </a:lnTo>
                  <a:cubicBezTo>
                    <a:pt x="79186" y="91023"/>
                    <a:pt x="79131" y="91050"/>
                    <a:pt x="79082" y="91050"/>
                  </a:cubicBezTo>
                  <a:cubicBezTo>
                    <a:pt x="78959" y="91050"/>
                    <a:pt x="78873" y="90883"/>
                    <a:pt x="78739" y="90549"/>
                  </a:cubicBezTo>
                  <a:lnTo>
                    <a:pt x="78833" y="89429"/>
                  </a:lnTo>
                  <a:cubicBezTo>
                    <a:pt x="78849" y="89168"/>
                    <a:pt x="78934" y="89067"/>
                    <a:pt x="79037" y="89067"/>
                  </a:cubicBezTo>
                  <a:close/>
                  <a:moveTo>
                    <a:pt x="68768" y="80459"/>
                  </a:moveTo>
                  <a:cubicBezTo>
                    <a:pt x="68973" y="80459"/>
                    <a:pt x="69112" y="80657"/>
                    <a:pt x="68979" y="80976"/>
                  </a:cubicBezTo>
                  <a:cubicBezTo>
                    <a:pt x="68325" y="84291"/>
                    <a:pt x="67765" y="87094"/>
                    <a:pt x="67671" y="91437"/>
                  </a:cubicBezTo>
                  <a:lnTo>
                    <a:pt x="67344" y="90783"/>
                  </a:lnTo>
                  <a:cubicBezTo>
                    <a:pt x="67811" y="86860"/>
                    <a:pt x="67811" y="84618"/>
                    <a:pt x="68278" y="80836"/>
                  </a:cubicBezTo>
                  <a:cubicBezTo>
                    <a:pt x="68419" y="80573"/>
                    <a:pt x="68613" y="80459"/>
                    <a:pt x="68768" y="80459"/>
                  </a:cubicBezTo>
                  <a:close/>
                  <a:moveTo>
                    <a:pt x="79020" y="91390"/>
                  </a:moveTo>
                  <a:cubicBezTo>
                    <a:pt x="79253" y="91390"/>
                    <a:pt x="79393" y="91530"/>
                    <a:pt x="79393" y="91764"/>
                  </a:cubicBezTo>
                  <a:cubicBezTo>
                    <a:pt x="79393" y="91997"/>
                    <a:pt x="79253" y="92184"/>
                    <a:pt x="79020" y="92184"/>
                  </a:cubicBezTo>
                  <a:cubicBezTo>
                    <a:pt x="78880" y="92184"/>
                    <a:pt x="78739" y="92044"/>
                    <a:pt x="78739" y="91764"/>
                  </a:cubicBezTo>
                  <a:cubicBezTo>
                    <a:pt x="78739" y="91530"/>
                    <a:pt x="78880" y="91390"/>
                    <a:pt x="79020" y="91390"/>
                  </a:cubicBezTo>
                  <a:close/>
                  <a:moveTo>
                    <a:pt x="67491" y="80469"/>
                  </a:moveTo>
                  <a:cubicBezTo>
                    <a:pt x="67634" y="80469"/>
                    <a:pt x="67745" y="80575"/>
                    <a:pt x="67718" y="80789"/>
                  </a:cubicBezTo>
                  <a:cubicBezTo>
                    <a:pt x="67111" y="84058"/>
                    <a:pt x="66737" y="87934"/>
                    <a:pt x="66644" y="92324"/>
                  </a:cubicBezTo>
                  <a:lnTo>
                    <a:pt x="66410" y="92324"/>
                  </a:lnTo>
                  <a:cubicBezTo>
                    <a:pt x="66177" y="88074"/>
                    <a:pt x="66317" y="84291"/>
                    <a:pt x="67158" y="80649"/>
                  </a:cubicBezTo>
                  <a:cubicBezTo>
                    <a:pt x="67258" y="80529"/>
                    <a:pt x="67383" y="80469"/>
                    <a:pt x="67491" y="80469"/>
                  </a:cubicBezTo>
                  <a:close/>
                  <a:moveTo>
                    <a:pt x="70567" y="93398"/>
                  </a:moveTo>
                  <a:lnTo>
                    <a:pt x="70567" y="93398"/>
                  </a:lnTo>
                  <a:cubicBezTo>
                    <a:pt x="70567" y="93398"/>
                    <a:pt x="70567" y="93398"/>
                    <a:pt x="70567" y="93398"/>
                  </a:cubicBezTo>
                  <a:lnTo>
                    <a:pt x="70567" y="93398"/>
                  </a:lnTo>
                  <a:close/>
                  <a:moveTo>
                    <a:pt x="83945" y="90649"/>
                  </a:moveTo>
                  <a:cubicBezTo>
                    <a:pt x="84069" y="90649"/>
                    <a:pt x="84220" y="90706"/>
                    <a:pt x="84344" y="90830"/>
                  </a:cubicBezTo>
                  <a:cubicBezTo>
                    <a:pt x="84997" y="91437"/>
                    <a:pt x="85044" y="92091"/>
                    <a:pt x="84997" y="92604"/>
                  </a:cubicBezTo>
                  <a:cubicBezTo>
                    <a:pt x="84930" y="93180"/>
                    <a:pt x="84616" y="93584"/>
                    <a:pt x="84449" y="93584"/>
                  </a:cubicBezTo>
                  <a:cubicBezTo>
                    <a:pt x="84386" y="93584"/>
                    <a:pt x="84344" y="93526"/>
                    <a:pt x="84344" y="93398"/>
                  </a:cubicBezTo>
                  <a:cubicBezTo>
                    <a:pt x="84250" y="92698"/>
                    <a:pt x="84344" y="91951"/>
                    <a:pt x="83783" y="91063"/>
                  </a:cubicBezTo>
                  <a:cubicBezTo>
                    <a:pt x="83609" y="90802"/>
                    <a:pt x="83742" y="90649"/>
                    <a:pt x="83945" y="90649"/>
                  </a:cubicBezTo>
                  <a:close/>
                  <a:moveTo>
                    <a:pt x="85464" y="92978"/>
                  </a:moveTo>
                  <a:cubicBezTo>
                    <a:pt x="85698" y="92978"/>
                    <a:pt x="85838" y="93305"/>
                    <a:pt x="85932" y="93632"/>
                  </a:cubicBezTo>
                  <a:cubicBezTo>
                    <a:pt x="86025" y="94005"/>
                    <a:pt x="86025" y="94426"/>
                    <a:pt x="85791" y="94426"/>
                  </a:cubicBezTo>
                  <a:cubicBezTo>
                    <a:pt x="85780" y="94437"/>
                    <a:pt x="85768" y="94442"/>
                    <a:pt x="85753" y="94442"/>
                  </a:cubicBezTo>
                  <a:cubicBezTo>
                    <a:pt x="85646" y="94442"/>
                    <a:pt x="85459" y="94148"/>
                    <a:pt x="85418" y="93819"/>
                  </a:cubicBezTo>
                  <a:cubicBezTo>
                    <a:pt x="85278" y="93445"/>
                    <a:pt x="85371" y="93071"/>
                    <a:pt x="85464" y="92978"/>
                  </a:cubicBezTo>
                  <a:close/>
                  <a:moveTo>
                    <a:pt x="80327" y="85890"/>
                  </a:moveTo>
                  <a:cubicBezTo>
                    <a:pt x="80500" y="85890"/>
                    <a:pt x="80758" y="86134"/>
                    <a:pt x="80888" y="86393"/>
                  </a:cubicBezTo>
                  <a:cubicBezTo>
                    <a:pt x="81401" y="86393"/>
                    <a:pt x="81448" y="86813"/>
                    <a:pt x="81028" y="87327"/>
                  </a:cubicBezTo>
                  <a:cubicBezTo>
                    <a:pt x="82289" y="87467"/>
                    <a:pt x="82662" y="87841"/>
                    <a:pt x="82009" y="88401"/>
                  </a:cubicBezTo>
                  <a:lnTo>
                    <a:pt x="80934" y="88635"/>
                  </a:lnTo>
                  <a:lnTo>
                    <a:pt x="82289" y="88728"/>
                  </a:lnTo>
                  <a:cubicBezTo>
                    <a:pt x="82849" y="88962"/>
                    <a:pt x="82709" y="89429"/>
                    <a:pt x="82382" y="89522"/>
                  </a:cubicBezTo>
                  <a:lnTo>
                    <a:pt x="81075" y="89756"/>
                  </a:lnTo>
                  <a:lnTo>
                    <a:pt x="82616" y="89942"/>
                  </a:lnTo>
                  <a:cubicBezTo>
                    <a:pt x="83410" y="89942"/>
                    <a:pt x="83410" y="90176"/>
                    <a:pt x="82476" y="90643"/>
                  </a:cubicBezTo>
                  <a:lnTo>
                    <a:pt x="81822" y="91110"/>
                  </a:lnTo>
                  <a:lnTo>
                    <a:pt x="82943" y="91203"/>
                  </a:lnTo>
                  <a:cubicBezTo>
                    <a:pt x="83021" y="91190"/>
                    <a:pt x="83091" y="91184"/>
                    <a:pt x="83153" y="91184"/>
                  </a:cubicBezTo>
                  <a:cubicBezTo>
                    <a:pt x="83535" y="91184"/>
                    <a:pt x="83610" y="91435"/>
                    <a:pt x="83410" y="91997"/>
                  </a:cubicBezTo>
                  <a:cubicBezTo>
                    <a:pt x="83737" y="93772"/>
                    <a:pt x="83410" y="94939"/>
                    <a:pt x="81915" y="94939"/>
                  </a:cubicBezTo>
                  <a:lnTo>
                    <a:pt x="76871" y="96060"/>
                  </a:lnTo>
                  <a:cubicBezTo>
                    <a:pt x="76545" y="95873"/>
                    <a:pt x="76451" y="95873"/>
                    <a:pt x="76545" y="95780"/>
                  </a:cubicBezTo>
                  <a:cubicBezTo>
                    <a:pt x="76545" y="95687"/>
                    <a:pt x="76451" y="95640"/>
                    <a:pt x="76451" y="95640"/>
                  </a:cubicBezTo>
                  <a:cubicBezTo>
                    <a:pt x="76451" y="95500"/>
                    <a:pt x="76591" y="95313"/>
                    <a:pt x="76778" y="95313"/>
                  </a:cubicBezTo>
                  <a:cubicBezTo>
                    <a:pt x="76871" y="95313"/>
                    <a:pt x="77012" y="95406"/>
                    <a:pt x="77012" y="95547"/>
                  </a:cubicBezTo>
                  <a:cubicBezTo>
                    <a:pt x="77338" y="95453"/>
                    <a:pt x="77572" y="95453"/>
                    <a:pt x="77759" y="95406"/>
                  </a:cubicBezTo>
                  <a:lnTo>
                    <a:pt x="77759" y="93865"/>
                  </a:lnTo>
                  <a:lnTo>
                    <a:pt x="77105" y="94005"/>
                  </a:lnTo>
                  <a:lnTo>
                    <a:pt x="77105" y="94239"/>
                  </a:lnTo>
                  <a:cubicBezTo>
                    <a:pt x="77105" y="94566"/>
                    <a:pt x="76965" y="94753"/>
                    <a:pt x="76778" y="94753"/>
                  </a:cubicBezTo>
                  <a:cubicBezTo>
                    <a:pt x="76591" y="94753"/>
                    <a:pt x="76451" y="94566"/>
                    <a:pt x="76451" y="94239"/>
                  </a:cubicBezTo>
                  <a:lnTo>
                    <a:pt x="76451" y="94146"/>
                  </a:lnTo>
                  <a:lnTo>
                    <a:pt x="76171" y="94239"/>
                  </a:lnTo>
                  <a:cubicBezTo>
                    <a:pt x="75470" y="94005"/>
                    <a:pt x="75470" y="93678"/>
                    <a:pt x="76078" y="93352"/>
                  </a:cubicBezTo>
                  <a:lnTo>
                    <a:pt x="79860" y="92604"/>
                  </a:lnTo>
                  <a:cubicBezTo>
                    <a:pt x="80421" y="92371"/>
                    <a:pt x="80701" y="92044"/>
                    <a:pt x="80514" y="91484"/>
                  </a:cubicBezTo>
                  <a:lnTo>
                    <a:pt x="80187" y="86486"/>
                  </a:lnTo>
                  <a:cubicBezTo>
                    <a:pt x="80104" y="86049"/>
                    <a:pt x="80188" y="85890"/>
                    <a:pt x="80327" y="85890"/>
                  </a:cubicBezTo>
                  <a:close/>
                  <a:moveTo>
                    <a:pt x="138591" y="92090"/>
                  </a:moveTo>
                  <a:cubicBezTo>
                    <a:pt x="138669" y="92090"/>
                    <a:pt x="138767" y="92197"/>
                    <a:pt x="138891" y="92371"/>
                  </a:cubicBezTo>
                  <a:cubicBezTo>
                    <a:pt x="139498" y="93211"/>
                    <a:pt x="140058" y="93959"/>
                    <a:pt x="140199" y="95220"/>
                  </a:cubicBezTo>
                  <a:cubicBezTo>
                    <a:pt x="140292" y="95780"/>
                    <a:pt x="140245" y="96014"/>
                    <a:pt x="139872" y="96107"/>
                  </a:cubicBezTo>
                  <a:cubicBezTo>
                    <a:pt x="139802" y="96121"/>
                    <a:pt x="139733" y="96128"/>
                    <a:pt x="139666" y="96128"/>
                  </a:cubicBezTo>
                  <a:cubicBezTo>
                    <a:pt x="139281" y="96128"/>
                    <a:pt x="138936" y="95911"/>
                    <a:pt x="138657" y="95593"/>
                  </a:cubicBezTo>
                  <a:cubicBezTo>
                    <a:pt x="138097" y="94986"/>
                    <a:pt x="137957" y="94613"/>
                    <a:pt x="138050" y="94146"/>
                  </a:cubicBezTo>
                  <a:lnTo>
                    <a:pt x="138424" y="92371"/>
                  </a:lnTo>
                  <a:cubicBezTo>
                    <a:pt x="138468" y="92174"/>
                    <a:pt x="138522" y="92090"/>
                    <a:pt x="138591" y="92090"/>
                  </a:cubicBezTo>
                  <a:close/>
                  <a:moveTo>
                    <a:pt x="58144" y="79108"/>
                  </a:moveTo>
                  <a:lnTo>
                    <a:pt x="58378" y="79621"/>
                  </a:lnTo>
                  <a:cubicBezTo>
                    <a:pt x="56790" y="85366"/>
                    <a:pt x="56603" y="90503"/>
                    <a:pt x="57677" y="95080"/>
                  </a:cubicBezTo>
                  <a:cubicBezTo>
                    <a:pt x="57023" y="87234"/>
                    <a:pt x="57584" y="82750"/>
                    <a:pt x="58938" y="80322"/>
                  </a:cubicBezTo>
                  <a:lnTo>
                    <a:pt x="58938" y="81069"/>
                  </a:lnTo>
                  <a:cubicBezTo>
                    <a:pt x="57911" y="86580"/>
                    <a:pt x="57817" y="91063"/>
                    <a:pt x="58798" y="94659"/>
                  </a:cubicBezTo>
                  <a:lnTo>
                    <a:pt x="59125" y="94426"/>
                  </a:lnTo>
                  <a:cubicBezTo>
                    <a:pt x="58424" y="88681"/>
                    <a:pt x="58798" y="84198"/>
                    <a:pt x="59685" y="79761"/>
                  </a:cubicBezTo>
                  <a:lnTo>
                    <a:pt x="60246" y="79855"/>
                  </a:lnTo>
                  <a:cubicBezTo>
                    <a:pt x="59172" y="85646"/>
                    <a:pt x="59172" y="90176"/>
                    <a:pt x="59919" y="94332"/>
                  </a:cubicBezTo>
                  <a:lnTo>
                    <a:pt x="60246" y="94005"/>
                  </a:lnTo>
                  <a:cubicBezTo>
                    <a:pt x="59639" y="88028"/>
                    <a:pt x="59685" y="83918"/>
                    <a:pt x="60619" y="80135"/>
                  </a:cubicBezTo>
                  <a:lnTo>
                    <a:pt x="61040" y="80228"/>
                  </a:lnTo>
                  <a:cubicBezTo>
                    <a:pt x="60199" y="85973"/>
                    <a:pt x="60152" y="90456"/>
                    <a:pt x="60900" y="94192"/>
                  </a:cubicBezTo>
                  <a:lnTo>
                    <a:pt x="61226" y="94099"/>
                  </a:lnTo>
                  <a:cubicBezTo>
                    <a:pt x="60619" y="87841"/>
                    <a:pt x="60900" y="83404"/>
                    <a:pt x="61787" y="80088"/>
                  </a:cubicBezTo>
                  <a:lnTo>
                    <a:pt x="62067" y="80415"/>
                  </a:lnTo>
                  <a:cubicBezTo>
                    <a:pt x="61507" y="85366"/>
                    <a:pt x="61553" y="89756"/>
                    <a:pt x="62067" y="93912"/>
                  </a:cubicBezTo>
                  <a:lnTo>
                    <a:pt x="62394" y="93772"/>
                  </a:lnTo>
                  <a:cubicBezTo>
                    <a:pt x="62254" y="88355"/>
                    <a:pt x="61974" y="84011"/>
                    <a:pt x="62627" y="80882"/>
                  </a:cubicBezTo>
                  <a:lnTo>
                    <a:pt x="63001" y="80415"/>
                  </a:lnTo>
                  <a:lnTo>
                    <a:pt x="63001" y="80415"/>
                  </a:lnTo>
                  <a:cubicBezTo>
                    <a:pt x="62441" y="84432"/>
                    <a:pt x="62441" y="88868"/>
                    <a:pt x="63141" y="93865"/>
                  </a:cubicBezTo>
                  <a:lnTo>
                    <a:pt x="63421" y="93865"/>
                  </a:lnTo>
                  <a:cubicBezTo>
                    <a:pt x="62908" y="87981"/>
                    <a:pt x="63095" y="83544"/>
                    <a:pt x="63655" y="79902"/>
                  </a:cubicBezTo>
                  <a:lnTo>
                    <a:pt x="63982" y="80135"/>
                  </a:lnTo>
                  <a:cubicBezTo>
                    <a:pt x="63655" y="84899"/>
                    <a:pt x="63655" y="89148"/>
                    <a:pt x="64075" y="93912"/>
                  </a:cubicBezTo>
                  <a:lnTo>
                    <a:pt x="64402" y="93819"/>
                  </a:lnTo>
                  <a:cubicBezTo>
                    <a:pt x="64075" y="87327"/>
                    <a:pt x="64309" y="82844"/>
                    <a:pt x="64963" y="80275"/>
                  </a:cubicBezTo>
                  <a:cubicBezTo>
                    <a:pt x="65039" y="80246"/>
                    <a:pt x="65107" y="80232"/>
                    <a:pt x="65164" y="80232"/>
                  </a:cubicBezTo>
                  <a:cubicBezTo>
                    <a:pt x="65561" y="80232"/>
                    <a:pt x="65505" y="80889"/>
                    <a:pt x="65056" y="81583"/>
                  </a:cubicBezTo>
                  <a:cubicBezTo>
                    <a:pt x="64682" y="85506"/>
                    <a:pt x="64496" y="89475"/>
                    <a:pt x="65056" y="93772"/>
                  </a:cubicBezTo>
                  <a:lnTo>
                    <a:pt x="65523" y="93865"/>
                  </a:lnTo>
                  <a:cubicBezTo>
                    <a:pt x="65056" y="87607"/>
                    <a:pt x="65430" y="83965"/>
                    <a:pt x="66130" y="80415"/>
                  </a:cubicBezTo>
                  <a:cubicBezTo>
                    <a:pt x="66215" y="80341"/>
                    <a:pt x="66300" y="80305"/>
                    <a:pt x="66375" y="80305"/>
                  </a:cubicBezTo>
                  <a:cubicBezTo>
                    <a:pt x="66632" y="80305"/>
                    <a:pt x="66782" y="80720"/>
                    <a:pt x="66457" y="81443"/>
                  </a:cubicBezTo>
                  <a:cubicBezTo>
                    <a:pt x="65897" y="85786"/>
                    <a:pt x="65616" y="88868"/>
                    <a:pt x="66083" y="93865"/>
                  </a:cubicBezTo>
                  <a:lnTo>
                    <a:pt x="66644" y="93865"/>
                  </a:lnTo>
                  <a:cubicBezTo>
                    <a:pt x="67204" y="94099"/>
                    <a:pt x="67298" y="94332"/>
                    <a:pt x="66737" y="94566"/>
                  </a:cubicBezTo>
                  <a:cubicBezTo>
                    <a:pt x="63048" y="95313"/>
                    <a:pt x="59499" y="95967"/>
                    <a:pt x="56043" y="96200"/>
                  </a:cubicBezTo>
                  <a:cubicBezTo>
                    <a:pt x="55983" y="96209"/>
                    <a:pt x="55928" y="96213"/>
                    <a:pt x="55875" y="96213"/>
                  </a:cubicBezTo>
                  <a:cubicBezTo>
                    <a:pt x="55348" y="96213"/>
                    <a:pt x="55155" y="95785"/>
                    <a:pt x="55155" y="94893"/>
                  </a:cubicBezTo>
                  <a:cubicBezTo>
                    <a:pt x="54922" y="89569"/>
                    <a:pt x="55529" y="84665"/>
                    <a:pt x="56837" y="80228"/>
                  </a:cubicBezTo>
                  <a:lnTo>
                    <a:pt x="57070" y="80135"/>
                  </a:lnTo>
                  <a:lnTo>
                    <a:pt x="57070" y="80135"/>
                  </a:lnTo>
                  <a:cubicBezTo>
                    <a:pt x="56043" y="85459"/>
                    <a:pt x="55622" y="90596"/>
                    <a:pt x="56370" y="95220"/>
                  </a:cubicBezTo>
                  <a:cubicBezTo>
                    <a:pt x="55856" y="87981"/>
                    <a:pt x="56790" y="80415"/>
                    <a:pt x="58144" y="79108"/>
                  </a:cubicBezTo>
                  <a:close/>
                  <a:moveTo>
                    <a:pt x="85771" y="95114"/>
                  </a:moveTo>
                  <a:cubicBezTo>
                    <a:pt x="85996" y="95114"/>
                    <a:pt x="86190" y="95396"/>
                    <a:pt x="85978" y="95873"/>
                  </a:cubicBezTo>
                  <a:lnTo>
                    <a:pt x="85511" y="96901"/>
                  </a:lnTo>
                  <a:lnTo>
                    <a:pt x="85278" y="96901"/>
                  </a:lnTo>
                  <a:lnTo>
                    <a:pt x="85371" y="95640"/>
                  </a:lnTo>
                  <a:cubicBezTo>
                    <a:pt x="85411" y="95277"/>
                    <a:pt x="85600" y="95114"/>
                    <a:pt x="85771" y="95114"/>
                  </a:cubicBezTo>
                  <a:close/>
                  <a:moveTo>
                    <a:pt x="83194" y="74858"/>
                  </a:moveTo>
                  <a:cubicBezTo>
                    <a:pt x="83456" y="74858"/>
                    <a:pt x="83783" y="74951"/>
                    <a:pt x="84157" y="75138"/>
                  </a:cubicBezTo>
                  <a:cubicBezTo>
                    <a:pt x="85838" y="77613"/>
                    <a:pt x="87613" y="79715"/>
                    <a:pt x="89948" y="81910"/>
                  </a:cubicBezTo>
                  <a:cubicBezTo>
                    <a:pt x="88313" y="79575"/>
                    <a:pt x="84437" y="75652"/>
                    <a:pt x="84857" y="75138"/>
                  </a:cubicBezTo>
                  <a:cubicBezTo>
                    <a:pt x="84883" y="75062"/>
                    <a:pt x="85071" y="74973"/>
                    <a:pt x="85291" y="74973"/>
                  </a:cubicBezTo>
                  <a:cubicBezTo>
                    <a:pt x="85478" y="74973"/>
                    <a:pt x="85688" y="75038"/>
                    <a:pt x="85838" y="75231"/>
                  </a:cubicBezTo>
                  <a:cubicBezTo>
                    <a:pt x="86585" y="76446"/>
                    <a:pt x="87473" y="77333"/>
                    <a:pt x="88453" y="78687"/>
                  </a:cubicBezTo>
                  <a:cubicBezTo>
                    <a:pt x="89154" y="79481"/>
                    <a:pt x="90041" y="80415"/>
                    <a:pt x="90929" y="81256"/>
                  </a:cubicBezTo>
                  <a:lnTo>
                    <a:pt x="86352" y="75278"/>
                  </a:lnTo>
                  <a:cubicBezTo>
                    <a:pt x="86453" y="75177"/>
                    <a:pt x="86578" y="75100"/>
                    <a:pt x="86693" y="75100"/>
                  </a:cubicBezTo>
                  <a:cubicBezTo>
                    <a:pt x="86737" y="75100"/>
                    <a:pt x="86780" y="75112"/>
                    <a:pt x="86819" y="75138"/>
                  </a:cubicBezTo>
                  <a:cubicBezTo>
                    <a:pt x="87052" y="75138"/>
                    <a:pt x="87239" y="75138"/>
                    <a:pt x="87473" y="75371"/>
                  </a:cubicBezTo>
                  <a:cubicBezTo>
                    <a:pt x="88453" y="77240"/>
                    <a:pt x="90181" y="78921"/>
                    <a:pt x="91956" y="80882"/>
                  </a:cubicBezTo>
                  <a:lnTo>
                    <a:pt x="88080" y="75465"/>
                  </a:lnTo>
                  <a:cubicBezTo>
                    <a:pt x="88119" y="75267"/>
                    <a:pt x="88367" y="75195"/>
                    <a:pt x="88662" y="75195"/>
                  </a:cubicBezTo>
                  <a:cubicBezTo>
                    <a:pt x="89064" y="75195"/>
                    <a:pt x="89553" y="75330"/>
                    <a:pt x="89714" y="75465"/>
                  </a:cubicBezTo>
                  <a:lnTo>
                    <a:pt x="92983" y="80135"/>
                  </a:lnTo>
                  <a:cubicBezTo>
                    <a:pt x="91649" y="76914"/>
                    <a:pt x="89725" y="75370"/>
                    <a:pt x="90607" y="75370"/>
                  </a:cubicBezTo>
                  <a:cubicBezTo>
                    <a:pt x="90620" y="75370"/>
                    <a:pt x="90634" y="75371"/>
                    <a:pt x="90648" y="75371"/>
                  </a:cubicBezTo>
                  <a:cubicBezTo>
                    <a:pt x="91629" y="75512"/>
                    <a:pt x="92283" y="76352"/>
                    <a:pt x="93170" y="77473"/>
                  </a:cubicBezTo>
                  <a:cubicBezTo>
                    <a:pt x="93684" y="78220"/>
                    <a:pt x="94291" y="78781"/>
                    <a:pt x="94665" y="79248"/>
                  </a:cubicBezTo>
                  <a:lnTo>
                    <a:pt x="92563" y="75838"/>
                  </a:lnTo>
                  <a:cubicBezTo>
                    <a:pt x="92563" y="75737"/>
                    <a:pt x="92661" y="75691"/>
                    <a:pt x="92820" y="75691"/>
                  </a:cubicBezTo>
                  <a:cubicBezTo>
                    <a:pt x="93099" y="75691"/>
                    <a:pt x="93564" y="75834"/>
                    <a:pt x="94011" y="76072"/>
                  </a:cubicBezTo>
                  <a:lnTo>
                    <a:pt x="95459" y="77660"/>
                  </a:lnTo>
                  <a:lnTo>
                    <a:pt x="94758" y="76305"/>
                  </a:lnTo>
                  <a:cubicBezTo>
                    <a:pt x="94798" y="76108"/>
                    <a:pt x="94912" y="76036"/>
                    <a:pt x="95059" y="76036"/>
                  </a:cubicBezTo>
                  <a:cubicBezTo>
                    <a:pt x="95261" y="76036"/>
                    <a:pt x="95523" y="76171"/>
                    <a:pt x="95739" y="76305"/>
                  </a:cubicBezTo>
                  <a:lnTo>
                    <a:pt x="97000" y="78314"/>
                  </a:lnTo>
                  <a:lnTo>
                    <a:pt x="97233" y="78174"/>
                  </a:lnTo>
                  <a:cubicBezTo>
                    <a:pt x="96486" y="76913"/>
                    <a:pt x="95926" y="76305"/>
                    <a:pt x="96346" y="76165"/>
                  </a:cubicBezTo>
                  <a:lnTo>
                    <a:pt x="96346" y="76165"/>
                  </a:lnTo>
                  <a:lnTo>
                    <a:pt x="97467" y="76305"/>
                  </a:lnTo>
                  <a:lnTo>
                    <a:pt x="98541" y="77520"/>
                  </a:lnTo>
                  <a:cubicBezTo>
                    <a:pt x="98377" y="76843"/>
                    <a:pt x="98623" y="76586"/>
                    <a:pt x="99177" y="76586"/>
                  </a:cubicBezTo>
                  <a:cubicBezTo>
                    <a:pt x="99732" y="76586"/>
                    <a:pt x="100596" y="76843"/>
                    <a:pt x="101670" y="77193"/>
                  </a:cubicBezTo>
                  <a:cubicBezTo>
                    <a:pt x="102978" y="77660"/>
                    <a:pt x="104285" y="79201"/>
                    <a:pt x="105499" y="81723"/>
                  </a:cubicBezTo>
                  <a:cubicBezTo>
                    <a:pt x="105474" y="81736"/>
                    <a:pt x="105445" y="81742"/>
                    <a:pt x="105415" y="81742"/>
                  </a:cubicBezTo>
                  <a:cubicBezTo>
                    <a:pt x="105116" y="81742"/>
                    <a:pt x="104607" y="81140"/>
                    <a:pt x="104098" y="80462"/>
                  </a:cubicBezTo>
                  <a:cubicBezTo>
                    <a:pt x="103771" y="80135"/>
                    <a:pt x="103631" y="79948"/>
                    <a:pt x="103164" y="79481"/>
                  </a:cubicBezTo>
                  <a:lnTo>
                    <a:pt x="103164" y="79481"/>
                  </a:lnTo>
                  <a:cubicBezTo>
                    <a:pt x="104705" y="82050"/>
                    <a:pt x="106200" y="84525"/>
                    <a:pt x="106433" y="85833"/>
                  </a:cubicBezTo>
                  <a:cubicBezTo>
                    <a:pt x="106406" y="85855"/>
                    <a:pt x="106374" y="85866"/>
                    <a:pt x="106337" y="85866"/>
                  </a:cubicBezTo>
                  <a:cubicBezTo>
                    <a:pt x="105766" y="85866"/>
                    <a:pt x="104174" y="83160"/>
                    <a:pt x="102417" y="80042"/>
                  </a:cubicBezTo>
                  <a:lnTo>
                    <a:pt x="102417" y="80042"/>
                  </a:lnTo>
                  <a:cubicBezTo>
                    <a:pt x="103398" y="82704"/>
                    <a:pt x="104659" y="85039"/>
                    <a:pt x="105079" y="86066"/>
                  </a:cubicBezTo>
                  <a:cubicBezTo>
                    <a:pt x="105071" y="86069"/>
                    <a:pt x="105063" y="86071"/>
                    <a:pt x="105054" y="86071"/>
                  </a:cubicBezTo>
                  <a:cubicBezTo>
                    <a:pt x="104798" y="86071"/>
                    <a:pt x="104112" y="84798"/>
                    <a:pt x="103164" y="83264"/>
                  </a:cubicBezTo>
                  <a:cubicBezTo>
                    <a:pt x="102884" y="82797"/>
                    <a:pt x="102511" y="82610"/>
                    <a:pt x="102184" y="82050"/>
                  </a:cubicBezTo>
                  <a:lnTo>
                    <a:pt x="102184" y="82050"/>
                  </a:lnTo>
                  <a:lnTo>
                    <a:pt x="104612" y="86907"/>
                  </a:lnTo>
                  <a:cubicBezTo>
                    <a:pt x="105079" y="87140"/>
                    <a:pt x="105359" y="87654"/>
                    <a:pt x="105079" y="88355"/>
                  </a:cubicBezTo>
                  <a:cubicBezTo>
                    <a:pt x="104612" y="89148"/>
                    <a:pt x="104939" y="89475"/>
                    <a:pt x="105826" y="90223"/>
                  </a:cubicBezTo>
                  <a:cubicBezTo>
                    <a:pt x="106469" y="90662"/>
                    <a:pt x="107698" y="90979"/>
                    <a:pt x="109302" y="90979"/>
                  </a:cubicBezTo>
                  <a:cubicBezTo>
                    <a:pt x="109914" y="90979"/>
                    <a:pt x="110581" y="90933"/>
                    <a:pt x="111290" y="90830"/>
                  </a:cubicBezTo>
                  <a:cubicBezTo>
                    <a:pt x="114513" y="90316"/>
                    <a:pt x="117969" y="89662"/>
                    <a:pt x="121518" y="89569"/>
                  </a:cubicBezTo>
                  <a:cubicBezTo>
                    <a:pt x="122265" y="89569"/>
                    <a:pt x="122966" y="89942"/>
                    <a:pt x="123293" y="90549"/>
                  </a:cubicBezTo>
                  <a:cubicBezTo>
                    <a:pt x="123620" y="91110"/>
                    <a:pt x="124180" y="91764"/>
                    <a:pt x="124834" y="92324"/>
                  </a:cubicBezTo>
                  <a:cubicBezTo>
                    <a:pt x="123514" y="90255"/>
                    <a:pt x="123175" y="89085"/>
                    <a:pt x="123755" y="89085"/>
                  </a:cubicBezTo>
                  <a:cubicBezTo>
                    <a:pt x="123934" y="89085"/>
                    <a:pt x="124201" y="89197"/>
                    <a:pt x="124554" y="89429"/>
                  </a:cubicBezTo>
                  <a:cubicBezTo>
                    <a:pt x="125861" y="90223"/>
                    <a:pt x="126655" y="91624"/>
                    <a:pt x="126422" y="93632"/>
                  </a:cubicBezTo>
                  <a:cubicBezTo>
                    <a:pt x="126618" y="94195"/>
                    <a:pt x="126672" y="94527"/>
                    <a:pt x="126390" y="94527"/>
                  </a:cubicBezTo>
                  <a:cubicBezTo>
                    <a:pt x="126135" y="94527"/>
                    <a:pt x="125602" y="94254"/>
                    <a:pt x="124647" y="93632"/>
                  </a:cubicBezTo>
                  <a:cubicBezTo>
                    <a:pt x="123900" y="93211"/>
                    <a:pt x="123806" y="92978"/>
                    <a:pt x="124647" y="92604"/>
                  </a:cubicBezTo>
                  <a:lnTo>
                    <a:pt x="122312" y="90830"/>
                  </a:lnTo>
                  <a:lnTo>
                    <a:pt x="122312" y="90830"/>
                  </a:lnTo>
                  <a:cubicBezTo>
                    <a:pt x="123273" y="92316"/>
                    <a:pt x="123458" y="92922"/>
                    <a:pt x="123224" y="92922"/>
                  </a:cubicBezTo>
                  <a:cubicBezTo>
                    <a:pt x="122958" y="92922"/>
                    <a:pt x="122151" y="92138"/>
                    <a:pt x="121331" y="90970"/>
                  </a:cubicBezTo>
                  <a:lnTo>
                    <a:pt x="121331" y="90970"/>
                  </a:lnTo>
                  <a:cubicBezTo>
                    <a:pt x="121847" y="92109"/>
                    <a:pt x="121957" y="92526"/>
                    <a:pt x="121776" y="92526"/>
                  </a:cubicBezTo>
                  <a:cubicBezTo>
                    <a:pt x="121563" y="92526"/>
                    <a:pt x="120949" y="91952"/>
                    <a:pt x="120117" y="91297"/>
                  </a:cubicBezTo>
                  <a:lnTo>
                    <a:pt x="119743" y="91297"/>
                  </a:lnTo>
                  <a:cubicBezTo>
                    <a:pt x="121029" y="92334"/>
                    <a:pt x="121182" y="92740"/>
                    <a:pt x="120801" y="92740"/>
                  </a:cubicBezTo>
                  <a:cubicBezTo>
                    <a:pt x="120394" y="92740"/>
                    <a:pt x="119376" y="92275"/>
                    <a:pt x="118482" y="91624"/>
                  </a:cubicBezTo>
                  <a:lnTo>
                    <a:pt x="118155" y="91764"/>
                  </a:lnTo>
                  <a:cubicBezTo>
                    <a:pt x="120107" y="93138"/>
                    <a:pt x="120352" y="93620"/>
                    <a:pt x="119835" y="93620"/>
                  </a:cubicBezTo>
                  <a:cubicBezTo>
                    <a:pt x="119139" y="93620"/>
                    <a:pt x="117066" y="92747"/>
                    <a:pt x="115914" y="91997"/>
                  </a:cubicBezTo>
                  <a:lnTo>
                    <a:pt x="115914" y="91997"/>
                  </a:lnTo>
                  <a:cubicBezTo>
                    <a:pt x="117315" y="93305"/>
                    <a:pt x="118996" y="94192"/>
                    <a:pt x="118623" y="94239"/>
                  </a:cubicBezTo>
                  <a:cubicBezTo>
                    <a:pt x="118478" y="94283"/>
                    <a:pt x="118319" y="94303"/>
                    <a:pt x="118145" y="94303"/>
                  </a:cubicBezTo>
                  <a:cubicBezTo>
                    <a:pt x="117027" y="94303"/>
                    <a:pt x="115326" y="93460"/>
                    <a:pt x="113345" y="92651"/>
                  </a:cubicBezTo>
                  <a:lnTo>
                    <a:pt x="113345" y="92651"/>
                  </a:lnTo>
                  <a:cubicBezTo>
                    <a:pt x="115120" y="93772"/>
                    <a:pt x="116754" y="94472"/>
                    <a:pt x="115774" y="94753"/>
                  </a:cubicBezTo>
                  <a:cubicBezTo>
                    <a:pt x="115730" y="94780"/>
                    <a:pt x="115667" y="94793"/>
                    <a:pt x="115586" y="94793"/>
                  </a:cubicBezTo>
                  <a:cubicBezTo>
                    <a:pt x="114975" y="94793"/>
                    <a:pt x="113315" y="94049"/>
                    <a:pt x="110637" y="92978"/>
                  </a:cubicBezTo>
                  <a:cubicBezTo>
                    <a:pt x="110379" y="92930"/>
                    <a:pt x="110182" y="92903"/>
                    <a:pt x="110048" y="92903"/>
                  </a:cubicBezTo>
                  <a:cubicBezTo>
                    <a:pt x="109795" y="92903"/>
                    <a:pt x="109769" y="92997"/>
                    <a:pt x="109983" y="93211"/>
                  </a:cubicBezTo>
                  <a:cubicBezTo>
                    <a:pt x="112598" y="94192"/>
                    <a:pt x="114092" y="94986"/>
                    <a:pt x="113812" y="95406"/>
                  </a:cubicBezTo>
                  <a:cubicBezTo>
                    <a:pt x="113735" y="95501"/>
                    <a:pt x="113603" y="95545"/>
                    <a:pt x="113421" y="95545"/>
                  </a:cubicBezTo>
                  <a:cubicBezTo>
                    <a:pt x="112611" y="95545"/>
                    <a:pt x="110814" y="94674"/>
                    <a:pt x="108488" y="93492"/>
                  </a:cubicBezTo>
                  <a:cubicBezTo>
                    <a:pt x="107694" y="93165"/>
                    <a:pt x="106667" y="92744"/>
                    <a:pt x="105686" y="92231"/>
                  </a:cubicBezTo>
                  <a:lnTo>
                    <a:pt x="105686" y="92231"/>
                  </a:lnTo>
                  <a:cubicBezTo>
                    <a:pt x="107367" y="93959"/>
                    <a:pt x="113906" y="96294"/>
                    <a:pt x="112551" y="96994"/>
                  </a:cubicBezTo>
                  <a:cubicBezTo>
                    <a:pt x="112470" y="97024"/>
                    <a:pt x="112373" y="97038"/>
                    <a:pt x="112262" y="97038"/>
                  </a:cubicBezTo>
                  <a:cubicBezTo>
                    <a:pt x="111674" y="97038"/>
                    <a:pt x="110687" y="96635"/>
                    <a:pt x="109469" y="95967"/>
                  </a:cubicBezTo>
                  <a:cubicBezTo>
                    <a:pt x="107881" y="95080"/>
                    <a:pt x="105920" y="93865"/>
                    <a:pt x="104052" y="92511"/>
                  </a:cubicBezTo>
                  <a:cubicBezTo>
                    <a:pt x="102464" y="91203"/>
                    <a:pt x="101016" y="89942"/>
                    <a:pt x="99895" y="88962"/>
                  </a:cubicBezTo>
                  <a:lnTo>
                    <a:pt x="99802" y="89335"/>
                  </a:lnTo>
                  <a:cubicBezTo>
                    <a:pt x="103655" y="93555"/>
                    <a:pt x="111022" y="97325"/>
                    <a:pt x="109026" y="97325"/>
                  </a:cubicBezTo>
                  <a:cubicBezTo>
                    <a:pt x="108990" y="97325"/>
                    <a:pt x="108951" y="97324"/>
                    <a:pt x="108909" y="97321"/>
                  </a:cubicBezTo>
                  <a:cubicBezTo>
                    <a:pt x="108613" y="97321"/>
                    <a:pt x="108452" y="97332"/>
                    <a:pt x="108341" y="97332"/>
                  </a:cubicBezTo>
                  <a:cubicBezTo>
                    <a:pt x="108120" y="97332"/>
                    <a:pt x="108099" y="97290"/>
                    <a:pt x="107601" y="97041"/>
                  </a:cubicBezTo>
                  <a:cubicBezTo>
                    <a:pt x="102324" y="94332"/>
                    <a:pt x="98681" y="89989"/>
                    <a:pt x="96112" y="86440"/>
                  </a:cubicBezTo>
                  <a:lnTo>
                    <a:pt x="95972" y="86580"/>
                  </a:lnTo>
                  <a:cubicBezTo>
                    <a:pt x="99241" y="91670"/>
                    <a:pt x="105313" y="95827"/>
                    <a:pt x="104659" y="96340"/>
                  </a:cubicBezTo>
                  <a:cubicBezTo>
                    <a:pt x="104621" y="96372"/>
                    <a:pt x="104568" y="96387"/>
                    <a:pt x="104502" y="96387"/>
                  </a:cubicBezTo>
                  <a:cubicBezTo>
                    <a:pt x="103593" y="96387"/>
                    <a:pt x="100151" y="93505"/>
                    <a:pt x="97887" y="91110"/>
                  </a:cubicBezTo>
                  <a:cubicBezTo>
                    <a:pt x="96112" y="89289"/>
                    <a:pt x="95832" y="88541"/>
                    <a:pt x="93964" y="85973"/>
                  </a:cubicBezTo>
                  <a:lnTo>
                    <a:pt x="93871" y="86533"/>
                  </a:lnTo>
                  <a:cubicBezTo>
                    <a:pt x="98961" y="95080"/>
                    <a:pt x="105499" y="96667"/>
                    <a:pt x="104098" y="97695"/>
                  </a:cubicBezTo>
                  <a:cubicBezTo>
                    <a:pt x="104001" y="97780"/>
                    <a:pt x="103913" y="97815"/>
                    <a:pt x="103829" y="97815"/>
                  </a:cubicBezTo>
                  <a:cubicBezTo>
                    <a:pt x="103593" y="97815"/>
                    <a:pt x="103394" y="97540"/>
                    <a:pt x="103118" y="97368"/>
                  </a:cubicBezTo>
                  <a:cubicBezTo>
                    <a:pt x="97093" y="93725"/>
                    <a:pt x="95459" y="89475"/>
                    <a:pt x="92236" y="85693"/>
                  </a:cubicBezTo>
                  <a:lnTo>
                    <a:pt x="92096" y="86019"/>
                  </a:lnTo>
                  <a:cubicBezTo>
                    <a:pt x="94244" y="89429"/>
                    <a:pt x="97700" y="93165"/>
                    <a:pt x="100642" y="96667"/>
                  </a:cubicBezTo>
                  <a:cubicBezTo>
                    <a:pt x="100947" y="97010"/>
                    <a:pt x="100817" y="97384"/>
                    <a:pt x="100556" y="97384"/>
                  </a:cubicBezTo>
                  <a:cubicBezTo>
                    <a:pt x="100497" y="97384"/>
                    <a:pt x="100431" y="97364"/>
                    <a:pt x="100362" y="97321"/>
                  </a:cubicBezTo>
                  <a:cubicBezTo>
                    <a:pt x="97093" y="95220"/>
                    <a:pt x="94151" y="90643"/>
                    <a:pt x="90882" y="85552"/>
                  </a:cubicBezTo>
                  <a:lnTo>
                    <a:pt x="90788" y="85879"/>
                  </a:lnTo>
                  <a:cubicBezTo>
                    <a:pt x="93449" y="91020"/>
                    <a:pt x="99244" y="97205"/>
                    <a:pt x="98043" y="97205"/>
                  </a:cubicBezTo>
                  <a:cubicBezTo>
                    <a:pt x="98000" y="97205"/>
                    <a:pt x="97948" y="97197"/>
                    <a:pt x="97887" y="97181"/>
                  </a:cubicBezTo>
                  <a:cubicBezTo>
                    <a:pt x="97513" y="97041"/>
                    <a:pt x="96206" y="95220"/>
                    <a:pt x="94758" y="93211"/>
                  </a:cubicBezTo>
                  <a:cubicBezTo>
                    <a:pt x="93777" y="91764"/>
                    <a:pt x="92563" y="90036"/>
                    <a:pt x="91676" y="88868"/>
                  </a:cubicBezTo>
                  <a:lnTo>
                    <a:pt x="91536" y="89429"/>
                  </a:lnTo>
                  <a:cubicBezTo>
                    <a:pt x="93077" y="91764"/>
                    <a:pt x="95318" y="94332"/>
                    <a:pt x="96066" y="96434"/>
                  </a:cubicBezTo>
                  <a:lnTo>
                    <a:pt x="95832" y="96527"/>
                  </a:lnTo>
                  <a:lnTo>
                    <a:pt x="90929" y="90082"/>
                  </a:lnTo>
                  <a:lnTo>
                    <a:pt x="90648" y="90409"/>
                  </a:lnTo>
                  <a:cubicBezTo>
                    <a:pt x="92657" y="92978"/>
                    <a:pt x="95178" y="95920"/>
                    <a:pt x="94758" y="96621"/>
                  </a:cubicBezTo>
                  <a:lnTo>
                    <a:pt x="90462" y="91624"/>
                  </a:lnTo>
                  <a:lnTo>
                    <a:pt x="90462" y="91624"/>
                  </a:lnTo>
                  <a:cubicBezTo>
                    <a:pt x="90695" y="93165"/>
                    <a:pt x="92096" y="94426"/>
                    <a:pt x="91676" y="94799"/>
                  </a:cubicBezTo>
                  <a:cubicBezTo>
                    <a:pt x="91209" y="94379"/>
                    <a:pt x="90135" y="93025"/>
                    <a:pt x="89481" y="91577"/>
                  </a:cubicBezTo>
                  <a:cubicBezTo>
                    <a:pt x="89426" y="91490"/>
                    <a:pt x="89389" y="91455"/>
                    <a:pt x="89365" y="91455"/>
                  </a:cubicBezTo>
                  <a:cubicBezTo>
                    <a:pt x="89265" y="91455"/>
                    <a:pt x="89367" y="92035"/>
                    <a:pt x="89228" y="92035"/>
                  </a:cubicBezTo>
                  <a:cubicBezTo>
                    <a:pt x="89199" y="92035"/>
                    <a:pt x="89160" y="92010"/>
                    <a:pt x="89107" y="91951"/>
                  </a:cubicBezTo>
                  <a:cubicBezTo>
                    <a:pt x="85978" y="88308"/>
                    <a:pt x="83129" y="84478"/>
                    <a:pt x="80748" y="80462"/>
                  </a:cubicBezTo>
                  <a:cubicBezTo>
                    <a:pt x="80484" y="80040"/>
                    <a:pt x="80414" y="79841"/>
                    <a:pt x="80555" y="79841"/>
                  </a:cubicBezTo>
                  <a:cubicBezTo>
                    <a:pt x="80663" y="79841"/>
                    <a:pt x="80896" y="79958"/>
                    <a:pt x="81261" y="80182"/>
                  </a:cubicBezTo>
                  <a:lnTo>
                    <a:pt x="87286" y="86486"/>
                  </a:lnTo>
                  <a:cubicBezTo>
                    <a:pt x="83456" y="82283"/>
                    <a:pt x="80841" y="78967"/>
                    <a:pt x="81401" y="78407"/>
                  </a:cubicBezTo>
                  <a:lnTo>
                    <a:pt x="81401" y="78407"/>
                  </a:lnTo>
                  <a:cubicBezTo>
                    <a:pt x="83456" y="80882"/>
                    <a:pt x="85651" y="83217"/>
                    <a:pt x="88080" y="85412"/>
                  </a:cubicBezTo>
                  <a:cubicBezTo>
                    <a:pt x="83265" y="79950"/>
                    <a:pt x="81204" y="77332"/>
                    <a:pt x="81714" y="77332"/>
                  </a:cubicBezTo>
                  <a:cubicBezTo>
                    <a:pt x="81719" y="77332"/>
                    <a:pt x="81723" y="77333"/>
                    <a:pt x="81728" y="77333"/>
                  </a:cubicBezTo>
                  <a:cubicBezTo>
                    <a:pt x="82989" y="78080"/>
                    <a:pt x="86072" y="81676"/>
                    <a:pt x="88500" y="84432"/>
                  </a:cubicBezTo>
                  <a:cubicBezTo>
                    <a:pt x="85091" y="79761"/>
                    <a:pt x="80888" y="75885"/>
                    <a:pt x="80888" y="75138"/>
                  </a:cubicBezTo>
                  <a:cubicBezTo>
                    <a:pt x="80888" y="74951"/>
                    <a:pt x="81110" y="74858"/>
                    <a:pt x="81372" y="74858"/>
                  </a:cubicBezTo>
                  <a:cubicBezTo>
                    <a:pt x="81635" y="74858"/>
                    <a:pt x="81939" y="74951"/>
                    <a:pt x="82102" y="75138"/>
                  </a:cubicBezTo>
                  <a:cubicBezTo>
                    <a:pt x="84110" y="77940"/>
                    <a:pt x="86632" y="80462"/>
                    <a:pt x="89201" y="83217"/>
                  </a:cubicBezTo>
                  <a:cubicBezTo>
                    <a:pt x="87286" y="80275"/>
                    <a:pt x="82429" y="75605"/>
                    <a:pt x="82616" y="75138"/>
                  </a:cubicBezTo>
                  <a:cubicBezTo>
                    <a:pt x="82732" y="74951"/>
                    <a:pt x="82931" y="74858"/>
                    <a:pt x="83194" y="74858"/>
                  </a:cubicBezTo>
                  <a:close/>
                  <a:moveTo>
                    <a:pt x="85511" y="97601"/>
                  </a:moveTo>
                  <a:cubicBezTo>
                    <a:pt x="85651" y="97601"/>
                    <a:pt x="85745" y="97695"/>
                    <a:pt x="85745" y="97928"/>
                  </a:cubicBezTo>
                  <a:cubicBezTo>
                    <a:pt x="85745" y="98068"/>
                    <a:pt x="85651" y="98255"/>
                    <a:pt x="85511" y="98255"/>
                  </a:cubicBezTo>
                  <a:cubicBezTo>
                    <a:pt x="85371" y="98255"/>
                    <a:pt x="85184" y="98115"/>
                    <a:pt x="85184" y="97928"/>
                  </a:cubicBezTo>
                  <a:cubicBezTo>
                    <a:pt x="85231" y="97648"/>
                    <a:pt x="85371" y="97601"/>
                    <a:pt x="85511" y="97601"/>
                  </a:cubicBezTo>
                  <a:close/>
                  <a:moveTo>
                    <a:pt x="137207" y="95038"/>
                  </a:moveTo>
                  <a:cubicBezTo>
                    <a:pt x="137301" y="95038"/>
                    <a:pt x="137396" y="95079"/>
                    <a:pt x="137490" y="95173"/>
                  </a:cubicBezTo>
                  <a:lnTo>
                    <a:pt x="138751" y="95967"/>
                  </a:lnTo>
                  <a:cubicBezTo>
                    <a:pt x="138984" y="96107"/>
                    <a:pt x="138984" y="96294"/>
                    <a:pt x="138844" y="96434"/>
                  </a:cubicBezTo>
                  <a:cubicBezTo>
                    <a:pt x="138471" y="96854"/>
                    <a:pt x="138611" y="97088"/>
                    <a:pt x="139171" y="97648"/>
                  </a:cubicBezTo>
                  <a:cubicBezTo>
                    <a:pt x="139591" y="98068"/>
                    <a:pt x="139498" y="98489"/>
                    <a:pt x="139171" y="98489"/>
                  </a:cubicBezTo>
                  <a:cubicBezTo>
                    <a:pt x="138844" y="98489"/>
                    <a:pt x="138517" y="98162"/>
                    <a:pt x="138144" y="97975"/>
                  </a:cubicBezTo>
                  <a:lnTo>
                    <a:pt x="138144" y="97975"/>
                  </a:lnTo>
                  <a:lnTo>
                    <a:pt x="138751" y="98769"/>
                  </a:lnTo>
                  <a:cubicBezTo>
                    <a:pt x="138924" y="99058"/>
                    <a:pt x="138758" y="99257"/>
                    <a:pt x="138485" y="99257"/>
                  </a:cubicBezTo>
                  <a:cubicBezTo>
                    <a:pt x="138316" y="99257"/>
                    <a:pt x="138106" y="99181"/>
                    <a:pt x="137910" y="99002"/>
                  </a:cubicBezTo>
                  <a:lnTo>
                    <a:pt x="136276" y="97695"/>
                  </a:lnTo>
                  <a:cubicBezTo>
                    <a:pt x="135809" y="97041"/>
                    <a:pt x="135949" y="96247"/>
                    <a:pt x="136789" y="95266"/>
                  </a:cubicBezTo>
                  <a:cubicBezTo>
                    <a:pt x="136929" y="95127"/>
                    <a:pt x="137068" y="95038"/>
                    <a:pt x="137207" y="95038"/>
                  </a:cubicBezTo>
                  <a:close/>
                  <a:moveTo>
                    <a:pt x="85138" y="98676"/>
                  </a:moveTo>
                  <a:cubicBezTo>
                    <a:pt x="85231" y="98722"/>
                    <a:pt x="85278" y="98956"/>
                    <a:pt x="85278" y="99236"/>
                  </a:cubicBezTo>
                  <a:cubicBezTo>
                    <a:pt x="85278" y="99516"/>
                    <a:pt x="85184" y="99750"/>
                    <a:pt x="85138" y="99750"/>
                  </a:cubicBezTo>
                  <a:cubicBezTo>
                    <a:pt x="85044" y="99750"/>
                    <a:pt x="84997" y="99516"/>
                    <a:pt x="84997" y="99236"/>
                  </a:cubicBezTo>
                  <a:cubicBezTo>
                    <a:pt x="84997" y="98909"/>
                    <a:pt x="85091" y="98676"/>
                    <a:pt x="85138" y="98676"/>
                  </a:cubicBezTo>
                  <a:close/>
                  <a:moveTo>
                    <a:pt x="54922" y="78547"/>
                  </a:moveTo>
                  <a:cubicBezTo>
                    <a:pt x="55389" y="78547"/>
                    <a:pt x="55716" y="78687"/>
                    <a:pt x="55856" y="79201"/>
                  </a:cubicBezTo>
                  <a:lnTo>
                    <a:pt x="54922" y="79715"/>
                  </a:lnTo>
                  <a:lnTo>
                    <a:pt x="56043" y="80042"/>
                  </a:lnTo>
                  <a:lnTo>
                    <a:pt x="55949" y="80369"/>
                  </a:lnTo>
                  <a:lnTo>
                    <a:pt x="54361" y="80695"/>
                  </a:lnTo>
                  <a:lnTo>
                    <a:pt x="55015" y="81256"/>
                  </a:lnTo>
                  <a:lnTo>
                    <a:pt x="54501" y="81676"/>
                  </a:lnTo>
                  <a:lnTo>
                    <a:pt x="55529" y="81583"/>
                  </a:lnTo>
                  <a:lnTo>
                    <a:pt x="55435" y="82003"/>
                  </a:lnTo>
                  <a:lnTo>
                    <a:pt x="54315" y="82470"/>
                  </a:lnTo>
                  <a:cubicBezTo>
                    <a:pt x="55109" y="82564"/>
                    <a:pt x="55529" y="82797"/>
                    <a:pt x="55295" y="82984"/>
                  </a:cubicBezTo>
                  <a:lnTo>
                    <a:pt x="54315" y="83591"/>
                  </a:lnTo>
                  <a:lnTo>
                    <a:pt x="55109" y="83918"/>
                  </a:lnTo>
                  <a:lnTo>
                    <a:pt x="54034" y="84338"/>
                  </a:lnTo>
                  <a:lnTo>
                    <a:pt x="54922" y="84945"/>
                  </a:lnTo>
                  <a:lnTo>
                    <a:pt x="53801" y="85272"/>
                  </a:lnTo>
                  <a:cubicBezTo>
                    <a:pt x="54595" y="85506"/>
                    <a:pt x="54828" y="85926"/>
                    <a:pt x="54922" y="86113"/>
                  </a:cubicBezTo>
                  <a:lnTo>
                    <a:pt x="53708" y="86627"/>
                  </a:lnTo>
                  <a:cubicBezTo>
                    <a:pt x="54408" y="86953"/>
                    <a:pt x="54548" y="87094"/>
                    <a:pt x="54548" y="87467"/>
                  </a:cubicBezTo>
                  <a:lnTo>
                    <a:pt x="53427" y="87887"/>
                  </a:lnTo>
                  <a:lnTo>
                    <a:pt x="54315" y="88588"/>
                  </a:lnTo>
                  <a:lnTo>
                    <a:pt x="53427" y="88822"/>
                  </a:lnTo>
                  <a:cubicBezTo>
                    <a:pt x="54175" y="89148"/>
                    <a:pt x="54268" y="89522"/>
                    <a:pt x="54315" y="89849"/>
                  </a:cubicBezTo>
                  <a:lnTo>
                    <a:pt x="53241" y="90129"/>
                  </a:lnTo>
                  <a:cubicBezTo>
                    <a:pt x="54081" y="90456"/>
                    <a:pt x="54455" y="90690"/>
                    <a:pt x="54315" y="90970"/>
                  </a:cubicBezTo>
                  <a:lnTo>
                    <a:pt x="53007" y="91530"/>
                  </a:lnTo>
                  <a:lnTo>
                    <a:pt x="54221" y="91670"/>
                  </a:lnTo>
                  <a:lnTo>
                    <a:pt x="54221" y="91997"/>
                  </a:lnTo>
                  <a:lnTo>
                    <a:pt x="53007" y="92324"/>
                  </a:lnTo>
                  <a:cubicBezTo>
                    <a:pt x="53894" y="92698"/>
                    <a:pt x="54221" y="93025"/>
                    <a:pt x="54221" y="93352"/>
                  </a:cubicBezTo>
                  <a:lnTo>
                    <a:pt x="53100" y="94005"/>
                  </a:lnTo>
                  <a:lnTo>
                    <a:pt x="54315" y="94239"/>
                  </a:lnTo>
                  <a:lnTo>
                    <a:pt x="53194" y="95033"/>
                  </a:lnTo>
                  <a:cubicBezTo>
                    <a:pt x="53306" y="95017"/>
                    <a:pt x="53411" y="95009"/>
                    <a:pt x="53509" y="95009"/>
                  </a:cubicBezTo>
                  <a:cubicBezTo>
                    <a:pt x="53979" y="95009"/>
                    <a:pt x="54268" y="95190"/>
                    <a:pt x="54268" y="95500"/>
                  </a:cubicBezTo>
                  <a:lnTo>
                    <a:pt x="53194" y="96014"/>
                  </a:lnTo>
                  <a:cubicBezTo>
                    <a:pt x="53988" y="96154"/>
                    <a:pt x="54922" y="96340"/>
                    <a:pt x="55762" y="96574"/>
                  </a:cubicBezTo>
                  <a:lnTo>
                    <a:pt x="56043" y="96948"/>
                  </a:lnTo>
                  <a:lnTo>
                    <a:pt x="56276" y="96574"/>
                  </a:lnTo>
                  <a:cubicBezTo>
                    <a:pt x="56556" y="96457"/>
                    <a:pt x="56825" y="96399"/>
                    <a:pt x="57088" y="96399"/>
                  </a:cubicBezTo>
                  <a:cubicBezTo>
                    <a:pt x="57350" y="96399"/>
                    <a:pt x="57607" y="96457"/>
                    <a:pt x="57864" y="96574"/>
                  </a:cubicBezTo>
                  <a:lnTo>
                    <a:pt x="58378" y="97321"/>
                  </a:lnTo>
                  <a:lnTo>
                    <a:pt x="58751" y="96434"/>
                  </a:lnTo>
                  <a:lnTo>
                    <a:pt x="59312" y="97415"/>
                  </a:lnTo>
                  <a:lnTo>
                    <a:pt x="59732" y="96200"/>
                  </a:lnTo>
                  <a:lnTo>
                    <a:pt x="60386" y="97882"/>
                  </a:lnTo>
                  <a:lnTo>
                    <a:pt x="60806" y="96107"/>
                  </a:lnTo>
                  <a:lnTo>
                    <a:pt x="61367" y="97555"/>
                  </a:lnTo>
                  <a:lnTo>
                    <a:pt x="61834" y="95967"/>
                  </a:lnTo>
                  <a:lnTo>
                    <a:pt x="62160" y="97228"/>
                  </a:lnTo>
                  <a:lnTo>
                    <a:pt x="62534" y="95780"/>
                  </a:lnTo>
                  <a:lnTo>
                    <a:pt x="63188" y="97181"/>
                  </a:lnTo>
                  <a:lnTo>
                    <a:pt x="63748" y="95406"/>
                  </a:lnTo>
                  <a:lnTo>
                    <a:pt x="64402" y="96948"/>
                  </a:lnTo>
                  <a:lnTo>
                    <a:pt x="64869" y="95733"/>
                  </a:lnTo>
                  <a:lnTo>
                    <a:pt x="65616" y="96854"/>
                  </a:lnTo>
                  <a:lnTo>
                    <a:pt x="65943" y="95547"/>
                  </a:lnTo>
                  <a:lnTo>
                    <a:pt x="66410" y="96434"/>
                  </a:lnTo>
                  <a:cubicBezTo>
                    <a:pt x="66784" y="97181"/>
                    <a:pt x="65943" y="97882"/>
                    <a:pt x="65103" y="98022"/>
                  </a:cubicBezTo>
                  <a:lnTo>
                    <a:pt x="53848" y="99796"/>
                  </a:lnTo>
                  <a:cubicBezTo>
                    <a:pt x="53799" y="99803"/>
                    <a:pt x="53749" y="99807"/>
                    <a:pt x="53700" y="99807"/>
                  </a:cubicBezTo>
                  <a:cubicBezTo>
                    <a:pt x="53091" y="99807"/>
                    <a:pt x="52472" y="99261"/>
                    <a:pt x="52213" y="97835"/>
                  </a:cubicBezTo>
                  <a:cubicBezTo>
                    <a:pt x="51653" y="95033"/>
                    <a:pt x="51886" y="92324"/>
                    <a:pt x="52306" y="89615"/>
                  </a:cubicBezTo>
                  <a:cubicBezTo>
                    <a:pt x="53007" y="83544"/>
                    <a:pt x="53941" y="80509"/>
                    <a:pt x="54922" y="78547"/>
                  </a:cubicBezTo>
                  <a:close/>
                  <a:moveTo>
                    <a:pt x="7862" y="97607"/>
                  </a:moveTo>
                  <a:cubicBezTo>
                    <a:pt x="8091" y="97607"/>
                    <a:pt x="8188" y="98115"/>
                    <a:pt x="8127" y="98722"/>
                  </a:cubicBezTo>
                  <a:cubicBezTo>
                    <a:pt x="6866" y="100637"/>
                    <a:pt x="5885" y="101618"/>
                    <a:pt x="5045" y="102085"/>
                  </a:cubicBezTo>
                  <a:cubicBezTo>
                    <a:pt x="5465" y="100637"/>
                    <a:pt x="6399" y="99843"/>
                    <a:pt x="7380" y="98115"/>
                  </a:cubicBezTo>
                  <a:cubicBezTo>
                    <a:pt x="7576" y="97755"/>
                    <a:pt x="7738" y="97607"/>
                    <a:pt x="7862" y="97607"/>
                  </a:cubicBezTo>
                  <a:close/>
                  <a:moveTo>
                    <a:pt x="66417" y="99958"/>
                  </a:moveTo>
                  <a:cubicBezTo>
                    <a:pt x="66527" y="99958"/>
                    <a:pt x="66638" y="99994"/>
                    <a:pt x="66737" y="100077"/>
                  </a:cubicBezTo>
                  <a:lnTo>
                    <a:pt x="67951" y="101291"/>
                  </a:lnTo>
                  <a:cubicBezTo>
                    <a:pt x="68465" y="101767"/>
                    <a:pt x="68287" y="102186"/>
                    <a:pt x="67916" y="102186"/>
                  </a:cubicBezTo>
                  <a:cubicBezTo>
                    <a:pt x="67814" y="102186"/>
                    <a:pt x="67698" y="102155"/>
                    <a:pt x="67578" y="102085"/>
                  </a:cubicBezTo>
                  <a:lnTo>
                    <a:pt x="66083" y="101197"/>
                  </a:lnTo>
                  <a:cubicBezTo>
                    <a:pt x="65391" y="100736"/>
                    <a:pt x="65902" y="99958"/>
                    <a:pt x="66417" y="99958"/>
                  </a:cubicBezTo>
                  <a:close/>
                  <a:moveTo>
                    <a:pt x="84505" y="94559"/>
                  </a:moveTo>
                  <a:cubicBezTo>
                    <a:pt x="84766" y="94559"/>
                    <a:pt x="84857" y="94818"/>
                    <a:pt x="84857" y="95313"/>
                  </a:cubicBezTo>
                  <a:cubicBezTo>
                    <a:pt x="84624" y="97648"/>
                    <a:pt x="84297" y="99610"/>
                    <a:pt x="83643" y="100217"/>
                  </a:cubicBezTo>
                  <a:lnTo>
                    <a:pt x="83643" y="96107"/>
                  </a:lnTo>
                  <a:lnTo>
                    <a:pt x="83316" y="96200"/>
                  </a:lnTo>
                  <a:cubicBezTo>
                    <a:pt x="83083" y="98255"/>
                    <a:pt x="82756" y="99750"/>
                    <a:pt x="82289" y="100357"/>
                  </a:cubicBezTo>
                  <a:lnTo>
                    <a:pt x="82429" y="96574"/>
                  </a:lnTo>
                  <a:lnTo>
                    <a:pt x="82055" y="96574"/>
                  </a:lnTo>
                  <a:lnTo>
                    <a:pt x="81261" y="100263"/>
                  </a:lnTo>
                  <a:lnTo>
                    <a:pt x="81448" y="97041"/>
                  </a:lnTo>
                  <a:cubicBezTo>
                    <a:pt x="81448" y="96737"/>
                    <a:pt x="81389" y="96591"/>
                    <a:pt x="81296" y="96591"/>
                  </a:cubicBezTo>
                  <a:cubicBezTo>
                    <a:pt x="81246" y="96591"/>
                    <a:pt x="81186" y="96633"/>
                    <a:pt x="81121" y="96714"/>
                  </a:cubicBezTo>
                  <a:cubicBezTo>
                    <a:pt x="80561" y="100497"/>
                    <a:pt x="79907" y="102038"/>
                    <a:pt x="79113" y="102598"/>
                  </a:cubicBezTo>
                  <a:cubicBezTo>
                    <a:pt x="79907" y="100170"/>
                    <a:pt x="79907" y="98489"/>
                    <a:pt x="79720" y="97088"/>
                  </a:cubicBezTo>
                  <a:lnTo>
                    <a:pt x="79487" y="96948"/>
                  </a:lnTo>
                  <a:cubicBezTo>
                    <a:pt x="79253" y="98909"/>
                    <a:pt x="78926" y="100777"/>
                    <a:pt x="78272" y="102225"/>
                  </a:cubicBezTo>
                  <a:cubicBezTo>
                    <a:pt x="77525" y="101104"/>
                    <a:pt x="78926" y="99143"/>
                    <a:pt x="78646" y="97228"/>
                  </a:cubicBezTo>
                  <a:lnTo>
                    <a:pt x="78506" y="97228"/>
                  </a:lnTo>
                  <a:lnTo>
                    <a:pt x="77152" y="101898"/>
                  </a:lnTo>
                  <a:cubicBezTo>
                    <a:pt x="76685" y="101898"/>
                    <a:pt x="76825" y="101291"/>
                    <a:pt x="77292" y="100123"/>
                  </a:cubicBezTo>
                  <a:lnTo>
                    <a:pt x="77432" y="97461"/>
                  </a:lnTo>
                  <a:lnTo>
                    <a:pt x="77198" y="97601"/>
                  </a:lnTo>
                  <a:cubicBezTo>
                    <a:pt x="76825" y="99049"/>
                    <a:pt x="76451" y="100077"/>
                    <a:pt x="75891" y="101011"/>
                  </a:cubicBezTo>
                  <a:lnTo>
                    <a:pt x="76124" y="97555"/>
                  </a:lnTo>
                  <a:lnTo>
                    <a:pt x="75143" y="100030"/>
                  </a:lnTo>
                  <a:lnTo>
                    <a:pt x="75237" y="98022"/>
                  </a:lnTo>
                  <a:lnTo>
                    <a:pt x="74163" y="98442"/>
                  </a:lnTo>
                  <a:cubicBezTo>
                    <a:pt x="74630" y="97648"/>
                    <a:pt x="75284" y="97041"/>
                    <a:pt x="76311" y="96667"/>
                  </a:cubicBezTo>
                  <a:cubicBezTo>
                    <a:pt x="78880" y="96294"/>
                    <a:pt x="81448" y="95780"/>
                    <a:pt x="83830" y="94846"/>
                  </a:cubicBezTo>
                  <a:cubicBezTo>
                    <a:pt x="84129" y="94653"/>
                    <a:pt x="84348" y="94559"/>
                    <a:pt x="84505" y="94559"/>
                  </a:cubicBezTo>
                  <a:close/>
                  <a:moveTo>
                    <a:pt x="132729" y="102608"/>
                  </a:moveTo>
                  <a:cubicBezTo>
                    <a:pt x="132902" y="102608"/>
                    <a:pt x="133188" y="102852"/>
                    <a:pt x="133380" y="103159"/>
                  </a:cubicBezTo>
                  <a:cubicBezTo>
                    <a:pt x="133707" y="103626"/>
                    <a:pt x="133754" y="104093"/>
                    <a:pt x="133614" y="104186"/>
                  </a:cubicBezTo>
                  <a:cubicBezTo>
                    <a:pt x="133600" y="104191"/>
                    <a:pt x="133583" y="104193"/>
                    <a:pt x="133565" y="104193"/>
                  </a:cubicBezTo>
                  <a:cubicBezTo>
                    <a:pt x="133393" y="104193"/>
                    <a:pt x="133035" y="103996"/>
                    <a:pt x="132866" y="103533"/>
                  </a:cubicBezTo>
                  <a:cubicBezTo>
                    <a:pt x="132586" y="103066"/>
                    <a:pt x="132493" y="102739"/>
                    <a:pt x="132633" y="102645"/>
                  </a:cubicBezTo>
                  <a:cubicBezTo>
                    <a:pt x="132658" y="102620"/>
                    <a:pt x="132691" y="102608"/>
                    <a:pt x="132729" y="102608"/>
                  </a:cubicBezTo>
                  <a:close/>
                  <a:moveTo>
                    <a:pt x="65476" y="101287"/>
                  </a:moveTo>
                  <a:cubicBezTo>
                    <a:pt x="65589" y="101287"/>
                    <a:pt x="65702" y="101330"/>
                    <a:pt x="65803" y="101431"/>
                  </a:cubicBezTo>
                  <a:lnTo>
                    <a:pt x="68045" y="103066"/>
                  </a:lnTo>
                  <a:cubicBezTo>
                    <a:pt x="68641" y="103543"/>
                    <a:pt x="68222" y="104257"/>
                    <a:pt x="67767" y="104257"/>
                  </a:cubicBezTo>
                  <a:cubicBezTo>
                    <a:pt x="67688" y="104257"/>
                    <a:pt x="67608" y="104235"/>
                    <a:pt x="67531" y="104186"/>
                  </a:cubicBezTo>
                  <a:lnTo>
                    <a:pt x="65103" y="102645"/>
                  </a:lnTo>
                  <a:cubicBezTo>
                    <a:pt x="64452" y="102186"/>
                    <a:pt x="64962" y="101287"/>
                    <a:pt x="65476" y="101287"/>
                  </a:cubicBezTo>
                  <a:close/>
                  <a:moveTo>
                    <a:pt x="76343" y="79765"/>
                  </a:moveTo>
                  <a:cubicBezTo>
                    <a:pt x="76388" y="79765"/>
                    <a:pt x="76425" y="79779"/>
                    <a:pt x="76451" y="79808"/>
                  </a:cubicBezTo>
                  <a:lnTo>
                    <a:pt x="76404" y="80415"/>
                  </a:lnTo>
                  <a:lnTo>
                    <a:pt x="71734" y="85226"/>
                  </a:lnTo>
                  <a:cubicBezTo>
                    <a:pt x="72295" y="84712"/>
                    <a:pt x="72808" y="84478"/>
                    <a:pt x="73275" y="84011"/>
                  </a:cubicBezTo>
                  <a:cubicBezTo>
                    <a:pt x="74762" y="82701"/>
                    <a:pt x="75847" y="81660"/>
                    <a:pt x="76142" y="81660"/>
                  </a:cubicBezTo>
                  <a:cubicBezTo>
                    <a:pt x="76236" y="81660"/>
                    <a:pt x="76250" y="81766"/>
                    <a:pt x="76171" y="82003"/>
                  </a:cubicBezTo>
                  <a:cubicBezTo>
                    <a:pt x="75517" y="83311"/>
                    <a:pt x="74630" y="84338"/>
                    <a:pt x="73182" y="85179"/>
                  </a:cubicBezTo>
                  <a:lnTo>
                    <a:pt x="71314" y="87234"/>
                  </a:lnTo>
                  <a:lnTo>
                    <a:pt x="71174" y="87654"/>
                  </a:lnTo>
                  <a:cubicBezTo>
                    <a:pt x="72749" y="86006"/>
                    <a:pt x="73749" y="85305"/>
                    <a:pt x="74220" y="85305"/>
                  </a:cubicBezTo>
                  <a:cubicBezTo>
                    <a:pt x="74350" y="85305"/>
                    <a:pt x="74439" y="85358"/>
                    <a:pt x="74490" y="85459"/>
                  </a:cubicBezTo>
                  <a:lnTo>
                    <a:pt x="70847" y="89802"/>
                  </a:lnTo>
                  <a:lnTo>
                    <a:pt x="74863" y="86673"/>
                  </a:lnTo>
                  <a:lnTo>
                    <a:pt x="74863" y="86673"/>
                  </a:lnTo>
                  <a:cubicBezTo>
                    <a:pt x="73649" y="88588"/>
                    <a:pt x="72061" y="90223"/>
                    <a:pt x="69960" y="91670"/>
                  </a:cubicBezTo>
                  <a:lnTo>
                    <a:pt x="69960" y="92044"/>
                  </a:lnTo>
                  <a:cubicBezTo>
                    <a:pt x="71793" y="90523"/>
                    <a:pt x="73267" y="89490"/>
                    <a:pt x="73785" y="89490"/>
                  </a:cubicBezTo>
                  <a:cubicBezTo>
                    <a:pt x="73888" y="89490"/>
                    <a:pt x="73953" y="89531"/>
                    <a:pt x="73976" y="89615"/>
                  </a:cubicBezTo>
                  <a:cubicBezTo>
                    <a:pt x="73602" y="90503"/>
                    <a:pt x="72201" y="91857"/>
                    <a:pt x="70567" y="93398"/>
                  </a:cubicBezTo>
                  <a:lnTo>
                    <a:pt x="70567" y="93398"/>
                  </a:lnTo>
                  <a:lnTo>
                    <a:pt x="72622" y="92371"/>
                  </a:lnTo>
                  <a:lnTo>
                    <a:pt x="72622" y="92371"/>
                  </a:lnTo>
                  <a:cubicBezTo>
                    <a:pt x="72762" y="93211"/>
                    <a:pt x="72295" y="93819"/>
                    <a:pt x="71407" y="94286"/>
                  </a:cubicBezTo>
                  <a:cubicBezTo>
                    <a:pt x="70287" y="94613"/>
                    <a:pt x="69633" y="95033"/>
                    <a:pt x="69633" y="95500"/>
                  </a:cubicBezTo>
                  <a:lnTo>
                    <a:pt x="70987" y="94939"/>
                  </a:lnTo>
                  <a:lnTo>
                    <a:pt x="70987" y="94939"/>
                  </a:lnTo>
                  <a:cubicBezTo>
                    <a:pt x="71080" y="95406"/>
                    <a:pt x="70333" y="96154"/>
                    <a:pt x="69212" y="97088"/>
                  </a:cubicBezTo>
                  <a:lnTo>
                    <a:pt x="70754" y="96621"/>
                  </a:lnTo>
                  <a:lnTo>
                    <a:pt x="70754" y="96621"/>
                  </a:lnTo>
                  <a:cubicBezTo>
                    <a:pt x="70847" y="96994"/>
                    <a:pt x="70240" y="97742"/>
                    <a:pt x="68745" y="98816"/>
                  </a:cubicBezTo>
                  <a:lnTo>
                    <a:pt x="70193" y="98489"/>
                  </a:lnTo>
                  <a:lnTo>
                    <a:pt x="70193" y="98489"/>
                  </a:lnTo>
                  <a:cubicBezTo>
                    <a:pt x="70287" y="98862"/>
                    <a:pt x="69960" y="99283"/>
                    <a:pt x="69306" y="99796"/>
                  </a:cubicBezTo>
                  <a:lnTo>
                    <a:pt x="71361" y="99143"/>
                  </a:lnTo>
                  <a:lnTo>
                    <a:pt x="71361" y="99143"/>
                  </a:lnTo>
                  <a:cubicBezTo>
                    <a:pt x="71267" y="99563"/>
                    <a:pt x="71034" y="99936"/>
                    <a:pt x="70380" y="100170"/>
                  </a:cubicBezTo>
                  <a:lnTo>
                    <a:pt x="70473" y="100544"/>
                  </a:lnTo>
                  <a:cubicBezTo>
                    <a:pt x="70909" y="100292"/>
                    <a:pt x="71194" y="100203"/>
                    <a:pt x="71362" y="100203"/>
                  </a:cubicBezTo>
                  <a:cubicBezTo>
                    <a:pt x="71661" y="100203"/>
                    <a:pt x="71583" y="100487"/>
                    <a:pt x="71314" y="100637"/>
                  </a:cubicBezTo>
                  <a:cubicBezTo>
                    <a:pt x="71641" y="100730"/>
                    <a:pt x="72435" y="100497"/>
                    <a:pt x="71734" y="101618"/>
                  </a:cubicBezTo>
                  <a:cubicBezTo>
                    <a:pt x="71995" y="101502"/>
                    <a:pt x="72224" y="101449"/>
                    <a:pt x="72412" y="101449"/>
                  </a:cubicBezTo>
                  <a:cubicBezTo>
                    <a:pt x="72830" y="101449"/>
                    <a:pt x="73045" y="101712"/>
                    <a:pt x="72949" y="102131"/>
                  </a:cubicBezTo>
                  <a:cubicBezTo>
                    <a:pt x="74469" y="102355"/>
                    <a:pt x="74491" y="103821"/>
                    <a:pt x="73217" y="103821"/>
                  </a:cubicBezTo>
                  <a:cubicBezTo>
                    <a:pt x="73161" y="103821"/>
                    <a:pt x="73103" y="103819"/>
                    <a:pt x="73042" y="103813"/>
                  </a:cubicBezTo>
                  <a:cubicBezTo>
                    <a:pt x="72295" y="103906"/>
                    <a:pt x="71547" y="103953"/>
                    <a:pt x="70800" y="104186"/>
                  </a:cubicBezTo>
                  <a:cubicBezTo>
                    <a:pt x="70501" y="104297"/>
                    <a:pt x="70249" y="104365"/>
                    <a:pt x="70038" y="104365"/>
                  </a:cubicBezTo>
                  <a:cubicBezTo>
                    <a:pt x="69624" y="104365"/>
                    <a:pt x="69367" y="104104"/>
                    <a:pt x="69212" y="103392"/>
                  </a:cubicBezTo>
                  <a:cubicBezTo>
                    <a:pt x="68699" y="101431"/>
                    <a:pt x="67998" y="100310"/>
                    <a:pt x="67204" y="99843"/>
                  </a:cubicBezTo>
                  <a:cubicBezTo>
                    <a:pt x="64449" y="98722"/>
                    <a:pt x="67765" y="97368"/>
                    <a:pt x="67998" y="96154"/>
                  </a:cubicBezTo>
                  <a:cubicBezTo>
                    <a:pt x="68138" y="94939"/>
                    <a:pt x="68699" y="94379"/>
                    <a:pt x="69446" y="94052"/>
                  </a:cubicBezTo>
                  <a:lnTo>
                    <a:pt x="69446" y="94052"/>
                  </a:lnTo>
                  <a:cubicBezTo>
                    <a:pt x="69390" y="94058"/>
                    <a:pt x="69338" y="94061"/>
                    <a:pt x="69290" y="94061"/>
                  </a:cubicBezTo>
                  <a:cubicBezTo>
                    <a:pt x="68562" y="94061"/>
                    <a:pt x="68620" y="93404"/>
                    <a:pt x="69539" y="92091"/>
                  </a:cubicBezTo>
                  <a:cubicBezTo>
                    <a:pt x="69119" y="91997"/>
                    <a:pt x="68885" y="91764"/>
                    <a:pt x="70333" y="90036"/>
                  </a:cubicBezTo>
                  <a:lnTo>
                    <a:pt x="70333" y="90036"/>
                  </a:lnTo>
                  <a:cubicBezTo>
                    <a:pt x="70069" y="90124"/>
                    <a:pt x="69854" y="90176"/>
                    <a:pt x="69701" y="90176"/>
                  </a:cubicBezTo>
                  <a:cubicBezTo>
                    <a:pt x="69206" y="90176"/>
                    <a:pt x="69365" y="89633"/>
                    <a:pt x="70613" y="88028"/>
                  </a:cubicBezTo>
                  <a:lnTo>
                    <a:pt x="70613" y="88028"/>
                  </a:lnTo>
                  <a:cubicBezTo>
                    <a:pt x="70182" y="88272"/>
                    <a:pt x="69884" y="88397"/>
                    <a:pt x="69721" y="88397"/>
                  </a:cubicBezTo>
                  <a:cubicBezTo>
                    <a:pt x="69354" y="88397"/>
                    <a:pt x="69672" y="87765"/>
                    <a:pt x="70707" y="86440"/>
                  </a:cubicBezTo>
                  <a:cubicBezTo>
                    <a:pt x="70053" y="86253"/>
                    <a:pt x="70100" y="85693"/>
                    <a:pt x="70940" y="84945"/>
                  </a:cubicBezTo>
                  <a:lnTo>
                    <a:pt x="70940" y="84945"/>
                  </a:lnTo>
                  <a:cubicBezTo>
                    <a:pt x="70850" y="84952"/>
                    <a:pt x="70767" y="84956"/>
                    <a:pt x="70692" y="84956"/>
                  </a:cubicBezTo>
                  <a:cubicBezTo>
                    <a:pt x="69763" y="84956"/>
                    <a:pt x="70005" y="84443"/>
                    <a:pt x="70567" y="84011"/>
                  </a:cubicBezTo>
                  <a:cubicBezTo>
                    <a:pt x="72887" y="82873"/>
                    <a:pt x="75659" y="79765"/>
                    <a:pt x="76343" y="79765"/>
                  </a:cubicBezTo>
                  <a:close/>
                  <a:moveTo>
                    <a:pt x="63872" y="99174"/>
                  </a:moveTo>
                  <a:cubicBezTo>
                    <a:pt x="64271" y="99174"/>
                    <a:pt x="64303" y="99496"/>
                    <a:pt x="64262" y="100077"/>
                  </a:cubicBezTo>
                  <a:cubicBezTo>
                    <a:pt x="64122" y="101057"/>
                    <a:pt x="63935" y="101945"/>
                    <a:pt x="63468" y="102739"/>
                  </a:cubicBezTo>
                  <a:cubicBezTo>
                    <a:pt x="63438" y="102765"/>
                    <a:pt x="63409" y="102777"/>
                    <a:pt x="63383" y="102777"/>
                  </a:cubicBezTo>
                  <a:cubicBezTo>
                    <a:pt x="63125" y="102777"/>
                    <a:pt x="63057" y="101575"/>
                    <a:pt x="63141" y="99796"/>
                  </a:cubicBezTo>
                  <a:lnTo>
                    <a:pt x="63141" y="99796"/>
                  </a:lnTo>
                  <a:cubicBezTo>
                    <a:pt x="62347" y="101618"/>
                    <a:pt x="62674" y="103486"/>
                    <a:pt x="61460" y="103813"/>
                  </a:cubicBezTo>
                  <a:cubicBezTo>
                    <a:pt x="60900" y="102972"/>
                    <a:pt x="61787" y="101384"/>
                    <a:pt x="61927" y="100170"/>
                  </a:cubicBezTo>
                  <a:lnTo>
                    <a:pt x="61927" y="100170"/>
                  </a:lnTo>
                  <a:cubicBezTo>
                    <a:pt x="60806" y="101197"/>
                    <a:pt x="61133" y="102505"/>
                    <a:pt x="60152" y="103859"/>
                  </a:cubicBezTo>
                  <a:cubicBezTo>
                    <a:pt x="60140" y="103863"/>
                    <a:pt x="60128" y="103864"/>
                    <a:pt x="60116" y="103864"/>
                  </a:cubicBezTo>
                  <a:cubicBezTo>
                    <a:pt x="59782" y="103864"/>
                    <a:pt x="59833" y="102578"/>
                    <a:pt x="60059" y="100637"/>
                  </a:cubicBezTo>
                  <a:lnTo>
                    <a:pt x="60059" y="100637"/>
                  </a:lnTo>
                  <a:cubicBezTo>
                    <a:pt x="59545" y="102131"/>
                    <a:pt x="59078" y="103346"/>
                    <a:pt x="58518" y="103859"/>
                  </a:cubicBezTo>
                  <a:cubicBezTo>
                    <a:pt x="58238" y="103392"/>
                    <a:pt x="58238" y="102272"/>
                    <a:pt x="58331" y="101057"/>
                  </a:cubicBezTo>
                  <a:lnTo>
                    <a:pt x="58331" y="101057"/>
                  </a:lnTo>
                  <a:cubicBezTo>
                    <a:pt x="57864" y="103019"/>
                    <a:pt x="57304" y="104373"/>
                    <a:pt x="56883" y="104607"/>
                  </a:cubicBezTo>
                  <a:cubicBezTo>
                    <a:pt x="56743" y="103486"/>
                    <a:pt x="56790" y="102412"/>
                    <a:pt x="56977" y="101384"/>
                  </a:cubicBezTo>
                  <a:lnTo>
                    <a:pt x="56743" y="101151"/>
                  </a:lnTo>
                  <a:cubicBezTo>
                    <a:pt x="56416" y="103019"/>
                    <a:pt x="56136" y="104186"/>
                    <a:pt x="55669" y="104700"/>
                  </a:cubicBezTo>
                  <a:cubicBezTo>
                    <a:pt x="55295" y="103673"/>
                    <a:pt x="55202" y="102458"/>
                    <a:pt x="55809" y="101244"/>
                  </a:cubicBezTo>
                  <a:lnTo>
                    <a:pt x="55342" y="101244"/>
                  </a:lnTo>
                  <a:cubicBezTo>
                    <a:pt x="55015" y="102225"/>
                    <a:pt x="54875" y="103019"/>
                    <a:pt x="54455" y="103346"/>
                  </a:cubicBezTo>
                  <a:cubicBezTo>
                    <a:pt x="53848" y="103252"/>
                    <a:pt x="53567" y="102598"/>
                    <a:pt x="53567" y="101478"/>
                  </a:cubicBezTo>
                  <a:cubicBezTo>
                    <a:pt x="53007" y="103579"/>
                    <a:pt x="52260" y="104700"/>
                    <a:pt x="51419" y="105401"/>
                  </a:cubicBezTo>
                  <a:cubicBezTo>
                    <a:pt x="51372" y="104186"/>
                    <a:pt x="51559" y="102879"/>
                    <a:pt x="52026" y="101618"/>
                  </a:cubicBezTo>
                  <a:cubicBezTo>
                    <a:pt x="52166" y="101057"/>
                    <a:pt x="52680" y="100730"/>
                    <a:pt x="53567" y="100684"/>
                  </a:cubicBezTo>
                  <a:lnTo>
                    <a:pt x="63702" y="99189"/>
                  </a:lnTo>
                  <a:cubicBezTo>
                    <a:pt x="63765" y="99179"/>
                    <a:pt x="63821" y="99174"/>
                    <a:pt x="63872" y="99174"/>
                  </a:cubicBezTo>
                  <a:close/>
                  <a:moveTo>
                    <a:pt x="50611" y="104310"/>
                  </a:moveTo>
                  <a:cubicBezTo>
                    <a:pt x="50746" y="104310"/>
                    <a:pt x="50859" y="104373"/>
                    <a:pt x="50859" y="104513"/>
                  </a:cubicBezTo>
                  <a:lnTo>
                    <a:pt x="50719" y="105868"/>
                  </a:lnTo>
                  <a:cubicBezTo>
                    <a:pt x="50719" y="106011"/>
                    <a:pt x="50454" y="106137"/>
                    <a:pt x="50251" y="106137"/>
                  </a:cubicBezTo>
                  <a:cubicBezTo>
                    <a:pt x="50122" y="106137"/>
                    <a:pt x="50018" y="106087"/>
                    <a:pt x="50018" y="105961"/>
                  </a:cubicBezTo>
                  <a:lnTo>
                    <a:pt x="50158" y="104607"/>
                  </a:lnTo>
                  <a:cubicBezTo>
                    <a:pt x="50211" y="104420"/>
                    <a:pt x="50432" y="104310"/>
                    <a:pt x="50611" y="104310"/>
                  </a:cubicBezTo>
                  <a:close/>
                  <a:moveTo>
                    <a:pt x="49504" y="105961"/>
                  </a:moveTo>
                  <a:cubicBezTo>
                    <a:pt x="49644" y="105961"/>
                    <a:pt x="49831" y="106101"/>
                    <a:pt x="49831" y="106335"/>
                  </a:cubicBezTo>
                  <a:cubicBezTo>
                    <a:pt x="49831" y="106568"/>
                    <a:pt x="49691" y="106662"/>
                    <a:pt x="49504" y="106662"/>
                  </a:cubicBezTo>
                  <a:cubicBezTo>
                    <a:pt x="49498" y="106668"/>
                    <a:pt x="49490" y="106670"/>
                    <a:pt x="49480" y="106670"/>
                  </a:cubicBezTo>
                  <a:cubicBezTo>
                    <a:pt x="49413" y="106670"/>
                    <a:pt x="49271" y="106538"/>
                    <a:pt x="49271" y="106335"/>
                  </a:cubicBezTo>
                  <a:cubicBezTo>
                    <a:pt x="49271" y="106101"/>
                    <a:pt x="49411" y="105961"/>
                    <a:pt x="49504" y="105961"/>
                  </a:cubicBezTo>
                  <a:close/>
                  <a:moveTo>
                    <a:pt x="24209" y="71807"/>
                  </a:moveTo>
                  <a:cubicBezTo>
                    <a:pt x="27550" y="71807"/>
                    <a:pt x="31691" y="74023"/>
                    <a:pt x="35868" y="77753"/>
                  </a:cubicBezTo>
                  <a:cubicBezTo>
                    <a:pt x="31945" y="78080"/>
                    <a:pt x="28629" y="78874"/>
                    <a:pt x="26434" y="80322"/>
                  </a:cubicBezTo>
                  <a:lnTo>
                    <a:pt x="26294" y="79855"/>
                  </a:lnTo>
                  <a:cubicBezTo>
                    <a:pt x="27415" y="78827"/>
                    <a:pt x="29283" y="78033"/>
                    <a:pt x="31197" y="77380"/>
                  </a:cubicBezTo>
                  <a:lnTo>
                    <a:pt x="30730" y="77286"/>
                  </a:lnTo>
                  <a:cubicBezTo>
                    <a:pt x="27882" y="77987"/>
                    <a:pt x="24939" y="79388"/>
                    <a:pt x="21997" y="82610"/>
                  </a:cubicBezTo>
                  <a:lnTo>
                    <a:pt x="21530" y="82704"/>
                  </a:lnTo>
                  <a:cubicBezTo>
                    <a:pt x="23959" y="79014"/>
                    <a:pt x="27134" y="77380"/>
                    <a:pt x="30450" y="76492"/>
                  </a:cubicBezTo>
                  <a:lnTo>
                    <a:pt x="30450" y="76492"/>
                  </a:lnTo>
                  <a:lnTo>
                    <a:pt x="29002" y="76586"/>
                  </a:lnTo>
                  <a:cubicBezTo>
                    <a:pt x="26808" y="77099"/>
                    <a:pt x="24472" y="78594"/>
                    <a:pt x="22464" y="80649"/>
                  </a:cubicBezTo>
                  <a:cubicBezTo>
                    <a:pt x="18915" y="84198"/>
                    <a:pt x="16160" y="89709"/>
                    <a:pt x="14805" y="97555"/>
                  </a:cubicBezTo>
                  <a:cubicBezTo>
                    <a:pt x="14773" y="97640"/>
                    <a:pt x="14736" y="97669"/>
                    <a:pt x="14697" y="97669"/>
                  </a:cubicBezTo>
                  <a:cubicBezTo>
                    <a:pt x="14612" y="97669"/>
                    <a:pt x="14516" y="97528"/>
                    <a:pt x="14440" y="97528"/>
                  </a:cubicBezTo>
                  <a:cubicBezTo>
                    <a:pt x="14399" y="97528"/>
                    <a:pt x="14363" y="97569"/>
                    <a:pt x="14338" y="97695"/>
                  </a:cubicBezTo>
                  <a:cubicBezTo>
                    <a:pt x="14712" y="94379"/>
                    <a:pt x="15412" y="91110"/>
                    <a:pt x="16673" y="88168"/>
                  </a:cubicBezTo>
                  <a:cubicBezTo>
                    <a:pt x="17888" y="85085"/>
                    <a:pt x="20363" y="81443"/>
                    <a:pt x="22978" y="79061"/>
                  </a:cubicBezTo>
                  <a:cubicBezTo>
                    <a:pt x="24566" y="77520"/>
                    <a:pt x="25920" y="77146"/>
                    <a:pt x="27975" y="75792"/>
                  </a:cubicBezTo>
                  <a:lnTo>
                    <a:pt x="27601" y="75792"/>
                  </a:lnTo>
                  <a:cubicBezTo>
                    <a:pt x="25873" y="76352"/>
                    <a:pt x="24846" y="76913"/>
                    <a:pt x="23585" y="78033"/>
                  </a:cubicBezTo>
                  <a:cubicBezTo>
                    <a:pt x="20830" y="80369"/>
                    <a:pt x="18355" y="83824"/>
                    <a:pt x="16720" y="87000"/>
                  </a:cubicBezTo>
                  <a:cubicBezTo>
                    <a:pt x="15226" y="89849"/>
                    <a:pt x="14338" y="93118"/>
                    <a:pt x="13871" y="97508"/>
                  </a:cubicBezTo>
                  <a:cubicBezTo>
                    <a:pt x="13591" y="99610"/>
                    <a:pt x="12564" y="101431"/>
                    <a:pt x="11863" y="102365"/>
                  </a:cubicBezTo>
                  <a:cubicBezTo>
                    <a:pt x="10649" y="103906"/>
                    <a:pt x="9668" y="102925"/>
                    <a:pt x="7987" y="107362"/>
                  </a:cubicBezTo>
                  <a:lnTo>
                    <a:pt x="7613" y="107455"/>
                  </a:lnTo>
                  <a:cubicBezTo>
                    <a:pt x="7847" y="106568"/>
                    <a:pt x="8267" y="105260"/>
                    <a:pt x="8734" y="104560"/>
                  </a:cubicBezTo>
                  <a:cubicBezTo>
                    <a:pt x="9248" y="103813"/>
                    <a:pt x="9808" y="103439"/>
                    <a:pt x="10462" y="102598"/>
                  </a:cubicBezTo>
                  <a:cubicBezTo>
                    <a:pt x="11676" y="101057"/>
                    <a:pt x="12797" y="99283"/>
                    <a:pt x="13264" y="96247"/>
                  </a:cubicBezTo>
                  <a:cubicBezTo>
                    <a:pt x="13638" y="93912"/>
                    <a:pt x="14105" y="90923"/>
                    <a:pt x="14805" y="88915"/>
                  </a:cubicBezTo>
                  <a:cubicBezTo>
                    <a:pt x="15552" y="86627"/>
                    <a:pt x="16253" y="85459"/>
                    <a:pt x="17140" y="84245"/>
                  </a:cubicBezTo>
                  <a:cubicBezTo>
                    <a:pt x="19802" y="80602"/>
                    <a:pt x="20830" y="78267"/>
                    <a:pt x="26948" y="75045"/>
                  </a:cubicBezTo>
                  <a:lnTo>
                    <a:pt x="26948" y="75045"/>
                  </a:lnTo>
                  <a:lnTo>
                    <a:pt x="26387" y="75138"/>
                  </a:lnTo>
                  <a:cubicBezTo>
                    <a:pt x="21951" y="76866"/>
                    <a:pt x="19148" y="79995"/>
                    <a:pt x="15506" y="85926"/>
                  </a:cubicBezTo>
                  <a:cubicBezTo>
                    <a:pt x="12704" y="90456"/>
                    <a:pt x="13498" y="96107"/>
                    <a:pt x="11303" y="100357"/>
                  </a:cubicBezTo>
                  <a:cubicBezTo>
                    <a:pt x="10602" y="101805"/>
                    <a:pt x="8827" y="103906"/>
                    <a:pt x="7847" y="104793"/>
                  </a:cubicBezTo>
                  <a:lnTo>
                    <a:pt x="7520" y="104887"/>
                  </a:lnTo>
                  <a:cubicBezTo>
                    <a:pt x="8034" y="103112"/>
                    <a:pt x="9948" y="101805"/>
                    <a:pt x="10836" y="100077"/>
                  </a:cubicBezTo>
                  <a:cubicBezTo>
                    <a:pt x="11443" y="98956"/>
                    <a:pt x="11630" y="97088"/>
                    <a:pt x="11863" y="95687"/>
                  </a:cubicBezTo>
                  <a:cubicBezTo>
                    <a:pt x="13077" y="87561"/>
                    <a:pt x="15412" y="83824"/>
                    <a:pt x="18868" y="79808"/>
                  </a:cubicBezTo>
                  <a:lnTo>
                    <a:pt x="18401" y="79808"/>
                  </a:lnTo>
                  <a:cubicBezTo>
                    <a:pt x="11163" y="87701"/>
                    <a:pt x="12190" y="93352"/>
                    <a:pt x="10602" y="98769"/>
                  </a:cubicBezTo>
                  <a:cubicBezTo>
                    <a:pt x="9481" y="102318"/>
                    <a:pt x="8267" y="101851"/>
                    <a:pt x="5605" y="106848"/>
                  </a:cubicBezTo>
                  <a:cubicBezTo>
                    <a:pt x="5512" y="106101"/>
                    <a:pt x="5839" y="105401"/>
                    <a:pt x="5979" y="105074"/>
                  </a:cubicBezTo>
                  <a:cubicBezTo>
                    <a:pt x="6212" y="104280"/>
                    <a:pt x="6959" y="103626"/>
                    <a:pt x="8174" y="102038"/>
                  </a:cubicBezTo>
                  <a:cubicBezTo>
                    <a:pt x="9294" y="100497"/>
                    <a:pt x="10275" y="97835"/>
                    <a:pt x="10742" y="93725"/>
                  </a:cubicBezTo>
                  <a:cubicBezTo>
                    <a:pt x="10882" y="91857"/>
                    <a:pt x="11489" y="90176"/>
                    <a:pt x="12097" y="88728"/>
                  </a:cubicBezTo>
                  <a:cubicBezTo>
                    <a:pt x="12704" y="87187"/>
                    <a:pt x="13124" y="86113"/>
                    <a:pt x="13871" y="84992"/>
                  </a:cubicBezTo>
                  <a:cubicBezTo>
                    <a:pt x="16627" y="80509"/>
                    <a:pt x="19148" y="77660"/>
                    <a:pt x="22604" y="75745"/>
                  </a:cubicBezTo>
                  <a:lnTo>
                    <a:pt x="22604" y="75465"/>
                  </a:lnTo>
                  <a:cubicBezTo>
                    <a:pt x="19055" y="76959"/>
                    <a:pt x="15973" y="80555"/>
                    <a:pt x="13544" y="84572"/>
                  </a:cubicBezTo>
                  <a:cubicBezTo>
                    <a:pt x="12190" y="86860"/>
                    <a:pt x="11443" y="88588"/>
                    <a:pt x="10649" y="91110"/>
                  </a:cubicBezTo>
                  <a:cubicBezTo>
                    <a:pt x="10182" y="93118"/>
                    <a:pt x="9902" y="95780"/>
                    <a:pt x="9201" y="98395"/>
                  </a:cubicBezTo>
                  <a:cubicBezTo>
                    <a:pt x="8781" y="100404"/>
                    <a:pt x="7707" y="101618"/>
                    <a:pt x="6773" y="102739"/>
                  </a:cubicBezTo>
                  <a:cubicBezTo>
                    <a:pt x="6119" y="103533"/>
                    <a:pt x="5558" y="104513"/>
                    <a:pt x="5138" y="104840"/>
                  </a:cubicBezTo>
                  <a:cubicBezTo>
                    <a:pt x="5465" y="103579"/>
                    <a:pt x="5372" y="102272"/>
                    <a:pt x="7473" y="100684"/>
                  </a:cubicBezTo>
                  <a:cubicBezTo>
                    <a:pt x="8034" y="100170"/>
                    <a:pt x="8454" y="99469"/>
                    <a:pt x="8687" y="98722"/>
                  </a:cubicBezTo>
                  <a:cubicBezTo>
                    <a:pt x="9014" y="92511"/>
                    <a:pt x="10882" y="87187"/>
                    <a:pt x="14198" y="81863"/>
                  </a:cubicBezTo>
                  <a:lnTo>
                    <a:pt x="14198" y="81863"/>
                  </a:lnTo>
                  <a:cubicBezTo>
                    <a:pt x="12937" y="82283"/>
                    <a:pt x="12003" y="83544"/>
                    <a:pt x="10836" y="85506"/>
                  </a:cubicBezTo>
                  <a:cubicBezTo>
                    <a:pt x="12797" y="79621"/>
                    <a:pt x="16066" y="73410"/>
                    <a:pt x="22744" y="71962"/>
                  </a:cubicBezTo>
                  <a:cubicBezTo>
                    <a:pt x="23212" y="71858"/>
                    <a:pt x="23701" y="71807"/>
                    <a:pt x="24209" y="71807"/>
                  </a:cubicBezTo>
                  <a:close/>
                  <a:moveTo>
                    <a:pt x="74396" y="104280"/>
                  </a:moveTo>
                  <a:cubicBezTo>
                    <a:pt x="74957" y="104280"/>
                    <a:pt x="75377" y="104607"/>
                    <a:pt x="75844" y="105214"/>
                  </a:cubicBezTo>
                  <a:lnTo>
                    <a:pt x="77152" y="106615"/>
                  </a:lnTo>
                  <a:cubicBezTo>
                    <a:pt x="77608" y="107237"/>
                    <a:pt x="77327" y="107712"/>
                    <a:pt x="76866" y="107712"/>
                  </a:cubicBezTo>
                  <a:cubicBezTo>
                    <a:pt x="76808" y="107712"/>
                    <a:pt x="76747" y="107705"/>
                    <a:pt x="76685" y="107689"/>
                  </a:cubicBezTo>
                  <a:cubicBezTo>
                    <a:pt x="74910" y="107129"/>
                    <a:pt x="73135" y="106475"/>
                    <a:pt x="71501" y="105634"/>
                  </a:cubicBezTo>
                  <a:cubicBezTo>
                    <a:pt x="71127" y="105214"/>
                    <a:pt x="71174" y="104840"/>
                    <a:pt x="71688" y="104513"/>
                  </a:cubicBezTo>
                  <a:lnTo>
                    <a:pt x="74396" y="104280"/>
                  </a:lnTo>
                  <a:close/>
                  <a:moveTo>
                    <a:pt x="42873" y="106755"/>
                  </a:moveTo>
                  <a:lnTo>
                    <a:pt x="42593" y="107782"/>
                  </a:lnTo>
                  <a:lnTo>
                    <a:pt x="42266" y="107642"/>
                  </a:lnTo>
                  <a:lnTo>
                    <a:pt x="42406" y="106755"/>
                  </a:lnTo>
                  <a:close/>
                  <a:moveTo>
                    <a:pt x="48625" y="106091"/>
                  </a:moveTo>
                  <a:cubicBezTo>
                    <a:pt x="48747" y="106091"/>
                    <a:pt x="48860" y="106184"/>
                    <a:pt x="48897" y="106428"/>
                  </a:cubicBezTo>
                  <a:lnTo>
                    <a:pt x="49037" y="107455"/>
                  </a:lnTo>
                  <a:cubicBezTo>
                    <a:pt x="49094" y="107652"/>
                    <a:pt x="48845" y="107832"/>
                    <a:pt x="48639" y="107832"/>
                  </a:cubicBezTo>
                  <a:cubicBezTo>
                    <a:pt x="48502" y="107832"/>
                    <a:pt x="48384" y="107753"/>
                    <a:pt x="48384" y="107549"/>
                  </a:cubicBezTo>
                  <a:lnTo>
                    <a:pt x="48243" y="106521"/>
                  </a:lnTo>
                  <a:cubicBezTo>
                    <a:pt x="48243" y="106298"/>
                    <a:pt x="48444" y="106091"/>
                    <a:pt x="48625" y="106091"/>
                  </a:cubicBezTo>
                  <a:close/>
                  <a:moveTo>
                    <a:pt x="47403" y="107315"/>
                  </a:moveTo>
                  <a:cubicBezTo>
                    <a:pt x="47590" y="107315"/>
                    <a:pt x="47730" y="107549"/>
                    <a:pt x="47730" y="107782"/>
                  </a:cubicBezTo>
                  <a:cubicBezTo>
                    <a:pt x="47730" y="108063"/>
                    <a:pt x="47590" y="108203"/>
                    <a:pt x="47403" y="108203"/>
                  </a:cubicBezTo>
                  <a:cubicBezTo>
                    <a:pt x="47169" y="108203"/>
                    <a:pt x="47029" y="108063"/>
                    <a:pt x="47029" y="107782"/>
                  </a:cubicBezTo>
                  <a:cubicBezTo>
                    <a:pt x="47029" y="107549"/>
                    <a:pt x="47169" y="107315"/>
                    <a:pt x="47403" y="107315"/>
                  </a:cubicBezTo>
                  <a:close/>
                  <a:moveTo>
                    <a:pt x="70518" y="105663"/>
                  </a:moveTo>
                  <a:cubicBezTo>
                    <a:pt x="70621" y="105663"/>
                    <a:pt x="70748" y="105696"/>
                    <a:pt x="70894" y="105774"/>
                  </a:cubicBezTo>
                  <a:cubicBezTo>
                    <a:pt x="73229" y="106988"/>
                    <a:pt x="75190" y="107642"/>
                    <a:pt x="77152" y="108156"/>
                  </a:cubicBezTo>
                  <a:cubicBezTo>
                    <a:pt x="78226" y="108389"/>
                    <a:pt x="77805" y="108950"/>
                    <a:pt x="77012" y="108950"/>
                  </a:cubicBezTo>
                  <a:cubicBezTo>
                    <a:pt x="75891" y="108950"/>
                    <a:pt x="74676" y="108857"/>
                    <a:pt x="73556" y="108249"/>
                  </a:cubicBezTo>
                  <a:cubicBezTo>
                    <a:pt x="72435" y="107736"/>
                    <a:pt x="71361" y="107035"/>
                    <a:pt x="70380" y="106241"/>
                  </a:cubicBezTo>
                  <a:cubicBezTo>
                    <a:pt x="70096" y="105993"/>
                    <a:pt x="70190" y="105663"/>
                    <a:pt x="70518" y="105663"/>
                  </a:cubicBezTo>
                  <a:close/>
                  <a:moveTo>
                    <a:pt x="46441" y="107510"/>
                  </a:moveTo>
                  <a:cubicBezTo>
                    <a:pt x="46526" y="107510"/>
                    <a:pt x="46614" y="107600"/>
                    <a:pt x="46656" y="107829"/>
                  </a:cubicBezTo>
                  <a:lnTo>
                    <a:pt x="46656" y="108857"/>
                  </a:lnTo>
                  <a:cubicBezTo>
                    <a:pt x="46628" y="108993"/>
                    <a:pt x="46425" y="109146"/>
                    <a:pt x="46280" y="109146"/>
                  </a:cubicBezTo>
                  <a:cubicBezTo>
                    <a:pt x="46177" y="109146"/>
                    <a:pt x="46103" y="109069"/>
                    <a:pt x="46142" y="108857"/>
                  </a:cubicBezTo>
                  <a:lnTo>
                    <a:pt x="46235" y="107829"/>
                  </a:lnTo>
                  <a:cubicBezTo>
                    <a:pt x="46235" y="107648"/>
                    <a:pt x="46335" y="107510"/>
                    <a:pt x="46441" y="107510"/>
                  </a:cubicBezTo>
                  <a:close/>
                  <a:moveTo>
                    <a:pt x="20083" y="108623"/>
                  </a:moveTo>
                  <a:cubicBezTo>
                    <a:pt x="20550" y="108623"/>
                    <a:pt x="21017" y="108857"/>
                    <a:pt x="21157" y="109137"/>
                  </a:cubicBezTo>
                  <a:cubicBezTo>
                    <a:pt x="21084" y="109209"/>
                    <a:pt x="20945" y="109241"/>
                    <a:pt x="20760" y="109241"/>
                  </a:cubicBezTo>
                  <a:cubicBezTo>
                    <a:pt x="20349" y="109241"/>
                    <a:pt x="19714" y="109082"/>
                    <a:pt x="19102" y="108857"/>
                  </a:cubicBezTo>
                  <a:lnTo>
                    <a:pt x="20083" y="108623"/>
                  </a:lnTo>
                  <a:close/>
                  <a:moveTo>
                    <a:pt x="45184" y="108353"/>
                  </a:moveTo>
                  <a:cubicBezTo>
                    <a:pt x="45332" y="108353"/>
                    <a:pt x="45488" y="108470"/>
                    <a:pt x="45488" y="108716"/>
                  </a:cubicBezTo>
                  <a:lnTo>
                    <a:pt x="45581" y="109604"/>
                  </a:lnTo>
                  <a:cubicBezTo>
                    <a:pt x="45581" y="109744"/>
                    <a:pt x="45418" y="109837"/>
                    <a:pt x="45255" y="109837"/>
                  </a:cubicBezTo>
                  <a:cubicBezTo>
                    <a:pt x="45091" y="109837"/>
                    <a:pt x="44928" y="109744"/>
                    <a:pt x="44928" y="109510"/>
                  </a:cubicBezTo>
                  <a:lnTo>
                    <a:pt x="44928" y="108623"/>
                  </a:lnTo>
                  <a:cubicBezTo>
                    <a:pt x="44928" y="108447"/>
                    <a:pt x="45053" y="108353"/>
                    <a:pt x="45184" y="108353"/>
                  </a:cubicBezTo>
                  <a:close/>
                  <a:moveTo>
                    <a:pt x="20047" y="109709"/>
                  </a:moveTo>
                  <a:cubicBezTo>
                    <a:pt x="20281" y="109709"/>
                    <a:pt x="20503" y="109767"/>
                    <a:pt x="20690" y="109884"/>
                  </a:cubicBezTo>
                  <a:cubicBezTo>
                    <a:pt x="20456" y="110258"/>
                    <a:pt x="19475" y="110491"/>
                    <a:pt x="18355" y="110631"/>
                  </a:cubicBezTo>
                  <a:lnTo>
                    <a:pt x="19335" y="109884"/>
                  </a:lnTo>
                  <a:cubicBezTo>
                    <a:pt x="19569" y="109767"/>
                    <a:pt x="19814" y="109709"/>
                    <a:pt x="20047" y="109709"/>
                  </a:cubicBezTo>
                  <a:close/>
                  <a:moveTo>
                    <a:pt x="5645" y="108142"/>
                  </a:moveTo>
                  <a:cubicBezTo>
                    <a:pt x="5827" y="108142"/>
                    <a:pt x="6006" y="108315"/>
                    <a:pt x="6072" y="108623"/>
                  </a:cubicBezTo>
                  <a:cubicBezTo>
                    <a:pt x="6259" y="109744"/>
                    <a:pt x="5698" y="109837"/>
                    <a:pt x="5698" y="110725"/>
                  </a:cubicBezTo>
                  <a:cubicBezTo>
                    <a:pt x="5372" y="110164"/>
                    <a:pt x="5185" y="109464"/>
                    <a:pt x="5185" y="108857"/>
                  </a:cubicBezTo>
                  <a:cubicBezTo>
                    <a:pt x="5234" y="108362"/>
                    <a:pt x="5441" y="108142"/>
                    <a:pt x="5645" y="108142"/>
                  </a:cubicBezTo>
                  <a:close/>
                  <a:moveTo>
                    <a:pt x="105027" y="109936"/>
                  </a:moveTo>
                  <a:cubicBezTo>
                    <a:pt x="105085" y="109936"/>
                    <a:pt x="105135" y="109949"/>
                    <a:pt x="105172" y="109977"/>
                  </a:cubicBezTo>
                  <a:cubicBezTo>
                    <a:pt x="105313" y="110117"/>
                    <a:pt x="105079" y="110491"/>
                    <a:pt x="104705" y="110958"/>
                  </a:cubicBezTo>
                  <a:cubicBezTo>
                    <a:pt x="104399" y="111265"/>
                    <a:pt x="104029" y="111509"/>
                    <a:pt x="103829" y="111509"/>
                  </a:cubicBezTo>
                  <a:cubicBezTo>
                    <a:pt x="103785" y="111509"/>
                    <a:pt x="103750" y="111497"/>
                    <a:pt x="103725" y="111472"/>
                  </a:cubicBezTo>
                  <a:cubicBezTo>
                    <a:pt x="103585" y="111332"/>
                    <a:pt x="103818" y="110865"/>
                    <a:pt x="104145" y="110398"/>
                  </a:cubicBezTo>
                  <a:cubicBezTo>
                    <a:pt x="104443" y="110137"/>
                    <a:pt x="104800" y="109936"/>
                    <a:pt x="105027" y="109936"/>
                  </a:cubicBezTo>
                  <a:close/>
                  <a:moveTo>
                    <a:pt x="133707" y="108763"/>
                  </a:moveTo>
                  <a:cubicBezTo>
                    <a:pt x="133941" y="108763"/>
                    <a:pt x="134174" y="109417"/>
                    <a:pt x="134174" y="110164"/>
                  </a:cubicBezTo>
                  <a:cubicBezTo>
                    <a:pt x="134174" y="110958"/>
                    <a:pt x="133941" y="111612"/>
                    <a:pt x="133707" y="111612"/>
                  </a:cubicBezTo>
                  <a:cubicBezTo>
                    <a:pt x="133380" y="111612"/>
                    <a:pt x="133240" y="110958"/>
                    <a:pt x="133240" y="110164"/>
                  </a:cubicBezTo>
                  <a:cubicBezTo>
                    <a:pt x="133240" y="109417"/>
                    <a:pt x="133380" y="108763"/>
                    <a:pt x="133707" y="108763"/>
                  </a:cubicBezTo>
                  <a:close/>
                  <a:moveTo>
                    <a:pt x="19590" y="112007"/>
                  </a:moveTo>
                  <a:cubicBezTo>
                    <a:pt x="19758" y="112007"/>
                    <a:pt x="19910" y="112067"/>
                    <a:pt x="19989" y="112172"/>
                  </a:cubicBezTo>
                  <a:cubicBezTo>
                    <a:pt x="19896" y="112406"/>
                    <a:pt x="19242" y="112499"/>
                    <a:pt x="18588" y="112499"/>
                  </a:cubicBezTo>
                  <a:lnTo>
                    <a:pt x="19195" y="112126"/>
                  </a:lnTo>
                  <a:cubicBezTo>
                    <a:pt x="19318" y="112044"/>
                    <a:pt x="19459" y="112007"/>
                    <a:pt x="19590" y="112007"/>
                  </a:cubicBezTo>
                  <a:close/>
                  <a:moveTo>
                    <a:pt x="19248" y="113119"/>
                  </a:moveTo>
                  <a:cubicBezTo>
                    <a:pt x="19700" y="113119"/>
                    <a:pt x="20113" y="113241"/>
                    <a:pt x="20363" y="113527"/>
                  </a:cubicBezTo>
                  <a:cubicBezTo>
                    <a:pt x="20148" y="113741"/>
                    <a:pt x="19591" y="113855"/>
                    <a:pt x="18850" y="113855"/>
                  </a:cubicBezTo>
                  <a:cubicBezTo>
                    <a:pt x="18463" y="113855"/>
                    <a:pt x="18025" y="113824"/>
                    <a:pt x="17561" y="113760"/>
                  </a:cubicBezTo>
                  <a:lnTo>
                    <a:pt x="18822" y="113153"/>
                  </a:lnTo>
                  <a:cubicBezTo>
                    <a:pt x="18965" y="113131"/>
                    <a:pt x="19108" y="113119"/>
                    <a:pt x="19248" y="113119"/>
                  </a:cubicBezTo>
                  <a:close/>
                  <a:moveTo>
                    <a:pt x="36690" y="21977"/>
                  </a:moveTo>
                  <a:cubicBezTo>
                    <a:pt x="36850" y="21977"/>
                    <a:pt x="37042" y="22013"/>
                    <a:pt x="37269" y="22085"/>
                  </a:cubicBezTo>
                  <a:cubicBezTo>
                    <a:pt x="57163" y="48331"/>
                    <a:pt x="81261" y="82517"/>
                    <a:pt x="101950" y="111472"/>
                  </a:cubicBezTo>
                  <a:lnTo>
                    <a:pt x="102417" y="111192"/>
                  </a:lnTo>
                  <a:lnTo>
                    <a:pt x="103164" y="114180"/>
                  </a:lnTo>
                  <a:lnTo>
                    <a:pt x="100923" y="112920"/>
                  </a:lnTo>
                  <a:lnTo>
                    <a:pt x="101063" y="112406"/>
                  </a:lnTo>
                  <a:cubicBezTo>
                    <a:pt x="74069" y="75698"/>
                    <a:pt x="51232" y="44642"/>
                    <a:pt x="36148" y="23299"/>
                  </a:cubicBezTo>
                  <a:cubicBezTo>
                    <a:pt x="35966" y="22425"/>
                    <a:pt x="36124" y="21977"/>
                    <a:pt x="36690" y="21977"/>
                  </a:cubicBezTo>
                  <a:close/>
                  <a:moveTo>
                    <a:pt x="57100" y="112478"/>
                  </a:moveTo>
                  <a:cubicBezTo>
                    <a:pt x="57155" y="112478"/>
                    <a:pt x="57210" y="112499"/>
                    <a:pt x="57257" y="112546"/>
                  </a:cubicBezTo>
                  <a:lnTo>
                    <a:pt x="58471" y="113573"/>
                  </a:lnTo>
                  <a:cubicBezTo>
                    <a:pt x="58740" y="113804"/>
                    <a:pt x="58440" y="114193"/>
                    <a:pt x="58195" y="114193"/>
                  </a:cubicBezTo>
                  <a:cubicBezTo>
                    <a:pt x="58142" y="114193"/>
                    <a:pt x="58092" y="114175"/>
                    <a:pt x="58051" y="114134"/>
                  </a:cubicBezTo>
                  <a:lnTo>
                    <a:pt x="56930" y="113060"/>
                  </a:lnTo>
                  <a:cubicBezTo>
                    <a:pt x="56669" y="112799"/>
                    <a:pt x="56884" y="112478"/>
                    <a:pt x="57100" y="112478"/>
                  </a:cubicBezTo>
                  <a:close/>
                  <a:moveTo>
                    <a:pt x="55826" y="112821"/>
                  </a:moveTo>
                  <a:cubicBezTo>
                    <a:pt x="55898" y="112821"/>
                    <a:pt x="55974" y="112850"/>
                    <a:pt x="56043" y="112920"/>
                  </a:cubicBezTo>
                  <a:lnTo>
                    <a:pt x="57490" y="114134"/>
                  </a:lnTo>
                  <a:cubicBezTo>
                    <a:pt x="57809" y="114453"/>
                    <a:pt x="57413" y="114874"/>
                    <a:pt x="57116" y="114874"/>
                  </a:cubicBezTo>
                  <a:cubicBezTo>
                    <a:pt x="57066" y="114874"/>
                    <a:pt x="57018" y="114862"/>
                    <a:pt x="56977" y="114834"/>
                  </a:cubicBezTo>
                  <a:lnTo>
                    <a:pt x="55622" y="113527"/>
                  </a:lnTo>
                  <a:cubicBezTo>
                    <a:pt x="55328" y="113232"/>
                    <a:pt x="55556" y="112821"/>
                    <a:pt x="55826" y="112821"/>
                  </a:cubicBezTo>
                  <a:close/>
                  <a:moveTo>
                    <a:pt x="105733" y="110818"/>
                  </a:moveTo>
                  <a:cubicBezTo>
                    <a:pt x="106667" y="111752"/>
                    <a:pt x="105172" y="112406"/>
                    <a:pt x="104846" y="113153"/>
                  </a:cubicBezTo>
                  <a:cubicBezTo>
                    <a:pt x="104612" y="113293"/>
                    <a:pt x="104519" y="113807"/>
                    <a:pt x="104519" y="115115"/>
                  </a:cubicBezTo>
                  <a:cubicBezTo>
                    <a:pt x="104098" y="114134"/>
                    <a:pt x="104005" y="113340"/>
                    <a:pt x="104192" y="112546"/>
                  </a:cubicBezTo>
                  <a:cubicBezTo>
                    <a:pt x="104752" y="111238"/>
                    <a:pt x="105313" y="110818"/>
                    <a:pt x="105733" y="110818"/>
                  </a:cubicBezTo>
                  <a:close/>
                  <a:moveTo>
                    <a:pt x="54878" y="113498"/>
                  </a:moveTo>
                  <a:cubicBezTo>
                    <a:pt x="54972" y="113498"/>
                    <a:pt x="55070" y="113535"/>
                    <a:pt x="55155" y="113620"/>
                  </a:cubicBezTo>
                  <a:lnTo>
                    <a:pt x="56837" y="115021"/>
                  </a:lnTo>
                  <a:cubicBezTo>
                    <a:pt x="57184" y="115330"/>
                    <a:pt x="56796" y="115896"/>
                    <a:pt x="56440" y="115896"/>
                  </a:cubicBezTo>
                  <a:cubicBezTo>
                    <a:pt x="56366" y="115896"/>
                    <a:pt x="56294" y="115871"/>
                    <a:pt x="56229" y="115815"/>
                  </a:cubicBezTo>
                  <a:lnTo>
                    <a:pt x="54642" y="114274"/>
                  </a:lnTo>
                  <a:cubicBezTo>
                    <a:pt x="54281" y="113914"/>
                    <a:pt x="54560" y="113498"/>
                    <a:pt x="54878" y="113498"/>
                  </a:cubicBezTo>
                  <a:close/>
                  <a:moveTo>
                    <a:pt x="103818" y="115208"/>
                  </a:moveTo>
                  <a:cubicBezTo>
                    <a:pt x="104052" y="115208"/>
                    <a:pt x="104238" y="115441"/>
                    <a:pt x="104238" y="115768"/>
                  </a:cubicBezTo>
                  <a:cubicBezTo>
                    <a:pt x="104238" y="116002"/>
                    <a:pt x="104052" y="116189"/>
                    <a:pt x="103818" y="116189"/>
                  </a:cubicBezTo>
                  <a:cubicBezTo>
                    <a:pt x="103491" y="116189"/>
                    <a:pt x="103258" y="116002"/>
                    <a:pt x="103258" y="115768"/>
                  </a:cubicBezTo>
                  <a:cubicBezTo>
                    <a:pt x="103258" y="115488"/>
                    <a:pt x="103491" y="115208"/>
                    <a:pt x="103818" y="115208"/>
                  </a:cubicBezTo>
                  <a:close/>
                  <a:moveTo>
                    <a:pt x="133403" y="112201"/>
                  </a:moveTo>
                  <a:cubicBezTo>
                    <a:pt x="133550" y="112201"/>
                    <a:pt x="133686" y="112318"/>
                    <a:pt x="133800" y="112546"/>
                  </a:cubicBezTo>
                  <a:lnTo>
                    <a:pt x="135575" y="114180"/>
                  </a:lnTo>
                  <a:cubicBezTo>
                    <a:pt x="135248" y="114554"/>
                    <a:pt x="134361" y="114554"/>
                    <a:pt x="133800" y="114741"/>
                  </a:cubicBezTo>
                  <a:lnTo>
                    <a:pt x="134361" y="115722"/>
                  </a:lnTo>
                  <a:lnTo>
                    <a:pt x="133800" y="116049"/>
                  </a:lnTo>
                  <a:lnTo>
                    <a:pt x="133567" y="116842"/>
                  </a:lnTo>
                  <a:cubicBezTo>
                    <a:pt x="132446" y="115955"/>
                    <a:pt x="131746" y="115068"/>
                    <a:pt x="132119" y="114180"/>
                  </a:cubicBezTo>
                  <a:lnTo>
                    <a:pt x="132913" y="112593"/>
                  </a:lnTo>
                  <a:cubicBezTo>
                    <a:pt x="133080" y="112330"/>
                    <a:pt x="133248" y="112201"/>
                    <a:pt x="133403" y="112201"/>
                  </a:cubicBezTo>
                  <a:close/>
                  <a:moveTo>
                    <a:pt x="53770" y="114776"/>
                  </a:moveTo>
                  <a:cubicBezTo>
                    <a:pt x="53848" y="114776"/>
                    <a:pt x="53923" y="114794"/>
                    <a:pt x="53988" y="114834"/>
                  </a:cubicBezTo>
                  <a:lnTo>
                    <a:pt x="55342" y="116142"/>
                  </a:lnTo>
                  <a:cubicBezTo>
                    <a:pt x="55645" y="116445"/>
                    <a:pt x="55089" y="116931"/>
                    <a:pt x="54768" y="116931"/>
                  </a:cubicBezTo>
                  <a:cubicBezTo>
                    <a:pt x="54693" y="116931"/>
                    <a:pt x="54630" y="116905"/>
                    <a:pt x="54595" y="116842"/>
                  </a:cubicBezTo>
                  <a:lnTo>
                    <a:pt x="53241" y="115488"/>
                  </a:lnTo>
                  <a:cubicBezTo>
                    <a:pt x="52971" y="115180"/>
                    <a:pt x="53401" y="114776"/>
                    <a:pt x="53770" y="114776"/>
                  </a:cubicBezTo>
                  <a:close/>
                  <a:moveTo>
                    <a:pt x="53115" y="116087"/>
                  </a:moveTo>
                  <a:cubicBezTo>
                    <a:pt x="53179" y="116087"/>
                    <a:pt x="53240" y="116104"/>
                    <a:pt x="53287" y="116142"/>
                  </a:cubicBezTo>
                  <a:lnTo>
                    <a:pt x="54175" y="117076"/>
                  </a:lnTo>
                  <a:cubicBezTo>
                    <a:pt x="54351" y="117253"/>
                    <a:pt x="54046" y="117483"/>
                    <a:pt x="53806" y="117483"/>
                  </a:cubicBezTo>
                  <a:cubicBezTo>
                    <a:pt x="53730" y="117483"/>
                    <a:pt x="53659" y="117460"/>
                    <a:pt x="53614" y="117403"/>
                  </a:cubicBezTo>
                  <a:lnTo>
                    <a:pt x="52820" y="116609"/>
                  </a:lnTo>
                  <a:cubicBezTo>
                    <a:pt x="52559" y="116348"/>
                    <a:pt x="52863" y="116087"/>
                    <a:pt x="53115" y="116087"/>
                  </a:cubicBezTo>
                  <a:close/>
                  <a:moveTo>
                    <a:pt x="52621" y="116881"/>
                  </a:moveTo>
                  <a:cubicBezTo>
                    <a:pt x="52661" y="116881"/>
                    <a:pt x="52698" y="116897"/>
                    <a:pt x="52727" y="116936"/>
                  </a:cubicBezTo>
                  <a:lnTo>
                    <a:pt x="53521" y="117683"/>
                  </a:lnTo>
                  <a:cubicBezTo>
                    <a:pt x="53676" y="117838"/>
                    <a:pt x="53412" y="118091"/>
                    <a:pt x="53238" y="118091"/>
                  </a:cubicBezTo>
                  <a:cubicBezTo>
                    <a:pt x="53202" y="118091"/>
                    <a:pt x="53171" y="118080"/>
                    <a:pt x="53147" y="118057"/>
                  </a:cubicBezTo>
                  <a:lnTo>
                    <a:pt x="52400" y="117309"/>
                  </a:lnTo>
                  <a:cubicBezTo>
                    <a:pt x="52289" y="117124"/>
                    <a:pt x="52471" y="116881"/>
                    <a:pt x="52621" y="116881"/>
                  </a:cubicBezTo>
                  <a:close/>
                  <a:moveTo>
                    <a:pt x="104650" y="116755"/>
                  </a:moveTo>
                  <a:cubicBezTo>
                    <a:pt x="104702" y="116755"/>
                    <a:pt x="104752" y="116768"/>
                    <a:pt x="104799" y="116796"/>
                  </a:cubicBezTo>
                  <a:cubicBezTo>
                    <a:pt x="105126" y="116889"/>
                    <a:pt x="105172" y="117263"/>
                    <a:pt x="104939" y="117590"/>
                  </a:cubicBezTo>
                  <a:cubicBezTo>
                    <a:pt x="104827" y="117889"/>
                    <a:pt x="104595" y="118098"/>
                    <a:pt x="104388" y="118098"/>
                  </a:cubicBezTo>
                  <a:cubicBezTo>
                    <a:pt x="104336" y="118098"/>
                    <a:pt x="104285" y="118085"/>
                    <a:pt x="104238" y="118057"/>
                  </a:cubicBezTo>
                  <a:cubicBezTo>
                    <a:pt x="103958" y="117963"/>
                    <a:pt x="103912" y="117590"/>
                    <a:pt x="104098" y="117263"/>
                  </a:cubicBezTo>
                  <a:cubicBezTo>
                    <a:pt x="104210" y="116964"/>
                    <a:pt x="104442" y="116755"/>
                    <a:pt x="104650" y="116755"/>
                  </a:cubicBezTo>
                  <a:close/>
                  <a:moveTo>
                    <a:pt x="51963" y="117366"/>
                  </a:moveTo>
                  <a:cubicBezTo>
                    <a:pt x="52008" y="117366"/>
                    <a:pt x="52048" y="117377"/>
                    <a:pt x="52073" y="117403"/>
                  </a:cubicBezTo>
                  <a:lnTo>
                    <a:pt x="52960" y="118244"/>
                  </a:lnTo>
                  <a:cubicBezTo>
                    <a:pt x="53155" y="118438"/>
                    <a:pt x="52798" y="118698"/>
                    <a:pt x="52539" y="118698"/>
                  </a:cubicBezTo>
                  <a:cubicBezTo>
                    <a:pt x="52487" y="118698"/>
                    <a:pt x="52439" y="118687"/>
                    <a:pt x="52400" y="118664"/>
                  </a:cubicBezTo>
                  <a:lnTo>
                    <a:pt x="51699" y="117870"/>
                  </a:lnTo>
                  <a:cubicBezTo>
                    <a:pt x="51432" y="117602"/>
                    <a:pt x="51759" y="117366"/>
                    <a:pt x="51963" y="117366"/>
                  </a:cubicBezTo>
                  <a:close/>
                  <a:moveTo>
                    <a:pt x="15997" y="117724"/>
                  </a:moveTo>
                  <a:cubicBezTo>
                    <a:pt x="16137" y="117724"/>
                    <a:pt x="16261" y="117755"/>
                    <a:pt x="16346" y="117823"/>
                  </a:cubicBezTo>
                  <a:cubicBezTo>
                    <a:pt x="16300" y="118197"/>
                    <a:pt x="15459" y="118570"/>
                    <a:pt x="14478" y="118804"/>
                  </a:cubicBezTo>
                  <a:lnTo>
                    <a:pt x="15226" y="117963"/>
                  </a:lnTo>
                  <a:cubicBezTo>
                    <a:pt x="15462" y="117816"/>
                    <a:pt x="15755" y="117724"/>
                    <a:pt x="15997" y="117724"/>
                  </a:cubicBezTo>
                  <a:close/>
                  <a:moveTo>
                    <a:pt x="77712" y="114788"/>
                  </a:moveTo>
                  <a:lnTo>
                    <a:pt x="77712" y="114788"/>
                  </a:lnTo>
                  <a:cubicBezTo>
                    <a:pt x="79627" y="115208"/>
                    <a:pt x="81588" y="116796"/>
                    <a:pt x="83550" y="118477"/>
                  </a:cubicBezTo>
                  <a:cubicBezTo>
                    <a:pt x="83742" y="118830"/>
                    <a:pt x="83714" y="119007"/>
                    <a:pt x="83541" y="119007"/>
                  </a:cubicBezTo>
                  <a:cubicBezTo>
                    <a:pt x="83463" y="119007"/>
                    <a:pt x="83354" y="118970"/>
                    <a:pt x="83223" y="118897"/>
                  </a:cubicBezTo>
                  <a:cubicBezTo>
                    <a:pt x="81915" y="118524"/>
                    <a:pt x="79954" y="116189"/>
                    <a:pt x="77712" y="114788"/>
                  </a:cubicBezTo>
                  <a:close/>
                  <a:moveTo>
                    <a:pt x="105595" y="118304"/>
                  </a:moveTo>
                  <a:cubicBezTo>
                    <a:pt x="105673" y="118304"/>
                    <a:pt x="105750" y="118314"/>
                    <a:pt x="105826" y="118337"/>
                  </a:cubicBezTo>
                  <a:cubicBezTo>
                    <a:pt x="106247" y="118524"/>
                    <a:pt x="106293" y="118851"/>
                    <a:pt x="105966" y="119318"/>
                  </a:cubicBezTo>
                  <a:cubicBezTo>
                    <a:pt x="105756" y="119654"/>
                    <a:pt x="105320" y="119838"/>
                    <a:pt x="104963" y="119838"/>
                  </a:cubicBezTo>
                  <a:cubicBezTo>
                    <a:pt x="104922" y="119838"/>
                    <a:pt x="104883" y="119836"/>
                    <a:pt x="104846" y="119831"/>
                  </a:cubicBezTo>
                  <a:cubicBezTo>
                    <a:pt x="104472" y="119691"/>
                    <a:pt x="104379" y="119224"/>
                    <a:pt x="104612" y="118851"/>
                  </a:cubicBezTo>
                  <a:cubicBezTo>
                    <a:pt x="104807" y="118577"/>
                    <a:pt x="105199" y="118304"/>
                    <a:pt x="105595" y="118304"/>
                  </a:cubicBezTo>
                  <a:close/>
                  <a:moveTo>
                    <a:pt x="84364" y="119468"/>
                  </a:moveTo>
                  <a:cubicBezTo>
                    <a:pt x="84501" y="119468"/>
                    <a:pt x="84724" y="119555"/>
                    <a:pt x="84997" y="119691"/>
                  </a:cubicBezTo>
                  <a:cubicBezTo>
                    <a:pt x="85371" y="119925"/>
                    <a:pt x="85558" y="120158"/>
                    <a:pt x="85464" y="120252"/>
                  </a:cubicBezTo>
                  <a:cubicBezTo>
                    <a:pt x="85429" y="120304"/>
                    <a:pt x="85368" y="120331"/>
                    <a:pt x="85286" y="120331"/>
                  </a:cubicBezTo>
                  <a:cubicBezTo>
                    <a:pt x="85148" y="120331"/>
                    <a:pt x="84951" y="120258"/>
                    <a:pt x="84717" y="120112"/>
                  </a:cubicBezTo>
                  <a:cubicBezTo>
                    <a:pt x="84390" y="119831"/>
                    <a:pt x="84157" y="119551"/>
                    <a:pt x="84250" y="119504"/>
                  </a:cubicBezTo>
                  <a:cubicBezTo>
                    <a:pt x="84275" y="119479"/>
                    <a:pt x="84314" y="119468"/>
                    <a:pt x="84364" y="119468"/>
                  </a:cubicBezTo>
                  <a:close/>
                  <a:moveTo>
                    <a:pt x="106426" y="119846"/>
                  </a:moveTo>
                  <a:cubicBezTo>
                    <a:pt x="106647" y="119846"/>
                    <a:pt x="106848" y="119919"/>
                    <a:pt x="106994" y="120065"/>
                  </a:cubicBezTo>
                  <a:cubicBezTo>
                    <a:pt x="107181" y="120392"/>
                    <a:pt x="107041" y="120672"/>
                    <a:pt x="106667" y="120859"/>
                  </a:cubicBezTo>
                  <a:cubicBezTo>
                    <a:pt x="106580" y="120902"/>
                    <a:pt x="106476" y="120923"/>
                    <a:pt x="106365" y="120923"/>
                  </a:cubicBezTo>
                  <a:cubicBezTo>
                    <a:pt x="106120" y="120923"/>
                    <a:pt x="105847" y="120819"/>
                    <a:pt x="105686" y="120625"/>
                  </a:cubicBezTo>
                  <a:cubicBezTo>
                    <a:pt x="105546" y="120392"/>
                    <a:pt x="105593" y="120065"/>
                    <a:pt x="106013" y="119925"/>
                  </a:cubicBezTo>
                  <a:cubicBezTo>
                    <a:pt x="106153" y="119872"/>
                    <a:pt x="106293" y="119846"/>
                    <a:pt x="106426" y="119846"/>
                  </a:cubicBezTo>
                  <a:close/>
                  <a:moveTo>
                    <a:pt x="15814" y="119725"/>
                  </a:moveTo>
                  <a:cubicBezTo>
                    <a:pt x="16008" y="119725"/>
                    <a:pt x="16190" y="119762"/>
                    <a:pt x="16346" y="119831"/>
                  </a:cubicBezTo>
                  <a:cubicBezTo>
                    <a:pt x="16253" y="120298"/>
                    <a:pt x="15132" y="120859"/>
                    <a:pt x="13825" y="121139"/>
                  </a:cubicBezTo>
                  <a:lnTo>
                    <a:pt x="14805" y="120065"/>
                  </a:lnTo>
                  <a:cubicBezTo>
                    <a:pt x="15128" y="119830"/>
                    <a:pt x="15487" y="119725"/>
                    <a:pt x="15814" y="119725"/>
                  </a:cubicBezTo>
                  <a:close/>
                  <a:moveTo>
                    <a:pt x="106964" y="112809"/>
                  </a:moveTo>
                  <a:cubicBezTo>
                    <a:pt x="107308" y="112809"/>
                    <a:pt x="107619" y="113170"/>
                    <a:pt x="108115" y="113387"/>
                  </a:cubicBezTo>
                  <a:lnTo>
                    <a:pt x="107227" y="113807"/>
                  </a:lnTo>
                  <a:lnTo>
                    <a:pt x="108208" y="114134"/>
                  </a:lnTo>
                  <a:lnTo>
                    <a:pt x="107321" y="114601"/>
                  </a:lnTo>
                  <a:lnTo>
                    <a:pt x="108955" y="115395"/>
                  </a:lnTo>
                  <a:lnTo>
                    <a:pt x="107928" y="115722"/>
                  </a:lnTo>
                  <a:lnTo>
                    <a:pt x="109282" y="116516"/>
                  </a:lnTo>
                  <a:lnTo>
                    <a:pt x="108068" y="116842"/>
                  </a:lnTo>
                  <a:cubicBezTo>
                    <a:pt x="109282" y="117216"/>
                    <a:pt x="110076" y="117496"/>
                    <a:pt x="109983" y="117917"/>
                  </a:cubicBezTo>
                  <a:lnTo>
                    <a:pt x="108675" y="118244"/>
                  </a:lnTo>
                  <a:cubicBezTo>
                    <a:pt x="109189" y="118477"/>
                    <a:pt x="110216" y="118524"/>
                    <a:pt x="110310" y="118991"/>
                  </a:cubicBezTo>
                  <a:cubicBezTo>
                    <a:pt x="110356" y="119178"/>
                    <a:pt x="110146" y="119213"/>
                    <a:pt x="109878" y="119213"/>
                  </a:cubicBezTo>
                  <a:cubicBezTo>
                    <a:pt x="109717" y="119213"/>
                    <a:pt x="109534" y="119200"/>
                    <a:pt x="109374" y="119200"/>
                  </a:cubicBezTo>
                  <a:cubicBezTo>
                    <a:pt x="109267" y="119200"/>
                    <a:pt x="109170" y="119206"/>
                    <a:pt x="109095" y="119224"/>
                  </a:cubicBezTo>
                  <a:lnTo>
                    <a:pt x="110216" y="119971"/>
                  </a:lnTo>
                  <a:lnTo>
                    <a:pt x="109189" y="119971"/>
                  </a:lnTo>
                  <a:lnTo>
                    <a:pt x="109983" y="120392"/>
                  </a:lnTo>
                  <a:cubicBezTo>
                    <a:pt x="109889" y="121046"/>
                    <a:pt x="109609" y="121419"/>
                    <a:pt x="109142" y="121513"/>
                  </a:cubicBezTo>
                  <a:cubicBezTo>
                    <a:pt x="107928" y="121373"/>
                    <a:pt x="108909" y="120625"/>
                    <a:pt x="108068" y="119551"/>
                  </a:cubicBezTo>
                  <a:cubicBezTo>
                    <a:pt x="105733" y="116375"/>
                    <a:pt x="105920" y="113807"/>
                    <a:pt x="106387" y="113153"/>
                  </a:cubicBezTo>
                  <a:cubicBezTo>
                    <a:pt x="106607" y="112902"/>
                    <a:pt x="106790" y="112809"/>
                    <a:pt x="106964" y="112809"/>
                  </a:cubicBezTo>
                  <a:close/>
                  <a:moveTo>
                    <a:pt x="15991" y="121095"/>
                  </a:moveTo>
                  <a:cubicBezTo>
                    <a:pt x="16246" y="121095"/>
                    <a:pt x="16487" y="121155"/>
                    <a:pt x="16673" y="121279"/>
                  </a:cubicBezTo>
                  <a:cubicBezTo>
                    <a:pt x="16533" y="121653"/>
                    <a:pt x="15226" y="122073"/>
                    <a:pt x="13871" y="122307"/>
                  </a:cubicBezTo>
                  <a:lnTo>
                    <a:pt x="15039" y="121373"/>
                  </a:lnTo>
                  <a:cubicBezTo>
                    <a:pt x="15325" y="121190"/>
                    <a:pt x="15670" y="121095"/>
                    <a:pt x="15991" y="121095"/>
                  </a:cubicBezTo>
                  <a:close/>
                  <a:moveTo>
                    <a:pt x="94571" y="119411"/>
                  </a:moveTo>
                  <a:lnTo>
                    <a:pt x="94571" y="119411"/>
                  </a:lnTo>
                  <a:cubicBezTo>
                    <a:pt x="95879" y="119925"/>
                    <a:pt x="96720" y="120859"/>
                    <a:pt x="97140" y="122166"/>
                  </a:cubicBezTo>
                  <a:cubicBezTo>
                    <a:pt x="97201" y="122687"/>
                    <a:pt x="97182" y="123007"/>
                    <a:pt x="97016" y="123007"/>
                  </a:cubicBezTo>
                  <a:cubicBezTo>
                    <a:pt x="96930" y="123007"/>
                    <a:pt x="96803" y="122920"/>
                    <a:pt x="96626" y="122727"/>
                  </a:cubicBezTo>
                  <a:cubicBezTo>
                    <a:pt x="96346" y="121606"/>
                    <a:pt x="95599" y="120438"/>
                    <a:pt x="94571" y="119411"/>
                  </a:cubicBezTo>
                  <a:close/>
                  <a:moveTo>
                    <a:pt x="16122" y="122235"/>
                  </a:moveTo>
                  <a:cubicBezTo>
                    <a:pt x="16366" y="122235"/>
                    <a:pt x="16599" y="122293"/>
                    <a:pt x="16813" y="122400"/>
                  </a:cubicBezTo>
                  <a:cubicBezTo>
                    <a:pt x="16580" y="122867"/>
                    <a:pt x="15459" y="123241"/>
                    <a:pt x="14151" y="123381"/>
                  </a:cubicBezTo>
                  <a:lnTo>
                    <a:pt x="15226" y="122493"/>
                  </a:lnTo>
                  <a:cubicBezTo>
                    <a:pt x="15529" y="122316"/>
                    <a:pt x="15833" y="122235"/>
                    <a:pt x="16122" y="122235"/>
                  </a:cubicBezTo>
                  <a:close/>
                  <a:moveTo>
                    <a:pt x="68979" y="122820"/>
                  </a:moveTo>
                  <a:cubicBezTo>
                    <a:pt x="69119" y="122820"/>
                    <a:pt x="69306" y="122820"/>
                    <a:pt x="69539" y="122914"/>
                  </a:cubicBezTo>
                  <a:lnTo>
                    <a:pt x="70146" y="123894"/>
                  </a:lnTo>
                  <a:cubicBezTo>
                    <a:pt x="69960" y="123848"/>
                    <a:pt x="69726" y="123754"/>
                    <a:pt x="69493" y="123708"/>
                  </a:cubicBezTo>
                  <a:lnTo>
                    <a:pt x="68979" y="122820"/>
                  </a:lnTo>
                  <a:close/>
                  <a:moveTo>
                    <a:pt x="65943" y="122540"/>
                  </a:moveTo>
                  <a:lnTo>
                    <a:pt x="65943" y="122540"/>
                  </a:lnTo>
                  <a:cubicBezTo>
                    <a:pt x="66644" y="122633"/>
                    <a:pt x="67298" y="122680"/>
                    <a:pt x="67998" y="122774"/>
                  </a:cubicBezTo>
                  <a:lnTo>
                    <a:pt x="68418" y="123521"/>
                  </a:lnTo>
                  <a:lnTo>
                    <a:pt x="68325" y="123427"/>
                  </a:lnTo>
                  <a:cubicBezTo>
                    <a:pt x="68323" y="123427"/>
                    <a:pt x="68322" y="123427"/>
                    <a:pt x="68320" y="123427"/>
                  </a:cubicBezTo>
                  <a:cubicBezTo>
                    <a:pt x="68213" y="123427"/>
                    <a:pt x="68562" y="124435"/>
                    <a:pt x="68481" y="124435"/>
                  </a:cubicBezTo>
                  <a:cubicBezTo>
                    <a:pt x="68438" y="124435"/>
                    <a:pt x="68274" y="124152"/>
                    <a:pt x="67858" y="123287"/>
                  </a:cubicBezTo>
                  <a:cubicBezTo>
                    <a:pt x="67718" y="122960"/>
                    <a:pt x="67251" y="123054"/>
                    <a:pt x="66831" y="122914"/>
                  </a:cubicBezTo>
                  <a:cubicBezTo>
                    <a:pt x="66504" y="122774"/>
                    <a:pt x="66644" y="122680"/>
                    <a:pt x="65943" y="122540"/>
                  </a:cubicBezTo>
                  <a:close/>
                  <a:moveTo>
                    <a:pt x="16116" y="123515"/>
                  </a:moveTo>
                  <a:cubicBezTo>
                    <a:pt x="16256" y="123515"/>
                    <a:pt x="16384" y="123546"/>
                    <a:pt x="16486" y="123614"/>
                  </a:cubicBezTo>
                  <a:cubicBezTo>
                    <a:pt x="16440" y="123941"/>
                    <a:pt x="15599" y="124315"/>
                    <a:pt x="14712" y="124502"/>
                  </a:cubicBezTo>
                  <a:lnTo>
                    <a:pt x="15366" y="123754"/>
                  </a:lnTo>
                  <a:cubicBezTo>
                    <a:pt x="15602" y="123607"/>
                    <a:pt x="15876" y="123515"/>
                    <a:pt x="16116" y="123515"/>
                  </a:cubicBezTo>
                  <a:close/>
                  <a:moveTo>
                    <a:pt x="94011" y="120532"/>
                  </a:moveTo>
                  <a:cubicBezTo>
                    <a:pt x="95412" y="120952"/>
                    <a:pt x="96486" y="122727"/>
                    <a:pt x="96486" y="124221"/>
                  </a:cubicBezTo>
                  <a:cubicBezTo>
                    <a:pt x="96486" y="124753"/>
                    <a:pt x="96319" y="125180"/>
                    <a:pt x="96138" y="125180"/>
                  </a:cubicBezTo>
                  <a:cubicBezTo>
                    <a:pt x="96049" y="125180"/>
                    <a:pt x="95956" y="125075"/>
                    <a:pt x="95879" y="124828"/>
                  </a:cubicBezTo>
                  <a:cubicBezTo>
                    <a:pt x="95599" y="123754"/>
                    <a:pt x="95038" y="121606"/>
                    <a:pt x="94011" y="120532"/>
                  </a:cubicBezTo>
                  <a:close/>
                  <a:moveTo>
                    <a:pt x="31138" y="79934"/>
                  </a:moveTo>
                  <a:cubicBezTo>
                    <a:pt x="32185" y="79934"/>
                    <a:pt x="33293" y="80091"/>
                    <a:pt x="34467" y="80415"/>
                  </a:cubicBezTo>
                  <a:cubicBezTo>
                    <a:pt x="31151" y="84105"/>
                    <a:pt x="28816" y="90690"/>
                    <a:pt x="29376" y="101991"/>
                  </a:cubicBezTo>
                  <a:cubicBezTo>
                    <a:pt x="29656" y="107315"/>
                    <a:pt x="30590" y="110584"/>
                    <a:pt x="27461" y="113760"/>
                  </a:cubicBezTo>
                  <a:cubicBezTo>
                    <a:pt x="24613" y="116749"/>
                    <a:pt x="22418" y="116329"/>
                    <a:pt x="21951" y="119738"/>
                  </a:cubicBezTo>
                  <a:cubicBezTo>
                    <a:pt x="21624" y="121980"/>
                    <a:pt x="21110" y="124081"/>
                    <a:pt x="20503" y="125436"/>
                  </a:cubicBezTo>
                  <a:cubicBezTo>
                    <a:pt x="18308" y="124221"/>
                    <a:pt x="18074" y="121653"/>
                    <a:pt x="19756" y="117636"/>
                  </a:cubicBezTo>
                  <a:cubicBezTo>
                    <a:pt x="24192" y="109417"/>
                    <a:pt x="23211" y="102318"/>
                    <a:pt x="17747" y="96060"/>
                  </a:cubicBezTo>
                  <a:cubicBezTo>
                    <a:pt x="20482" y="86005"/>
                    <a:pt x="24638" y="79934"/>
                    <a:pt x="31138" y="79934"/>
                  </a:cubicBezTo>
                  <a:close/>
                  <a:moveTo>
                    <a:pt x="93357" y="122633"/>
                  </a:moveTo>
                  <a:cubicBezTo>
                    <a:pt x="94665" y="123521"/>
                    <a:pt x="95178" y="123661"/>
                    <a:pt x="95786" y="125762"/>
                  </a:cubicBezTo>
                  <a:cubicBezTo>
                    <a:pt x="95878" y="126351"/>
                    <a:pt x="95807" y="126735"/>
                    <a:pt x="95625" y="126735"/>
                  </a:cubicBezTo>
                  <a:cubicBezTo>
                    <a:pt x="95533" y="126735"/>
                    <a:pt x="95413" y="126636"/>
                    <a:pt x="95272" y="126416"/>
                  </a:cubicBezTo>
                  <a:cubicBezTo>
                    <a:pt x="94478" y="125389"/>
                    <a:pt x="94291" y="123754"/>
                    <a:pt x="93357" y="122633"/>
                  </a:cubicBezTo>
                  <a:close/>
                  <a:moveTo>
                    <a:pt x="18355" y="126043"/>
                  </a:moveTo>
                  <a:cubicBezTo>
                    <a:pt x="17501" y="126653"/>
                    <a:pt x="16576" y="127050"/>
                    <a:pt x="16104" y="127050"/>
                  </a:cubicBezTo>
                  <a:cubicBezTo>
                    <a:pt x="16034" y="127050"/>
                    <a:pt x="15974" y="127042"/>
                    <a:pt x="15926" y="127023"/>
                  </a:cubicBezTo>
                  <a:cubicBezTo>
                    <a:pt x="16019" y="126556"/>
                    <a:pt x="16440" y="126183"/>
                    <a:pt x="17047" y="126043"/>
                  </a:cubicBezTo>
                  <a:close/>
                  <a:moveTo>
                    <a:pt x="93264" y="125622"/>
                  </a:moveTo>
                  <a:lnTo>
                    <a:pt x="93264" y="125622"/>
                  </a:lnTo>
                  <a:cubicBezTo>
                    <a:pt x="94244" y="126136"/>
                    <a:pt x="94665" y="126229"/>
                    <a:pt x="95225" y="127631"/>
                  </a:cubicBezTo>
                  <a:cubicBezTo>
                    <a:pt x="95320" y="127980"/>
                    <a:pt x="95308" y="128264"/>
                    <a:pt x="95173" y="128264"/>
                  </a:cubicBezTo>
                  <a:cubicBezTo>
                    <a:pt x="95109" y="128264"/>
                    <a:pt x="95018" y="128201"/>
                    <a:pt x="94898" y="128051"/>
                  </a:cubicBezTo>
                  <a:cubicBezTo>
                    <a:pt x="94338" y="127397"/>
                    <a:pt x="94011" y="126276"/>
                    <a:pt x="93264" y="125622"/>
                  </a:cubicBezTo>
                  <a:close/>
                  <a:moveTo>
                    <a:pt x="19102" y="126790"/>
                  </a:moveTo>
                  <a:lnTo>
                    <a:pt x="19102" y="126790"/>
                  </a:lnTo>
                  <a:cubicBezTo>
                    <a:pt x="17991" y="127772"/>
                    <a:pt x="16881" y="128442"/>
                    <a:pt x="16306" y="128442"/>
                  </a:cubicBezTo>
                  <a:cubicBezTo>
                    <a:pt x="16252" y="128442"/>
                    <a:pt x="16203" y="128436"/>
                    <a:pt x="16160" y="128424"/>
                  </a:cubicBezTo>
                  <a:cubicBezTo>
                    <a:pt x="16253" y="127957"/>
                    <a:pt x="16720" y="127304"/>
                    <a:pt x="17467" y="126977"/>
                  </a:cubicBezTo>
                  <a:lnTo>
                    <a:pt x="19102" y="126790"/>
                  </a:lnTo>
                  <a:close/>
                  <a:moveTo>
                    <a:pt x="17900" y="128759"/>
                  </a:moveTo>
                  <a:cubicBezTo>
                    <a:pt x="18133" y="128759"/>
                    <a:pt x="18349" y="128825"/>
                    <a:pt x="18448" y="128891"/>
                  </a:cubicBezTo>
                  <a:cubicBezTo>
                    <a:pt x="18407" y="129054"/>
                    <a:pt x="17874" y="129181"/>
                    <a:pt x="17244" y="129181"/>
                  </a:cubicBezTo>
                  <a:cubicBezTo>
                    <a:pt x="17149" y="129181"/>
                    <a:pt x="17052" y="129178"/>
                    <a:pt x="16954" y="129172"/>
                  </a:cubicBezTo>
                  <a:lnTo>
                    <a:pt x="17607" y="128798"/>
                  </a:lnTo>
                  <a:cubicBezTo>
                    <a:pt x="17703" y="128771"/>
                    <a:pt x="17803" y="128759"/>
                    <a:pt x="17900" y="128759"/>
                  </a:cubicBezTo>
                  <a:close/>
                  <a:moveTo>
                    <a:pt x="93620" y="128133"/>
                  </a:moveTo>
                  <a:cubicBezTo>
                    <a:pt x="93707" y="128133"/>
                    <a:pt x="93847" y="128214"/>
                    <a:pt x="94011" y="128378"/>
                  </a:cubicBezTo>
                  <a:cubicBezTo>
                    <a:pt x="94665" y="129265"/>
                    <a:pt x="94478" y="129499"/>
                    <a:pt x="94478" y="130199"/>
                  </a:cubicBezTo>
                  <a:cubicBezTo>
                    <a:pt x="94338" y="129592"/>
                    <a:pt x="93684" y="128985"/>
                    <a:pt x="93544" y="128378"/>
                  </a:cubicBezTo>
                  <a:cubicBezTo>
                    <a:pt x="93497" y="128214"/>
                    <a:pt x="93532" y="128133"/>
                    <a:pt x="93620" y="128133"/>
                  </a:cubicBezTo>
                  <a:close/>
                  <a:moveTo>
                    <a:pt x="49958" y="113556"/>
                  </a:moveTo>
                  <a:cubicBezTo>
                    <a:pt x="50568" y="113556"/>
                    <a:pt x="50333" y="114625"/>
                    <a:pt x="49224" y="116749"/>
                  </a:cubicBezTo>
                  <a:lnTo>
                    <a:pt x="46656" y="119691"/>
                  </a:lnTo>
                  <a:cubicBezTo>
                    <a:pt x="45301" y="121232"/>
                    <a:pt x="45021" y="122820"/>
                    <a:pt x="46889" y="124315"/>
                  </a:cubicBezTo>
                  <a:cubicBezTo>
                    <a:pt x="49458" y="125576"/>
                    <a:pt x="50532" y="126790"/>
                    <a:pt x="50112" y="127864"/>
                  </a:cubicBezTo>
                  <a:cubicBezTo>
                    <a:pt x="49252" y="127616"/>
                    <a:pt x="48411" y="127487"/>
                    <a:pt x="47593" y="127487"/>
                  </a:cubicBezTo>
                  <a:cubicBezTo>
                    <a:pt x="45790" y="127487"/>
                    <a:pt x="44103" y="128117"/>
                    <a:pt x="42593" y="129499"/>
                  </a:cubicBezTo>
                  <a:cubicBezTo>
                    <a:pt x="42101" y="129369"/>
                    <a:pt x="41583" y="129297"/>
                    <a:pt x="41023" y="129297"/>
                  </a:cubicBezTo>
                  <a:cubicBezTo>
                    <a:pt x="39773" y="129297"/>
                    <a:pt x="38313" y="129655"/>
                    <a:pt x="36475" y="130526"/>
                  </a:cubicBezTo>
                  <a:cubicBezTo>
                    <a:pt x="35710" y="130130"/>
                    <a:pt x="34886" y="129928"/>
                    <a:pt x="33993" y="129928"/>
                  </a:cubicBezTo>
                  <a:cubicBezTo>
                    <a:pt x="33305" y="129928"/>
                    <a:pt x="32577" y="130049"/>
                    <a:pt x="31805" y="130293"/>
                  </a:cubicBezTo>
                  <a:cubicBezTo>
                    <a:pt x="31460" y="129465"/>
                    <a:pt x="30658" y="129071"/>
                    <a:pt x="29398" y="129071"/>
                  </a:cubicBezTo>
                  <a:cubicBezTo>
                    <a:pt x="28950" y="129071"/>
                    <a:pt x="28445" y="129120"/>
                    <a:pt x="27882" y="129218"/>
                  </a:cubicBezTo>
                  <a:cubicBezTo>
                    <a:pt x="27275" y="128565"/>
                    <a:pt x="26294" y="128098"/>
                    <a:pt x="24986" y="127817"/>
                  </a:cubicBezTo>
                  <a:cubicBezTo>
                    <a:pt x="26200" y="123287"/>
                    <a:pt x="29002" y="120906"/>
                    <a:pt x="33626" y="120158"/>
                  </a:cubicBezTo>
                  <a:cubicBezTo>
                    <a:pt x="38063" y="119411"/>
                    <a:pt x="42966" y="116936"/>
                    <a:pt x="48337" y="114414"/>
                  </a:cubicBezTo>
                  <a:cubicBezTo>
                    <a:pt x="49101" y="113841"/>
                    <a:pt x="49642" y="113556"/>
                    <a:pt x="49958" y="113556"/>
                  </a:cubicBezTo>
                  <a:close/>
                  <a:moveTo>
                    <a:pt x="68954" y="129260"/>
                  </a:moveTo>
                  <a:cubicBezTo>
                    <a:pt x="69052" y="129260"/>
                    <a:pt x="69219" y="129526"/>
                    <a:pt x="69306" y="129872"/>
                  </a:cubicBezTo>
                  <a:cubicBezTo>
                    <a:pt x="69446" y="130293"/>
                    <a:pt x="69493" y="130526"/>
                    <a:pt x="69446" y="130619"/>
                  </a:cubicBezTo>
                  <a:cubicBezTo>
                    <a:pt x="69306" y="130619"/>
                    <a:pt x="69166" y="130433"/>
                    <a:pt x="69026" y="130059"/>
                  </a:cubicBezTo>
                  <a:cubicBezTo>
                    <a:pt x="68885" y="129592"/>
                    <a:pt x="68792" y="129265"/>
                    <a:pt x="68932" y="129265"/>
                  </a:cubicBezTo>
                  <a:cubicBezTo>
                    <a:pt x="68939" y="129262"/>
                    <a:pt x="68946" y="129260"/>
                    <a:pt x="68954" y="129260"/>
                  </a:cubicBezTo>
                  <a:close/>
                  <a:moveTo>
                    <a:pt x="71594" y="128611"/>
                  </a:moveTo>
                  <a:cubicBezTo>
                    <a:pt x="71641" y="128611"/>
                    <a:pt x="71921" y="128985"/>
                    <a:pt x="72155" y="129592"/>
                  </a:cubicBezTo>
                  <a:cubicBezTo>
                    <a:pt x="72295" y="130106"/>
                    <a:pt x="72388" y="130619"/>
                    <a:pt x="72248" y="130619"/>
                  </a:cubicBezTo>
                  <a:cubicBezTo>
                    <a:pt x="72234" y="130629"/>
                    <a:pt x="72218" y="130634"/>
                    <a:pt x="72202" y="130634"/>
                  </a:cubicBezTo>
                  <a:cubicBezTo>
                    <a:pt x="72060" y="130634"/>
                    <a:pt x="71850" y="130277"/>
                    <a:pt x="71641" y="129732"/>
                  </a:cubicBezTo>
                  <a:cubicBezTo>
                    <a:pt x="71547" y="129172"/>
                    <a:pt x="71454" y="128705"/>
                    <a:pt x="71594" y="128611"/>
                  </a:cubicBezTo>
                  <a:close/>
                  <a:moveTo>
                    <a:pt x="67765" y="129312"/>
                  </a:moveTo>
                  <a:cubicBezTo>
                    <a:pt x="67905" y="129405"/>
                    <a:pt x="68092" y="129779"/>
                    <a:pt x="68185" y="130199"/>
                  </a:cubicBezTo>
                  <a:cubicBezTo>
                    <a:pt x="68270" y="130498"/>
                    <a:pt x="68239" y="130719"/>
                    <a:pt x="68090" y="130719"/>
                  </a:cubicBezTo>
                  <a:cubicBezTo>
                    <a:pt x="68076" y="130719"/>
                    <a:pt x="68061" y="130717"/>
                    <a:pt x="68045" y="130713"/>
                  </a:cubicBezTo>
                  <a:cubicBezTo>
                    <a:pt x="67951" y="130619"/>
                    <a:pt x="67718" y="130386"/>
                    <a:pt x="67625" y="129966"/>
                  </a:cubicBezTo>
                  <a:cubicBezTo>
                    <a:pt x="67531" y="129592"/>
                    <a:pt x="67625" y="129312"/>
                    <a:pt x="67765" y="129312"/>
                  </a:cubicBezTo>
                  <a:close/>
                  <a:moveTo>
                    <a:pt x="70287" y="129078"/>
                  </a:moveTo>
                  <a:cubicBezTo>
                    <a:pt x="70427" y="129078"/>
                    <a:pt x="70707" y="129499"/>
                    <a:pt x="70800" y="130059"/>
                  </a:cubicBezTo>
                  <a:cubicBezTo>
                    <a:pt x="70894" y="130479"/>
                    <a:pt x="70940" y="130713"/>
                    <a:pt x="70567" y="130713"/>
                  </a:cubicBezTo>
                  <a:cubicBezTo>
                    <a:pt x="70526" y="130726"/>
                    <a:pt x="70494" y="130733"/>
                    <a:pt x="70467" y="130733"/>
                  </a:cubicBezTo>
                  <a:cubicBezTo>
                    <a:pt x="70310" y="130733"/>
                    <a:pt x="70366" y="130499"/>
                    <a:pt x="70287" y="130059"/>
                  </a:cubicBezTo>
                  <a:cubicBezTo>
                    <a:pt x="70193" y="129592"/>
                    <a:pt x="70193" y="129078"/>
                    <a:pt x="70287" y="129078"/>
                  </a:cubicBezTo>
                  <a:close/>
                  <a:moveTo>
                    <a:pt x="72954" y="128601"/>
                  </a:moveTo>
                  <a:cubicBezTo>
                    <a:pt x="73169" y="128601"/>
                    <a:pt x="73379" y="129123"/>
                    <a:pt x="73509" y="129685"/>
                  </a:cubicBezTo>
                  <a:cubicBezTo>
                    <a:pt x="73696" y="130339"/>
                    <a:pt x="73602" y="130853"/>
                    <a:pt x="73462" y="130946"/>
                  </a:cubicBezTo>
                  <a:cubicBezTo>
                    <a:pt x="73322" y="130946"/>
                    <a:pt x="72995" y="130433"/>
                    <a:pt x="72902" y="129826"/>
                  </a:cubicBezTo>
                  <a:cubicBezTo>
                    <a:pt x="72808" y="129172"/>
                    <a:pt x="72808" y="128611"/>
                    <a:pt x="72902" y="128611"/>
                  </a:cubicBezTo>
                  <a:cubicBezTo>
                    <a:pt x="72919" y="128604"/>
                    <a:pt x="72936" y="128601"/>
                    <a:pt x="72954" y="128601"/>
                  </a:cubicBezTo>
                  <a:close/>
                  <a:moveTo>
                    <a:pt x="75429" y="128508"/>
                  </a:moveTo>
                  <a:cubicBezTo>
                    <a:pt x="75645" y="128508"/>
                    <a:pt x="75861" y="129033"/>
                    <a:pt x="76078" y="129639"/>
                  </a:cubicBezTo>
                  <a:cubicBezTo>
                    <a:pt x="76264" y="130339"/>
                    <a:pt x="76264" y="130946"/>
                    <a:pt x="76078" y="130946"/>
                  </a:cubicBezTo>
                  <a:cubicBezTo>
                    <a:pt x="76067" y="130953"/>
                    <a:pt x="76056" y="130957"/>
                    <a:pt x="76044" y="130957"/>
                  </a:cubicBezTo>
                  <a:cubicBezTo>
                    <a:pt x="75890" y="130957"/>
                    <a:pt x="75600" y="130431"/>
                    <a:pt x="75470" y="129826"/>
                  </a:cubicBezTo>
                  <a:cubicBezTo>
                    <a:pt x="75330" y="129172"/>
                    <a:pt x="75237" y="128518"/>
                    <a:pt x="75377" y="128518"/>
                  </a:cubicBezTo>
                  <a:cubicBezTo>
                    <a:pt x="75394" y="128511"/>
                    <a:pt x="75411" y="128508"/>
                    <a:pt x="75429" y="128508"/>
                  </a:cubicBezTo>
                  <a:close/>
                  <a:moveTo>
                    <a:pt x="82709" y="127771"/>
                  </a:moveTo>
                  <a:cubicBezTo>
                    <a:pt x="82943" y="127771"/>
                    <a:pt x="82943" y="128518"/>
                    <a:pt x="82803" y="129405"/>
                  </a:cubicBezTo>
                  <a:cubicBezTo>
                    <a:pt x="82662" y="130339"/>
                    <a:pt x="82429" y="130993"/>
                    <a:pt x="82195" y="130993"/>
                  </a:cubicBezTo>
                  <a:cubicBezTo>
                    <a:pt x="82055" y="130993"/>
                    <a:pt x="81962" y="130293"/>
                    <a:pt x="82149" y="129312"/>
                  </a:cubicBezTo>
                  <a:cubicBezTo>
                    <a:pt x="82289" y="128424"/>
                    <a:pt x="82569" y="127771"/>
                    <a:pt x="82709" y="127771"/>
                  </a:cubicBezTo>
                  <a:close/>
                  <a:moveTo>
                    <a:pt x="74470" y="128837"/>
                  </a:moveTo>
                  <a:cubicBezTo>
                    <a:pt x="74636" y="128837"/>
                    <a:pt x="75055" y="129534"/>
                    <a:pt x="75143" y="130106"/>
                  </a:cubicBezTo>
                  <a:cubicBezTo>
                    <a:pt x="75237" y="130713"/>
                    <a:pt x="75330" y="130993"/>
                    <a:pt x="74910" y="131086"/>
                  </a:cubicBezTo>
                  <a:cubicBezTo>
                    <a:pt x="74847" y="131097"/>
                    <a:pt x="74793" y="131102"/>
                    <a:pt x="74748" y="131102"/>
                  </a:cubicBezTo>
                  <a:cubicBezTo>
                    <a:pt x="74387" y="131102"/>
                    <a:pt x="74515" y="130779"/>
                    <a:pt x="74350" y="130199"/>
                  </a:cubicBezTo>
                  <a:cubicBezTo>
                    <a:pt x="74256" y="129592"/>
                    <a:pt x="74256" y="128845"/>
                    <a:pt x="74443" y="128845"/>
                  </a:cubicBezTo>
                  <a:cubicBezTo>
                    <a:pt x="74451" y="128839"/>
                    <a:pt x="74460" y="128837"/>
                    <a:pt x="74470" y="128837"/>
                  </a:cubicBezTo>
                  <a:close/>
                  <a:moveTo>
                    <a:pt x="84141" y="126925"/>
                  </a:moveTo>
                  <a:cubicBezTo>
                    <a:pt x="84146" y="126925"/>
                    <a:pt x="84151" y="126926"/>
                    <a:pt x="84157" y="126930"/>
                  </a:cubicBezTo>
                  <a:cubicBezTo>
                    <a:pt x="84390" y="126930"/>
                    <a:pt x="84764" y="128051"/>
                    <a:pt x="84624" y="129172"/>
                  </a:cubicBezTo>
                  <a:cubicBezTo>
                    <a:pt x="84396" y="130264"/>
                    <a:pt x="84080" y="131135"/>
                    <a:pt x="83848" y="131135"/>
                  </a:cubicBezTo>
                  <a:cubicBezTo>
                    <a:pt x="83842" y="131135"/>
                    <a:pt x="83836" y="131134"/>
                    <a:pt x="83830" y="131133"/>
                  </a:cubicBezTo>
                  <a:cubicBezTo>
                    <a:pt x="83643" y="130993"/>
                    <a:pt x="83783" y="130106"/>
                    <a:pt x="83923" y="129078"/>
                  </a:cubicBezTo>
                  <a:cubicBezTo>
                    <a:pt x="84058" y="128001"/>
                    <a:pt x="84020" y="126925"/>
                    <a:pt x="84141" y="126925"/>
                  </a:cubicBezTo>
                  <a:close/>
                  <a:moveTo>
                    <a:pt x="77012" y="128098"/>
                  </a:moveTo>
                  <a:cubicBezTo>
                    <a:pt x="77152" y="128098"/>
                    <a:pt x="77385" y="128798"/>
                    <a:pt x="77385" y="129639"/>
                  </a:cubicBezTo>
                  <a:cubicBezTo>
                    <a:pt x="77385" y="130479"/>
                    <a:pt x="77245" y="131180"/>
                    <a:pt x="77012" y="131180"/>
                  </a:cubicBezTo>
                  <a:cubicBezTo>
                    <a:pt x="76871" y="131180"/>
                    <a:pt x="76638" y="130479"/>
                    <a:pt x="76638" y="129639"/>
                  </a:cubicBezTo>
                  <a:cubicBezTo>
                    <a:pt x="76638" y="128845"/>
                    <a:pt x="76778" y="128098"/>
                    <a:pt x="77012" y="128098"/>
                  </a:cubicBezTo>
                  <a:close/>
                  <a:moveTo>
                    <a:pt x="78272" y="128565"/>
                  </a:moveTo>
                  <a:cubicBezTo>
                    <a:pt x="78413" y="128565"/>
                    <a:pt x="78599" y="129218"/>
                    <a:pt x="78599" y="129872"/>
                  </a:cubicBezTo>
                  <a:cubicBezTo>
                    <a:pt x="78599" y="130619"/>
                    <a:pt x="78459" y="131180"/>
                    <a:pt x="78272" y="131180"/>
                  </a:cubicBezTo>
                  <a:cubicBezTo>
                    <a:pt x="78039" y="131180"/>
                    <a:pt x="77946" y="130619"/>
                    <a:pt x="77946" y="129872"/>
                  </a:cubicBezTo>
                  <a:cubicBezTo>
                    <a:pt x="77946" y="129218"/>
                    <a:pt x="78039" y="128565"/>
                    <a:pt x="78272" y="128565"/>
                  </a:cubicBezTo>
                  <a:close/>
                  <a:moveTo>
                    <a:pt x="80934" y="127864"/>
                  </a:moveTo>
                  <a:cubicBezTo>
                    <a:pt x="81168" y="127957"/>
                    <a:pt x="81261" y="128611"/>
                    <a:pt x="81168" y="129592"/>
                  </a:cubicBezTo>
                  <a:cubicBezTo>
                    <a:pt x="81028" y="130433"/>
                    <a:pt x="80841" y="131180"/>
                    <a:pt x="80608" y="131180"/>
                  </a:cubicBezTo>
                  <a:cubicBezTo>
                    <a:pt x="80467" y="131180"/>
                    <a:pt x="80374" y="130433"/>
                    <a:pt x="80467" y="129499"/>
                  </a:cubicBezTo>
                  <a:cubicBezTo>
                    <a:pt x="80561" y="128611"/>
                    <a:pt x="80701" y="127864"/>
                    <a:pt x="80934" y="127864"/>
                  </a:cubicBezTo>
                  <a:close/>
                  <a:moveTo>
                    <a:pt x="79580" y="128191"/>
                  </a:moveTo>
                  <a:cubicBezTo>
                    <a:pt x="79720" y="128191"/>
                    <a:pt x="79907" y="128891"/>
                    <a:pt x="79907" y="129732"/>
                  </a:cubicBezTo>
                  <a:cubicBezTo>
                    <a:pt x="79907" y="130526"/>
                    <a:pt x="79767" y="131273"/>
                    <a:pt x="79580" y="131273"/>
                  </a:cubicBezTo>
                  <a:cubicBezTo>
                    <a:pt x="79393" y="131273"/>
                    <a:pt x="79253" y="130526"/>
                    <a:pt x="79253" y="129732"/>
                  </a:cubicBezTo>
                  <a:cubicBezTo>
                    <a:pt x="79253" y="128938"/>
                    <a:pt x="79393" y="128191"/>
                    <a:pt x="79580" y="128191"/>
                  </a:cubicBezTo>
                  <a:close/>
                  <a:moveTo>
                    <a:pt x="112271" y="118290"/>
                  </a:moveTo>
                  <a:cubicBezTo>
                    <a:pt x="112832" y="118290"/>
                    <a:pt x="113065" y="118524"/>
                    <a:pt x="112925" y="118851"/>
                  </a:cubicBezTo>
                  <a:lnTo>
                    <a:pt x="112551" y="119178"/>
                  </a:lnTo>
                  <a:cubicBezTo>
                    <a:pt x="113252" y="119411"/>
                    <a:pt x="113719" y="119645"/>
                    <a:pt x="113906" y="119971"/>
                  </a:cubicBezTo>
                  <a:cubicBezTo>
                    <a:pt x="113579" y="119971"/>
                    <a:pt x="113299" y="120065"/>
                    <a:pt x="113252" y="120345"/>
                  </a:cubicBezTo>
                  <a:cubicBezTo>
                    <a:pt x="113321" y="120332"/>
                    <a:pt x="113387" y="120326"/>
                    <a:pt x="113449" y="120326"/>
                  </a:cubicBezTo>
                  <a:cubicBezTo>
                    <a:pt x="114420" y="120326"/>
                    <a:pt x="114413" y="121829"/>
                    <a:pt x="113581" y="121829"/>
                  </a:cubicBezTo>
                  <a:cubicBezTo>
                    <a:pt x="113509" y="121829"/>
                    <a:pt x="113430" y="121818"/>
                    <a:pt x="113345" y="121793"/>
                  </a:cubicBezTo>
                  <a:cubicBezTo>
                    <a:pt x="113190" y="121747"/>
                    <a:pt x="113053" y="121723"/>
                    <a:pt x="112934" y="121723"/>
                  </a:cubicBezTo>
                  <a:cubicBezTo>
                    <a:pt x="112448" y="121723"/>
                    <a:pt x="112288" y="122133"/>
                    <a:pt x="112551" y="123147"/>
                  </a:cubicBezTo>
                  <a:cubicBezTo>
                    <a:pt x="112732" y="123973"/>
                    <a:pt x="113126" y="124456"/>
                    <a:pt x="113427" y="124456"/>
                  </a:cubicBezTo>
                  <a:cubicBezTo>
                    <a:pt x="113671" y="124456"/>
                    <a:pt x="113854" y="124138"/>
                    <a:pt x="113812" y="123427"/>
                  </a:cubicBezTo>
                  <a:cubicBezTo>
                    <a:pt x="113772" y="123106"/>
                    <a:pt x="114216" y="122897"/>
                    <a:pt x="114761" y="122897"/>
                  </a:cubicBezTo>
                  <a:cubicBezTo>
                    <a:pt x="115483" y="122897"/>
                    <a:pt x="116381" y="123263"/>
                    <a:pt x="116568" y="124221"/>
                  </a:cubicBezTo>
                  <a:lnTo>
                    <a:pt x="115587" y="123801"/>
                  </a:lnTo>
                  <a:lnTo>
                    <a:pt x="115587" y="123801"/>
                  </a:lnTo>
                  <a:cubicBezTo>
                    <a:pt x="115820" y="125015"/>
                    <a:pt x="116801" y="124455"/>
                    <a:pt x="116941" y="125576"/>
                  </a:cubicBezTo>
                  <a:lnTo>
                    <a:pt x="116147" y="125669"/>
                  </a:lnTo>
                  <a:cubicBezTo>
                    <a:pt x="117128" y="126323"/>
                    <a:pt x="117875" y="127164"/>
                    <a:pt x="118249" y="128098"/>
                  </a:cubicBezTo>
                  <a:cubicBezTo>
                    <a:pt x="117175" y="128004"/>
                    <a:pt x="117128" y="126837"/>
                    <a:pt x="116147" y="126837"/>
                  </a:cubicBezTo>
                  <a:cubicBezTo>
                    <a:pt x="117362" y="128565"/>
                    <a:pt x="118903" y="128144"/>
                    <a:pt x="119697" y="129919"/>
                  </a:cubicBezTo>
                  <a:cubicBezTo>
                    <a:pt x="118576" y="129826"/>
                    <a:pt x="117315" y="129032"/>
                    <a:pt x="115914" y="127677"/>
                  </a:cubicBezTo>
                  <a:lnTo>
                    <a:pt x="115914" y="127677"/>
                  </a:lnTo>
                  <a:cubicBezTo>
                    <a:pt x="117221" y="129452"/>
                    <a:pt x="118015" y="130993"/>
                    <a:pt x="117688" y="131740"/>
                  </a:cubicBezTo>
                  <a:cubicBezTo>
                    <a:pt x="115820" y="130900"/>
                    <a:pt x="115447" y="128098"/>
                    <a:pt x="114700" y="127304"/>
                  </a:cubicBezTo>
                  <a:lnTo>
                    <a:pt x="114700" y="127304"/>
                  </a:lnTo>
                  <a:cubicBezTo>
                    <a:pt x="114700" y="128751"/>
                    <a:pt x="115774" y="129592"/>
                    <a:pt x="115353" y="131180"/>
                  </a:cubicBezTo>
                  <a:cubicBezTo>
                    <a:pt x="114606" y="130293"/>
                    <a:pt x="114233" y="128845"/>
                    <a:pt x="114233" y="126603"/>
                  </a:cubicBezTo>
                  <a:lnTo>
                    <a:pt x="114233" y="126603"/>
                  </a:lnTo>
                  <a:cubicBezTo>
                    <a:pt x="114312" y="126618"/>
                    <a:pt x="114386" y="126625"/>
                    <a:pt x="114456" y="126625"/>
                  </a:cubicBezTo>
                  <a:cubicBezTo>
                    <a:pt x="115045" y="126625"/>
                    <a:pt x="115307" y="126091"/>
                    <a:pt x="115307" y="124922"/>
                  </a:cubicBezTo>
                  <a:cubicBezTo>
                    <a:pt x="115238" y="124257"/>
                    <a:pt x="115045" y="123941"/>
                    <a:pt x="114883" y="123941"/>
                  </a:cubicBezTo>
                  <a:cubicBezTo>
                    <a:pt x="114716" y="123941"/>
                    <a:pt x="114582" y="124280"/>
                    <a:pt x="114653" y="124922"/>
                  </a:cubicBezTo>
                  <a:cubicBezTo>
                    <a:pt x="114653" y="125458"/>
                    <a:pt x="114443" y="125799"/>
                    <a:pt x="113925" y="125799"/>
                  </a:cubicBezTo>
                  <a:cubicBezTo>
                    <a:pt x="113495" y="125799"/>
                    <a:pt x="112854" y="125565"/>
                    <a:pt x="111944" y="125015"/>
                  </a:cubicBezTo>
                  <a:lnTo>
                    <a:pt x="111944" y="125015"/>
                  </a:lnTo>
                  <a:cubicBezTo>
                    <a:pt x="111617" y="125342"/>
                    <a:pt x="112084" y="125669"/>
                    <a:pt x="113252" y="126370"/>
                  </a:cubicBezTo>
                  <a:lnTo>
                    <a:pt x="113158" y="127490"/>
                  </a:lnTo>
                  <a:lnTo>
                    <a:pt x="113719" y="126510"/>
                  </a:lnTo>
                  <a:lnTo>
                    <a:pt x="113952" y="129639"/>
                  </a:lnTo>
                  <a:cubicBezTo>
                    <a:pt x="113909" y="130007"/>
                    <a:pt x="113845" y="130185"/>
                    <a:pt x="113766" y="130185"/>
                  </a:cubicBezTo>
                  <a:cubicBezTo>
                    <a:pt x="113675" y="130185"/>
                    <a:pt x="113564" y="129949"/>
                    <a:pt x="113439" y="129499"/>
                  </a:cubicBezTo>
                  <a:lnTo>
                    <a:pt x="113205" y="127957"/>
                  </a:lnTo>
                  <a:cubicBezTo>
                    <a:pt x="113205" y="128992"/>
                    <a:pt x="113086" y="129509"/>
                    <a:pt x="112737" y="129509"/>
                  </a:cubicBezTo>
                  <a:cubicBezTo>
                    <a:pt x="112708" y="129509"/>
                    <a:pt x="112677" y="129506"/>
                    <a:pt x="112645" y="129499"/>
                  </a:cubicBezTo>
                  <a:lnTo>
                    <a:pt x="112365" y="126556"/>
                  </a:lnTo>
                  <a:lnTo>
                    <a:pt x="111477" y="127584"/>
                  </a:lnTo>
                  <a:lnTo>
                    <a:pt x="111290" y="125903"/>
                  </a:lnTo>
                  <a:lnTo>
                    <a:pt x="110496" y="126510"/>
                  </a:lnTo>
                  <a:lnTo>
                    <a:pt x="110496" y="124502"/>
                  </a:lnTo>
                  <a:cubicBezTo>
                    <a:pt x="110350" y="124595"/>
                    <a:pt x="110196" y="124642"/>
                    <a:pt x="110037" y="124642"/>
                  </a:cubicBezTo>
                  <a:cubicBezTo>
                    <a:pt x="109637" y="124642"/>
                    <a:pt x="109203" y="124342"/>
                    <a:pt x="108769" y="123708"/>
                  </a:cubicBezTo>
                  <a:lnTo>
                    <a:pt x="108769" y="123708"/>
                  </a:lnTo>
                  <a:cubicBezTo>
                    <a:pt x="109042" y="123784"/>
                    <a:pt x="109282" y="123820"/>
                    <a:pt x="109502" y="123820"/>
                  </a:cubicBezTo>
                  <a:cubicBezTo>
                    <a:pt x="109959" y="123820"/>
                    <a:pt x="110336" y="123664"/>
                    <a:pt x="110777" y="123381"/>
                  </a:cubicBezTo>
                  <a:cubicBezTo>
                    <a:pt x="110450" y="121886"/>
                    <a:pt x="111150" y="121092"/>
                    <a:pt x="112411" y="120952"/>
                  </a:cubicBezTo>
                  <a:cubicBezTo>
                    <a:pt x="112505" y="120765"/>
                    <a:pt x="112505" y="120345"/>
                    <a:pt x="112178" y="120298"/>
                  </a:cubicBezTo>
                  <a:cubicBezTo>
                    <a:pt x="111804" y="120205"/>
                    <a:pt x="111571" y="120205"/>
                    <a:pt x="111337" y="119831"/>
                  </a:cubicBezTo>
                  <a:cubicBezTo>
                    <a:pt x="111057" y="118944"/>
                    <a:pt x="111477" y="118524"/>
                    <a:pt x="112271" y="118290"/>
                  </a:cubicBezTo>
                  <a:close/>
                  <a:moveTo>
                    <a:pt x="48203" y="128274"/>
                  </a:moveTo>
                  <a:cubicBezTo>
                    <a:pt x="49958" y="128274"/>
                    <a:pt x="51456" y="128728"/>
                    <a:pt x="50905" y="129499"/>
                  </a:cubicBezTo>
                  <a:lnTo>
                    <a:pt x="50672" y="129499"/>
                  </a:lnTo>
                  <a:lnTo>
                    <a:pt x="50298" y="130433"/>
                  </a:lnTo>
                  <a:lnTo>
                    <a:pt x="49458" y="131880"/>
                  </a:lnTo>
                  <a:lnTo>
                    <a:pt x="49971" y="130246"/>
                  </a:lnTo>
                  <a:lnTo>
                    <a:pt x="50205" y="129405"/>
                  </a:lnTo>
                  <a:cubicBezTo>
                    <a:pt x="49971" y="129312"/>
                    <a:pt x="49644" y="129218"/>
                    <a:pt x="49224" y="129125"/>
                  </a:cubicBezTo>
                  <a:lnTo>
                    <a:pt x="48570" y="129779"/>
                  </a:lnTo>
                  <a:lnTo>
                    <a:pt x="47450" y="131086"/>
                  </a:lnTo>
                  <a:lnTo>
                    <a:pt x="47450" y="131086"/>
                  </a:lnTo>
                  <a:lnTo>
                    <a:pt x="48337" y="129545"/>
                  </a:lnTo>
                  <a:lnTo>
                    <a:pt x="48710" y="128938"/>
                  </a:lnTo>
                  <a:cubicBezTo>
                    <a:pt x="48570" y="128938"/>
                    <a:pt x="48384" y="128845"/>
                    <a:pt x="48243" y="128845"/>
                  </a:cubicBezTo>
                  <a:lnTo>
                    <a:pt x="47590" y="129499"/>
                  </a:lnTo>
                  <a:lnTo>
                    <a:pt x="46422" y="130806"/>
                  </a:lnTo>
                  <a:lnTo>
                    <a:pt x="46422" y="130806"/>
                  </a:lnTo>
                  <a:lnTo>
                    <a:pt x="47356" y="129359"/>
                  </a:lnTo>
                  <a:lnTo>
                    <a:pt x="47683" y="128798"/>
                  </a:lnTo>
                  <a:lnTo>
                    <a:pt x="47123" y="128798"/>
                  </a:lnTo>
                  <a:lnTo>
                    <a:pt x="46656" y="129452"/>
                  </a:lnTo>
                  <a:lnTo>
                    <a:pt x="45581" y="130806"/>
                  </a:lnTo>
                  <a:lnTo>
                    <a:pt x="46375" y="129218"/>
                  </a:lnTo>
                  <a:lnTo>
                    <a:pt x="46562" y="128891"/>
                  </a:lnTo>
                  <a:lnTo>
                    <a:pt x="46562" y="128891"/>
                  </a:lnTo>
                  <a:cubicBezTo>
                    <a:pt x="46282" y="128985"/>
                    <a:pt x="45955" y="129032"/>
                    <a:pt x="45722" y="129125"/>
                  </a:cubicBezTo>
                  <a:lnTo>
                    <a:pt x="45161" y="130433"/>
                  </a:lnTo>
                  <a:lnTo>
                    <a:pt x="45395" y="129218"/>
                  </a:lnTo>
                  <a:lnTo>
                    <a:pt x="45395" y="129218"/>
                  </a:lnTo>
                  <a:cubicBezTo>
                    <a:pt x="44741" y="129499"/>
                    <a:pt x="44087" y="129872"/>
                    <a:pt x="43900" y="130619"/>
                  </a:cubicBezTo>
                  <a:cubicBezTo>
                    <a:pt x="43900" y="129312"/>
                    <a:pt x="44881" y="128611"/>
                    <a:pt x="46749" y="128378"/>
                  </a:cubicBezTo>
                  <a:cubicBezTo>
                    <a:pt x="47229" y="128308"/>
                    <a:pt x="47725" y="128274"/>
                    <a:pt x="48203" y="128274"/>
                  </a:cubicBezTo>
                  <a:close/>
                  <a:moveTo>
                    <a:pt x="26667" y="129826"/>
                  </a:moveTo>
                  <a:cubicBezTo>
                    <a:pt x="26621" y="130339"/>
                    <a:pt x="25593" y="131413"/>
                    <a:pt x="24239" y="132207"/>
                  </a:cubicBezTo>
                  <a:lnTo>
                    <a:pt x="24986" y="130619"/>
                  </a:lnTo>
                  <a:cubicBezTo>
                    <a:pt x="25360" y="130106"/>
                    <a:pt x="26060" y="129826"/>
                    <a:pt x="26667" y="129826"/>
                  </a:cubicBezTo>
                  <a:close/>
                  <a:moveTo>
                    <a:pt x="29002" y="130106"/>
                  </a:moveTo>
                  <a:cubicBezTo>
                    <a:pt x="29656" y="130106"/>
                    <a:pt x="30263" y="130339"/>
                    <a:pt x="30590" y="130666"/>
                  </a:cubicBezTo>
                  <a:lnTo>
                    <a:pt x="30497" y="130666"/>
                  </a:lnTo>
                  <a:lnTo>
                    <a:pt x="30497" y="130713"/>
                  </a:lnTo>
                  <a:cubicBezTo>
                    <a:pt x="30404" y="131180"/>
                    <a:pt x="29516" y="132020"/>
                    <a:pt x="28349" y="132628"/>
                  </a:cubicBezTo>
                  <a:lnTo>
                    <a:pt x="29049" y="131320"/>
                  </a:lnTo>
                  <a:cubicBezTo>
                    <a:pt x="29189" y="131180"/>
                    <a:pt x="29376" y="130993"/>
                    <a:pt x="29563" y="130853"/>
                  </a:cubicBezTo>
                  <a:lnTo>
                    <a:pt x="29143" y="130853"/>
                  </a:lnTo>
                  <a:cubicBezTo>
                    <a:pt x="28816" y="131227"/>
                    <a:pt x="28255" y="131647"/>
                    <a:pt x="27555" y="132114"/>
                  </a:cubicBezTo>
                  <a:lnTo>
                    <a:pt x="28115" y="131086"/>
                  </a:lnTo>
                  <a:cubicBezTo>
                    <a:pt x="28209" y="130946"/>
                    <a:pt x="28302" y="130853"/>
                    <a:pt x="28395" y="130760"/>
                  </a:cubicBezTo>
                  <a:cubicBezTo>
                    <a:pt x="28209" y="130666"/>
                    <a:pt x="27975" y="130666"/>
                    <a:pt x="27648" y="130619"/>
                  </a:cubicBezTo>
                  <a:lnTo>
                    <a:pt x="29002" y="130106"/>
                  </a:lnTo>
                  <a:close/>
                  <a:moveTo>
                    <a:pt x="34623" y="130782"/>
                  </a:moveTo>
                  <a:cubicBezTo>
                    <a:pt x="35204" y="130782"/>
                    <a:pt x="36193" y="131109"/>
                    <a:pt x="36008" y="131553"/>
                  </a:cubicBezTo>
                  <a:cubicBezTo>
                    <a:pt x="35914" y="131974"/>
                    <a:pt x="34980" y="132768"/>
                    <a:pt x="33906" y="133562"/>
                  </a:cubicBezTo>
                  <a:lnTo>
                    <a:pt x="34513" y="132207"/>
                  </a:lnTo>
                  <a:cubicBezTo>
                    <a:pt x="34653" y="131974"/>
                    <a:pt x="34840" y="131880"/>
                    <a:pt x="34980" y="131740"/>
                  </a:cubicBezTo>
                  <a:lnTo>
                    <a:pt x="34420" y="131740"/>
                  </a:lnTo>
                  <a:cubicBezTo>
                    <a:pt x="34140" y="132161"/>
                    <a:pt x="33579" y="132628"/>
                    <a:pt x="32925" y="133048"/>
                  </a:cubicBezTo>
                  <a:lnTo>
                    <a:pt x="33346" y="131927"/>
                  </a:lnTo>
                  <a:cubicBezTo>
                    <a:pt x="33439" y="131834"/>
                    <a:pt x="33579" y="131787"/>
                    <a:pt x="33673" y="131694"/>
                  </a:cubicBezTo>
                  <a:cubicBezTo>
                    <a:pt x="33533" y="131694"/>
                    <a:pt x="33346" y="131600"/>
                    <a:pt x="33299" y="131600"/>
                  </a:cubicBezTo>
                  <a:cubicBezTo>
                    <a:pt x="33112" y="131927"/>
                    <a:pt x="32645" y="132254"/>
                    <a:pt x="32178" y="132534"/>
                  </a:cubicBezTo>
                  <a:lnTo>
                    <a:pt x="32505" y="131740"/>
                  </a:lnTo>
                  <a:cubicBezTo>
                    <a:pt x="33065" y="131086"/>
                    <a:pt x="33392" y="131133"/>
                    <a:pt x="34280" y="130853"/>
                  </a:cubicBezTo>
                  <a:cubicBezTo>
                    <a:pt x="34347" y="130805"/>
                    <a:pt x="34471" y="130782"/>
                    <a:pt x="34623" y="130782"/>
                  </a:cubicBezTo>
                  <a:close/>
                  <a:moveTo>
                    <a:pt x="40770" y="129820"/>
                  </a:moveTo>
                  <a:cubicBezTo>
                    <a:pt x="41283" y="129820"/>
                    <a:pt x="41611" y="130020"/>
                    <a:pt x="41518" y="130526"/>
                  </a:cubicBezTo>
                  <a:cubicBezTo>
                    <a:pt x="41518" y="130619"/>
                    <a:pt x="41378" y="130760"/>
                    <a:pt x="41051" y="130853"/>
                  </a:cubicBezTo>
                  <a:cubicBezTo>
                    <a:pt x="41051" y="131227"/>
                    <a:pt x="41145" y="131647"/>
                    <a:pt x="41145" y="132114"/>
                  </a:cubicBezTo>
                  <a:lnTo>
                    <a:pt x="40584" y="130993"/>
                  </a:lnTo>
                  <a:lnTo>
                    <a:pt x="40304" y="130993"/>
                  </a:lnTo>
                  <a:cubicBezTo>
                    <a:pt x="40304" y="131600"/>
                    <a:pt x="40304" y="132207"/>
                    <a:pt x="40351" y="132768"/>
                  </a:cubicBezTo>
                  <a:lnTo>
                    <a:pt x="39604" y="131133"/>
                  </a:lnTo>
                  <a:cubicBezTo>
                    <a:pt x="39464" y="131227"/>
                    <a:pt x="39370" y="131227"/>
                    <a:pt x="39230" y="131227"/>
                  </a:cubicBezTo>
                  <a:cubicBezTo>
                    <a:pt x="39323" y="132020"/>
                    <a:pt x="39323" y="132955"/>
                    <a:pt x="39323" y="133889"/>
                  </a:cubicBezTo>
                  <a:lnTo>
                    <a:pt x="38249" y="131694"/>
                  </a:lnTo>
                  <a:lnTo>
                    <a:pt x="38249" y="131600"/>
                  </a:lnTo>
                  <a:cubicBezTo>
                    <a:pt x="38109" y="132020"/>
                    <a:pt x="38016" y="132581"/>
                    <a:pt x="37922" y="133001"/>
                  </a:cubicBezTo>
                  <a:lnTo>
                    <a:pt x="37689" y="131507"/>
                  </a:lnTo>
                  <a:cubicBezTo>
                    <a:pt x="37455" y="132114"/>
                    <a:pt x="37129" y="132814"/>
                    <a:pt x="36895" y="133608"/>
                  </a:cubicBezTo>
                  <a:lnTo>
                    <a:pt x="36802" y="132020"/>
                  </a:lnTo>
                  <a:lnTo>
                    <a:pt x="36802" y="131694"/>
                  </a:lnTo>
                  <a:lnTo>
                    <a:pt x="36802" y="131600"/>
                  </a:lnTo>
                  <a:lnTo>
                    <a:pt x="36802" y="131553"/>
                  </a:lnTo>
                  <a:lnTo>
                    <a:pt x="36942" y="131553"/>
                  </a:lnTo>
                  <a:lnTo>
                    <a:pt x="38856" y="130339"/>
                  </a:lnTo>
                  <a:cubicBezTo>
                    <a:pt x="39520" y="130031"/>
                    <a:pt x="40243" y="129820"/>
                    <a:pt x="40770" y="129820"/>
                  </a:cubicBezTo>
                  <a:close/>
                  <a:moveTo>
                    <a:pt x="62020" y="133328"/>
                  </a:moveTo>
                  <a:cubicBezTo>
                    <a:pt x="62160" y="133515"/>
                    <a:pt x="62020" y="133842"/>
                    <a:pt x="61834" y="134075"/>
                  </a:cubicBezTo>
                  <a:cubicBezTo>
                    <a:pt x="61631" y="134400"/>
                    <a:pt x="61358" y="134654"/>
                    <a:pt x="61259" y="134654"/>
                  </a:cubicBezTo>
                  <a:cubicBezTo>
                    <a:pt x="61244" y="134654"/>
                    <a:pt x="61233" y="134648"/>
                    <a:pt x="61226" y="134636"/>
                  </a:cubicBezTo>
                  <a:cubicBezTo>
                    <a:pt x="61133" y="134542"/>
                    <a:pt x="61226" y="134169"/>
                    <a:pt x="61460" y="133889"/>
                  </a:cubicBezTo>
                  <a:cubicBezTo>
                    <a:pt x="61693" y="133468"/>
                    <a:pt x="62020" y="133328"/>
                    <a:pt x="62020" y="133328"/>
                  </a:cubicBezTo>
                  <a:close/>
                  <a:moveTo>
                    <a:pt x="78696" y="134480"/>
                  </a:moveTo>
                  <a:cubicBezTo>
                    <a:pt x="78830" y="134480"/>
                    <a:pt x="79000" y="134788"/>
                    <a:pt x="79207" y="135243"/>
                  </a:cubicBezTo>
                  <a:cubicBezTo>
                    <a:pt x="79300" y="135383"/>
                    <a:pt x="79347" y="135617"/>
                    <a:pt x="79347" y="135803"/>
                  </a:cubicBezTo>
                  <a:cubicBezTo>
                    <a:pt x="79350" y="135801"/>
                    <a:pt x="79354" y="135799"/>
                    <a:pt x="79358" y="135796"/>
                  </a:cubicBezTo>
                  <a:lnTo>
                    <a:pt x="79358" y="135796"/>
                  </a:lnTo>
                  <a:cubicBezTo>
                    <a:pt x="79440" y="136095"/>
                    <a:pt x="79436" y="136227"/>
                    <a:pt x="79347" y="136317"/>
                  </a:cubicBezTo>
                  <a:cubicBezTo>
                    <a:pt x="79253" y="136317"/>
                    <a:pt x="79113" y="136177"/>
                    <a:pt x="78973" y="135850"/>
                  </a:cubicBezTo>
                  <a:cubicBezTo>
                    <a:pt x="78880" y="135757"/>
                    <a:pt x="78880" y="135617"/>
                    <a:pt x="78833" y="135476"/>
                  </a:cubicBezTo>
                  <a:cubicBezTo>
                    <a:pt x="78646" y="135056"/>
                    <a:pt x="78553" y="134589"/>
                    <a:pt x="78646" y="134496"/>
                  </a:cubicBezTo>
                  <a:cubicBezTo>
                    <a:pt x="78662" y="134485"/>
                    <a:pt x="78679" y="134480"/>
                    <a:pt x="78696" y="134480"/>
                  </a:cubicBezTo>
                  <a:close/>
                  <a:moveTo>
                    <a:pt x="61199" y="135178"/>
                  </a:moveTo>
                  <a:cubicBezTo>
                    <a:pt x="61224" y="135178"/>
                    <a:pt x="61249" y="135184"/>
                    <a:pt x="61273" y="135196"/>
                  </a:cubicBezTo>
                  <a:cubicBezTo>
                    <a:pt x="61273" y="135243"/>
                    <a:pt x="61273" y="135617"/>
                    <a:pt x="61133" y="135990"/>
                  </a:cubicBezTo>
                  <a:cubicBezTo>
                    <a:pt x="60927" y="136362"/>
                    <a:pt x="60757" y="136660"/>
                    <a:pt x="60623" y="136660"/>
                  </a:cubicBezTo>
                  <a:cubicBezTo>
                    <a:pt x="60606" y="136660"/>
                    <a:pt x="60589" y="136655"/>
                    <a:pt x="60573" y="136644"/>
                  </a:cubicBezTo>
                  <a:cubicBezTo>
                    <a:pt x="60433" y="136644"/>
                    <a:pt x="60479" y="136224"/>
                    <a:pt x="60666" y="135850"/>
                  </a:cubicBezTo>
                  <a:cubicBezTo>
                    <a:pt x="60829" y="135443"/>
                    <a:pt x="61027" y="135178"/>
                    <a:pt x="61199" y="135178"/>
                  </a:cubicBezTo>
                  <a:close/>
                  <a:moveTo>
                    <a:pt x="77525" y="135103"/>
                  </a:moveTo>
                  <a:cubicBezTo>
                    <a:pt x="77619" y="135103"/>
                    <a:pt x="77852" y="135430"/>
                    <a:pt x="78039" y="135897"/>
                  </a:cubicBezTo>
                  <a:cubicBezTo>
                    <a:pt x="78179" y="136364"/>
                    <a:pt x="78179" y="136597"/>
                    <a:pt x="77946" y="136644"/>
                  </a:cubicBezTo>
                  <a:cubicBezTo>
                    <a:pt x="77888" y="136669"/>
                    <a:pt x="77843" y="136680"/>
                    <a:pt x="77808" y="136680"/>
                  </a:cubicBezTo>
                  <a:cubicBezTo>
                    <a:pt x="77646" y="136680"/>
                    <a:pt x="77696" y="136429"/>
                    <a:pt x="77619" y="136084"/>
                  </a:cubicBezTo>
                  <a:cubicBezTo>
                    <a:pt x="77479" y="135710"/>
                    <a:pt x="77479" y="135196"/>
                    <a:pt x="77525" y="135103"/>
                  </a:cubicBezTo>
                  <a:close/>
                  <a:moveTo>
                    <a:pt x="76486" y="135414"/>
                  </a:moveTo>
                  <a:cubicBezTo>
                    <a:pt x="76578" y="135414"/>
                    <a:pt x="76701" y="135702"/>
                    <a:pt x="76825" y="135990"/>
                  </a:cubicBezTo>
                  <a:cubicBezTo>
                    <a:pt x="76965" y="136364"/>
                    <a:pt x="76965" y="136737"/>
                    <a:pt x="76965" y="136737"/>
                  </a:cubicBezTo>
                  <a:cubicBezTo>
                    <a:pt x="76959" y="136748"/>
                    <a:pt x="76951" y="136754"/>
                    <a:pt x="76941" y="136754"/>
                  </a:cubicBezTo>
                  <a:cubicBezTo>
                    <a:pt x="76865" y="136754"/>
                    <a:pt x="76674" y="136471"/>
                    <a:pt x="76591" y="136224"/>
                  </a:cubicBezTo>
                  <a:cubicBezTo>
                    <a:pt x="76451" y="135850"/>
                    <a:pt x="76404" y="135430"/>
                    <a:pt x="76451" y="135430"/>
                  </a:cubicBezTo>
                  <a:cubicBezTo>
                    <a:pt x="76462" y="135419"/>
                    <a:pt x="76474" y="135414"/>
                    <a:pt x="76486" y="135414"/>
                  </a:cubicBezTo>
                  <a:close/>
                  <a:moveTo>
                    <a:pt x="81915" y="136597"/>
                  </a:moveTo>
                  <a:cubicBezTo>
                    <a:pt x="82009" y="136597"/>
                    <a:pt x="82009" y="136737"/>
                    <a:pt x="82055" y="136971"/>
                  </a:cubicBezTo>
                  <a:lnTo>
                    <a:pt x="81682" y="136971"/>
                  </a:lnTo>
                  <a:cubicBezTo>
                    <a:pt x="81775" y="136737"/>
                    <a:pt x="81822" y="136597"/>
                    <a:pt x="81915" y="136597"/>
                  </a:cubicBezTo>
                  <a:close/>
                  <a:moveTo>
                    <a:pt x="42126" y="78874"/>
                  </a:moveTo>
                  <a:lnTo>
                    <a:pt x="41892" y="79528"/>
                  </a:lnTo>
                  <a:cubicBezTo>
                    <a:pt x="35354" y="83544"/>
                    <a:pt x="32598" y="91203"/>
                    <a:pt x="32552" y="101758"/>
                  </a:cubicBezTo>
                  <a:cubicBezTo>
                    <a:pt x="32458" y="104093"/>
                    <a:pt x="32225" y="106521"/>
                    <a:pt x="32552" y="109043"/>
                  </a:cubicBezTo>
                  <a:lnTo>
                    <a:pt x="32785" y="108530"/>
                  </a:lnTo>
                  <a:cubicBezTo>
                    <a:pt x="33019" y="102318"/>
                    <a:pt x="33019" y="97088"/>
                    <a:pt x="33766" y="93445"/>
                  </a:cubicBezTo>
                  <a:cubicBezTo>
                    <a:pt x="34607" y="89429"/>
                    <a:pt x="35868" y="87000"/>
                    <a:pt x="37175" y="85272"/>
                  </a:cubicBezTo>
                  <a:cubicBezTo>
                    <a:pt x="37642" y="84712"/>
                    <a:pt x="38016" y="83965"/>
                    <a:pt x="38483" y="83498"/>
                  </a:cubicBezTo>
                  <a:cubicBezTo>
                    <a:pt x="39090" y="82844"/>
                    <a:pt x="39744" y="82750"/>
                    <a:pt x="40304" y="82190"/>
                  </a:cubicBezTo>
                  <a:lnTo>
                    <a:pt x="40304" y="82190"/>
                  </a:lnTo>
                  <a:lnTo>
                    <a:pt x="40211" y="82750"/>
                  </a:lnTo>
                  <a:cubicBezTo>
                    <a:pt x="37689" y="85179"/>
                    <a:pt x="35541" y="88401"/>
                    <a:pt x="34607" y="92511"/>
                  </a:cubicBezTo>
                  <a:cubicBezTo>
                    <a:pt x="33533" y="97275"/>
                    <a:pt x="33486" y="102785"/>
                    <a:pt x="33859" y="108530"/>
                  </a:cubicBezTo>
                  <a:cubicBezTo>
                    <a:pt x="33766" y="109324"/>
                    <a:pt x="33626" y="110024"/>
                    <a:pt x="33299" y="110631"/>
                  </a:cubicBezTo>
                  <a:lnTo>
                    <a:pt x="33626" y="110491"/>
                  </a:lnTo>
                  <a:cubicBezTo>
                    <a:pt x="34093" y="109604"/>
                    <a:pt x="34326" y="108530"/>
                    <a:pt x="34326" y="107269"/>
                  </a:cubicBezTo>
                  <a:cubicBezTo>
                    <a:pt x="33766" y="100357"/>
                    <a:pt x="34326" y="93305"/>
                    <a:pt x="36802" y="88401"/>
                  </a:cubicBezTo>
                  <a:cubicBezTo>
                    <a:pt x="38576" y="84992"/>
                    <a:pt x="39604" y="83731"/>
                    <a:pt x="44461" y="80976"/>
                  </a:cubicBezTo>
                  <a:lnTo>
                    <a:pt x="44461" y="80976"/>
                  </a:lnTo>
                  <a:lnTo>
                    <a:pt x="44321" y="81536"/>
                  </a:lnTo>
                  <a:cubicBezTo>
                    <a:pt x="40258" y="84291"/>
                    <a:pt x="36428" y="87561"/>
                    <a:pt x="35634" y="98582"/>
                  </a:cubicBezTo>
                  <a:lnTo>
                    <a:pt x="35868" y="98349"/>
                  </a:lnTo>
                  <a:cubicBezTo>
                    <a:pt x="36662" y="89989"/>
                    <a:pt x="39650" y="83824"/>
                    <a:pt x="45208" y="81583"/>
                  </a:cubicBezTo>
                  <a:cubicBezTo>
                    <a:pt x="46714" y="80952"/>
                    <a:pt x="48404" y="80873"/>
                    <a:pt x="50238" y="80873"/>
                  </a:cubicBezTo>
                  <a:cubicBezTo>
                    <a:pt x="50850" y="80873"/>
                    <a:pt x="51478" y="80882"/>
                    <a:pt x="52120" y="80882"/>
                  </a:cubicBezTo>
                  <a:lnTo>
                    <a:pt x="51653" y="81256"/>
                  </a:lnTo>
                  <a:cubicBezTo>
                    <a:pt x="51229" y="81215"/>
                    <a:pt x="50810" y="81195"/>
                    <a:pt x="50398" y="81195"/>
                  </a:cubicBezTo>
                  <a:cubicBezTo>
                    <a:pt x="46999" y="81195"/>
                    <a:pt x="44008" y="82570"/>
                    <a:pt x="41425" y="85319"/>
                  </a:cubicBezTo>
                  <a:lnTo>
                    <a:pt x="41845" y="85459"/>
                  </a:lnTo>
                  <a:cubicBezTo>
                    <a:pt x="44121" y="83146"/>
                    <a:pt x="46674" y="81664"/>
                    <a:pt x="49754" y="81664"/>
                  </a:cubicBezTo>
                  <a:cubicBezTo>
                    <a:pt x="50466" y="81664"/>
                    <a:pt x="51207" y="81743"/>
                    <a:pt x="51980" y="81910"/>
                  </a:cubicBezTo>
                  <a:lnTo>
                    <a:pt x="51653" y="82564"/>
                  </a:lnTo>
                  <a:cubicBezTo>
                    <a:pt x="51181" y="82487"/>
                    <a:pt x="50723" y="82451"/>
                    <a:pt x="50277" y="82451"/>
                  </a:cubicBezTo>
                  <a:cubicBezTo>
                    <a:pt x="47984" y="82451"/>
                    <a:pt x="46003" y="83413"/>
                    <a:pt x="44087" y="84899"/>
                  </a:cubicBezTo>
                  <a:lnTo>
                    <a:pt x="44087" y="85179"/>
                  </a:lnTo>
                  <a:cubicBezTo>
                    <a:pt x="46202" y="83756"/>
                    <a:pt x="48158" y="82967"/>
                    <a:pt x="50061" y="82967"/>
                  </a:cubicBezTo>
                  <a:cubicBezTo>
                    <a:pt x="50469" y="82967"/>
                    <a:pt x="50875" y="83003"/>
                    <a:pt x="51279" y="83077"/>
                  </a:cubicBezTo>
                  <a:cubicBezTo>
                    <a:pt x="52073" y="83171"/>
                    <a:pt x="52306" y="83778"/>
                    <a:pt x="52073" y="84665"/>
                  </a:cubicBezTo>
                  <a:lnTo>
                    <a:pt x="51606" y="88775"/>
                  </a:lnTo>
                  <a:cubicBezTo>
                    <a:pt x="51513" y="92791"/>
                    <a:pt x="51279" y="96714"/>
                    <a:pt x="50345" y="100263"/>
                  </a:cubicBezTo>
                  <a:lnTo>
                    <a:pt x="49971" y="100590"/>
                  </a:lnTo>
                  <a:lnTo>
                    <a:pt x="50345" y="93632"/>
                  </a:lnTo>
                  <a:lnTo>
                    <a:pt x="48757" y="102225"/>
                  </a:lnTo>
                  <a:cubicBezTo>
                    <a:pt x="48714" y="102679"/>
                    <a:pt x="48531" y="102883"/>
                    <a:pt x="48365" y="102883"/>
                  </a:cubicBezTo>
                  <a:cubicBezTo>
                    <a:pt x="48172" y="102883"/>
                    <a:pt x="48003" y="102608"/>
                    <a:pt x="48103" y="102131"/>
                  </a:cubicBezTo>
                  <a:cubicBezTo>
                    <a:pt x="48477" y="100357"/>
                    <a:pt x="49084" y="97835"/>
                    <a:pt x="49458" y="95220"/>
                  </a:cubicBezTo>
                  <a:lnTo>
                    <a:pt x="49458" y="95220"/>
                  </a:lnTo>
                  <a:cubicBezTo>
                    <a:pt x="49084" y="95313"/>
                    <a:pt x="48757" y="95547"/>
                    <a:pt x="48710" y="96014"/>
                  </a:cubicBezTo>
                  <a:cubicBezTo>
                    <a:pt x="48243" y="99703"/>
                    <a:pt x="47636" y="102739"/>
                    <a:pt x="46796" y="103813"/>
                  </a:cubicBezTo>
                  <a:cubicBezTo>
                    <a:pt x="47356" y="101478"/>
                    <a:pt x="47636" y="99143"/>
                    <a:pt x="47683" y="96807"/>
                  </a:cubicBezTo>
                  <a:lnTo>
                    <a:pt x="47683" y="96807"/>
                  </a:lnTo>
                  <a:lnTo>
                    <a:pt x="47263" y="97134"/>
                  </a:lnTo>
                  <a:lnTo>
                    <a:pt x="46142" y="103719"/>
                  </a:lnTo>
                  <a:cubicBezTo>
                    <a:pt x="46697" y="104028"/>
                    <a:pt x="46417" y="104418"/>
                    <a:pt x="46068" y="104418"/>
                  </a:cubicBezTo>
                  <a:cubicBezTo>
                    <a:pt x="45889" y="104418"/>
                    <a:pt x="45692" y="104315"/>
                    <a:pt x="45581" y="104046"/>
                  </a:cubicBezTo>
                  <a:lnTo>
                    <a:pt x="45955" y="100404"/>
                  </a:lnTo>
                  <a:lnTo>
                    <a:pt x="45628" y="100310"/>
                  </a:lnTo>
                  <a:lnTo>
                    <a:pt x="44040" y="106101"/>
                  </a:lnTo>
                  <a:lnTo>
                    <a:pt x="44040" y="106101"/>
                  </a:lnTo>
                  <a:lnTo>
                    <a:pt x="44601" y="102085"/>
                  </a:lnTo>
                  <a:lnTo>
                    <a:pt x="43106" y="106101"/>
                  </a:lnTo>
                  <a:lnTo>
                    <a:pt x="42593" y="106101"/>
                  </a:lnTo>
                  <a:lnTo>
                    <a:pt x="43246" y="102692"/>
                  </a:lnTo>
                  <a:lnTo>
                    <a:pt x="41005" y="108903"/>
                  </a:lnTo>
                  <a:cubicBezTo>
                    <a:pt x="40910" y="108917"/>
                    <a:pt x="40826" y="108924"/>
                    <a:pt x="40755" y="108924"/>
                  </a:cubicBezTo>
                  <a:cubicBezTo>
                    <a:pt x="40337" y="108924"/>
                    <a:pt x="40332" y="108660"/>
                    <a:pt x="40771" y="107782"/>
                  </a:cubicBezTo>
                  <a:lnTo>
                    <a:pt x="42219" y="103533"/>
                  </a:lnTo>
                  <a:lnTo>
                    <a:pt x="41752" y="103626"/>
                  </a:lnTo>
                  <a:cubicBezTo>
                    <a:pt x="40865" y="106708"/>
                    <a:pt x="40211" y="108903"/>
                    <a:pt x="39090" y="109604"/>
                  </a:cubicBezTo>
                  <a:lnTo>
                    <a:pt x="38623" y="109650"/>
                  </a:lnTo>
                  <a:cubicBezTo>
                    <a:pt x="40211" y="106848"/>
                    <a:pt x="40398" y="105494"/>
                    <a:pt x="40491" y="104140"/>
                  </a:cubicBezTo>
                  <a:lnTo>
                    <a:pt x="40491" y="104140"/>
                  </a:lnTo>
                  <a:cubicBezTo>
                    <a:pt x="39697" y="106755"/>
                    <a:pt x="38856" y="108670"/>
                    <a:pt x="37362" y="110211"/>
                  </a:cubicBezTo>
                  <a:cubicBezTo>
                    <a:pt x="37129" y="110024"/>
                    <a:pt x="37455" y="109324"/>
                    <a:pt x="38343" y="107689"/>
                  </a:cubicBezTo>
                  <a:lnTo>
                    <a:pt x="39183" y="105447"/>
                  </a:lnTo>
                  <a:cubicBezTo>
                    <a:pt x="39059" y="105287"/>
                    <a:pt x="38941" y="105208"/>
                    <a:pt x="38830" y="105208"/>
                  </a:cubicBezTo>
                  <a:cubicBezTo>
                    <a:pt x="38650" y="105208"/>
                    <a:pt x="38487" y="105416"/>
                    <a:pt x="38343" y="105821"/>
                  </a:cubicBezTo>
                  <a:cubicBezTo>
                    <a:pt x="37829" y="107736"/>
                    <a:pt x="37269" y="108997"/>
                    <a:pt x="36335" y="110164"/>
                  </a:cubicBezTo>
                  <a:lnTo>
                    <a:pt x="37315" y="106521"/>
                  </a:lnTo>
                  <a:lnTo>
                    <a:pt x="37175" y="106054"/>
                  </a:lnTo>
                  <a:cubicBezTo>
                    <a:pt x="36521" y="108249"/>
                    <a:pt x="35587" y="110164"/>
                    <a:pt x="34326" y="111285"/>
                  </a:cubicBezTo>
                  <a:lnTo>
                    <a:pt x="34887" y="111565"/>
                  </a:lnTo>
                  <a:cubicBezTo>
                    <a:pt x="36895" y="110211"/>
                    <a:pt x="39744" y="110678"/>
                    <a:pt x="42593" y="109370"/>
                  </a:cubicBezTo>
                  <a:cubicBezTo>
                    <a:pt x="42953" y="109176"/>
                    <a:pt x="43314" y="109064"/>
                    <a:pt x="43616" y="109064"/>
                  </a:cubicBezTo>
                  <a:cubicBezTo>
                    <a:pt x="43822" y="109064"/>
                    <a:pt x="44001" y="109116"/>
                    <a:pt x="44134" y="109230"/>
                  </a:cubicBezTo>
                  <a:lnTo>
                    <a:pt x="43620" y="110678"/>
                  </a:lnTo>
                  <a:lnTo>
                    <a:pt x="43106" y="109884"/>
                  </a:lnTo>
                  <a:cubicBezTo>
                    <a:pt x="42779" y="111005"/>
                    <a:pt x="42359" y="112079"/>
                    <a:pt x="41752" y="112546"/>
                  </a:cubicBezTo>
                  <a:lnTo>
                    <a:pt x="41565" y="110865"/>
                  </a:lnTo>
                  <a:cubicBezTo>
                    <a:pt x="40659" y="112851"/>
                    <a:pt x="39961" y="114135"/>
                    <a:pt x="39626" y="114135"/>
                  </a:cubicBezTo>
                  <a:cubicBezTo>
                    <a:pt x="39512" y="114135"/>
                    <a:pt x="39441" y="113987"/>
                    <a:pt x="39417" y="113667"/>
                  </a:cubicBezTo>
                  <a:lnTo>
                    <a:pt x="39650" y="112079"/>
                  </a:lnTo>
                  <a:lnTo>
                    <a:pt x="39650" y="112079"/>
                  </a:lnTo>
                  <a:cubicBezTo>
                    <a:pt x="38763" y="112966"/>
                    <a:pt x="38109" y="114040"/>
                    <a:pt x="37922" y="115301"/>
                  </a:cubicBezTo>
                  <a:cubicBezTo>
                    <a:pt x="37455" y="115208"/>
                    <a:pt x="37362" y="114321"/>
                    <a:pt x="37549" y="113060"/>
                  </a:cubicBezTo>
                  <a:lnTo>
                    <a:pt x="37549" y="113060"/>
                  </a:lnTo>
                  <a:lnTo>
                    <a:pt x="36755" y="115862"/>
                  </a:lnTo>
                  <a:cubicBezTo>
                    <a:pt x="36703" y="115873"/>
                    <a:pt x="36655" y="115878"/>
                    <a:pt x="36610" y="115878"/>
                  </a:cubicBezTo>
                  <a:cubicBezTo>
                    <a:pt x="36082" y="115878"/>
                    <a:pt x="35990" y="115126"/>
                    <a:pt x="36335" y="113620"/>
                  </a:cubicBezTo>
                  <a:lnTo>
                    <a:pt x="36335" y="113620"/>
                  </a:lnTo>
                  <a:cubicBezTo>
                    <a:pt x="35681" y="115115"/>
                    <a:pt x="35214" y="116142"/>
                    <a:pt x="34980" y="116282"/>
                  </a:cubicBezTo>
                  <a:cubicBezTo>
                    <a:pt x="34653" y="115862"/>
                    <a:pt x="34607" y="115068"/>
                    <a:pt x="34840" y="114087"/>
                  </a:cubicBezTo>
                  <a:lnTo>
                    <a:pt x="34840" y="114087"/>
                  </a:lnTo>
                  <a:lnTo>
                    <a:pt x="34093" y="115535"/>
                  </a:lnTo>
                  <a:cubicBezTo>
                    <a:pt x="34093" y="116470"/>
                    <a:pt x="33822" y="116902"/>
                    <a:pt x="33422" y="116902"/>
                  </a:cubicBezTo>
                  <a:cubicBezTo>
                    <a:pt x="33382" y="116902"/>
                    <a:pt x="33341" y="116898"/>
                    <a:pt x="33299" y="116889"/>
                  </a:cubicBezTo>
                  <a:cubicBezTo>
                    <a:pt x="33488" y="115604"/>
                    <a:pt x="33524" y="114961"/>
                    <a:pt x="33357" y="114961"/>
                  </a:cubicBezTo>
                  <a:cubicBezTo>
                    <a:pt x="33318" y="114961"/>
                    <a:pt x="33268" y="114997"/>
                    <a:pt x="33206" y="115068"/>
                  </a:cubicBezTo>
                  <a:lnTo>
                    <a:pt x="32318" y="117496"/>
                  </a:lnTo>
                  <a:cubicBezTo>
                    <a:pt x="32227" y="117555"/>
                    <a:pt x="32147" y="117583"/>
                    <a:pt x="32078" y="117583"/>
                  </a:cubicBezTo>
                  <a:cubicBezTo>
                    <a:pt x="31762" y="117583"/>
                    <a:pt x="31681" y="116975"/>
                    <a:pt x="31758" y="115862"/>
                  </a:cubicBezTo>
                  <a:lnTo>
                    <a:pt x="31758" y="115862"/>
                  </a:lnTo>
                  <a:cubicBezTo>
                    <a:pt x="30871" y="116282"/>
                    <a:pt x="31151" y="117963"/>
                    <a:pt x="30544" y="118617"/>
                  </a:cubicBezTo>
                  <a:cubicBezTo>
                    <a:pt x="30077" y="118337"/>
                    <a:pt x="29983" y="117590"/>
                    <a:pt x="30077" y="116749"/>
                  </a:cubicBezTo>
                  <a:lnTo>
                    <a:pt x="30077" y="116749"/>
                  </a:lnTo>
                  <a:cubicBezTo>
                    <a:pt x="29703" y="118057"/>
                    <a:pt x="29329" y="118757"/>
                    <a:pt x="28769" y="118851"/>
                  </a:cubicBezTo>
                  <a:lnTo>
                    <a:pt x="28629" y="116375"/>
                  </a:lnTo>
                  <a:cubicBezTo>
                    <a:pt x="28395" y="117496"/>
                    <a:pt x="28115" y="118430"/>
                    <a:pt x="27648" y="119178"/>
                  </a:cubicBezTo>
                  <a:lnTo>
                    <a:pt x="26994" y="117356"/>
                  </a:lnTo>
                  <a:lnTo>
                    <a:pt x="26667" y="119131"/>
                  </a:lnTo>
                  <a:cubicBezTo>
                    <a:pt x="26550" y="119199"/>
                    <a:pt x="26438" y="119233"/>
                    <a:pt x="26333" y="119233"/>
                  </a:cubicBezTo>
                  <a:cubicBezTo>
                    <a:pt x="25935" y="119233"/>
                    <a:pt x="25618" y="118756"/>
                    <a:pt x="25360" y="117870"/>
                  </a:cubicBezTo>
                  <a:cubicBezTo>
                    <a:pt x="25266" y="120205"/>
                    <a:pt x="25033" y="122166"/>
                    <a:pt x="23538" y="123194"/>
                  </a:cubicBezTo>
                  <a:cubicBezTo>
                    <a:pt x="23679" y="123754"/>
                    <a:pt x="23025" y="125389"/>
                    <a:pt x="22137" y="127164"/>
                  </a:cubicBezTo>
                  <a:lnTo>
                    <a:pt x="24566" y="123614"/>
                  </a:lnTo>
                  <a:cubicBezTo>
                    <a:pt x="24645" y="123593"/>
                    <a:pt x="24717" y="123581"/>
                    <a:pt x="24782" y="123581"/>
                  </a:cubicBezTo>
                  <a:cubicBezTo>
                    <a:pt x="25140" y="123581"/>
                    <a:pt x="25277" y="123934"/>
                    <a:pt x="25080" y="124922"/>
                  </a:cubicBezTo>
                  <a:lnTo>
                    <a:pt x="22558" y="129032"/>
                  </a:lnTo>
                  <a:cubicBezTo>
                    <a:pt x="22410" y="129221"/>
                    <a:pt x="22234" y="129297"/>
                    <a:pt x="22038" y="129297"/>
                  </a:cubicBezTo>
                  <a:cubicBezTo>
                    <a:pt x="21800" y="129297"/>
                    <a:pt x="21532" y="129185"/>
                    <a:pt x="21250" y="129032"/>
                  </a:cubicBezTo>
                  <a:cubicBezTo>
                    <a:pt x="20736" y="131040"/>
                    <a:pt x="19849" y="132488"/>
                    <a:pt x="18915" y="133889"/>
                  </a:cubicBezTo>
                  <a:cubicBezTo>
                    <a:pt x="19989" y="133188"/>
                    <a:pt x="20690" y="131740"/>
                    <a:pt x="21484" y="129779"/>
                  </a:cubicBezTo>
                  <a:cubicBezTo>
                    <a:pt x="21517" y="129645"/>
                    <a:pt x="21583" y="129583"/>
                    <a:pt x="21660" y="129583"/>
                  </a:cubicBezTo>
                  <a:cubicBezTo>
                    <a:pt x="21905" y="129583"/>
                    <a:pt x="22268" y="130209"/>
                    <a:pt x="22091" y="131133"/>
                  </a:cubicBezTo>
                  <a:lnTo>
                    <a:pt x="21484" y="131647"/>
                  </a:lnTo>
                  <a:lnTo>
                    <a:pt x="21577" y="132581"/>
                  </a:lnTo>
                  <a:lnTo>
                    <a:pt x="20830" y="132674"/>
                  </a:lnTo>
                  <a:lnTo>
                    <a:pt x="20830" y="133889"/>
                  </a:lnTo>
                  <a:lnTo>
                    <a:pt x="20129" y="134169"/>
                  </a:lnTo>
                  <a:cubicBezTo>
                    <a:pt x="20665" y="135454"/>
                    <a:pt x="20300" y="136357"/>
                    <a:pt x="19368" y="136357"/>
                  </a:cubicBezTo>
                  <a:cubicBezTo>
                    <a:pt x="19081" y="136357"/>
                    <a:pt x="18740" y="136271"/>
                    <a:pt x="18355" y="136084"/>
                  </a:cubicBezTo>
                  <a:cubicBezTo>
                    <a:pt x="18138" y="136858"/>
                    <a:pt x="17672" y="137181"/>
                    <a:pt x="17245" y="137181"/>
                  </a:cubicBezTo>
                  <a:cubicBezTo>
                    <a:pt x="16565" y="137181"/>
                    <a:pt x="15985" y="136362"/>
                    <a:pt x="16673" y="135243"/>
                  </a:cubicBezTo>
                  <a:cubicBezTo>
                    <a:pt x="19475" y="130713"/>
                    <a:pt x="22231" y="126183"/>
                    <a:pt x="22698" y="120065"/>
                  </a:cubicBezTo>
                  <a:cubicBezTo>
                    <a:pt x="22838" y="117870"/>
                    <a:pt x="24239" y="116936"/>
                    <a:pt x="25920" y="115955"/>
                  </a:cubicBezTo>
                  <a:cubicBezTo>
                    <a:pt x="29610" y="113900"/>
                    <a:pt x="30917" y="110398"/>
                    <a:pt x="30824" y="106521"/>
                  </a:cubicBezTo>
                  <a:cubicBezTo>
                    <a:pt x="30030" y="89289"/>
                    <a:pt x="34793" y="81816"/>
                    <a:pt x="42126" y="78874"/>
                  </a:cubicBezTo>
                  <a:close/>
                  <a:moveTo>
                    <a:pt x="82989" y="136457"/>
                  </a:moveTo>
                  <a:cubicBezTo>
                    <a:pt x="83129" y="136457"/>
                    <a:pt x="83223" y="136784"/>
                    <a:pt x="83223" y="137485"/>
                  </a:cubicBezTo>
                  <a:cubicBezTo>
                    <a:pt x="83223" y="138115"/>
                    <a:pt x="83223" y="138701"/>
                    <a:pt x="82721" y="138701"/>
                  </a:cubicBezTo>
                  <a:cubicBezTo>
                    <a:pt x="82702" y="138701"/>
                    <a:pt x="82683" y="138701"/>
                    <a:pt x="82662" y="138699"/>
                  </a:cubicBezTo>
                  <a:cubicBezTo>
                    <a:pt x="82149" y="138559"/>
                    <a:pt x="82289" y="137952"/>
                    <a:pt x="82429" y="137298"/>
                  </a:cubicBezTo>
                  <a:cubicBezTo>
                    <a:pt x="82662" y="136644"/>
                    <a:pt x="82756" y="136457"/>
                    <a:pt x="82989" y="136457"/>
                  </a:cubicBezTo>
                  <a:close/>
                  <a:moveTo>
                    <a:pt x="82055" y="137671"/>
                  </a:moveTo>
                  <a:cubicBezTo>
                    <a:pt x="82055" y="138479"/>
                    <a:pt x="82055" y="139028"/>
                    <a:pt x="81765" y="139028"/>
                  </a:cubicBezTo>
                  <a:cubicBezTo>
                    <a:pt x="81753" y="139028"/>
                    <a:pt x="81741" y="139028"/>
                    <a:pt x="81728" y="139026"/>
                  </a:cubicBezTo>
                  <a:cubicBezTo>
                    <a:pt x="81401" y="138932"/>
                    <a:pt x="81401" y="138372"/>
                    <a:pt x="81588" y="137671"/>
                  </a:cubicBezTo>
                  <a:close/>
                  <a:moveTo>
                    <a:pt x="80141" y="138372"/>
                  </a:moveTo>
                  <a:cubicBezTo>
                    <a:pt x="80141" y="138746"/>
                    <a:pt x="80141" y="139166"/>
                    <a:pt x="79860" y="139166"/>
                  </a:cubicBezTo>
                  <a:cubicBezTo>
                    <a:pt x="79533" y="139072"/>
                    <a:pt x="79627" y="138746"/>
                    <a:pt x="79720" y="138372"/>
                  </a:cubicBezTo>
                  <a:close/>
                  <a:moveTo>
                    <a:pt x="80981" y="137531"/>
                  </a:moveTo>
                  <a:cubicBezTo>
                    <a:pt x="81121" y="137578"/>
                    <a:pt x="81215" y="137718"/>
                    <a:pt x="81215" y="138279"/>
                  </a:cubicBezTo>
                  <a:cubicBezTo>
                    <a:pt x="81261" y="138746"/>
                    <a:pt x="81261" y="139166"/>
                    <a:pt x="80841" y="139166"/>
                  </a:cubicBezTo>
                  <a:cubicBezTo>
                    <a:pt x="80374" y="139072"/>
                    <a:pt x="80467" y="138652"/>
                    <a:pt x="80608" y="138185"/>
                  </a:cubicBezTo>
                  <a:cubicBezTo>
                    <a:pt x="80748" y="137625"/>
                    <a:pt x="80841" y="137531"/>
                    <a:pt x="80981" y="137531"/>
                  </a:cubicBezTo>
                  <a:close/>
                  <a:moveTo>
                    <a:pt x="34776" y="134539"/>
                  </a:moveTo>
                  <a:cubicBezTo>
                    <a:pt x="34798" y="134539"/>
                    <a:pt x="34819" y="134540"/>
                    <a:pt x="34840" y="134542"/>
                  </a:cubicBezTo>
                  <a:cubicBezTo>
                    <a:pt x="35401" y="135196"/>
                    <a:pt x="34700" y="136364"/>
                    <a:pt x="35027" y="137858"/>
                  </a:cubicBezTo>
                  <a:lnTo>
                    <a:pt x="33813" y="136831"/>
                  </a:lnTo>
                  <a:lnTo>
                    <a:pt x="34186" y="138839"/>
                  </a:lnTo>
                  <a:lnTo>
                    <a:pt x="33252" y="137858"/>
                  </a:lnTo>
                  <a:lnTo>
                    <a:pt x="33065" y="139680"/>
                  </a:lnTo>
                  <a:cubicBezTo>
                    <a:pt x="32739" y="138886"/>
                    <a:pt x="32365" y="138232"/>
                    <a:pt x="33065" y="136504"/>
                  </a:cubicBezTo>
                  <a:cubicBezTo>
                    <a:pt x="33601" y="135031"/>
                    <a:pt x="34307" y="134539"/>
                    <a:pt x="34776" y="134539"/>
                  </a:cubicBezTo>
                  <a:close/>
                  <a:moveTo>
                    <a:pt x="93393" y="104622"/>
                  </a:moveTo>
                  <a:cubicBezTo>
                    <a:pt x="94100" y="104622"/>
                    <a:pt x="94648" y="104923"/>
                    <a:pt x="95038" y="105541"/>
                  </a:cubicBezTo>
                  <a:lnTo>
                    <a:pt x="100035" y="112126"/>
                  </a:lnTo>
                  <a:lnTo>
                    <a:pt x="98588" y="112639"/>
                  </a:lnTo>
                  <a:lnTo>
                    <a:pt x="102370" y="115535"/>
                  </a:lnTo>
                  <a:cubicBezTo>
                    <a:pt x="101717" y="116095"/>
                    <a:pt x="102137" y="116422"/>
                    <a:pt x="102931" y="116749"/>
                  </a:cubicBezTo>
                  <a:cubicBezTo>
                    <a:pt x="102524" y="117382"/>
                    <a:pt x="102817" y="118059"/>
                    <a:pt x="103430" y="118059"/>
                  </a:cubicBezTo>
                  <a:cubicBezTo>
                    <a:pt x="103450" y="118059"/>
                    <a:pt x="103470" y="118058"/>
                    <a:pt x="103491" y="118057"/>
                  </a:cubicBezTo>
                  <a:cubicBezTo>
                    <a:pt x="103698" y="118618"/>
                    <a:pt x="104036" y="119367"/>
                    <a:pt x="103759" y="119367"/>
                  </a:cubicBezTo>
                  <a:cubicBezTo>
                    <a:pt x="103598" y="119367"/>
                    <a:pt x="103230" y="119116"/>
                    <a:pt x="102511" y="118430"/>
                  </a:cubicBezTo>
                  <a:cubicBezTo>
                    <a:pt x="102204" y="118265"/>
                    <a:pt x="101966" y="118184"/>
                    <a:pt x="101797" y="118184"/>
                  </a:cubicBezTo>
                  <a:cubicBezTo>
                    <a:pt x="101297" y="118184"/>
                    <a:pt x="101404" y="118902"/>
                    <a:pt x="102137" y="120298"/>
                  </a:cubicBezTo>
                  <a:lnTo>
                    <a:pt x="104145" y="123241"/>
                  </a:lnTo>
                  <a:cubicBezTo>
                    <a:pt x="104285" y="124548"/>
                    <a:pt x="104846" y="125669"/>
                    <a:pt x="105920" y="126697"/>
                  </a:cubicBezTo>
                  <a:lnTo>
                    <a:pt x="107601" y="130106"/>
                  </a:lnTo>
                  <a:cubicBezTo>
                    <a:pt x="107601" y="130619"/>
                    <a:pt x="107881" y="131133"/>
                    <a:pt x="108021" y="131600"/>
                  </a:cubicBezTo>
                  <a:cubicBezTo>
                    <a:pt x="108255" y="132908"/>
                    <a:pt x="108582" y="133608"/>
                    <a:pt x="109609" y="133748"/>
                  </a:cubicBezTo>
                  <a:cubicBezTo>
                    <a:pt x="108535" y="135757"/>
                    <a:pt x="107181" y="137625"/>
                    <a:pt x="104939" y="138839"/>
                  </a:cubicBezTo>
                  <a:cubicBezTo>
                    <a:pt x="103466" y="139645"/>
                    <a:pt x="102086" y="140076"/>
                    <a:pt x="100913" y="140076"/>
                  </a:cubicBezTo>
                  <a:cubicBezTo>
                    <a:pt x="98552" y="140076"/>
                    <a:pt x="97030" y="138333"/>
                    <a:pt x="97280" y="134402"/>
                  </a:cubicBezTo>
                  <a:cubicBezTo>
                    <a:pt x="97513" y="131227"/>
                    <a:pt x="98074" y="128611"/>
                    <a:pt x="98167" y="125342"/>
                  </a:cubicBezTo>
                  <a:cubicBezTo>
                    <a:pt x="99428" y="120298"/>
                    <a:pt x="98261" y="117683"/>
                    <a:pt x="93871" y="117403"/>
                  </a:cubicBezTo>
                  <a:cubicBezTo>
                    <a:pt x="91629" y="117496"/>
                    <a:pt x="89854" y="117496"/>
                    <a:pt x="88593" y="118430"/>
                  </a:cubicBezTo>
                  <a:cubicBezTo>
                    <a:pt x="88145" y="118724"/>
                    <a:pt x="87626" y="118870"/>
                    <a:pt x="87032" y="118870"/>
                  </a:cubicBezTo>
                  <a:cubicBezTo>
                    <a:pt x="86019" y="118870"/>
                    <a:pt x="84788" y="118444"/>
                    <a:pt x="83316" y="117590"/>
                  </a:cubicBezTo>
                  <a:cubicBezTo>
                    <a:pt x="78786" y="114180"/>
                    <a:pt x="75377" y="112406"/>
                    <a:pt x="73089" y="112406"/>
                  </a:cubicBezTo>
                  <a:cubicBezTo>
                    <a:pt x="75284" y="114881"/>
                    <a:pt x="75891" y="117356"/>
                    <a:pt x="74163" y="119831"/>
                  </a:cubicBezTo>
                  <a:cubicBezTo>
                    <a:pt x="75984" y="120672"/>
                    <a:pt x="75937" y="121513"/>
                    <a:pt x="74069" y="122307"/>
                  </a:cubicBezTo>
                  <a:cubicBezTo>
                    <a:pt x="73768" y="122316"/>
                    <a:pt x="73465" y="122321"/>
                    <a:pt x="73159" y="122321"/>
                  </a:cubicBezTo>
                  <a:cubicBezTo>
                    <a:pt x="69045" y="122321"/>
                    <a:pt x="64463" y="121459"/>
                    <a:pt x="59639" y="120112"/>
                  </a:cubicBezTo>
                  <a:cubicBezTo>
                    <a:pt x="59222" y="120028"/>
                    <a:pt x="58891" y="119987"/>
                    <a:pt x="58647" y="119987"/>
                  </a:cubicBezTo>
                  <a:cubicBezTo>
                    <a:pt x="57934" y="119987"/>
                    <a:pt x="57974" y="120338"/>
                    <a:pt x="58845" y="120999"/>
                  </a:cubicBezTo>
                  <a:cubicBezTo>
                    <a:pt x="62627" y="122540"/>
                    <a:pt x="64636" y="124782"/>
                    <a:pt x="64636" y="128004"/>
                  </a:cubicBezTo>
                  <a:cubicBezTo>
                    <a:pt x="62207" y="128051"/>
                    <a:pt x="60199" y="128191"/>
                    <a:pt x="59078" y="128424"/>
                  </a:cubicBezTo>
                  <a:cubicBezTo>
                    <a:pt x="58637" y="128712"/>
                    <a:pt x="58188" y="128874"/>
                    <a:pt x="57741" y="128874"/>
                  </a:cubicBezTo>
                  <a:cubicBezTo>
                    <a:pt x="57099" y="128874"/>
                    <a:pt x="56461" y="128541"/>
                    <a:pt x="55856" y="127771"/>
                  </a:cubicBezTo>
                  <a:cubicBezTo>
                    <a:pt x="53147" y="124969"/>
                    <a:pt x="52820" y="122447"/>
                    <a:pt x="55949" y="120345"/>
                  </a:cubicBezTo>
                  <a:cubicBezTo>
                    <a:pt x="57677" y="119131"/>
                    <a:pt x="60246" y="116329"/>
                    <a:pt x="63375" y="112126"/>
                  </a:cubicBezTo>
                  <a:cubicBezTo>
                    <a:pt x="65523" y="111986"/>
                    <a:pt x="67391" y="111518"/>
                    <a:pt x="69493" y="111238"/>
                  </a:cubicBezTo>
                  <a:cubicBezTo>
                    <a:pt x="77946" y="110164"/>
                    <a:pt x="85978" y="108343"/>
                    <a:pt x="92376" y="104793"/>
                  </a:cubicBezTo>
                  <a:cubicBezTo>
                    <a:pt x="92746" y="104680"/>
                    <a:pt x="93085" y="104622"/>
                    <a:pt x="93393" y="104622"/>
                  </a:cubicBezTo>
                  <a:close/>
                  <a:moveTo>
                    <a:pt x="57771" y="139026"/>
                  </a:moveTo>
                  <a:cubicBezTo>
                    <a:pt x="57911" y="139026"/>
                    <a:pt x="58097" y="139399"/>
                    <a:pt x="58097" y="139960"/>
                  </a:cubicBezTo>
                  <a:cubicBezTo>
                    <a:pt x="58097" y="140473"/>
                    <a:pt x="57957" y="140940"/>
                    <a:pt x="57771" y="140940"/>
                  </a:cubicBezTo>
                  <a:cubicBezTo>
                    <a:pt x="57584" y="140894"/>
                    <a:pt x="57444" y="140427"/>
                    <a:pt x="57444" y="139960"/>
                  </a:cubicBezTo>
                  <a:cubicBezTo>
                    <a:pt x="57444" y="139399"/>
                    <a:pt x="57584" y="139026"/>
                    <a:pt x="57771" y="139026"/>
                  </a:cubicBezTo>
                  <a:close/>
                  <a:moveTo>
                    <a:pt x="54082" y="128387"/>
                  </a:moveTo>
                  <a:cubicBezTo>
                    <a:pt x="54535" y="128387"/>
                    <a:pt x="55051" y="128492"/>
                    <a:pt x="55576" y="128705"/>
                  </a:cubicBezTo>
                  <a:cubicBezTo>
                    <a:pt x="56445" y="129034"/>
                    <a:pt x="57430" y="129249"/>
                    <a:pt x="58617" y="129249"/>
                  </a:cubicBezTo>
                  <a:cubicBezTo>
                    <a:pt x="59279" y="129249"/>
                    <a:pt x="60003" y="129182"/>
                    <a:pt x="60806" y="129032"/>
                  </a:cubicBezTo>
                  <a:cubicBezTo>
                    <a:pt x="61411" y="128900"/>
                    <a:pt x="62032" y="128843"/>
                    <a:pt x="62658" y="128843"/>
                  </a:cubicBezTo>
                  <a:cubicBezTo>
                    <a:pt x="63143" y="128843"/>
                    <a:pt x="63633" y="128877"/>
                    <a:pt x="64122" y="128938"/>
                  </a:cubicBezTo>
                  <a:cubicBezTo>
                    <a:pt x="65243" y="129592"/>
                    <a:pt x="65149" y="130106"/>
                    <a:pt x="63842" y="130339"/>
                  </a:cubicBezTo>
                  <a:cubicBezTo>
                    <a:pt x="61413" y="132581"/>
                    <a:pt x="59592" y="134963"/>
                    <a:pt x="59312" y="137204"/>
                  </a:cubicBezTo>
                  <a:cubicBezTo>
                    <a:pt x="58471" y="136084"/>
                    <a:pt x="60199" y="133188"/>
                    <a:pt x="62954" y="129639"/>
                  </a:cubicBezTo>
                  <a:lnTo>
                    <a:pt x="62954" y="129639"/>
                  </a:lnTo>
                  <a:cubicBezTo>
                    <a:pt x="61273" y="130946"/>
                    <a:pt x="59732" y="132628"/>
                    <a:pt x="58378" y="134496"/>
                  </a:cubicBezTo>
                  <a:cubicBezTo>
                    <a:pt x="58658" y="133281"/>
                    <a:pt x="59639" y="131600"/>
                    <a:pt x="60993" y="129826"/>
                  </a:cubicBezTo>
                  <a:lnTo>
                    <a:pt x="60993" y="129826"/>
                  </a:lnTo>
                  <a:cubicBezTo>
                    <a:pt x="58051" y="132020"/>
                    <a:pt x="55996" y="135243"/>
                    <a:pt x="56323" y="141267"/>
                  </a:cubicBezTo>
                  <a:cubicBezTo>
                    <a:pt x="55202" y="137625"/>
                    <a:pt x="55996" y="134169"/>
                    <a:pt x="58331" y="130760"/>
                  </a:cubicBezTo>
                  <a:lnTo>
                    <a:pt x="58331" y="130760"/>
                  </a:lnTo>
                  <a:lnTo>
                    <a:pt x="55062" y="134169"/>
                  </a:lnTo>
                  <a:lnTo>
                    <a:pt x="58004" y="129639"/>
                  </a:lnTo>
                  <a:lnTo>
                    <a:pt x="56183" y="130246"/>
                  </a:lnTo>
                  <a:lnTo>
                    <a:pt x="56183" y="130246"/>
                  </a:lnTo>
                  <a:lnTo>
                    <a:pt x="56323" y="129545"/>
                  </a:lnTo>
                  <a:lnTo>
                    <a:pt x="56323" y="129545"/>
                  </a:lnTo>
                  <a:lnTo>
                    <a:pt x="55202" y="130106"/>
                  </a:lnTo>
                  <a:lnTo>
                    <a:pt x="55202" y="129312"/>
                  </a:lnTo>
                  <a:lnTo>
                    <a:pt x="53661" y="130526"/>
                  </a:lnTo>
                  <a:lnTo>
                    <a:pt x="53661" y="130526"/>
                  </a:lnTo>
                  <a:lnTo>
                    <a:pt x="53988" y="129218"/>
                  </a:lnTo>
                  <a:cubicBezTo>
                    <a:pt x="53877" y="129158"/>
                    <a:pt x="53773" y="129130"/>
                    <a:pt x="53673" y="129130"/>
                  </a:cubicBezTo>
                  <a:cubicBezTo>
                    <a:pt x="53309" y="129130"/>
                    <a:pt x="53000" y="129499"/>
                    <a:pt x="52633" y="130012"/>
                  </a:cubicBezTo>
                  <a:cubicBezTo>
                    <a:pt x="52341" y="128939"/>
                    <a:pt x="53044" y="128387"/>
                    <a:pt x="54082" y="128387"/>
                  </a:cubicBezTo>
                  <a:close/>
                  <a:moveTo>
                    <a:pt x="53941" y="138559"/>
                  </a:moveTo>
                  <a:cubicBezTo>
                    <a:pt x="54175" y="139633"/>
                    <a:pt x="54501" y="140520"/>
                    <a:pt x="55015" y="140987"/>
                  </a:cubicBezTo>
                  <a:cubicBezTo>
                    <a:pt x="55126" y="141392"/>
                    <a:pt x="54975" y="141652"/>
                    <a:pt x="54791" y="141652"/>
                  </a:cubicBezTo>
                  <a:cubicBezTo>
                    <a:pt x="54742" y="141652"/>
                    <a:pt x="54691" y="141634"/>
                    <a:pt x="54642" y="141594"/>
                  </a:cubicBezTo>
                  <a:cubicBezTo>
                    <a:pt x="53894" y="140520"/>
                    <a:pt x="53801" y="139493"/>
                    <a:pt x="53941" y="138559"/>
                  </a:cubicBezTo>
                  <a:close/>
                  <a:moveTo>
                    <a:pt x="43340" y="141174"/>
                  </a:moveTo>
                  <a:cubicBezTo>
                    <a:pt x="43387" y="141174"/>
                    <a:pt x="43620" y="141361"/>
                    <a:pt x="43807" y="141641"/>
                  </a:cubicBezTo>
                  <a:cubicBezTo>
                    <a:pt x="43994" y="141968"/>
                    <a:pt x="44087" y="142248"/>
                    <a:pt x="43994" y="142342"/>
                  </a:cubicBezTo>
                  <a:cubicBezTo>
                    <a:pt x="43947" y="142342"/>
                    <a:pt x="43713" y="142201"/>
                    <a:pt x="43480" y="141875"/>
                  </a:cubicBezTo>
                  <a:cubicBezTo>
                    <a:pt x="43340" y="141548"/>
                    <a:pt x="43153" y="141267"/>
                    <a:pt x="43340" y="141174"/>
                  </a:cubicBezTo>
                  <a:close/>
                  <a:moveTo>
                    <a:pt x="39884" y="140940"/>
                  </a:moveTo>
                  <a:cubicBezTo>
                    <a:pt x="41051" y="141408"/>
                    <a:pt x="41051" y="142528"/>
                    <a:pt x="39557" y="143276"/>
                  </a:cubicBezTo>
                  <a:cubicBezTo>
                    <a:pt x="38436" y="142809"/>
                    <a:pt x="38530" y="141828"/>
                    <a:pt x="39884" y="140940"/>
                  </a:cubicBezTo>
                  <a:close/>
                  <a:moveTo>
                    <a:pt x="32483" y="142864"/>
                  </a:moveTo>
                  <a:cubicBezTo>
                    <a:pt x="32642" y="142864"/>
                    <a:pt x="32823" y="142876"/>
                    <a:pt x="33019" y="142902"/>
                  </a:cubicBezTo>
                  <a:cubicBezTo>
                    <a:pt x="33626" y="143042"/>
                    <a:pt x="34093" y="143276"/>
                    <a:pt x="34093" y="143462"/>
                  </a:cubicBezTo>
                  <a:cubicBezTo>
                    <a:pt x="34035" y="143578"/>
                    <a:pt x="33817" y="143658"/>
                    <a:pt x="33515" y="143658"/>
                  </a:cubicBezTo>
                  <a:cubicBezTo>
                    <a:pt x="33329" y="143658"/>
                    <a:pt x="33111" y="143627"/>
                    <a:pt x="32879" y="143556"/>
                  </a:cubicBezTo>
                  <a:cubicBezTo>
                    <a:pt x="32225" y="143509"/>
                    <a:pt x="31711" y="143276"/>
                    <a:pt x="31805" y="143042"/>
                  </a:cubicBezTo>
                  <a:cubicBezTo>
                    <a:pt x="31805" y="142941"/>
                    <a:pt x="32071" y="142864"/>
                    <a:pt x="32483" y="142864"/>
                  </a:cubicBezTo>
                  <a:close/>
                  <a:moveTo>
                    <a:pt x="103354" y="141955"/>
                  </a:moveTo>
                  <a:cubicBezTo>
                    <a:pt x="103370" y="141955"/>
                    <a:pt x="103385" y="141959"/>
                    <a:pt x="103398" y="141968"/>
                  </a:cubicBezTo>
                  <a:cubicBezTo>
                    <a:pt x="103585" y="142061"/>
                    <a:pt x="103491" y="142482"/>
                    <a:pt x="103258" y="143089"/>
                  </a:cubicBezTo>
                  <a:cubicBezTo>
                    <a:pt x="103048" y="143549"/>
                    <a:pt x="102802" y="143897"/>
                    <a:pt x="102652" y="143897"/>
                  </a:cubicBezTo>
                  <a:cubicBezTo>
                    <a:pt x="102635" y="143897"/>
                    <a:pt x="102618" y="143892"/>
                    <a:pt x="102604" y="143883"/>
                  </a:cubicBezTo>
                  <a:cubicBezTo>
                    <a:pt x="102464" y="143789"/>
                    <a:pt x="102511" y="143369"/>
                    <a:pt x="102744" y="142855"/>
                  </a:cubicBezTo>
                  <a:cubicBezTo>
                    <a:pt x="102913" y="142348"/>
                    <a:pt x="103197" y="141955"/>
                    <a:pt x="103354" y="141955"/>
                  </a:cubicBezTo>
                  <a:close/>
                  <a:moveTo>
                    <a:pt x="43059" y="142381"/>
                  </a:moveTo>
                  <a:cubicBezTo>
                    <a:pt x="43217" y="142381"/>
                    <a:pt x="43512" y="142579"/>
                    <a:pt x="43807" y="143042"/>
                  </a:cubicBezTo>
                  <a:cubicBezTo>
                    <a:pt x="44087" y="143509"/>
                    <a:pt x="44134" y="143836"/>
                    <a:pt x="44087" y="143929"/>
                  </a:cubicBezTo>
                  <a:cubicBezTo>
                    <a:pt x="44075" y="143933"/>
                    <a:pt x="44062" y="143935"/>
                    <a:pt x="44048" y="143935"/>
                  </a:cubicBezTo>
                  <a:cubicBezTo>
                    <a:pt x="43892" y="143935"/>
                    <a:pt x="43596" y="143707"/>
                    <a:pt x="43340" y="143322"/>
                  </a:cubicBezTo>
                  <a:cubicBezTo>
                    <a:pt x="43013" y="142855"/>
                    <a:pt x="42873" y="142482"/>
                    <a:pt x="43013" y="142388"/>
                  </a:cubicBezTo>
                  <a:cubicBezTo>
                    <a:pt x="43027" y="142384"/>
                    <a:pt x="43042" y="142381"/>
                    <a:pt x="43059" y="142381"/>
                  </a:cubicBezTo>
                  <a:close/>
                  <a:moveTo>
                    <a:pt x="32795" y="144032"/>
                  </a:moveTo>
                  <a:cubicBezTo>
                    <a:pt x="32922" y="144032"/>
                    <a:pt x="33062" y="144043"/>
                    <a:pt x="33206" y="144069"/>
                  </a:cubicBezTo>
                  <a:cubicBezTo>
                    <a:pt x="33766" y="144163"/>
                    <a:pt x="34140" y="144396"/>
                    <a:pt x="34140" y="144537"/>
                  </a:cubicBezTo>
                  <a:cubicBezTo>
                    <a:pt x="34140" y="144642"/>
                    <a:pt x="33877" y="144694"/>
                    <a:pt x="33509" y="144694"/>
                  </a:cubicBezTo>
                  <a:cubicBezTo>
                    <a:pt x="33387" y="144694"/>
                    <a:pt x="33252" y="144688"/>
                    <a:pt x="33112" y="144677"/>
                  </a:cubicBezTo>
                  <a:cubicBezTo>
                    <a:pt x="32598" y="144537"/>
                    <a:pt x="32225" y="144396"/>
                    <a:pt x="32225" y="144210"/>
                  </a:cubicBezTo>
                  <a:cubicBezTo>
                    <a:pt x="32225" y="144109"/>
                    <a:pt x="32467" y="144032"/>
                    <a:pt x="32795" y="144032"/>
                  </a:cubicBezTo>
                  <a:close/>
                  <a:moveTo>
                    <a:pt x="107075" y="143491"/>
                  </a:moveTo>
                  <a:cubicBezTo>
                    <a:pt x="107096" y="143491"/>
                    <a:pt x="107116" y="143497"/>
                    <a:pt x="107134" y="143509"/>
                  </a:cubicBezTo>
                  <a:cubicBezTo>
                    <a:pt x="107274" y="143509"/>
                    <a:pt x="107181" y="143929"/>
                    <a:pt x="107041" y="144396"/>
                  </a:cubicBezTo>
                  <a:cubicBezTo>
                    <a:pt x="106917" y="144768"/>
                    <a:pt x="106647" y="145066"/>
                    <a:pt x="106489" y="145066"/>
                  </a:cubicBezTo>
                  <a:cubicBezTo>
                    <a:pt x="106469" y="145066"/>
                    <a:pt x="106450" y="145061"/>
                    <a:pt x="106433" y="145050"/>
                  </a:cubicBezTo>
                  <a:cubicBezTo>
                    <a:pt x="106340" y="145050"/>
                    <a:pt x="106433" y="144630"/>
                    <a:pt x="106527" y="144163"/>
                  </a:cubicBezTo>
                  <a:cubicBezTo>
                    <a:pt x="106730" y="143756"/>
                    <a:pt x="106934" y="143491"/>
                    <a:pt x="107075" y="143491"/>
                  </a:cubicBezTo>
                  <a:close/>
                  <a:moveTo>
                    <a:pt x="42546" y="143696"/>
                  </a:moveTo>
                  <a:cubicBezTo>
                    <a:pt x="42639" y="143696"/>
                    <a:pt x="42826" y="143929"/>
                    <a:pt x="43060" y="144303"/>
                  </a:cubicBezTo>
                  <a:cubicBezTo>
                    <a:pt x="43246" y="144677"/>
                    <a:pt x="43340" y="145050"/>
                    <a:pt x="43153" y="145050"/>
                  </a:cubicBezTo>
                  <a:cubicBezTo>
                    <a:pt x="43142" y="145061"/>
                    <a:pt x="43129" y="145067"/>
                    <a:pt x="43114" y="145067"/>
                  </a:cubicBezTo>
                  <a:cubicBezTo>
                    <a:pt x="43005" y="145067"/>
                    <a:pt x="42804" y="144783"/>
                    <a:pt x="42639" y="144537"/>
                  </a:cubicBezTo>
                  <a:cubicBezTo>
                    <a:pt x="42499" y="144163"/>
                    <a:pt x="42406" y="143743"/>
                    <a:pt x="42546" y="143696"/>
                  </a:cubicBezTo>
                  <a:close/>
                  <a:moveTo>
                    <a:pt x="20024" y="139945"/>
                  </a:moveTo>
                  <a:cubicBezTo>
                    <a:pt x="20564" y="139945"/>
                    <a:pt x="20762" y="140393"/>
                    <a:pt x="21017" y="141267"/>
                  </a:cubicBezTo>
                  <a:cubicBezTo>
                    <a:pt x="21810" y="142061"/>
                    <a:pt x="22324" y="142622"/>
                    <a:pt x="22324" y="143276"/>
                  </a:cubicBezTo>
                  <a:cubicBezTo>
                    <a:pt x="23840" y="144512"/>
                    <a:pt x="23823" y="145101"/>
                    <a:pt x="22330" y="145101"/>
                  </a:cubicBezTo>
                  <a:cubicBezTo>
                    <a:pt x="22075" y="145101"/>
                    <a:pt x="21777" y="145084"/>
                    <a:pt x="21437" y="145050"/>
                  </a:cubicBezTo>
                  <a:cubicBezTo>
                    <a:pt x="20690" y="144817"/>
                    <a:pt x="20223" y="144303"/>
                    <a:pt x="20223" y="143276"/>
                  </a:cubicBezTo>
                  <a:lnTo>
                    <a:pt x="19475" y="140053"/>
                  </a:lnTo>
                  <a:cubicBezTo>
                    <a:pt x="19691" y="139981"/>
                    <a:pt x="19871" y="139945"/>
                    <a:pt x="20024" y="139945"/>
                  </a:cubicBezTo>
                  <a:close/>
                  <a:moveTo>
                    <a:pt x="105995" y="143077"/>
                  </a:moveTo>
                  <a:cubicBezTo>
                    <a:pt x="106018" y="143077"/>
                    <a:pt x="106040" y="143081"/>
                    <a:pt x="106060" y="143089"/>
                  </a:cubicBezTo>
                  <a:cubicBezTo>
                    <a:pt x="106247" y="143089"/>
                    <a:pt x="106153" y="143696"/>
                    <a:pt x="105826" y="144396"/>
                  </a:cubicBezTo>
                  <a:cubicBezTo>
                    <a:pt x="105467" y="144935"/>
                    <a:pt x="105108" y="145473"/>
                    <a:pt x="104874" y="145473"/>
                  </a:cubicBezTo>
                  <a:cubicBezTo>
                    <a:pt x="104864" y="145473"/>
                    <a:pt x="104855" y="145472"/>
                    <a:pt x="104846" y="145471"/>
                  </a:cubicBezTo>
                  <a:cubicBezTo>
                    <a:pt x="104612" y="145377"/>
                    <a:pt x="104705" y="144770"/>
                    <a:pt x="105079" y="144116"/>
                  </a:cubicBezTo>
                  <a:cubicBezTo>
                    <a:pt x="105335" y="143518"/>
                    <a:pt x="105748" y="143077"/>
                    <a:pt x="105995" y="143077"/>
                  </a:cubicBezTo>
                  <a:close/>
                  <a:moveTo>
                    <a:pt x="33254" y="145013"/>
                  </a:moveTo>
                  <a:cubicBezTo>
                    <a:pt x="33352" y="145013"/>
                    <a:pt x="33462" y="145024"/>
                    <a:pt x="33579" y="145050"/>
                  </a:cubicBezTo>
                  <a:cubicBezTo>
                    <a:pt x="34046" y="145144"/>
                    <a:pt x="34326" y="145284"/>
                    <a:pt x="34326" y="145424"/>
                  </a:cubicBezTo>
                  <a:cubicBezTo>
                    <a:pt x="34293" y="145490"/>
                    <a:pt x="34097" y="145556"/>
                    <a:pt x="33836" y="145556"/>
                  </a:cubicBezTo>
                  <a:cubicBezTo>
                    <a:pt x="33728" y="145556"/>
                    <a:pt x="33609" y="145545"/>
                    <a:pt x="33486" y="145517"/>
                  </a:cubicBezTo>
                  <a:cubicBezTo>
                    <a:pt x="33112" y="145424"/>
                    <a:pt x="32739" y="145284"/>
                    <a:pt x="32832" y="145190"/>
                  </a:cubicBezTo>
                  <a:cubicBezTo>
                    <a:pt x="32832" y="145089"/>
                    <a:pt x="33002" y="145013"/>
                    <a:pt x="33254" y="145013"/>
                  </a:cubicBezTo>
                  <a:close/>
                  <a:moveTo>
                    <a:pt x="41751" y="144570"/>
                  </a:moveTo>
                  <a:cubicBezTo>
                    <a:pt x="41921" y="144570"/>
                    <a:pt x="42279" y="144971"/>
                    <a:pt x="42406" y="145564"/>
                  </a:cubicBezTo>
                  <a:cubicBezTo>
                    <a:pt x="42686" y="146171"/>
                    <a:pt x="42686" y="146731"/>
                    <a:pt x="42406" y="146778"/>
                  </a:cubicBezTo>
                  <a:cubicBezTo>
                    <a:pt x="42266" y="146778"/>
                    <a:pt x="41939" y="146311"/>
                    <a:pt x="41799" y="145797"/>
                  </a:cubicBezTo>
                  <a:cubicBezTo>
                    <a:pt x="41565" y="145190"/>
                    <a:pt x="41565" y="144677"/>
                    <a:pt x="41705" y="144583"/>
                  </a:cubicBezTo>
                  <a:cubicBezTo>
                    <a:pt x="41718" y="144575"/>
                    <a:pt x="41734" y="144570"/>
                    <a:pt x="41751" y="144570"/>
                  </a:cubicBezTo>
                  <a:close/>
                  <a:moveTo>
                    <a:pt x="96047" y="143504"/>
                  </a:moveTo>
                  <a:cubicBezTo>
                    <a:pt x="96356" y="143504"/>
                    <a:pt x="96572" y="143981"/>
                    <a:pt x="96906" y="144723"/>
                  </a:cubicBezTo>
                  <a:cubicBezTo>
                    <a:pt x="97046" y="145097"/>
                    <a:pt x="96906" y="145330"/>
                    <a:pt x="97140" y="145564"/>
                  </a:cubicBezTo>
                  <a:cubicBezTo>
                    <a:pt x="97280" y="145891"/>
                    <a:pt x="97747" y="145984"/>
                    <a:pt x="97934" y="146218"/>
                  </a:cubicBezTo>
                  <a:cubicBezTo>
                    <a:pt x="98447" y="147058"/>
                    <a:pt x="98354" y="147759"/>
                    <a:pt x="98261" y="147806"/>
                  </a:cubicBezTo>
                  <a:cubicBezTo>
                    <a:pt x="98238" y="147821"/>
                    <a:pt x="98221" y="147828"/>
                    <a:pt x="98206" y="147828"/>
                  </a:cubicBezTo>
                  <a:cubicBezTo>
                    <a:pt x="98128" y="147828"/>
                    <a:pt x="98130" y="147615"/>
                    <a:pt x="97934" y="147105"/>
                  </a:cubicBezTo>
                  <a:cubicBezTo>
                    <a:pt x="97840" y="147199"/>
                    <a:pt x="97794" y="147245"/>
                    <a:pt x="97794" y="147339"/>
                  </a:cubicBezTo>
                  <a:cubicBezTo>
                    <a:pt x="97547" y="147585"/>
                    <a:pt x="97327" y="147779"/>
                    <a:pt x="97194" y="147779"/>
                  </a:cubicBezTo>
                  <a:cubicBezTo>
                    <a:pt x="97150" y="147779"/>
                    <a:pt x="97116" y="147758"/>
                    <a:pt x="97093" y="147712"/>
                  </a:cubicBezTo>
                  <a:cubicBezTo>
                    <a:pt x="96953" y="147619"/>
                    <a:pt x="97000" y="147245"/>
                    <a:pt x="97233" y="146965"/>
                  </a:cubicBezTo>
                  <a:lnTo>
                    <a:pt x="97560" y="146638"/>
                  </a:lnTo>
                  <a:cubicBezTo>
                    <a:pt x="97467" y="146545"/>
                    <a:pt x="97467" y="146498"/>
                    <a:pt x="97420" y="146405"/>
                  </a:cubicBezTo>
                  <a:cubicBezTo>
                    <a:pt x="97327" y="146498"/>
                    <a:pt x="97327" y="146545"/>
                    <a:pt x="97280" y="146638"/>
                  </a:cubicBezTo>
                  <a:cubicBezTo>
                    <a:pt x="96988" y="147003"/>
                    <a:pt x="96724" y="147197"/>
                    <a:pt x="96534" y="147197"/>
                  </a:cubicBezTo>
                  <a:cubicBezTo>
                    <a:pt x="96481" y="147197"/>
                    <a:pt x="96433" y="147182"/>
                    <a:pt x="96393" y="147152"/>
                  </a:cubicBezTo>
                  <a:cubicBezTo>
                    <a:pt x="96253" y="147105"/>
                    <a:pt x="96299" y="146638"/>
                    <a:pt x="96626" y="146264"/>
                  </a:cubicBezTo>
                  <a:cubicBezTo>
                    <a:pt x="96720" y="146124"/>
                    <a:pt x="96860" y="146031"/>
                    <a:pt x="96906" y="145938"/>
                  </a:cubicBezTo>
                  <a:cubicBezTo>
                    <a:pt x="96860" y="145891"/>
                    <a:pt x="96860" y="145844"/>
                    <a:pt x="96813" y="145844"/>
                  </a:cubicBezTo>
                  <a:cubicBezTo>
                    <a:pt x="96543" y="146114"/>
                    <a:pt x="96241" y="146289"/>
                    <a:pt x="96065" y="146289"/>
                  </a:cubicBezTo>
                  <a:cubicBezTo>
                    <a:pt x="96028" y="146289"/>
                    <a:pt x="95997" y="146281"/>
                    <a:pt x="95972" y="146264"/>
                  </a:cubicBezTo>
                  <a:cubicBezTo>
                    <a:pt x="95832" y="146124"/>
                    <a:pt x="95879" y="145751"/>
                    <a:pt x="96206" y="145377"/>
                  </a:cubicBezTo>
                  <a:cubicBezTo>
                    <a:pt x="96206" y="145284"/>
                    <a:pt x="96299" y="145237"/>
                    <a:pt x="96346" y="145237"/>
                  </a:cubicBezTo>
                  <a:cubicBezTo>
                    <a:pt x="96206" y="145097"/>
                    <a:pt x="96206" y="145004"/>
                    <a:pt x="96112" y="144910"/>
                  </a:cubicBezTo>
                  <a:cubicBezTo>
                    <a:pt x="95944" y="145011"/>
                    <a:pt x="95824" y="145088"/>
                    <a:pt x="95718" y="145088"/>
                  </a:cubicBezTo>
                  <a:cubicBezTo>
                    <a:pt x="95677" y="145088"/>
                    <a:pt x="95638" y="145076"/>
                    <a:pt x="95599" y="145050"/>
                  </a:cubicBezTo>
                  <a:cubicBezTo>
                    <a:pt x="95505" y="144957"/>
                    <a:pt x="95599" y="144723"/>
                    <a:pt x="95786" y="144396"/>
                  </a:cubicBezTo>
                  <a:cubicBezTo>
                    <a:pt x="95692" y="144069"/>
                    <a:pt x="95599" y="143789"/>
                    <a:pt x="95786" y="143602"/>
                  </a:cubicBezTo>
                  <a:cubicBezTo>
                    <a:pt x="95881" y="143535"/>
                    <a:pt x="95967" y="143504"/>
                    <a:pt x="96047" y="143504"/>
                  </a:cubicBezTo>
                  <a:close/>
                  <a:moveTo>
                    <a:pt x="22882" y="146391"/>
                  </a:moveTo>
                  <a:cubicBezTo>
                    <a:pt x="23161" y="146391"/>
                    <a:pt x="23356" y="146772"/>
                    <a:pt x="23398" y="147152"/>
                  </a:cubicBezTo>
                  <a:cubicBezTo>
                    <a:pt x="23492" y="147619"/>
                    <a:pt x="23352" y="147992"/>
                    <a:pt x="23025" y="148086"/>
                  </a:cubicBezTo>
                  <a:cubicBezTo>
                    <a:pt x="23003" y="148095"/>
                    <a:pt x="22979" y="148099"/>
                    <a:pt x="22956" y="148099"/>
                  </a:cubicBezTo>
                  <a:cubicBezTo>
                    <a:pt x="22732" y="148099"/>
                    <a:pt x="22460" y="147715"/>
                    <a:pt x="22418" y="147292"/>
                  </a:cubicBezTo>
                  <a:cubicBezTo>
                    <a:pt x="22418" y="146872"/>
                    <a:pt x="22558" y="146405"/>
                    <a:pt x="22791" y="146405"/>
                  </a:cubicBezTo>
                  <a:cubicBezTo>
                    <a:pt x="22822" y="146396"/>
                    <a:pt x="22853" y="146391"/>
                    <a:pt x="22882" y="146391"/>
                  </a:cubicBezTo>
                  <a:close/>
                  <a:moveTo>
                    <a:pt x="87242" y="121430"/>
                  </a:moveTo>
                  <a:cubicBezTo>
                    <a:pt x="88277" y="121430"/>
                    <a:pt x="88972" y="122281"/>
                    <a:pt x="89201" y="124035"/>
                  </a:cubicBezTo>
                  <a:lnTo>
                    <a:pt x="89434" y="126463"/>
                  </a:lnTo>
                  <a:cubicBezTo>
                    <a:pt x="90321" y="127724"/>
                    <a:pt x="90695" y="129312"/>
                    <a:pt x="89761" y="131507"/>
                  </a:cubicBezTo>
                  <a:cubicBezTo>
                    <a:pt x="90135" y="133048"/>
                    <a:pt x="91069" y="134402"/>
                    <a:pt x="92423" y="135570"/>
                  </a:cubicBezTo>
                  <a:cubicBezTo>
                    <a:pt x="93591" y="136410"/>
                    <a:pt x="93731" y="138045"/>
                    <a:pt x="92330" y="140287"/>
                  </a:cubicBezTo>
                  <a:cubicBezTo>
                    <a:pt x="91069" y="143602"/>
                    <a:pt x="89247" y="145657"/>
                    <a:pt x="87659" y="147852"/>
                  </a:cubicBezTo>
                  <a:cubicBezTo>
                    <a:pt x="87659" y="147946"/>
                    <a:pt x="87519" y="147992"/>
                    <a:pt x="87519" y="148086"/>
                  </a:cubicBezTo>
                  <a:cubicBezTo>
                    <a:pt x="87485" y="148120"/>
                    <a:pt x="87457" y="148148"/>
                    <a:pt x="87431" y="148176"/>
                  </a:cubicBezTo>
                  <a:lnTo>
                    <a:pt x="87431" y="148176"/>
                  </a:lnTo>
                  <a:cubicBezTo>
                    <a:pt x="87457" y="148135"/>
                    <a:pt x="87485" y="148090"/>
                    <a:pt x="87519" y="148039"/>
                  </a:cubicBezTo>
                  <a:cubicBezTo>
                    <a:pt x="87426" y="147666"/>
                    <a:pt x="87379" y="147245"/>
                    <a:pt x="87286" y="146918"/>
                  </a:cubicBezTo>
                  <a:lnTo>
                    <a:pt x="87286" y="146918"/>
                  </a:lnTo>
                  <a:cubicBezTo>
                    <a:pt x="87519" y="147199"/>
                    <a:pt x="87613" y="147432"/>
                    <a:pt x="87659" y="147712"/>
                  </a:cubicBezTo>
                  <a:cubicBezTo>
                    <a:pt x="87893" y="147339"/>
                    <a:pt x="88126" y="146965"/>
                    <a:pt x="88360" y="146591"/>
                  </a:cubicBezTo>
                  <a:cubicBezTo>
                    <a:pt x="88267" y="146218"/>
                    <a:pt x="88220" y="145844"/>
                    <a:pt x="88126" y="145377"/>
                  </a:cubicBezTo>
                  <a:lnTo>
                    <a:pt x="88126" y="145377"/>
                  </a:lnTo>
                  <a:cubicBezTo>
                    <a:pt x="88267" y="145704"/>
                    <a:pt x="88453" y="145891"/>
                    <a:pt x="88547" y="146171"/>
                  </a:cubicBezTo>
                  <a:cubicBezTo>
                    <a:pt x="88687" y="145891"/>
                    <a:pt x="88920" y="145611"/>
                    <a:pt x="89107" y="145284"/>
                  </a:cubicBezTo>
                  <a:cubicBezTo>
                    <a:pt x="88967" y="144910"/>
                    <a:pt x="88874" y="144490"/>
                    <a:pt x="88734" y="144023"/>
                  </a:cubicBezTo>
                  <a:lnTo>
                    <a:pt x="88734" y="144023"/>
                  </a:lnTo>
                  <a:cubicBezTo>
                    <a:pt x="88967" y="144350"/>
                    <a:pt x="89107" y="144677"/>
                    <a:pt x="89294" y="144910"/>
                  </a:cubicBezTo>
                  <a:cubicBezTo>
                    <a:pt x="89528" y="144583"/>
                    <a:pt x="89714" y="144163"/>
                    <a:pt x="89854" y="143789"/>
                  </a:cubicBezTo>
                  <a:cubicBezTo>
                    <a:pt x="89761" y="143416"/>
                    <a:pt x="89668" y="143042"/>
                    <a:pt x="89574" y="142668"/>
                  </a:cubicBezTo>
                  <a:lnTo>
                    <a:pt x="89574" y="142668"/>
                  </a:lnTo>
                  <a:cubicBezTo>
                    <a:pt x="89668" y="142902"/>
                    <a:pt x="89854" y="143135"/>
                    <a:pt x="89995" y="143462"/>
                  </a:cubicBezTo>
                  <a:cubicBezTo>
                    <a:pt x="90228" y="142762"/>
                    <a:pt x="90368" y="142248"/>
                    <a:pt x="90462" y="141781"/>
                  </a:cubicBezTo>
                  <a:lnTo>
                    <a:pt x="90462" y="141781"/>
                  </a:lnTo>
                  <a:lnTo>
                    <a:pt x="82662" y="146545"/>
                  </a:lnTo>
                  <a:cubicBezTo>
                    <a:pt x="82972" y="146276"/>
                    <a:pt x="83282" y="146035"/>
                    <a:pt x="83587" y="145798"/>
                  </a:cubicBezTo>
                  <a:lnTo>
                    <a:pt x="83587" y="145798"/>
                  </a:lnTo>
                  <a:cubicBezTo>
                    <a:pt x="83590" y="145813"/>
                    <a:pt x="83593" y="145829"/>
                    <a:pt x="83596" y="145844"/>
                  </a:cubicBezTo>
                  <a:lnTo>
                    <a:pt x="83671" y="145732"/>
                  </a:lnTo>
                  <a:lnTo>
                    <a:pt x="83671" y="145732"/>
                  </a:lnTo>
                  <a:cubicBezTo>
                    <a:pt x="83643" y="145754"/>
                    <a:pt x="83615" y="145776"/>
                    <a:pt x="83587" y="145798"/>
                  </a:cubicBezTo>
                  <a:lnTo>
                    <a:pt x="83587" y="145798"/>
                  </a:lnTo>
                  <a:cubicBezTo>
                    <a:pt x="83497" y="145343"/>
                    <a:pt x="83408" y="144850"/>
                    <a:pt x="83363" y="144443"/>
                  </a:cubicBezTo>
                  <a:lnTo>
                    <a:pt x="83363" y="144443"/>
                  </a:lnTo>
                  <a:cubicBezTo>
                    <a:pt x="83596" y="144817"/>
                    <a:pt x="83690" y="145190"/>
                    <a:pt x="83783" y="145564"/>
                  </a:cubicBezTo>
                  <a:lnTo>
                    <a:pt x="83671" y="145732"/>
                  </a:lnTo>
                  <a:lnTo>
                    <a:pt x="83671" y="145732"/>
                  </a:lnTo>
                  <a:cubicBezTo>
                    <a:pt x="84028" y="145454"/>
                    <a:pt x="84379" y="145178"/>
                    <a:pt x="84717" y="144863"/>
                  </a:cubicBezTo>
                  <a:cubicBezTo>
                    <a:pt x="84624" y="144443"/>
                    <a:pt x="84577" y="143883"/>
                    <a:pt x="84484" y="143462"/>
                  </a:cubicBezTo>
                  <a:lnTo>
                    <a:pt x="84484" y="143462"/>
                  </a:lnTo>
                  <a:cubicBezTo>
                    <a:pt x="84717" y="143789"/>
                    <a:pt x="84857" y="144256"/>
                    <a:pt x="84997" y="144677"/>
                  </a:cubicBezTo>
                  <a:cubicBezTo>
                    <a:pt x="85138" y="144537"/>
                    <a:pt x="85371" y="144350"/>
                    <a:pt x="85558" y="144210"/>
                  </a:cubicBezTo>
                  <a:cubicBezTo>
                    <a:pt x="85464" y="143556"/>
                    <a:pt x="85418" y="142995"/>
                    <a:pt x="85324" y="142388"/>
                  </a:cubicBezTo>
                  <a:lnTo>
                    <a:pt x="85324" y="142388"/>
                  </a:lnTo>
                  <a:cubicBezTo>
                    <a:pt x="85651" y="142949"/>
                    <a:pt x="85791" y="143509"/>
                    <a:pt x="85932" y="143929"/>
                  </a:cubicBezTo>
                  <a:cubicBezTo>
                    <a:pt x="86118" y="143789"/>
                    <a:pt x="86352" y="143556"/>
                    <a:pt x="86585" y="143416"/>
                  </a:cubicBezTo>
                  <a:cubicBezTo>
                    <a:pt x="86492" y="142622"/>
                    <a:pt x="86445" y="141828"/>
                    <a:pt x="86258" y="140987"/>
                  </a:cubicBezTo>
                  <a:lnTo>
                    <a:pt x="86258" y="140987"/>
                  </a:lnTo>
                  <a:cubicBezTo>
                    <a:pt x="86632" y="141641"/>
                    <a:pt x="86866" y="142342"/>
                    <a:pt x="87052" y="142995"/>
                  </a:cubicBezTo>
                  <a:cubicBezTo>
                    <a:pt x="87239" y="142762"/>
                    <a:pt x="87379" y="142575"/>
                    <a:pt x="87613" y="142435"/>
                  </a:cubicBezTo>
                  <a:cubicBezTo>
                    <a:pt x="87519" y="141361"/>
                    <a:pt x="87379" y="140193"/>
                    <a:pt x="87239" y="139026"/>
                  </a:cubicBezTo>
                  <a:lnTo>
                    <a:pt x="87239" y="139026"/>
                  </a:lnTo>
                  <a:cubicBezTo>
                    <a:pt x="87800" y="140100"/>
                    <a:pt x="88173" y="141081"/>
                    <a:pt x="88173" y="141921"/>
                  </a:cubicBezTo>
                  <a:cubicBezTo>
                    <a:pt x="88313" y="141781"/>
                    <a:pt x="88453" y="141688"/>
                    <a:pt x="88593" y="141548"/>
                  </a:cubicBezTo>
                  <a:cubicBezTo>
                    <a:pt x="88500" y="140427"/>
                    <a:pt x="88407" y="139026"/>
                    <a:pt x="88173" y="137858"/>
                  </a:cubicBezTo>
                  <a:lnTo>
                    <a:pt x="88173" y="137858"/>
                  </a:lnTo>
                  <a:cubicBezTo>
                    <a:pt x="88734" y="138979"/>
                    <a:pt x="89154" y="140100"/>
                    <a:pt x="89247" y="141034"/>
                  </a:cubicBezTo>
                  <a:cubicBezTo>
                    <a:pt x="89247" y="140940"/>
                    <a:pt x="89387" y="140894"/>
                    <a:pt x="89481" y="140800"/>
                  </a:cubicBezTo>
                  <a:cubicBezTo>
                    <a:pt x="89481" y="139586"/>
                    <a:pt x="89247" y="137905"/>
                    <a:pt x="89014" y="136410"/>
                  </a:cubicBezTo>
                  <a:lnTo>
                    <a:pt x="89014" y="136410"/>
                  </a:lnTo>
                  <a:cubicBezTo>
                    <a:pt x="89761" y="137858"/>
                    <a:pt x="90135" y="139213"/>
                    <a:pt x="89995" y="140193"/>
                  </a:cubicBezTo>
                  <a:lnTo>
                    <a:pt x="90462" y="139773"/>
                  </a:lnTo>
                  <a:cubicBezTo>
                    <a:pt x="90368" y="137578"/>
                    <a:pt x="89621" y="135617"/>
                    <a:pt x="88920" y="133562"/>
                  </a:cubicBezTo>
                  <a:cubicBezTo>
                    <a:pt x="88623" y="134496"/>
                    <a:pt x="88596" y="134929"/>
                    <a:pt x="88418" y="134929"/>
                  </a:cubicBezTo>
                  <a:cubicBezTo>
                    <a:pt x="88400" y="134929"/>
                    <a:pt x="88381" y="134924"/>
                    <a:pt x="88360" y="134916"/>
                  </a:cubicBezTo>
                  <a:cubicBezTo>
                    <a:pt x="88453" y="133702"/>
                    <a:pt x="88453" y="133141"/>
                    <a:pt x="88220" y="133001"/>
                  </a:cubicBezTo>
                  <a:cubicBezTo>
                    <a:pt x="88080" y="134682"/>
                    <a:pt x="87659" y="135710"/>
                    <a:pt x="87146" y="136270"/>
                  </a:cubicBezTo>
                  <a:lnTo>
                    <a:pt x="87426" y="133562"/>
                  </a:lnTo>
                  <a:lnTo>
                    <a:pt x="87006" y="133562"/>
                  </a:lnTo>
                  <a:cubicBezTo>
                    <a:pt x="86632" y="135523"/>
                    <a:pt x="86539" y="136130"/>
                    <a:pt x="85791" y="136784"/>
                  </a:cubicBezTo>
                  <a:cubicBezTo>
                    <a:pt x="86072" y="135570"/>
                    <a:pt x="85932" y="134682"/>
                    <a:pt x="85932" y="134449"/>
                  </a:cubicBezTo>
                  <a:lnTo>
                    <a:pt x="85932" y="134449"/>
                  </a:lnTo>
                  <a:cubicBezTo>
                    <a:pt x="85698" y="134542"/>
                    <a:pt x="85558" y="134589"/>
                    <a:pt x="85371" y="134589"/>
                  </a:cubicBezTo>
                  <a:lnTo>
                    <a:pt x="85371" y="134823"/>
                  </a:lnTo>
                  <a:cubicBezTo>
                    <a:pt x="85464" y="135570"/>
                    <a:pt x="85464" y="136551"/>
                    <a:pt x="84530" y="137765"/>
                  </a:cubicBezTo>
                  <a:cubicBezTo>
                    <a:pt x="84437" y="136691"/>
                    <a:pt x="84857" y="135757"/>
                    <a:pt x="84857" y="134682"/>
                  </a:cubicBezTo>
                  <a:lnTo>
                    <a:pt x="84857" y="134682"/>
                  </a:lnTo>
                  <a:cubicBezTo>
                    <a:pt x="84671" y="134776"/>
                    <a:pt x="84530" y="134823"/>
                    <a:pt x="84297" y="134916"/>
                  </a:cubicBezTo>
                  <a:lnTo>
                    <a:pt x="84297" y="135943"/>
                  </a:lnTo>
                  <a:cubicBezTo>
                    <a:pt x="84214" y="136315"/>
                    <a:pt x="83839" y="137272"/>
                    <a:pt x="83722" y="137520"/>
                  </a:cubicBezTo>
                  <a:lnTo>
                    <a:pt x="83722" y="137520"/>
                  </a:lnTo>
                  <a:cubicBezTo>
                    <a:pt x="83833" y="137170"/>
                    <a:pt x="84041" y="135342"/>
                    <a:pt x="83830" y="134963"/>
                  </a:cubicBezTo>
                  <a:lnTo>
                    <a:pt x="83830" y="134963"/>
                  </a:lnTo>
                  <a:cubicBezTo>
                    <a:pt x="83690" y="135056"/>
                    <a:pt x="83503" y="135056"/>
                    <a:pt x="83316" y="135103"/>
                  </a:cubicBezTo>
                  <a:lnTo>
                    <a:pt x="83316" y="135383"/>
                  </a:lnTo>
                  <a:cubicBezTo>
                    <a:pt x="83223" y="135617"/>
                    <a:pt x="83223" y="135850"/>
                    <a:pt x="83083" y="135850"/>
                  </a:cubicBezTo>
                  <a:cubicBezTo>
                    <a:pt x="82989" y="135850"/>
                    <a:pt x="82943" y="135710"/>
                    <a:pt x="82943" y="135476"/>
                  </a:cubicBezTo>
                  <a:cubicBezTo>
                    <a:pt x="82849" y="135383"/>
                    <a:pt x="82849" y="135243"/>
                    <a:pt x="82803" y="135196"/>
                  </a:cubicBezTo>
                  <a:cubicBezTo>
                    <a:pt x="82709" y="135196"/>
                    <a:pt x="82569" y="135196"/>
                    <a:pt x="82429" y="135243"/>
                  </a:cubicBezTo>
                  <a:lnTo>
                    <a:pt x="82429" y="135336"/>
                  </a:lnTo>
                  <a:cubicBezTo>
                    <a:pt x="82522" y="135570"/>
                    <a:pt x="82522" y="135710"/>
                    <a:pt x="82429" y="135803"/>
                  </a:cubicBezTo>
                  <a:cubicBezTo>
                    <a:pt x="82382" y="135803"/>
                    <a:pt x="82242" y="135570"/>
                    <a:pt x="82102" y="135336"/>
                  </a:cubicBezTo>
                  <a:cubicBezTo>
                    <a:pt x="81962" y="135336"/>
                    <a:pt x="81775" y="135430"/>
                    <a:pt x="81728" y="135430"/>
                  </a:cubicBezTo>
                  <a:cubicBezTo>
                    <a:pt x="81822" y="135803"/>
                    <a:pt x="81822" y="135990"/>
                    <a:pt x="81495" y="136130"/>
                  </a:cubicBezTo>
                  <a:cubicBezTo>
                    <a:pt x="81447" y="136151"/>
                    <a:pt x="81406" y="136160"/>
                    <a:pt x="81370" y="136160"/>
                  </a:cubicBezTo>
                  <a:cubicBezTo>
                    <a:pt x="81166" y="136160"/>
                    <a:pt x="81154" y="135842"/>
                    <a:pt x="81075" y="135523"/>
                  </a:cubicBezTo>
                  <a:cubicBezTo>
                    <a:pt x="80841" y="135617"/>
                    <a:pt x="80608" y="135617"/>
                    <a:pt x="80374" y="135663"/>
                  </a:cubicBezTo>
                  <a:cubicBezTo>
                    <a:pt x="80467" y="135990"/>
                    <a:pt x="80374" y="136224"/>
                    <a:pt x="80281" y="136224"/>
                  </a:cubicBezTo>
                  <a:cubicBezTo>
                    <a:pt x="80267" y="136238"/>
                    <a:pt x="80251" y="136244"/>
                    <a:pt x="80235" y="136244"/>
                  </a:cubicBezTo>
                  <a:cubicBezTo>
                    <a:pt x="80146" y="136244"/>
                    <a:pt x="80033" y="136034"/>
                    <a:pt x="79954" y="135757"/>
                  </a:cubicBezTo>
                  <a:lnTo>
                    <a:pt x="79432" y="135757"/>
                  </a:lnTo>
                  <a:cubicBezTo>
                    <a:pt x="79571" y="135694"/>
                    <a:pt x="79754" y="135663"/>
                    <a:pt x="79907" y="135663"/>
                  </a:cubicBezTo>
                  <a:cubicBezTo>
                    <a:pt x="79907" y="135523"/>
                    <a:pt x="79907" y="135430"/>
                    <a:pt x="79814" y="135336"/>
                  </a:cubicBezTo>
                  <a:cubicBezTo>
                    <a:pt x="79674" y="134776"/>
                    <a:pt x="79674" y="134215"/>
                    <a:pt x="79814" y="134122"/>
                  </a:cubicBezTo>
                  <a:cubicBezTo>
                    <a:pt x="79826" y="134114"/>
                    <a:pt x="79838" y="134110"/>
                    <a:pt x="79851" y="134110"/>
                  </a:cubicBezTo>
                  <a:cubicBezTo>
                    <a:pt x="79986" y="134110"/>
                    <a:pt x="80157" y="134552"/>
                    <a:pt x="80327" y="135149"/>
                  </a:cubicBezTo>
                  <a:cubicBezTo>
                    <a:pt x="80327" y="135196"/>
                    <a:pt x="80421" y="135336"/>
                    <a:pt x="80421" y="135476"/>
                  </a:cubicBezTo>
                  <a:cubicBezTo>
                    <a:pt x="80654" y="135383"/>
                    <a:pt x="80794" y="135336"/>
                    <a:pt x="81028" y="135243"/>
                  </a:cubicBezTo>
                  <a:cubicBezTo>
                    <a:pt x="80934" y="134916"/>
                    <a:pt x="80934" y="134729"/>
                    <a:pt x="80934" y="134496"/>
                  </a:cubicBezTo>
                  <a:cubicBezTo>
                    <a:pt x="80934" y="134169"/>
                    <a:pt x="80934" y="134029"/>
                    <a:pt x="81028" y="134029"/>
                  </a:cubicBezTo>
                  <a:cubicBezTo>
                    <a:pt x="81032" y="134027"/>
                    <a:pt x="81036" y="134026"/>
                    <a:pt x="81041" y="134026"/>
                  </a:cubicBezTo>
                  <a:cubicBezTo>
                    <a:pt x="81149" y="134026"/>
                    <a:pt x="81454" y="134523"/>
                    <a:pt x="81588" y="135149"/>
                  </a:cubicBezTo>
                  <a:cubicBezTo>
                    <a:pt x="81728" y="135056"/>
                    <a:pt x="81822" y="135056"/>
                    <a:pt x="81962" y="135009"/>
                  </a:cubicBezTo>
                  <a:cubicBezTo>
                    <a:pt x="81868" y="134916"/>
                    <a:pt x="81868" y="134916"/>
                    <a:pt x="81868" y="134869"/>
                  </a:cubicBezTo>
                  <a:cubicBezTo>
                    <a:pt x="81728" y="134402"/>
                    <a:pt x="81728" y="134215"/>
                    <a:pt x="81728" y="133982"/>
                  </a:cubicBezTo>
                  <a:cubicBezTo>
                    <a:pt x="81635" y="133748"/>
                    <a:pt x="81635" y="133655"/>
                    <a:pt x="81728" y="133562"/>
                  </a:cubicBezTo>
                  <a:cubicBezTo>
                    <a:pt x="81735" y="133555"/>
                    <a:pt x="81743" y="133552"/>
                    <a:pt x="81752" y="133552"/>
                  </a:cubicBezTo>
                  <a:cubicBezTo>
                    <a:pt x="81873" y="133552"/>
                    <a:pt x="82205" y="134111"/>
                    <a:pt x="82335" y="134589"/>
                  </a:cubicBezTo>
                  <a:cubicBezTo>
                    <a:pt x="82335" y="134682"/>
                    <a:pt x="82335" y="134776"/>
                    <a:pt x="82429" y="134823"/>
                  </a:cubicBezTo>
                  <a:cubicBezTo>
                    <a:pt x="82522" y="134729"/>
                    <a:pt x="82616" y="134729"/>
                    <a:pt x="82756" y="134682"/>
                  </a:cubicBezTo>
                  <a:lnTo>
                    <a:pt x="82756" y="134542"/>
                  </a:lnTo>
                  <a:lnTo>
                    <a:pt x="82756" y="133515"/>
                  </a:lnTo>
                  <a:cubicBezTo>
                    <a:pt x="82756" y="133188"/>
                    <a:pt x="82849" y="133048"/>
                    <a:pt x="82896" y="133048"/>
                  </a:cubicBezTo>
                  <a:cubicBezTo>
                    <a:pt x="82989" y="133048"/>
                    <a:pt x="83036" y="133188"/>
                    <a:pt x="83129" y="133422"/>
                  </a:cubicBezTo>
                  <a:cubicBezTo>
                    <a:pt x="83223" y="133748"/>
                    <a:pt x="83270" y="134075"/>
                    <a:pt x="83363" y="134449"/>
                  </a:cubicBezTo>
                  <a:cubicBezTo>
                    <a:pt x="83503" y="134449"/>
                    <a:pt x="83643" y="134356"/>
                    <a:pt x="83783" y="134309"/>
                  </a:cubicBezTo>
                  <a:lnTo>
                    <a:pt x="83783" y="133702"/>
                  </a:lnTo>
                  <a:cubicBezTo>
                    <a:pt x="83877" y="133468"/>
                    <a:pt x="83877" y="133328"/>
                    <a:pt x="83923" y="133328"/>
                  </a:cubicBezTo>
                  <a:cubicBezTo>
                    <a:pt x="83932" y="133320"/>
                    <a:pt x="83940" y="133316"/>
                    <a:pt x="83949" y="133316"/>
                  </a:cubicBezTo>
                  <a:cubicBezTo>
                    <a:pt x="84041" y="133316"/>
                    <a:pt x="84165" y="133735"/>
                    <a:pt x="84250" y="134075"/>
                  </a:cubicBezTo>
                  <a:cubicBezTo>
                    <a:pt x="84484" y="133982"/>
                    <a:pt x="84624" y="133982"/>
                    <a:pt x="84857" y="133889"/>
                  </a:cubicBezTo>
                  <a:lnTo>
                    <a:pt x="84857" y="133048"/>
                  </a:lnTo>
                  <a:cubicBezTo>
                    <a:pt x="84857" y="132814"/>
                    <a:pt x="84904" y="132628"/>
                    <a:pt x="84951" y="132628"/>
                  </a:cubicBezTo>
                  <a:cubicBezTo>
                    <a:pt x="84968" y="132610"/>
                    <a:pt x="84983" y="132603"/>
                    <a:pt x="84997" y="132603"/>
                  </a:cubicBezTo>
                  <a:cubicBezTo>
                    <a:pt x="85060" y="132603"/>
                    <a:pt x="85091" y="132755"/>
                    <a:pt x="85091" y="132908"/>
                  </a:cubicBezTo>
                  <a:cubicBezTo>
                    <a:pt x="85184" y="133141"/>
                    <a:pt x="85231" y="133375"/>
                    <a:pt x="85231" y="133702"/>
                  </a:cubicBezTo>
                  <a:cubicBezTo>
                    <a:pt x="85371" y="133608"/>
                    <a:pt x="85558" y="133608"/>
                    <a:pt x="85698" y="133468"/>
                  </a:cubicBezTo>
                  <a:cubicBezTo>
                    <a:pt x="85698" y="133001"/>
                    <a:pt x="85791" y="132581"/>
                    <a:pt x="85791" y="132254"/>
                  </a:cubicBezTo>
                  <a:cubicBezTo>
                    <a:pt x="85885" y="131927"/>
                    <a:pt x="85932" y="131694"/>
                    <a:pt x="86025" y="131694"/>
                  </a:cubicBezTo>
                  <a:cubicBezTo>
                    <a:pt x="86033" y="131677"/>
                    <a:pt x="86041" y="131669"/>
                    <a:pt x="86049" y="131669"/>
                  </a:cubicBezTo>
                  <a:cubicBezTo>
                    <a:pt x="86087" y="131669"/>
                    <a:pt x="86118" y="131837"/>
                    <a:pt x="86118" y="132067"/>
                  </a:cubicBezTo>
                  <a:cubicBezTo>
                    <a:pt x="86212" y="132394"/>
                    <a:pt x="86212" y="132768"/>
                    <a:pt x="86212" y="133188"/>
                  </a:cubicBezTo>
                  <a:cubicBezTo>
                    <a:pt x="86352" y="133095"/>
                    <a:pt x="86539" y="133048"/>
                    <a:pt x="86679" y="133048"/>
                  </a:cubicBezTo>
                  <a:cubicBezTo>
                    <a:pt x="87239" y="130946"/>
                    <a:pt x="87893" y="128051"/>
                    <a:pt x="87893" y="125529"/>
                  </a:cubicBezTo>
                  <a:cubicBezTo>
                    <a:pt x="87753" y="125202"/>
                    <a:pt x="87566" y="124969"/>
                    <a:pt x="87426" y="124688"/>
                  </a:cubicBezTo>
                  <a:cubicBezTo>
                    <a:pt x="87286" y="127584"/>
                    <a:pt x="87099" y="130012"/>
                    <a:pt x="86165" y="131600"/>
                  </a:cubicBezTo>
                  <a:cubicBezTo>
                    <a:pt x="86632" y="129218"/>
                    <a:pt x="86725" y="126743"/>
                    <a:pt x="86072" y="123894"/>
                  </a:cubicBezTo>
                  <a:lnTo>
                    <a:pt x="85885" y="123894"/>
                  </a:lnTo>
                  <a:cubicBezTo>
                    <a:pt x="85978" y="126977"/>
                    <a:pt x="85978" y="129545"/>
                    <a:pt x="85091" y="131320"/>
                  </a:cubicBezTo>
                  <a:cubicBezTo>
                    <a:pt x="85418" y="128845"/>
                    <a:pt x="85324" y="126183"/>
                    <a:pt x="84344" y="123241"/>
                  </a:cubicBezTo>
                  <a:cubicBezTo>
                    <a:pt x="84204" y="123147"/>
                    <a:pt x="84017" y="123100"/>
                    <a:pt x="83877" y="123100"/>
                  </a:cubicBezTo>
                  <a:cubicBezTo>
                    <a:pt x="84577" y="123708"/>
                    <a:pt x="84437" y="126089"/>
                    <a:pt x="84110" y="126510"/>
                  </a:cubicBezTo>
                  <a:cubicBezTo>
                    <a:pt x="83643" y="125062"/>
                    <a:pt x="84017" y="124595"/>
                    <a:pt x="82756" y="123614"/>
                  </a:cubicBezTo>
                  <a:lnTo>
                    <a:pt x="82429" y="123614"/>
                  </a:lnTo>
                  <a:cubicBezTo>
                    <a:pt x="83083" y="124408"/>
                    <a:pt x="83176" y="125529"/>
                    <a:pt x="82989" y="126416"/>
                  </a:cubicBezTo>
                  <a:cubicBezTo>
                    <a:pt x="82616" y="125622"/>
                    <a:pt x="82009" y="124595"/>
                    <a:pt x="81401" y="123988"/>
                  </a:cubicBezTo>
                  <a:lnTo>
                    <a:pt x="80748" y="123988"/>
                  </a:lnTo>
                  <a:cubicBezTo>
                    <a:pt x="81728" y="125109"/>
                    <a:pt x="81728" y="125342"/>
                    <a:pt x="81588" y="126276"/>
                  </a:cubicBezTo>
                  <a:cubicBezTo>
                    <a:pt x="81261" y="125295"/>
                    <a:pt x="79720" y="124595"/>
                    <a:pt x="79113" y="124175"/>
                  </a:cubicBezTo>
                  <a:cubicBezTo>
                    <a:pt x="78833" y="124175"/>
                    <a:pt x="78786" y="124268"/>
                    <a:pt x="78459" y="124268"/>
                  </a:cubicBezTo>
                  <a:cubicBezTo>
                    <a:pt x="79207" y="124595"/>
                    <a:pt x="80234" y="125996"/>
                    <a:pt x="79907" y="126463"/>
                  </a:cubicBezTo>
                  <a:cubicBezTo>
                    <a:pt x="79347" y="125856"/>
                    <a:pt x="78226" y="125249"/>
                    <a:pt x="77759" y="124455"/>
                  </a:cubicBezTo>
                  <a:cubicBezTo>
                    <a:pt x="77479" y="124455"/>
                    <a:pt x="77619" y="124548"/>
                    <a:pt x="77338" y="124548"/>
                  </a:cubicBezTo>
                  <a:cubicBezTo>
                    <a:pt x="77479" y="125015"/>
                    <a:pt x="77338" y="125342"/>
                    <a:pt x="77432" y="125856"/>
                  </a:cubicBezTo>
                  <a:cubicBezTo>
                    <a:pt x="76731" y="125716"/>
                    <a:pt x="76404" y="125669"/>
                    <a:pt x="75517" y="124735"/>
                  </a:cubicBezTo>
                  <a:cubicBezTo>
                    <a:pt x="75424" y="124735"/>
                    <a:pt x="75268" y="124694"/>
                    <a:pt x="75175" y="124694"/>
                  </a:cubicBezTo>
                  <a:cubicBezTo>
                    <a:pt x="75128" y="124694"/>
                    <a:pt x="75097" y="124704"/>
                    <a:pt x="75097" y="124735"/>
                  </a:cubicBezTo>
                  <a:cubicBezTo>
                    <a:pt x="75190" y="124969"/>
                    <a:pt x="75424" y="125529"/>
                    <a:pt x="75517" y="125716"/>
                  </a:cubicBezTo>
                  <a:cubicBezTo>
                    <a:pt x="75377" y="125529"/>
                    <a:pt x="73789" y="124642"/>
                    <a:pt x="73649" y="124455"/>
                  </a:cubicBezTo>
                  <a:cubicBezTo>
                    <a:pt x="73556" y="124361"/>
                    <a:pt x="73976" y="124361"/>
                    <a:pt x="73042" y="124315"/>
                  </a:cubicBezTo>
                  <a:lnTo>
                    <a:pt x="73042" y="124315"/>
                  </a:lnTo>
                  <a:cubicBezTo>
                    <a:pt x="73135" y="124502"/>
                    <a:pt x="73649" y="125716"/>
                    <a:pt x="73742" y="125949"/>
                  </a:cubicBezTo>
                  <a:cubicBezTo>
                    <a:pt x="73602" y="125716"/>
                    <a:pt x="72435" y="124502"/>
                    <a:pt x="72295" y="124408"/>
                  </a:cubicBezTo>
                  <a:cubicBezTo>
                    <a:pt x="71921" y="124315"/>
                    <a:pt x="71641" y="124315"/>
                    <a:pt x="71267" y="124268"/>
                  </a:cubicBezTo>
                  <a:lnTo>
                    <a:pt x="70567" y="123147"/>
                  </a:lnTo>
                  <a:lnTo>
                    <a:pt x="70567" y="123147"/>
                  </a:lnTo>
                  <a:cubicBezTo>
                    <a:pt x="71492" y="123197"/>
                    <a:pt x="72437" y="123227"/>
                    <a:pt x="73412" y="123227"/>
                  </a:cubicBezTo>
                  <a:cubicBezTo>
                    <a:pt x="76080" y="123227"/>
                    <a:pt x="78971" y="123003"/>
                    <a:pt x="82289" y="122353"/>
                  </a:cubicBezTo>
                  <a:lnTo>
                    <a:pt x="86492" y="121559"/>
                  </a:lnTo>
                  <a:cubicBezTo>
                    <a:pt x="86758" y="121473"/>
                    <a:pt x="87009" y="121430"/>
                    <a:pt x="87242" y="121430"/>
                  </a:cubicBezTo>
                  <a:close/>
                  <a:moveTo>
                    <a:pt x="53421" y="146546"/>
                  </a:moveTo>
                  <a:cubicBezTo>
                    <a:pt x="53603" y="146546"/>
                    <a:pt x="53722" y="146752"/>
                    <a:pt x="53661" y="147058"/>
                  </a:cubicBezTo>
                  <a:cubicBezTo>
                    <a:pt x="53567" y="147479"/>
                    <a:pt x="53567" y="147806"/>
                    <a:pt x="53801" y="148273"/>
                  </a:cubicBezTo>
                  <a:cubicBezTo>
                    <a:pt x="53896" y="148526"/>
                    <a:pt x="53733" y="148910"/>
                    <a:pt x="53457" y="148910"/>
                  </a:cubicBezTo>
                  <a:cubicBezTo>
                    <a:pt x="53327" y="148910"/>
                    <a:pt x="53172" y="148824"/>
                    <a:pt x="53007" y="148600"/>
                  </a:cubicBezTo>
                  <a:cubicBezTo>
                    <a:pt x="52540" y="148086"/>
                    <a:pt x="52680" y="147245"/>
                    <a:pt x="53100" y="146731"/>
                  </a:cubicBezTo>
                  <a:cubicBezTo>
                    <a:pt x="53213" y="146603"/>
                    <a:pt x="53325" y="146546"/>
                    <a:pt x="53421" y="146546"/>
                  </a:cubicBezTo>
                  <a:close/>
                  <a:moveTo>
                    <a:pt x="54442" y="147197"/>
                  </a:moveTo>
                  <a:cubicBezTo>
                    <a:pt x="54580" y="147197"/>
                    <a:pt x="54710" y="147302"/>
                    <a:pt x="54735" y="147525"/>
                  </a:cubicBezTo>
                  <a:cubicBezTo>
                    <a:pt x="54782" y="147899"/>
                    <a:pt x="54828" y="148179"/>
                    <a:pt x="55155" y="148413"/>
                  </a:cubicBezTo>
                  <a:cubicBezTo>
                    <a:pt x="55419" y="148601"/>
                    <a:pt x="55379" y="149063"/>
                    <a:pt x="55035" y="149063"/>
                  </a:cubicBezTo>
                  <a:cubicBezTo>
                    <a:pt x="54952" y="149063"/>
                    <a:pt x="54852" y="149036"/>
                    <a:pt x="54735" y="148973"/>
                  </a:cubicBezTo>
                  <a:cubicBezTo>
                    <a:pt x="54175" y="148646"/>
                    <a:pt x="54034" y="147992"/>
                    <a:pt x="54128" y="147432"/>
                  </a:cubicBezTo>
                  <a:cubicBezTo>
                    <a:pt x="54193" y="147279"/>
                    <a:pt x="54321" y="147197"/>
                    <a:pt x="54442" y="147197"/>
                  </a:cubicBezTo>
                  <a:close/>
                  <a:moveTo>
                    <a:pt x="20540" y="145435"/>
                  </a:moveTo>
                  <a:cubicBezTo>
                    <a:pt x="20905" y="145435"/>
                    <a:pt x="21255" y="145795"/>
                    <a:pt x="21484" y="146451"/>
                  </a:cubicBezTo>
                  <a:lnTo>
                    <a:pt x="20736" y="146451"/>
                  </a:lnTo>
                  <a:cubicBezTo>
                    <a:pt x="21624" y="146918"/>
                    <a:pt x="22184" y="147432"/>
                    <a:pt x="22184" y="148039"/>
                  </a:cubicBezTo>
                  <a:lnTo>
                    <a:pt x="21063" y="147712"/>
                  </a:lnTo>
                  <a:lnTo>
                    <a:pt x="21063" y="147712"/>
                  </a:lnTo>
                  <a:cubicBezTo>
                    <a:pt x="21904" y="148273"/>
                    <a:pt x="22277" y="148833"/>
                    <a:pt x="22277" y="149300"/>
                  </a:cubicBezTo>
                  <a:lnTo>
                    <a:pt x="21343" y="148693"/>
                  </a:lnTo>
                  <a:lnTo>
                    <a:pt x="21670" y="149487"/>
                  </a:lnTo>
                  <a:cubicBezTo>
                    <a:pt x="21110" y="149487"/>
                    <a:pt x="20596" y="149393"/>
                    <a:pt x="20129" y="148833"/>
                  </a:cubicBezTo>
                  <a:cubicBezTo>
                    <a:pt x="19382" y="147946"/>
                    <a:pt x="19242" y="146825"/>
                    <a:pt x="19849" y="145891"/>
                  </a:cubicBezTo>
                  <a:cubicBezTo>
                    <a:pt x="20067" y="145582"/>
                    <a:pt x="20307" y="145435"/>
                    <a:pt x="20540" y="145435"/>
                  </a:cubicBezTo>
                  <a:close/>
                  <a:moveTo>
                    <a:pt x="97793" y="147858"/>
                  </a:moveTo>
                  <a:cubicBezTo>
                    <a:pt x="97849" y="147858"/>
                    <a:pt x="97897" y="147871"/>
                    <a:pt x="97934" y="147899"/>
                  </a:cubicBezTo>
                  <a:cubicBezTo>
                    <a:pt x="98121" y="148039"/>
                    <a:pt x="98027" y="148506"/>
                    <a:pt x="97607" y="148973"/>
                  </a:cubicBezTo>
                  <a:cubicBezTo>
                    <a:pt x="97315" y="149339"/>
                    <a:pt x="97022" y="149532"/>
                    <a:pt x="96842" y="149532"/>
                  </a:cubicBezTo>
                  <a:cubicBezTo>
                    <a:pt x="96792" y="149532"/>
                    <a:pt x="96750" y="149517"/>
                    <a:pt x="96720" y="149487"/>
                  </a:cubicBezTo>
                  <a:cubicBezTo>
                    <a:pt x="96486" y="149393"/>
                    <a:pt x="96626" y="148926"/>
                    <a:pt x="96906" y="148413"/>
                  </a:cubicBezTo>
                  <a:cubicBezTo>
                    <a:pt x="97206" y="148075"/>
                    <a:pt x="97566" y="147858"/>
                    <a:pt x="97793" y="147858"/>
                  </a:cubicBezTo>
                  <a:close/>
                  <a:moveTo>
                    <a:pt x="59172" y="148786"/>
                  </a:moveTo>
                  <a:cubicBezTo>
                    <a:pt x="59265" y="149440"/>
                    <a:pt x="59499" y="150001"/>
                    <a:pt x="59825" y="150328"/>
                  </a:cubicBezTo>
                  <a:cubicBezTo>
                    <a:pt x="60619" y="150935"/>
                    <a:pt x="60806" y="151869"/>
                    <a:pt x="60059" y="152429"/>
                  </a:cubicBezTo>
                  <a:lnTo>
                    <a:pt x="58378" y="150981"/>
                  </a:lnTo>
                  <a:cubicBezTo>
                    <a:pt x="57957" y="150094"/>
                    <a:pt x="58331" y="149440"/>
                    <a:pt x="59172" y="148786"/>
                  </a:cubicBezTo>
                  <a:close/>
                  <a:moveTo>
                    <a:pt x="66123" y="153695"/>
                  </a:moveTo>
                  <a:cubicBezTo>
                    <a:pt x="66284" y="153695"/>
                    <a:pt x="66406" y="153732"/>
                    <a:pt x="66457" y="153783"/>
                  </a:cubicBezTo>
                  <a:cubicBezTo>
                    <a:pt x="66550" y="154017"/>
                    <a:pt x="66317" y="154250"/>
                    <a:pt x="65897" y="154297"/>
                  </a:cubicBezTo>
                  <a:cubicBezTo>
                    <a:pt x="65710" y="154391"/>
                    <a:pt x="65546" y="154437"/>
                    <a:pt x="65418" y="154437"/>
                  </a:cubicBezTo>
                  <a:cubicBezTo>
                    <a:pt x="65289" y="154437"/>
                    <a:pt x="65196" y="154391"/>
                    <a:pt x="65149" y="154297"/>
                  </a:cubicBezTo>
                  <a:cubicBezTo>
                    <a:pt x="65056" y="154204"/>
                    <a:pt x="65289" y="153970"/>
                    <a:pt x="65663" y="153783"/>
                  </a:cubicBezTo>
                  <a:cubicBezTo>
                    <a:pt x="65832" y="153720"/>
                    <a:pt x="65991" y="153695"/>
                    <a:pt x="66123" y="153695"/>
                  </a:cubicBezTo>
                  <a:close/>
                  <a:moveTo>
                    <a:pt x="98634" y="152102"/>
                  </a:moveTo>
                  <a:cubicBezTo>
                    <a:pt x="99148" y="153410"/>
                    <a:pt x="101250" y="154250"/>
                    <a:pt x="99708" y="154531"/>
                  </a:cubicBezTo>
                  <a:cubicBezTo>
                    <a:pt x="99649" y="154689"/>
                    <a:pt x="99539" y="154772"/>
                    <a:pt x="99364" y="154772"/>
                  </a:cubicBezTo>
                  <a:cubicBezTo>
                    <a:pt x="99127" y="154772"/>
                    <a:pt x="98771" y="154620"/>
                    <a:pt x="98261" y="154297"/>
                  </a:cubicBezTo>
                  <a:cubicBezTo>
                    <a:pt x="97046" y="153550"/>
                    <a:pt x="97373" y="152803"/>
                    <a:pt x="98634" y="152102"/>
                  </a:cubicBezTo>
                  <a:close/>
                  <a:moveTo>
                    <a:pt x="56556" y="155091"/>
                  </a:moveTo>
                  <a:cubicBezTo>
                    <a:pt x="56977" y="155091"/>
                    <a:pt x="57304" y="155231"/>
                    <a:pt x="57304" y="155418"/>
                  </a:cubicBezTo>
                  <a:cubicBezTo>
                    <a:pt x="57304" y="155465"/>
                    <a:pt x="57117" y="155605"/>
                    <a:pt x="56743" y="155605"/>
                  </a:cubicBezTo>
                  <a:cubicBezTo>
                    <a:pt x="56229" y="155605"/>
                    <a:pt x="55949" y="155511"/>
                    <a:pt x="55949" y="155418"/>
                  </a:cubicBezTo>
                  <a:cubicBezTo>
                    <a:pt x="55856" y="155278"/>
                    <a:pt x="56136" y="155091"/>
                    <a:pt x="56556" y="155091"/>
                  </a:cubicBezTo>
                  <a:close/>
                  <a:moveTo>
                    <a:pt x="67257" y="155009"/>
                  </a:moveTo>
                  <a:cubicBezTo>
                    <a:pt x="67438" y="155009"/>
                    <a:pt x="67578" y="155068"/>
                    <a:pt x="67625" y="155184"/>
                  </a:cubicBezTo>
                  <a:cubicBezTo>
                    <a:pt x="67718" y="155418"/>
                    <a:pt x="67391" y="155698"/>
                    <a:pt x="66924" y="155838"/>
                  </a:cubicBezTo>
                  <a:cubicBezTo>
                    <a:pt x="66739" y="155941"/>
                    <a:pt x="66545" y="155981"/>
                    <a:pt x="66378" y="155981"/>
                  </a:cubicBezTo>
                  <a:cubicBezTo>
                    <a:pt x="66165" y="155981"/>
                    <a:pt x="65996" y="155917"/>
                    <a:pt x="65943" y="155838"/>
                  </a:cubicBezTo>
                  <a:cubicBezTo>
                    <a:pt x="65803" y="155605"/>
                    <a:pt x="66177" y="155325"/>
                    <a:pt x="66644" y="155184"/>
                  </a:cubicBezTo>
                  <a:cubicBezTo>
                    <a:pt x="66854" y="155068"/>
                    <a:pt x="67076" y="155009"/>
                    <a:pt x="67257" y="155009"/>
                  </a:cubicBezTo>
                  <a:close/>
                  <a:moveTo>
                    <a:pt x="68491" y="155673"/>
                  </a:moveTo>
                  <a:cubicBezTo>
                    <a:pt x="68760" y="155673"/>
                    <a:pt x="68975" y="155755"/>
                    <a:pt x="69026" y="155932"/>
                  </a:cubicBezTo>
                  <a:cubicBezTo>
                    <a:pt x="69166" y="156165"/>
                    <a:pt x="68699" y="156632"/>
                    <a:pt x="68092" y="156819"/>
                  </a:cubicBezTo>
                  <a:cubicBezTo>
                    <a:pt x="67835" y="156926"/>
                    <a:pt x="67559" y="156984"/>
                    <a:pt x="67330" y="156984"/>
                  </a:cubicBezTo>
                  <a:cubicBezTo>
                    <a:pt x="67060" y="156984"/>
                    <a:pt x="66856" y="156903"/>
                    <a:pt x="66831" y="156726"/>
                  </a:cubicBezTo>
                  <a:cubicBezTo>
                    <a:pt x="66784" y="156539"/>
                    <a:pt x="67158" y="156119"/>
                    <a:pt x="67765" y="155838"/>
                  </a:cubicBezTo>
                  <a:cubicBezTo>
                    <a:pt x="68000" y="155731"/>
                    <a:pt x="68265" y="155673"/>
                    <a:pt x="68491" y="155673"/>
                  </a:cubicBezTo>
                  <a:close/>
                  <a:moveTo>
                    <a:pt x="105319" y="155635"/>
                  </a:moveTo>
                  <a:cubicBezTo>
                    <a:pt x="105623" y="155635"/>
                    <a:pt x="105951" y="155696"/>
                    <a:pt x="106293" y="155838"/>
                  </a:cubicBezTo>
                  <a:cubicBezTo>
                    <a:pt x="106854" y="155978"/>
                    <a:pt x="106807" y="156726"/>
                    <a:pt x="106807" y="157286"/>
                  </a:cubicBezTo>
                  <a:cubicBezTo>
                    <a:pt x="106576" y="156989"/>
                    <a:pt x="106298" y="156692"/>
                    <a:pt x="106023" y="156692"/>
                  </a:cubicBezTo>
                  <a:cubicBezTo>
                    <a:pt x="105909" y="156692"/>
                    <a:pt x="105796" y="156743"/>
                    <a:pt x="105686" y="156866"/>
                  </a:cubicBezTo>
                  <a:cubicBezTo>
                    <a:pt x="105229" y="156528"/>
                    <a:pt x="104899" y="156418"/>
                    <a:pt x="104613" y="156418"/>
                  </a:cubicBezTo>
                  <a:cubicBezTo>
                    <a:pt x="104227" y="156418"/>
                    <a:pt x="103921" y="156618"/>
                    <a:pt x="103491" y="156726"/>
                  </a:cubicBezTo>
                  <a:cubicBezTo>
                    <a:pt x="103735" y="156167"/>
                    <a:pt x="104423" y="155635"/>
                    <a:pt x="105319" y="155635"/>
                  </a:cubicBezTo>
                  <a:close/>
                  <a:moveTo>
                    <a:pt x="58589" y="156796"/>
                  </a:moveTo>
                  <a:cubicBezTo>
                    <a:pt x="58733" y="156796"/>
                    <a:pt x="58828" y="156817"/>
                    <a:pt x="58845" y="156866"/>
                  </a:cubicBezTo>
                  <a:cubicBezTo>
                    <a:pt x="58985" y="157006"/>
                    <a:pt x="58518" y="157286"/>
                    <a:pt x="57957" y="157520"/>
                  </a:cubicBezTo>
                  <a:cubicBezTo>
                    <a:pt x="57654" y="157590"/>
                    <a:pt x="57350" y="157625"/>
                    <a:pt x="57105" y="157625"/>
                  </a:cubicBezTo>
                  <a:cubicBezTo>
                    <a:pt x="56860" y="157625"/>
                    <a:pt x="56673" y="157590"/>
                    <a:pt x="56603" y="157520"/>
                  </a:cubicBezTo>
                  <a:cubicBezTo>
                    <a:pt x="56556" y="157379"/>
                    <a:pt x="56930" y="157146"/>
                    <a:pt x="57490" y="156959"/>
                  </a:cubicBezTo>
                  <a:cubicBezTo>
                    <a:pt x="57886" y="156868"/>
                    <a:pt x="58321" y="156796"/>
                    <a:pt x="58589" y="156796"/>
                  </a:cubicBezTo>
                  <a:close/>
                  <a:moveTo>
                    <a:pt x="97700" y="156866"/>
                  </a:moveTo>
                  <a:cubicBezTo>
                    <a:pt x="97794" y="156866"/>
                    <a:pt x="97934" y="157006"/>
                    <a:pt x="98027" y="157333"/>
                  </a:cubicBezTo>
                  <a:cubicBezTo>
                    <a:pt x="98074" y="157613"/>
                    <a:pt x="98074" y="157800"/>
                    <a:pt x="97934" y="157846"/>
                  </a:cubicBezTo>
                  <a:cubicBezTo>
                    <a:pt x="97840" y="157846"/>
                    <a:pt x="97700" y="157753"/>
                    <a:pt x="97607" y="157426"/>
                  </a:cubicBezTo>
                  <a:cubicBezTo>
                    <a:pt x="97513" y="157193"/>
                    <a:pt x="97513" y="156959"/>
                    <a:pt x="97700" y="156866"/>
                  </a:cubicBezTo>
                  <a:close/>
                  <a:moveTo>
                    <a:pt x="99382" y="157053"/>
                  </a:moveTo>
                  <a:cubicBezTo>
                    <a:pt x="99708" y="157053"/>
                    <a:pt x="99942" y="157193"/>
                    <a:pt x="99942" y="157520"/>
                  </a:cubicBezTo>
                  <a:cubicBezTo>
                    <a:pt x="99942" y="157753"/>
                    <a:pt x="99708" y="157846"/>
                    <a:pt x="99382" y="157846"/>
                  </a:cubicBezTo>
                  <a:cubicBezTo>
                    <a:pt x="99195" y="157846"/>
                    <a:pt x="98961" y="157753"/>
                    <a:pt x="98961" y="157520"/>
                  </a:cubicBezTo>
                  <a:cubicBezTo>
                    <a:pt x="98961" y="157193"/>
                    <a:pt x="99195" y="157053"/>
                    <a:pt x="99382" y="157053"/>
                  </a:cubicBezTo>
                  <a:close/>
                  <a:moveTo>
                    <a:pt x="59267" y="157450"/>
                  </a:moveTo>
                  <a:cubicBezTo>
                    <a:pt x="59426" y="157450"/>
                    <a:pt x="59543" y="157471"/>
                    <a:pt x="59592" y="157520"/>
                  </a:cubicBezTo>
                  <a:cubicBezTo>
                    <a:pt x="59685" y="157660"/>
                    <a:pt x="59265" y="157940"/>
                    <a:pt x="58518" y="158080"/>
                  </a:cubicBezTo>
                  <a:cubicBezTo>
                    <a:pt x="58123" y="158212"/>
                    <a:pt x="57758" y="158269"/>
                    <a:pt x="57489" y="158269"/>
                  </a:cubicBezTo>
                  <a:cubicBezTo>
                    <a:pt x="57281" y="158269"/>
                    <a:pt x="57131" y="158235"/>
                    <a:pt x="57070" y="158173"/>
                  </a:cubicBezTo>
                  <a:cubicBezTo>
                    <a:pt x="56930" y="158033"/>
                    <a:pt x="57350" y="157753"/>
                    <a:pt x="58097" y="157613"/>
                  </a:cubicBezTo>
                  <a:cubicBezTo>
                    <a:pt x="58523" y="157522"/>
                    <a:pt x="58969" y="157450"/>
                    <a:pt x="59267" y="157450"/>
                  </a:cubicBezTo>
                  <a:close/>
                  <a:moveTo>
                    <a:pt x="96851" y="156990"/>
                  </a:moveTo>
                  <a:cubicBezTo>
                    <a:pt x="96960" y="156990"/>
                    <a:pt x="97162" y="157288"/>
                    <a:pt x="97327" y="157660"/>
                  </a:cubicBezTo>
                  <a:cubicBezTo>
                    <a:pt x="97373" y="158033"/>
                    <a:pt x="97373" y="158407"/>
                    <a:pt x="97233" y="158407"/>
                  </a:cubicBezTo>
                  <a:cubicBezTo>
                    <a:pt x="97213" y="158421"/>
                    <a:pt x="97190" y="158427"/>
                    <a:pt x="97167" y="158427"/>
                  </a:cubicBezTo>
                  <a:cubicBezTo>
                    <a:pt x="97027" y="158427"/>
                    <a:pt x="96839" y="158199"/>
                    <a:pt x="96720" y="157800"/>
                  </a:cubicBezTo>
                  <a:cubicBezTo>
                    <a:pt x="96626" y="157426"/>
                    <a:pt x="96626" y="157006"/>
                    <a:pt x="96813" y="157006"/>
                  </a:cubicBezTo>
                  <a:cubicBezTo>
                    <a:pt x="96824" y="156995"/>
                    <a:pt x="96837" y="156990"/>
                    <a:pt x="96851" y="156990"/>
                  </a:cubicBezTo>
                  <a:close/>
                  <a:moveTo>
                    <a:pt x="59662" y="158162"/>
                  </a:moveTo>
                  <a:cubicBezTo>
                    <a:pt x="59837" y="158162"/>
                    <a:pt x="59966" y="158197"/>
                    <a:pt x="60012" y="158267"/>
                  </a:cubicBezTo>
                  <a:cubicBezTo>
                    <a:pt x="60106" y="158360"/>
                    <a:pt x="59779" y="158594"/>
                    <a:pt x="59358" y="158734"/>
                  </a:cubicBezTo>
                  <a:cubicBezTo>
                    <a:pt x="59153" y="158751"/>
                    <a:pt x="58967" y="158762"/>
                    <a:pt x="58808" y="158762"/>
                  </a:cubicBezTo>
                  <a:cubicBezTo>
                    <a:pt x="58534" y="158762"/>
                    <a:pt x="58343" y="158729"/>
                    <a:pt x="58284" y="158640"/>
                  </a:cubicBezTo>
                  <a:cubicBezTo>
                    <a:pt x="58191" y="158547"/>
                    <a:pt x="58564" y="158313"/>
                    <a:pt x="59031" y="158267"/>
                  </a:cubicBezTo>
                  <a:cubicBezTo>
                    <a:pt x="59265" y="158197"/>
                    <a:pt x="59487" y="158162"/>
                    <a:pt x="59662" y="158162"/>
                  </a:cubicBezTo>
                  <a:close/>
                  <a:moveTo>
                    <a:pt x="59592" y="158874"/>
                  </a:moveTo>
                  <a:cubicBezTo>
                    <a:pt x="60059" y="158874"/>
                    <a:pt x="60386" y="159014"/>
                    <a:pt x="60386" y="159154"/>
                  </a:cubicBezTo>
                  <a:cubicBezTo>
                    <a:pt x="60479" y="159294"/>
                    <a:pt x="60152" y="159388"/>
                    <a:pt x="59779" y="159388"/>
                  </a:cubicBezTo>
                  <a:cubicBezTo>
                    <a:pt x="59452" y="159388"/>
                    <a:pt x="59031" y="159294"/>
                    <a:pt x="59031" y="159154"/>
                  </a:cubicBezTo>
                  <a:cubicBezTo>
                    <a:pt x="59031" y="159014"/>
                    <a:pt x="59265" y="158874"/>
                    <a:pt x="59592" y="158874"/>
                  </a:cubicBezTo>
                  <a:close/>
                  <a:moveTo>
                    <a:pt x="67890" y="1"/>
                  </a:moveTo>
                  <a:cubicBezTo>
                    <a:pt x="67327" y="1"/>
                    <a:pt x="66775" y="188"/>
                    <a:pt x="66224" y="556"/>
                  </a:cubicBezTo>
                  <a:cubicBezTo>
                    <a:pt x="62133" y="1543"/>
                    <a:pt x="60546" y="4207"/>
                    <a:pt x="57179" y="4207"/>
                  </a:cubicBezTo>
                  <a:cubicBezTo>
                    <a:pt x="56087" y="4207"/>
                    <a:pt x="54807" y="3927"/>
                    <a:pt x="53194" y="3218"/>
                  </a:cubicBezTo>
                  <a:cubicBezTo>
                    <a:pt x="53104" y="3207"/>
                    <a:pt x="53023" y="3202"/>
                    <a:pt x="52951" y="3202"/>
                  </a:cubicBezTo>
                  <a:cubicBezTo>
                    <a:pt x="52384" y="3202"/>
                    <a:pt x="52338" y="3520"/>
                    <a:pt x="52587" y="4058"/>
                  </a:cubicBezTo>
                  <a:cubicBezTo>
                    <a:pt x="53708" y="5553"/>
                    <a:pt x="55295" y="6580"/>
                    <a:pt x="57070" y="7281"/>
                  </a:cubicBezTo>
                  <a:cubicBezTo>
                    <a:pt x="56653" y="7601"/>
                    <a:pt x="55950" y="7724"/>
                    <a:pt x="54916" y="7724"/>
                  </a:cubicBezTo>
                  <a:cubicBezTo>
                    <a:pt x="54444" y="7724"/>
                    <a:pt x="53902" y="7698"/>
                    <a:pt x="53287" y="7654"/>
                  </a:cubicBezTo>
                  <a:lnTo>
                    <a:pt x="53287" y="7654"/>
                  </a:lnTo>
                  <a:cubicBezTo>
                    <a:pt x="54375" y="9105"/>
                    <a:pt x="56475" y="9851"/>
                    <a:pt x="59714" y="9851"/>
                  </a:cubicBezTo>
                  <a:cubicBezTo>
                    <a:pt x="59813" y="9851"/>
                    <a:pt x="59912" y="9851"/>
                    <a:pt x="60012" y="9849"/>
                  </a:cubicBezTo>
                  <a:cubicBezTo>
                    <a:pt x="60523" y="10152"/>
                    <a:pt x="61079" y="10278"/>
                    <a:pt x="61669" y="10278"/>
                  </a:cubicBezTo>
                  <a:cubicBezTo>
                    <a:pt x="62536" y="10278"/>
                    <a:pt x="63476" y="10005"/>
                    <a:pt x="64449" y="9616"/>
                  </a:cubicBezTo>
                  <a:cubicBezTo>
                    <a:pt x="64744" y="9439"/>
                    <a:pt x="64955" y="9350"/>
                    <a:pt x="65085" y="9350"/>
                  </a:cubicBezTo>
                  <a:cubicBezTo>
                    <a:pt x="65367" y="9350"/>
                    <a:pt x="65270" y="9766"/>
                    <a:pt x="64822" y="10596"/>
                  </a:cubicBezTo>
                  <a:cubicBezTo>
                    <a:pt x="63095" y="12044"/>
                    <a:pt x="61927" y="14846"/>
                    <a:pt x="61693" y="19843"/>
                  </a:cubicBezTo>
                  <a:cubicBezTo>
                    <a:pt x="60993" y="20917"/>
                    <a:pt x="60619" y="22038"/>
                    <a:pt x="60433" y="23299"/>
                  </a:cubicBezTo>
                  <a:cubicBezTo>
                    <a:pt x="58855" y="22890"/>
                    <a:pt x="57424" y="22554"/>
                    <a:pt x="56345" y="22554"/>
                  </a:cubicBezTo>
                  <a:cubicBezTo>
                    <a:pt x="55698" y="22554"/>
                    <a:pt x="55178" y="22675"/>
                    <a:pt x="54828" y="22972"/>
                  </a:cubicBezTo>
                  <a:lnTo>
                    <a:pt x="53894" y="22972"/>
                  </a:lnTo>
                  <a:cubicBezTo>
                    <a:pt x="52723" y="22075"/>
                    <a:pt x="51578" y="21683"/>
                    <a:pt x="50503" y="21683"/>
                  </a:cubicBezTo>
                  <a:cubicBezTo>
                    <a:pt x="49563" y="21683"/>
                    <a:pt x="48676" y="21983"/>
                    <a:pt x="47870" y="22505"/>
                  </a:cubicBezTo>
                  <a:lnTo>
                    <a:pt x="43994" y="25494"/>
                  </a:lnTo>
                  <a:cubicBezTo>
                    <a:pt x="43308" y="25974"/>
                    <a:pt x="42668" y="26230"/>
                    <a:pt x="42165" y="26230"/>
                  </a:cubicBezTo>
                  <a:cubicBezTo>
                    <a:pt x="41639" y="26230"/>
                    <a:pt x="41264" y="25951"/>
                    <a:pt x="41145" y="25354"/>
                  </a:cubicBezTo>
                  <a:lnTo>
                    <a:pt x="39557" y="21945"/>
                  </a:lnTo>
                  <a:cubicBezTo>
                    <a:pt x="39650" y="19516"/>
                    <a:pt x="38716" y="18396"/>
                    <a:pt x="37082" y="18255"/>
                  </a:cubicBezTo>
                  <a:cubicBezTo>
                    <a:pt x="36335" y="17555"/>
                    <a:pt x="35774" y="16761"/>
                    <a:pt x="35634" y="15827"/>
                  </a:cubicBezTo>
                  <a:lnTo>
                    <a:pt x="34513" y="14379"/>
                  </a:lnTo>
                  <a:cubicBezTo>
                    <a:pt x="34887" y="13072"/>
                    <a:pt x="34373" y="12605"/>
                    <a:pt x="33439" y="12605"/>
                  </a:cubicBezTo>
                  <a:cubicBezTo>
                    <a:pt x="32458" y="12605"/>
                    <a:pt x="31571" y="12511"/>
                    <a:pt x="31011" y="12091"/>
                  </a:cubicBezTo>
                  <a:lnTo>
                    <a:pt x="23165" y="2424"/>
                  </a:lnTo>
                  <a:cubicBezTo>
                    <a:pt x="22184" y="2564"/>
                    <a:pt x="21810" y="3218"/>
                    <a:pt x="21951" y="4385"/>
                  </a:cubicBezTo>
                  <a:lnTo>
                    <a:pt x="28629" y="13912"/>
                  </a:lnTo>
                  <a:cubicBezTo>
                    <a:pt x="28862" y="14379"/>
                    <a:pt x="29329" y="14846"/>
                    <a:pt x="29283" y="15220"/>
                  </a:cubicBezTo>
                  <a:cubicBezTo>
                    <a:pt x="28722" y="16481"/>
                    <a:pt x="28489" y="17321"/>
                    <a:pt x="29610" y="18489"/>
                  </a:cubicBezTo>
                  <a:lnTo>
                    <a:pt x="31898" y="20684"/>
                  </a:lnTo>
                  <a:cubicBezTo>
                    <a:pt x="32085" y="22225"/>
                    <a:pt x="32412" y="23533"/>
                    <a:pt x="32925" y="24000"/>
                  </a:cubicBezTo>
                  <a:cubicBezTo>
                    <a:pt x="32365" y="25027"/>
                    <a:pt x="33065" y="26008"/>
                    <a:pt x="34000" y="26989"/>
                  </a:cubicBezTo>
                  <a:cubicBezTo>
                    <a:pt x="34233" y="27316"/>
                    <a:pt x="34326" y="27689"/>
                    <a:pt x="34653" y="28016"/>
                  </a:cubicBezTo>
                  <a:lnTo>
                    <a:pt x="35027" y="31238"/>
                  </a:lnTo>
                  <a:cubicBezTo>
                    <a:pt x="31851" y="33900"/>
                    <a:pt x="30263" y="35815"/>
                    <a:pt x="29983" y="37029"/>
                  </a:cubicBezTo>
                  <a:cubicBezTo>
                    <a:pt x="29843" y="37683"/>
                    <a:pt x="29656" y="38244"/>
                    <a:pt x="30123" y="38617"/>
                  </a:cubicBezTo>
                  <a:lnTo>
                    <a:pt x="34560" y="38150"/>
                  </a:lnTo>
                  <a:cubicBezTo>
                    <a:pt x="34934" y="38384"/>
                    <a:pt x="35447" y="38477"/>
                    <a:pt x="35541" y="38711"/>
                  </a:cubicBezTo>
                  <a:cubicBezTo>
                    <a:pt x="36241" y="40299"/>
                    <a:pt x="35354" y="42820"/>
                    <a:pt x="32925" y="43147"/>
                  </a:cubicBezTo>
                  <a:cubicBezTo>
                    <a:pt x="27368" y="44502"/>
                    <a:pt x="23445" y="46370"/>
                    <a:pt x="24986" y="50059"/>
                  </a:cubicBezTo>
                  <a:cubicBezTo>
                    <a:pt x="27041" y="52721"/>
                    <a:pt x="25967" y="55056"/>
                    <a:pt x="22464" y="57158"/>
                  </a:cubicBezTo>
                  <a:cubicBezTo>
                    <a:pt x="21670" y="57905"/>
                    <a:pt x="21250" y="58933"/>
                    <a:pt x="21437" y="60147"/>
                  </a:cubicBezTo>
                  <a:cubicBezTo>
                    <a:pt x="20456" y="60987"/>
                    <a:pt x="19709" y="62295"/>
                    <a:pt x="19008" y="63743"/>
                  </a:cubicBezTo>
                  <a:cubicBezTo>
                    <a:pt x="18549" y="65079"/>
                    <a:pt x="18500" y="65781"/>
                    <a:pt x="19263" y="65781"/>
                  </a:cubicBezTo>
                  <a:cubicBezTo>
                    <a:pt x="19353" y="65781"/>
                    <a:pt x="19455" y="65771"/>
                    <a:pt x="19569" y="65751"/>
                  </a:cubicBezTo>
                  <a:cubicBezTo>
                    <a:pt x="23474" y="64441"/>
                    <a:pt x="27356" y="63520"/>
                    <a:pt x="30934" y="63520"/>
                  </a:cubicBezTo>
                  <a:cubicBezTo>
                    <a:pt x="34373" y="63520"/>
                    <a:pt x="37532" y="64371"/>
                    <a:pt x="40164" y="66545"/>
                  </a:cubicBezTo>
                  <a:cubicBezTo>
                    <a:pt x="42779" y="68740"/>
                    <a:pt x="42359" y="69861"/>
                    <a:pt x="46469" y="70094"/>
                  </a:cubicBezTo>
                  <a:cubicBezTo>
                    <a:pt x="46048" y="71869"/>
                    <a:pt x="46469" y="72803"/>
                    <a:pt x="47963" y="73130"/>
                  </a:cubicBezTo>
                  <a:lnTo>
                    <a:pt x="48197" y="75091"/>
                  </a:lnTo>
                  <a:cubicBezTo>
                    <a:pt x="46516" y="75465"/>
                    <a:pt x="44647" y="75465"/>
                    <a:pt x="42966" y="75885"/>
                  </a:cubicBezTo>
                  <a:cubicBezTo>
                    <a:pt x="41098" y="76352"/>
                    <a:pt x="39277" y="77099"/>
                    <a:pt x="37642" y="77099"/>
                  </a:cubicBezTo>
                  <a:cubicBezTo>
                    <a:pt x="36194" y="75979"/>
                    <a:pt x="34513" y="75325"/>
                    <a:pt x="33159" y="74437"/>
                  </a:cubicBezTo>
                  <a:cubicBezTo>
                    <a:pt x="29872" y="72408"/>
                    <a:pt x="26846" y="71285"/>
                    <a:pt x="24036" y="71285"/>
                  </a:cubicBezTo>
                  <a:cubicBezTo>
                    <a:pt x="20897" y="71285"/>
                    <a:pt x="18027" y="72687"/>
                    <a:pt x="15366" y="75792"/>
                  </a:cubicBezTo>
                  <a:cubicBezTo>
                    <a:pt x="12704" y="78921"/>
                    <a:pt x="10322" y="83124"/>
                    <a:pt x="8360" y="89615"/>
                  </a:cubicBezTo>
                  <a:cubicBezTo>
                    <a:pt x="8162" y="90325"/>
                    <a:pt x="7756" y="90759"/>
                    <a:pt x="7069" y="90759"/>
                  </a:cubicBezTo>
                  <a:cubicBezTo>
                    <a:pt x="6627" y="90759"/>
                    <a:pt x="6067" y="90579"/>
                    <a:pt x="5372" y="90176"/>
                  </a:cubicBezTo>
                  <a:cubicBezTo>
                    <a:pt x="1729" y="87234"/>
                    <a:pt x="1028" y="84618"/>
                    <a:pt x="2896" y="82844"/>
                  </a:cubicBezTo>
                  <a:cubicBezTo>
                    <a:pt x="3907" y="81888"/>
                    <a:pt x="4672" y="81533"/>
                    <a:pt x="5145" y="81533"/>
                  </a:cubicBezTo>
                  <a:cubicBezTo>
                    <a:pt x="5875" y="81533"/>
                    <a:pt x="5913" y="82377"/>
                    <a:pt x="5091" y="83171"/>
                  </a:cubicBezTo>
                  <a:lnTo>
                    <a:pt x="5185" y="83498"/>
                  </a:lnTo>
                  <a:cubicBezTo>
                    <a:pt x="7146" y="83498"/>
                    <a:pt x="7847" y="84852"/>
                    <a:pt x="8641" y="86300"/>
                  </a:cubicBezTo>
                  <a:cubicBezTo>
                    <a:pt x="10275" y="81956"/>
                    <a:pt x="9388" y="79061"/>
                    <a:pt x="7053" y="76726"/>
                  </a:cubicBezTo>
                  <a:lnTo>
                    <a:pt x="6539" y="76632"/>
                  </a:lnTo>
                  <a:lnTo>
                    <a:pt x="6539" y="76632"/>
                  </a:lnTo>
                  <a:lnTo>
                    <a:pt x="6726" y="80322"/>
                  </a:lnTo>
                  <a:cubicBezTo>
                    <a:pt x="6273" y="80226"/>
                    <a:pt x="5844" y="80181"/>
                    <a:pt x="5437" y="80181"/>
                  </a:cubicBezTo>
                  <a:cubicBezTo>
                    <a:pt x="2281" y="80181"/>
                    <a:pt x="529" y="82888"/>
                    <a:pt x="281" y="85412"/>
                  </a:cubicBezTo>
                  <a:cubicBezTo>
                    <a:pt x="1" y="88214"/>
                    <a:pt x="1262" y="90736"/>
                    <a:pt x="4905" y="92838"/>
                  </a:cubicBezTo>
                  <a:cubicBezTo>
                    <a:pt x="6913" y="93492"/>
                    <a:pt x="7567" y="95873"/>
                    <a:pt x="5932" y="98209"/>
                  </a:cubicBezTo>
                  <a:cubicBezTo>
                    <a:pt x="2009" y="103953"/>
                    <a:pt x="2616" y="110071"/>
                    <a:pt x="6165" y="117870"/>
                  </a:cubicBezTo>
                  <a:lnTo>
                    <a:pt x="6632" y="117636"/>
                  </a:lnTo>
                  <a:cubicBezTo>
                    <a:pt x="7380" y="109043"/>
                    <a:pt x="9154" y="104653"/>
                    <a:pt x="12050" y="103859"/>
                  </a:cubicBezTo>
                  <a:cubicBezTo>
                    <a:pt x="12937" y="103533"/>
                    <a:pt x="13825" y="102972"/>
                    <a:pt x="14525" y="101945"/>
                  </a:cubicBezTo>
                  <a:cubicBezTo>
                    <a:pt x="14912" y="101342"/>
                    <a:pt x="15210" y="101057"/>
                    <a:pt x="15479" y="101057"/>
                  </a:cubicBezTo>
                  <a:cubicBezTo>
                    <a:pt x="15793" y="101057"/>
                    <a:pt x="16066" y="101448"/>
                    <a:pt x="16393" y="102178"/>
                  </a:cubicBezTo>
                  <a:cubicBezTo>
                    <a:pt x="17981" y="105821"/>
                    <a:pt x="17841" y="109277"/>
                    <a:pt x="15646" y="112733"/>
                  </a:cubicBezTo>
                  <a:cubicBezTo>
                    <a:pt x="10649" y="120859"/>
                    <a:pt x="10415" y="126977"/>
                    <a:pt x="17514" y="131927"/>
                  </a:cubicBezTo>
                  <a:lnTo>
                    <a:pt x="17747" y="132534"/>
                  </a:lnTo>
                  <a:lnTo>
                    <a:pt x="15879" y="134963"/>
                  </a:lnTo>
                  <a:cubicBezTo>
                    <a:pt x="15226" y="135943"/>
                    <a:pt x="15739" y="137158"/>
                    <a:pt x="17374" y="138512"/>
                  </a:cubicBezTo>
                  <a:cubicBezTo>
                    <a:pt x="18588" y="139960"/>
                    <a:pt x="19148" y="142295"/>
                    <a:pt x="19569" y="145190"/>
                  </a:cubicBezTo>
                  <a:cubicBezTo>
                    <a:pt x="18962" y="146078"/>
                    <a:pt x="18868" y="147199"/>
                    <a:pt x="19242" y="148506"/>
                  </a:cubicBezTo>
                  <a:cubicBezTo>
                    <a:pt x="20161" y="149785"/>
                    <a:pt x="22173" y="150584"/>
                    <a:pt x="24987" y="150584"/>
                  </a:cubicBezTo>
                  <a:cubicBezTo>
                    <a:pt x="25462" y="150584"/>
                    <a:pt x="25961" y="150562"/>
                    <a:pt x="26481" y="150514"/>
                  </a:cubicBezTo>
                  <a:cubicBezTo>
                    <a:pt x="26854" y="150421"/>
                    <a:pt x="26808" y="150141"/>
                    <a:pt x="26808" y="149720"/>
                  </a:cubicBezTo>
                  <a:cubicBezTo>
                    <a:pt x="27134" y="148086"/>
                    <a:pt x="25967" y="146872"/>
                    <a:pt x="24753" y="144817"/>
                  </a:cubicBezTo>
                  <a:cubicBezTo>
                    <a:pt x="21203" y="141641"/>
                    <a:pt x="20456" y="138652"/>
                    <a:pt x="21624" y="135710"/>
                  </a:cubicBezTo>
                  <a:lnTo>
                    <a:pt x="22184" y="134916"/>
                  </a:lnTo>
                  <a:cubicBezTo>
                    <a:pt x="24939" y="135897"/>
                    <a:pt x="28489" y="137018"/>
                    <a:pt x="31758" y="137485"/>
                  </a:cubicBezTo>
                  <a:cubicBezTo>
                    <a:pt x="30404" y="140240"/>
                    <a:pt x="30544" y="143696"/>
                    <a:pt x="31758" y="145797"/>
                  </a:cubicBezTo>
                  <a:cubicBezTo>
                    <a:pt x="33792" y="149316"/>
                    <a:pt x="35981" y="151180"/>
                    <a:pt x="39825" y="151180"/>
                  </a:cubicBezTo>
                  <a:cubicBezTo>
                    <a:pt x="40216" y="151180"/>
                    <a:pt x="40624" y="151160"/>
                    <a:pt x="41051" y="151121"/>
                  </a:cubicBezTo>
                  <a:cubicBezTo>
                    <a:pt x="47169" y="150608"/>
                    <a:pt x="50158" y="145564"/>
                    <a:pt x="47917" y="138699"/>
                  </a:cubicBezTo>
                  <a:cubicBezTo>
                    <a:pt x="48953" y="138125"/>
                    <a:pt x="49823" y="137844"/>
                    <a:pt x="50531" y="137844"/>
                  </a:cubicBezTo>
                  <a:cubicBezTo>
                    <a:pt x="51323" y="137844"/>
                    <a:pt x="51912" y="138196"/>
                    <a:pt x="52306" y="138886"/>
                  </a:cubicBezTo>
                  <a:cubicBezTo>
                    <a:pt x="52213" y="142015"/>
                    <a:pt x="53567" y="141034"/>
                    <a:pt x="53614" y="144023"/>
                  </a:cubicBezTo>
                  <a:cubicBezTo>
                    <a:pt x="49971" y="147152"/>
                    <a:pt x="48664" y="149907"/>
                    <a:pt x="52540" y="151682"/>
                  </a:cubicBezTo>
                  <a:cubicBezTo>
                    <a:pt x="54595" y="153690"/>
                    <a:pt x="53474" y="154437"/>
                    <a:pt x="50812" y="154577"/>
                  </a:cubicBezTo>
                  <a:cubicBezTo>
                    <a:pt x="49907" y="154366"/>
                    <a:pt x="49085" y="154238"/>
                    <a:pt x="48373" y="154238"/>
                  </a:cubicBezTo>
                  <a:cubicBezTo>
                    <a:pt x="46879" y="154238"/>
                    <a:pt x="45866" y="154802"/>
                    <a:pt x="45581" y="156352"/>
                  </a:cubicBezTo>
                  <a:cubicBezTo>
                    <a:pt x="43013" y="156492"/>
                    <a:pt x="42266" y="157987"/>
                    <a:pt x="42359" y="160415"/>
                  </a:cubicBezTo>
                  <a:cubicBezTo>
                    <a:pt x="42886" y="159164"/>
                    <a:pt x="43761" y="158702"/>
                    <a:pt x="44477" y="158702"/>
                  </a:cubicBezTo>
                  <a:cubicBezTo>
                    <a:pt x="44776" y="158702"/>
                    <a:pt x="45048" y="158783"/>
                    <a:pt x="45255" y="158921"/>
                  </a:cubicBezTo>
                  <a:cubicBezTo>
                    <a:pt x="45419" y="158909"/>
                    <a:pt x="45585" y="158905"/>
                    <a:pt x="45751" y="158905"/>
                  </a:cubicBezTo>
                  <a:cubicBezTo>
                    <a:pt x="46364" y="158905"/>
                    <a:pt x="46989" y="158965"/>
                    <a:pt x="47594" y="158965"/>
                  </a:cubicBezTo>
                  <a:cubicBezTo>
                    <a:pt x="48179" y="158965"/>
                    <a:pt x="48747" y="158909"/>
                    <a:pt x="49271" y="158687"/>
                  </a:cubicBezTo>
                  <a:cubicBezTo>
                    <a:pt x="49810" y="158418"/>
                    <a:pt x="50392" y="158278"/>
                    <a:pt x="51012" y="158278"/>
                  </a:cubicBezTo>
                  <a:cubicBezTo>
                    <a:pt x="51681" y="158278"/>
                    <a:pt x="52395" y="158441"/>
                    <a:pt x="53147" y="158780"/>
                  </a:cubicBezTo>
                  <a:cubicBezTo>
                    <a:pt x="53894" y="158780"/>
                    <a:pt x="54455" y="159061"/>
                    <a:pt x="54782" y="159668"/>
                  </a:cubicBezTo>
                  <a:cubicBezTo>
                    <a:pt x="56603" y="161536"/>
                    <a:pt x="56370" y="159434"/>
                    <a:pt x="60386" y="161863"/>
                  </a:cubicBezTo>
                  <a:cubicBezTo>
                    <a:pt x="61367" y="161956"/>
                    <a:pt x="63048" y="161863"/>
                    <a:pt x="63281" y="163451"/>
                  </a:cubicBezTo>
                  <a:lnTo>
                    <a:pt x="63655" y="162003"/>
                  </a:lnTo>
                  <a:cubicBezTo>
                    <a:pt x="63982" y="161442"/>
                    <a:pt x="63795" y="160882"/>
                    <a:pt x="63188" y="160322"/>
                  </a:cubicBezTo>
                  <a:cubicBezTo>
                    <a:pt x="62415" y="159405"/>
                    <a:pt x="62888" y="159033"/>
                    <a:pt x="64188" y="159033"/>
                  </a:cubicBezTo>
                  <a:cubicBezTo>
                    <a:pt x="65009" y="159033"/>
                    <a:pt x="66158" y="159181"/>
                    <a:pt x="67531" y="159434"/>
                  </a:cubicBezTo>
                  <a:cubicBezTo>
                    <a:pt x="69052" y="160081"/>
                    <a:pt x="70511" y="160479"/>
                    <a:pt x="71731" y="160479"/>
                  </a:cubicBezTo>
                  <a:cubicBezTo>
                    <a:pt x="72010" y="160479"/>
                    <a:pt x="72276" y="160458"/>
                    <a:pt x="72528" y="160415"/>
                  </a:cubicBezTo>
                  <a:cubicBezTo>
                    <a:pt x="73048" y="159895"/>
                    <a:pt x="73440" y="159663"/>
                    <a:pt x="73742" y="159663"/>
                  </a:cubicBezTo>
                  <a:cubicBezTo>
                    <a:pt x="74337" y="159663"/>
                    <a:pt x="74584" y="160563"/>
                    <a:pt x="74770" y="161956"/>
                  </a:cubicBezTo>
                  <a:cubicBezTo>
                    <a:pt x="75891" y="158874"/>
                    <a:pt x="75143" y="157193"/>
                    <a:pt x="72061" y="157053"/>
                  </a:cubicBezTo>
                  <a:cubicBezTo>
                    <a:pt x="72222" y="156582"/>
                    <a:pt x="72353" y="156448"/>
                    <a:pt x="72484" y="156448"/>
                  </a:cubicBezTo>
                  <a:cubicBezTo>
                    <a:pt x="72659" y="156448"/>
                    <a:pt x="72835" y="156682"/>
                    <a:pt x="73088" y="156682"/>
                  </a:cubicBezTo>
                  <a:cubicBezTo>
                    <a:pt x="73309" y="156682"/>
                    <a:pt x="73589" y="156504"/>
                    <a:pt x="73976" y="155838"/>
                  </a:cubicBezTo>
                  <a:cubicBezTo>
                    <a:pt x="74232" y="155728"/>
                    <a:pt x="74489" y="155676"/>
                    <a:pt x="74745" y="155676"/>
                  </a:cubicBezTo>
                  <a:cubicBezTo>
                    <a:pt x="75469" y="155676"/>
                    <a:pt x="76194" y="156095"/>
                    <a:pt x="76918" y="156819"/>
                  </a:cubicBezTo>
                  <a:cubicBezTo>
                    <a:pt x="77152" y="155325"/>
                    <a:pt x="76264" y="154391"/>
                    <a:pt x="74256" y="153970"/>
                  </a:cubicBezTo>
                  <a:cubicBezTo>
                    <a:pt x="74040" y="153299"/>
                    <a:pt x="73664" y="152960"/>
                    <a:pt x="73172" y="152960"/>
                  </a:cubicBezTo>
                  <a:cubicBezTo>
                    <a:pt x="72706" y="152960"/>
                    <a:pt x="72137" y="153264"/>
                    <a:pt x="71501" y="153877"/>
                  </a:cubicBezTo>
                  <a:cubicBezTo>
                    <a:pt x="65710" y="152336"/>
                    <a:pt x="65149" y="148880"/>
                    <a:pt x="68372" y="148226"/>
                  </a:cubicBezTo>
                  <a:cubicBezTo>
                    <a:pt x="68574" y="148173"/>
                    <a:pt x="68763" y="148148"/>
                    <a:pt x="68939" y="148148"/>
                  </a:cubicBezTo>
                  <a:cubicBezTo>
                    <a:pt x="70305" y="148148"/>
                    <a:pt x="70955" y="149598"/>
                    <a:pt x="72155" y="150094"/>
                  </a:cubicBezTo>
                  <a:cubicBezTo>
                    <a:pt x="73229" y="150468"/>
                    <a:pt x="73742" y="150328"/>
                    <a:pt x="75190" y="150468"/>
                  </a:cubicBezTo>
                  <a:cubicBezTo>
                    <a:pt x="76731" y="150561"/>
                    <a:pt x="78179" y="150795"/>
                    <a:pt x="79160" y="151542"/>
                  </a:cubicBezTo>
                  <a:lnTo>
                    <a:pt x="80281" y="151869"/>
                  </a:lnTo>
                  <a:cubicBezTo>
                    <a:pt x="80525" y="151700"/>
                    <a:pt x="80768" y="151614"/>
                    <a:pt x="81024" y="151614"/>
                  </a:cubicBezTo>
                  <a:cubicBezTo>
                    <a:pt x="81406" y="151614"/>
                    <a:pt x="81814" y="151804"/>
                    <a:pt x="82289" y="152196"/>
                  </a:cubicBezTo>
                  <a:cubicBezTo>
                    <a:pt x="82738" y="152882"/>
                    <a:pt x="83201" y="153225"/>
                    <a:pt x="83663" y="153225"/>
                  </a:cubicBezTo>
                  <a:cubicBezTo>
                    <a:pt x="84018" y="153225"/>
                    <a:pt x="84372" y="153022"/>
                    <a:pt x="84717" y="152616"/>
                  </a:cubicBezTo>
                  <a:cubicBezTo>
                    <a:pt x="85973" y="151595"/>
                    <a:pt x="87596" y="151147"/>
                    <a:pt x="88739" y="151147"/>
                  </a:cubicBezTo>
                  <a:cubicBezTo>
                    <a:pt x="89636" y="151147"/>
                    <a:pt x="90237" y="151423"/>
                    <a:pt x="90135" y="151915"/>
                  </a:cubicBezTo>
                  <a:cubicBezTo>
                    <a:pt x="90051" y="153412"/>
                    <a:pt x="90301" y="154095"/>
                    <a:pt x="90753" y="154095"/>
                  </a:cubicBezTo>
                  <a:cubicBezTo>
                    <a:pt x="90808" y="154095"/>
                    <a:pt x="90867" y="154084"/>
                    <a:pt x="90929" y="154064"/>
                  </a:cubicBezTo>
                  <a:cubicBezTo>
                    <a:pt x="91489" y="154157"/>
                    <a:pt x="91722" y="154811"/>
                    <a:pt x="91722" y="156025"/>
                  </a:cubicBezTo>
                  <a:cubicBezTo>
                    <a:pt x="91401" y="155997"/>
                    <a:pt x="91092" y="155981"/>
                    <a:pt x="90801" y="155981"/>
                  </a:cubicBezTo>
                  <a:cubicBezTo>
                    <a:pt x="89185" y="155981"/>
                    <a:pt x="88080" y="156455"/>
                    <a:pt x="88080" y="157800"/>
                  </a:cubicBezTo>
                  <a:cubicBezTo>
                    <a:pt x="86072" y="158454"/>
                    <a:pt x="86072" y="159855"/>
                    <a:pt x="87006" y="161723"/>
                  </a:cubicBezTo>
                  <a:cubicBezTo>
                    <a:pt x="86898" y="160044"/>
                    <a:pt x="87495" y="159774"/>
                    <a:pt x="88467" y="159774"/>
                  </a:cubicBezTo>
                  <a:cubicBezTo>
                    <a:pt x="88928" y="159774"/>
                    <a:pt x="89474" y="159834"/>
                    <a:pt x="90069" y="159834"/>
                  </a:cubicBezTo>
                  <a:cubicBezTo>
                    <a:pt x="90940" y="159834"/>
                    <a:pt x="91918" y="159704"/>
                    <a:pt x="92890" y="159061"/>
                  </a:cubicBezTo>
                  <a:lnTo>
                    <a:pt x="94992" y="158874"/>
                  </a:lnTo>
                  <a:cubicBezTo>
                    <a:pt x="95206" y="159816"/>
                    <a:pt x="96048" y="160287"/>
                    <a:pt x="97625" y="160287"/>
                  </a:cubicBezTo>
                  <a:cubicBezTo>
                    <a:pt x="97769" y="160287"/>
                    <a:pt x="97918" y="160283"/>
                    <a:pt x="98074" y="160275"/>
                  </a:cubicBezTo>
                  <a:cubicBezTo>
                    <a:pt x="98774" y="159995"/>
                    <a:pt x="99849" y="159995"/>
                    <a:pt x="100502" y="159855"/>
                  </a:cubicBezTo>
                  <a:cubicBezTo>
                    <a:pt x="101749" y="159523"/>
                    <a:pt x="102915" y="159325"/>
                    <a:pt x="103998" y="159325"/>
                  </a:cubicBezTo>
                  <a:cubicBezTo>
                    <a:pt x="106121" y="159325"/>
                    <a:pt x="107922" y="160086"/>
                    <a:pt x="109376" y="162096"/>
                  </a:cubicBezTo>
                  <a:cubicBezTo>
                    <a:pt x="109843" y="161209"/>
                    <a:pt x="109749" y="160182"/>
                    <a:pt x="109142" y="159294"/>
                  </a:cubicBezTo>
                  <a:cubicBezTo>
                    <a:pt x="110079" y="158664"/>
                    <a:pt x="111047" y="158357"/>
                    <a:pt x="111817" y="158357"/>
                  </a:cubicBezTo>
                  <a:cubicBezTo>
                    <a:pt x="113158" y="158357"/>
                    <a:pt x="113900" y="159289"/>
                    <a:pt x="112832" y="161069"/>
                  </a:cubicBezTo>
                  <a:cubicBezTo>
                    <a:pt x="114363" y="160280"/>
                    <a:pt x="115849" y="156538"/>
                    <a:pt x="113941" y="156538"/>
                  </a:cubicBezTo>
                  <a:cubicBezTo>
                    <a:pt x="113930" y="156538"/>
                    <a:pt x="113918" y="156539"/>
                    <a:pt x="113906" y="156539"/>
                  </a:cubicBezTo>
                  <a:cubicBezTo>
                    <a:pt x="114199" y="155783"/>
                    <a:pt x="114762" y="155485"/>
                    <a:pt x="115350" y="155485"/>
                  </a:cubicBezTo>
                  <a:cubicBezTo>
                    <a:pt x="116541" y="155485"/>
                    <a:pt x="117831" y="156705"/>
                    <a:pt x="117175" y="157800"/>
                  </a:cubicBezTo>
                  <a:cubicBezTo>
                    <a:pt x="118576" y="157053"/>
                    <a:pt x="118809" y="155932"/>
                    <a:pt x="117081" y="154484"/>
                  </a:cubicBezTo>
                  <a:cubicBezTo>
                    <a:pt x="116915" y="153588"/>
                    <a:pt x="116325" y="153140"/>
                    <a:pt x="115327" y="153140"/>
                  </a:cubicBezTo>
                  <a:cubicBezTo>
                    <a:pt x="114921" y="153140"/>
                    <a:pt x="114446" y="153214"/>
                    <a:pt x="113906" y="153363"/>
                  </a:cubicBezTo>
                  <a:cubicBezTo>
                    <a:pt x="113335" y="152420"/>
                    <a:pt x="112684" y="151951"/>
                    <a:pt x="111934" y="151951"/>
                  </a:cubicBezTo>
                  <a:cubicBezTo>
                    <a:pt x="111272" y="151951"/>
                    <a:pt x="110534" y="152314"/>
                    <a:pt x="109703" y="153036"/>
                  </a:cubicBezTo>
                  <a:cubicBezTo>
                    <a:pt x="108843" y="153455"/>
                    <a:pt x="108077" y="153687"/>
                    <a:pt x="107409" y="153687"/>
                  </a:cubicBezTo>
                  <a:cubicBezTo>
                    <a:pt x="106662" y="153687"/>
                    <a:pt x="106039" y="153397"/>
                    <a:pt x="105546" y="152756"/>
                  </a:cubicBezTo>
                  <a:cubicBezTo>
                    <a:pt x="104772" y="151503"/>
                    <a:pt x="104754" y="150774"/>
                    <a:pt x="105469" y="150774"/>
                  </a:cubicBezTo>
                  <a:cubicBezTo>
                    <a:pt x="105660" y="150774"/>
                    <a:pt x="105904" y="150826"/>
                    <a:pt x="106200" y="150935"/>
                  </a:cubicBezTo>
                  <a:cubicBezTo>
                    <a:pt x="106275" y="150961"/>
                    <a:pt x="106346" y="150975"/>
                    <a:pt x="106413" y="150975"/>
                  </a:cubicBezTo>
                  <a:cubicBezTo>
                    <a:pt x="106935" y="150975"/>
                    <a:pt x="107272" y="150187"/>
                    <a:pt x="107975" y="148740"/>
                  </a:cubicBezTo>
                  <a:cubicBezTo>
                    <a:pt x="108301" y="148086"/>
                    <a:pt x="108909" y="147525"/>
                    <a:pt x="109329" y="146638"/>
                  </a:cubicBezTo>
                  <a:cubicBezTo>
                    <a:pt x="111337" y="146311"/>
                    <a:pt x="112878" y="144630"/>
                    <a:pt x="114933" y="141127"/>
                  </a:cubicBezTo>
                  <a:cubicBezTo>
                    <a:pt x="116334" y="140427"/>
                    <a:pt x="117035" y="137625"/>
                    <a:pt x="117128" y="133235"/>
                  </a:cubicBezTo>
                  <a:cubicBezTo>
                    <a:pt x="117300" y="133335"/>
                    <a:pt x="117495" y="133383"/>
                    <a:pt x="117710" y="133383"/>
                  </a:cubicBezTo>
                  <a:cubicBezTo>
                    <a:pt x="118194" y="133383"/>
                    <a:pt x="118784" y="133141"/>
                    <a:pt x="119463" y="132721"/>
                  </a:cubicBezTo>
                  <a:cubicBezTo>
                    <a:pt x="118763" y="132628"/>
                    <a:pt x="118482" y="132394"/>
                    <a:pt x="118482" y="130666"/>
                  </a:cubicBezTo>
                  <a:lnTo>
                    <a:pt x="120350" y="130666"/>
                  </a:lnTo>
                  <a:cubicBezTo>
                    <a:pt x="121098" y="130386"/>
                    <a:pt x="121425" y="130106"/>
                    <a:pt x="121331" y="129685"/>
                  </a:cubicBezTo>
                  <a:cubicBezTo>
                    <a:pt x="121331" y="129359"/>
                    <a:pt x="120584" y="129452"/>
                    <a:pt x="120024" y="128658"/>
                  </a:cubicBezTo>
                  <a:cubicBezTo>
                    <a:pt x="119790" y="127584"/>
                    <a:pt x="119230" y="126556"/>
                    <a:pt x="118062" y="125482"/>
                  </a:cubicBezTo>
                  <a:lnTo>
                    <a:pt x="116241" y="122493"/>
                  </a:lnTo>
                  <a:cubicBezTo>
                    <a:pt x="115241" y="119271"/>
                    <a:pt x="114094" y="117135"/>
                    <a:pt x="112707" y="117135"/>
                  </a:cubicBezTo>
                  <a:cubicBezTo>
                    <a:pt x="112345" y="117135"/>
                    <a:pt x="111967" y="117281"/>
                    <a:pt x="111571" y="117590"/>
                  </a:cubicBezTo>
                  <a:lnTo>
                    <a:pt x="111057" y="117309"/>
                  </a:lnTo>
                  <a:cubicBezTo>
                    <a:pt x="109609" y="115722"/>
                    <a:pt x="108582" y="113620"/>
                    <a:pt x="107694" y="111285"/>
                  </a:cubicBezTo>
                  <a:cubicBezTo>
                    <a:pt x="107743" y="109777"/>
                    <a:pt x="106956" y="109016"/>
                    <a:pt x="105959" y="109016"/>
                  </a:cubicBezTo>
                  <a:cubicBezTo>
                    <a:pt x="105042" y="109016"/>
                    <a:pt x="103948" y="109660"/>
                    <a:pt x="103164" y="110958"/>
                  </a:cubicBezTo>
                  <a:lnTo>
                    <a:pt x="102744" y="108670"/>
                  </a:lnTo>
                  <a:lnTo>
                    <a:pt x="101950" y="109884"/>
                  </a:lnTo>
                  <a:lnTo>
                    <a:pt x="97187" y="103019"/>
                  </a:lnTo>
                  <a:cubicBezTo>
                    <a:pt x="97747" y="102925"/>
                    <a:pt x="98634" y="102412"/>
                    <a:pt x="99195" y="102318"/>
                  </a:cubicBezTo>
                  <a:cubicBezTo>
                    <a:pt x="104986" y="101851"/>
                    <a:pt x="110823" y="100123"/>
                    <a:pt x="116754" y="96807"/>
                  </a:cubicBezTo>
                  <a:lnTo>
                    <a:pt x="120958" y="95500"/>
                  </a:lnTo>
                  <a:cubicBezTo>
                    <a:pt x="121559" y="95251"/>
                    <a:pt x="122031" y="95144"/>
                    <a:pt x="122426" y="95144"/>
                  </a:cubicBezTo>
                  <a:cubicBezTo>
                    <a:pt x="123290" y="95144"/>
                    <a:pt x="123787" y="95653"/>
                    <a:pt x="124460" y="96294"/>
                  </a:cubicBezTo>
                  <a:lnTo>
                    <a:pt x="128757" y="100730"/>
                  </a:lnTo>
                  <a:cubicBezTo>
                    <a:pt x="129551" y="101664"/>
                    <a:pt x="129551" y="102505"/>
                    <a:pt x="129130" y="103392"/>
                  </a:cubicBezTo>
                  <a:cubicBezTo>
                    <a:pt x="128663" y="104280"/>
                    <a:pt x="129691" y="105494"/>
                    <a:pt x="131232" y="106802"/>
                  </a:cubicBezTo>
                  <a:cubicBezTo>
                    <a:pt x="132586" y="108343"/>
                    <a:pt x="132773" y="110351"/>
                    <a:pt x="131559" y="112920"/>
                  </a:cubicBezTo>
                  <a:cubicBezTo>
                    <a:pt x="130858" y="114601"/>
                    <a:pt x="130998" y="115675"/>
                    <a:pt x="131979" y="116142"/>
                  </a:cubicBezTo>
                  <a:lnTo>
                    <a:pt x="134968" y="118290"/>
                  </a:lnTo>
                  <a:cubicBezTo>
                    <a:pt x="135689" y="118856"/>
                    <a:pt x="136270" y="119145"/>
                    <a:pt x="136716" y="119145"/>
                  </a:cubicBezTo>
                  <a:cubicBezTo>
                    <a:pt x="137483" y="119145"/>
                    <a:pt x="137846" y="118288"/>
                    <a:pt x="137817" y="116516"/>
                  </a:cubicBezTo>
                  <a:cubicBezTo>
                    <a:pt x="137723" y="115068"/>
                    <a:pt x="137256" y="113760"/>
                    <a:pt x="136416" y="112312"/>
                  </a:cubicBezTo>
                  <a:cubicBezTo>
                    <a:pt x="135388" y="110538"/>
                    <a:pt x="134734" y="108903"/>
                    <a:pt x="134641" y="107175"/>
                  </a:cubicBezTo>
                  <a:cubicBezTo>
                    <a:pt x="134548" y="103719"/>
                    <a:pt x="134127" y="101851"/>
                    <a:pt x="132680" y="100684"/>
                  </a:cubicBezTo>
                  <a:cubicBezTo>
                    <a:pt x="130998" y="99143"/>
                    <a:pt x="129551" y="97275"/>
                    <a:pt x="128430" y="95360"/>
                  </a:cubicBezTo>
                  <a:cubicBezTo>
                    <a:pt x="128103" y="94239"/>
                    <a:pt x="127776" y="93538"/>
                    <a:pt x="127122" y="93258"/>
                  </a:cubicBezTo>
                  <a:cubicBezTo>
                    <a:pt x="127007" y="90274"/>
                    <a:pt x="125231" y="88512"/>
                    <a:pt x="123668" y="88512"/>
                  </a:cubicBezTo>
                  <a:cubicBezTo>
                    <a:pt x="123324" y="88512"/>
                    <a:pt x="122989" y="88598"/>
                    <a:pt x="122686" y="88775"/>
                  </a:cubicBezTo>
                  <a:cubicBezTo>
                    <a:pt x="121732" y="88990"/>
                    <a:pt x="120820" y="89124"/>
                    <a:pt x="119881" y="89124"/>
                  </a:cubicBezTo>
                  <a:cubicBezTo>
                    <a:pt x="119394" y="89124"/>
                    <a:pt x="118900" y="89088"/>
                    <a:pt x="118389" y="89008"/>
                  </a:cubicBezTo>
                  <a:lnTo>
                    <a:pt x="118389" y="88214"/>
                  </a:lnTo>
                  <a:cubicBezTo>
                    <a:pt x="120257" y="87187"/>
                    <a:pt x="123479" y="83871"/>
                    <a:pt x="126749" y="80228"/>
                  </a:cubicBezTo>
                  <a:cubicBezTo>
                    <a:pt x="127262" y="79577"/>
                    <a:pt x="127658" y="79309"/>
                    <a:pt x="128037" y="79309"/>
                  </a:cubicBezTo>
                  <a:cubicBezTo>
                    <a:pt x="128554" y="79309"/>
                    <a:pt x="129037" y="79808"/>
                    <a:pt x="129737" y="80509"/>
                  </a:cubicBezTo>
                  <a:lnTo>
                    <a:pt x="134408" y="85412"/>
                  </a:lnTo>
                  <a:cubicBezTo>
                    <a:pt x="134273" y="87741"/>
                    <a:pt x="134611" y="89297"/>
                    <a:pt x="136122" y="89297"/>
                  </a:cubicBezTo>
                  <a:cubicBezTo>
                    <a:pt x="136187" y="89297"/>
                    <a:pt x="136253" y="89294"/>
                    <a:pt x="136322" y="89289"/>
                  </a:cubicBezTo>
                  <a:cubicBezTo>
                    <a:pt x="137443" y="91250"/>
                    <a:pt x="137957" y="93165"/>
                    <a:pt x="136883" y="93959"/>
                  </a:cubicBezTo>
                  <a:cubicBezTo>
                    <a:pt x="135855" y="94846"/>
                    <a:pt x="135015" y="95500"/>
                    <a:pt x="135015" y="96761"/>
                  </a:cubicBezTo>
                  <a:cubicBezTo>
                    <a:pt x="135248" y="98629"/>
                    <a:pt x="137443" y="100637"/>
                    <a:pt x="139825" y="101524"/>
                  </a:cubicBezTo>
                  <a:cubicBezTo>
                    <a:pt x="139866" y="101541"/>
                    <a:pt x="139911" y="101549"/>
                    <a:pt x="139957" y="101549"/>
                  </a:cubicBezTo>
                  <a:cubicBezTo>
                    <a:pt x="140170" y="101549"/>
                    <a:pt x="140418" y="101381"/>
                    <a:pt x="140572" y="101151"/>
                  </a:cubicBezTo>
                  <a:cubicBezTo>
                    <a:pt x="141273" y="99469"/>
                    <a:pt x="141366" y="97508"/>
                    <a:pt x="140666" y="95593"/>
                  </a:cubicBezTo>
                  <a:lnTo>
                    <a:pt x="139872" y="92791"/>
                  </a:lnTo>
                  <a:cubicBezTo>
                    <a:pt x="139732" y="91670"/>
                    <a:pt x="139872" y="90783"/>
                    <a:pt x="139965" y="89942"/>
                  </a:cubicBezTo>
                  <a:cubicBezTo>
                    <a:pt x="140199" y="87701"/>
                    <a:pt x="140245" y="86486"/>
                    <a:pt x="137910" y="84852"/>
                  </a:cubicBezTo>
                  <a:cubicBezTo>
                    <a:pt x="135015" y="81816"/>
                    <a:pt x="132493" y="78734"/>
                    <a:pt x="130485" y="75512"/>
                  </a:cubicBezTo>
                  <a:cubicBezTo>
                    <a:pt x="130536" y="73113"/>
                    <a:pt x="129420" y="71697"/>
                    <a:pt x="128016" y="71697"/>
                  </a:cubicBezTo>
                  <a:cubicBezTo>
                    <a:pt x="126878" y="71697"/>
                    <a:pt x="125552" y="72627"/>
                    <a:pt x="124507" y="74718"/>
                  </a:cubicBezTo>
                  <a:lnTo>
                    <a:pt x="119930" y="77940"/>
                  </a:lnTo>
                  <a:cubicBezTo>
                    <a:pt x="119691" y="78099"/>
                    <a:pt x="119469" y="78170"/>
                    <a:pt x="119268" y="78170"/>
                  </a:cubicBezTo>
                  <a:cubicBezTo>
                    <a:pt x="118525" y="78170"/>
                    <a:pt x="118062" y="77214"/>
                    <a:pt x="118062" y="76259"/>
                  </a:cubicBezTo>
                  <a:cubicBezTo>
                    <a:pt x="117595" y="70608"/>
                    <a:pt x="113719" y="66078"/>
                    <a:pt x="109516" y="61688"/>
                  </a:cubicBezTo>
                  <a:cubicBezTo>
                    <a:pt x="107227" y="54823"/>
                    <a:pt x="104145" y="49078"/>
                    <a:pt x="103024" y="43801"/>
                  </a:cubicBezTo>
                  <a:lnTo>
                    <a:pt x="103024" y="43801"/>
                  </a:lnTo>
                  <a:cubicBezTo>
                    <a:pt x="107367" y="44268"/>
                    <a:pt x="110590" y="45109"/>
                    <a:pt x="111897" y="46370"/>
                  </a:cubicBezTo>
                  <a:cubicBezTo>
                    <a:pt x="113180" y="47748"/>
                    <a:pt x="114726" y="48686"/>
                    <a:pt x="115766" y="48686"/>
                  </a:cubicBezTo>
                  <a:cubicBezTo>
                    <a:pt x="116241" y="48686"/>
                    <a:pt x="116611" y="48490"/>
                    <a:pt x="116801" y="48051"/>
                  </a:cubicBezTo>
                  <a:cubicBezTo>
                    <a:pt x="117035" y="47584"/>
                    <a:pt x="115680" y="46743"/>
                    <a:pt x="114980" y="46043"/>
                  </a:cubicBezTo>
                  <a:cubicBezTo>
                    <a:pt x="115774" y="46043"/>
                    <a:pt x="116754" y="46743"/>
                    <a:pt x="117782" y="47818"/>
                  </a:cubicBezTo>
                  <a:cubicBezTo>
                    <a:pt x="119697" y="47818"/>
                    <a:pt x="120257" y="46370"/>
                    <a:pt x="119743" y="44408"/>
                  </a:cubicBezTo>
                  <a:cubicBezTo>
                    <a:pt x="119977" y="42820"/>
                    <a:pt x="119883" y="41606"/>
                    <a:pt x="119230" y="41093"/>
                  </a:cubicBezTo>
                  <a:lnTo>
                    <a:pt x="117642" y="40158"/>
                  </a:lnTo>
                  <a:cubicBezTo>
                    <a:pt x="115026" y="37356"/>
                    <a:pt x="112832" y="34508"/>
                    <a:pt x="111057" y="31332"/>
                  </a:cubicBezTo>
                  <a:cubicBezTo>
                    <a:pt x="110823" y="30958"/>
                    <a:pt x="110730" y="30631"/>
                    <a:pt x="110730" y="30351"/>
                  </a:cubicBezTo>
                  <a:cubicBezTo>
                    <a:pt x="110730" y="29043"/>
                    <a:pt x="110356" y="27923"/>
                    <a:pt x="109049" y="26802"/>
                  </a:cubicBezTo>
                  <a:lnTo>
                    <a:pt x="109656" y="26475"/>
                  </a:lnTo>
                  <a:lnTo>
                    <a:pt x="109562" y="26008"/>
                  </a:lnTo>
                  <a:lnTo>
                    <a:pt x="109562" y="26008"/>
                  </a:lnTo>
                  <a:lnTo>
                    <a:pt x="110917" y="26335"/>
                  </a:lnTo>
                  <a:lnTo>
                    <a:pt x="110917" y="26335"/>
                  </a:lnTo>
                  <a:lnTo>
                    <a:pt x="109562" y="24093"/>
                  </a:lnTo>
                  <a:cubicBezTo>
                    <a:pt x="109064" y="22225"/>
                    <a:pt x="107757" y="21416"/>
                    <a:pt x="105792" y="21416"/>
                  </a:cubicBezTo>
                  <a:cubicBezTo>
                    <a:pt x="104809" y="21416"/>
                    <a:pt x="103662" y="21618"/>
                    <a:pt x="102370" y="21992"/>
                  </a:cubicBezTo>
                  <a:cubicBezTo>
                    <a:pt x="102329" y="21998"/>
                    <a:pt x="102288" y="22002"/>
                    <a:pt x="102246" y="22002"/>
                  </a:cubicBezTo>
                  <a:cubicBezTo>
                    <a:pt x="101714" y="22002"/>
                    <a:pt x="101108" y="21470"/>
                    <a:pt x="100502" y="20777"/>
                  </a:cubicBezTo>
                  <a:cubicBezTo>
                    <a:pt x="98846" y="19185"/>
                    <a:pt x="97125" y="18070"/>
                    <a:pt x="96479" y="18070"/>
                  </a:cubicBezTo>
                  <a:cubicBezTo>
                    <a:pt x="96178" y="18070"/>
                    <a:pt x="96110" y="18313"/>
                    <a:pt x="96393" y="18863"/>
                  </a:cubicBezTo>
                  <a:cubicBezTo>
                    <a:pt x="96525" y="19172"/>
                    <a:pt x="97200" y="19898"/>
                    <a:pt x="96603" y="19898"/>
                  </a:cubicBezTo>
                  <a:cubicBezTo>
                    <a:pt x="96569" y="19898"/>
                    <a:pt x="96530" y="19895"/>
                    <a:pt x="96486" y="19890"/>
                  </a:cubicBezTo>
                  <a:lnTo>
                    <a:pt x="92330" y="19236"/>
                  </a:lnTo>
                  <a:cubicBezTo>
                    <a:pt x="92174" y="19212"/>
                    <a:pt x="92040" y="19200"/>
                    <a:pt x="91926" y="19200"/>
                  </a:cubicBezTo>
                  <a:cubicBezTo>
                    <a:pt x="91390" y="19200"/>
                    <a:pt x="91296" y="19458"/>
                    <a:pt x="91489" y="19843"/>
                  </a:cubicBezTo>
                  <a:cubicBezTo>
                    <a:pt x="92236" y="20684"/>
                    <a:pt x="92983" y="21431"/>
                    <a:pt x="93264" y="22318"/>
                  </a:cubicBezTo>
                  <a:lnTo>
                    <a:pt x="88080" y="22645"/>
                  </a:lnTo>
                  <a:cubicBezTo>
                    <a:pt x="87102" y="22730"/>
                    <a:pt x="86241" y="23125"/>
                    <a:pt x="85355" y="23125"/>
                  </a:cubicBezTo>
                  <a:cubicBezTo>
                    <a:pt x="85267" y="23125"/>
                    <a:pt x="85179" y="23121"/>
                    <a:pt x="85091" y="23112"/>
                  </a:cubicBezTo>
                  <a:cubicBezTo>
                    <a:pt x="84153" y="22313"/>
                    <a:pt x="83139" y="21969"/>
                    <a:pt x="82069" y="21969"/>
                  </a:cubicBezTo>
                  <a:cubicBezTo>
                    <a:pt x="79890" y="21969"/>
                    <a:pt x="77478" y="23397"/>
                    <a:pt x="75003" y="25307"/>
                  </a:cubicBezTo>
                  <a:lnTo>
                    <a:pt x="74443" y="25074"/>
                  </a:lnTo>
                  <a:lnTo>
                    <a:pt x="74350" y="20777"/>
                  </a:lnTo>
                  <a:lnTo>
                    <a:pt x="74817" y="20777"/>
                  </a:lnTo>
                  <a:lnTo>
                    <a:pt x="74443" y="17975"/>
                  </a:lnTo>
                  <a:lnTo>
                    <a:pt x="74770" y="17975"/>
                  </a:lnTo>
                  <a:cubicBezTo>
                    <a:pt x="75097" y="13725"/>
                    <a:pt x="74209" y="11063"/>
                    <a:pt x="72668" y="9102"/>
                  </a:cubicBezTo>
                  <a:cubicBezTo>
                    <a:pt x="72341" y="7794"/>
                    <a:pt x="73649" y="7981"/>
                    <a:pt x="73929" y="7607"/>
                  </a:cubicBezTo>
                  <a:cubicBezTo>
                    <a:pt x="75143" y="6066"/>
                    <a:pt x="75050" y="4338"/>
                    <a:pt x="75050" y="3451"/>
                  </a:cubicBezTo>
                  <a:cubicBezTo>
                    <a:pt x="74876" y="2128"/>
                    <a:pt x="74468" y="1428"/>
                    <a:pt x="73905" y="1428"/>
                  </a:cubicBezTo>
                  <a:cubicBezTo>
                    <a:pt x="73712" y="1428"/>
                    <a:pt x="73501" y="1510"/>
                    <a:pt x="73275" y="1676"/>
                  </a:cubicBezTo>
                  <a:lnTo>
                    <a:pt x="72201" y="1676"/>
                  </a:lnTo>
                  <a:cubicBezTo>
                    <a:pt x="71080" y="1536"/>
                    <a:pt x="70193" y="1116"/>
                    <a:pt x="69679" y="602"/>
                  </a:cubicBezTo>
                  <a:cubicBezTo>
                    <a:pt x="69063" y="199"/>
                    <a:pt x="68471" y="1"/>
                    <a:pt x="6789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3" name="Google Shape;330;p15"/>
            <p:cNvSpPr/>
            <p:nvPr/>
          </p:nvSpPr>
          <p:spPr bwMode="auto">
            <a:xfrm>
              <a:off x="3982175" y="2841725"/>
              <a:ext cx="10550" cy="37375"/>
            </a:xfrm>
            <a:custGeom>
              <a:avLst/>
              <a:gdLst/>
              <a:ahLst/>
              <a:cxnLst/>
              <a:rect l="l" t="t" r="r" b="b"/>
              <a:pathLst>
                <a:path w="422" h="1495" extrusionOk="0">
                  <a:moveTo>
                    <a:pt x="421" y="1"/>
                  </a:moveTo>
                  <a:lnTo>
                    <a:pt x="1" y="141"/>
                  </a:lnTo>
                  <a:lnTo>
                    <a:pt x="234" y="1495"/>
                  </a:lnTo>
                  <a:lnTo>
                    <a:pt x="421" y="1495"/>
                  </a:lnTo>
                  <a:lnTo>
                    <a:pt x="421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4" name="Google Shape;331;p15"/>
            <p:cNvSpPr/>
            <p:nvPr/>
          </p:nvSpPr>
          <p:spPr bwMode="auto">
            <a:xfrm>
              <a:off x="4079100" y="2821875"/>
              <a:ext cx="7025" cy="9375"/>
            </a:xfrm>
            <a:custGeom>
              <a:avLst/>
              <a:gdLst/>
              <a:ahLst/>
              <a:cxnLst/>
              <a:rect l="l" t="t" r="r" b="b"/>
              <a:pathLst>
                <a:path w="281" h="375" extrusionOk="0">
                  <a:moveTo>
                    <a:pt x="140" y="1"/>
                  </a:moveTo>
                  <a:cubicBezTo>
                    <a:pt x="47" y="1"/>
                    <a:pt x="0" y="94"/>
                    <a:pt x="0" y="141"/>
                  </a:cubicBezTo>
                  <a:cubicBezTo>
                    <a:pt x="0" y="281"/>
                    <a:pt x="94" y="374"/>
                    <a:pt x="140" y="374"/>
                  </a:cubicBezTo>
                  <a:cubicBezTo>
                    <a:pt x="234" y="374"/>
                    <a:pt x="280" y="281"/>
                    <a:pt x="280" y="141"/>
                  </a:cubicBezTo>
                  <a:cubicBezTo>
                    <a:pt x="280" y="47"/>
                    <a:pt x="187" y="1"/>
                    <a:pt x="14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5" name="Google Shape;332;p15"/>
            <p:cNvSpPr/>
            <p:nvPr/>
          </p:nvSpPr>
          <p:spPr bwMode="auto">
            <a:xfrm>
              <a:off x="4149150" y="4117850"/>
              <a:ext cx="2350" cy="2350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0" y="94"/>
                  </a:moveTo>
                  <a:lnTo>
                    <a:pt x="9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6" name="Google Shape;333;p15"/>
            <p:cNvSpPr/>
            <p:nvPr/>
          </p:nvSpPr>
          <p:spPr bwMode="auto">
            <a:xfrm>
              <a:off x="4002025" y="2835900"/>
              <a:ext cx="16375" cy="37375"/>
            </a:xfrm>
            <a:custGeom>
              <a:avLst/>
              <a:gdLst/>
              <a:ahLst/>
              <a:cxnLst/>
              <a:rect l="l" t="t" r="r" b="b"/>
              <a:pathLst>
                <a:path w="655" h="1495" extrusionOk="0">
                  <a:moveTo>
                    <a:pt x="655" y="0"/>
                  </a:moveTo>
                  <a:lnTo>
                    <a:pt x="1" y="140"/>
                  </a:lnTo>
                  <a:lnTo>
                    <a:pt x="281" y="1494"/>
                  </a:lnTo>
                  <a:cubicBezTo>
                    <a:pt x="421" y="1494"/>
                    <a:pt x="515" y="1448"/>
                    <a:pt x="655" y="1448"/>
                  </a:cubicBezTo>
                  <a:lnTo>
                    <a:pt x="655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7" name="Google Shape;334;p15"/>
            <p:cNvSpPr/>
            <p:nvPr/>
          </p:nvSpPr>
          <p:spPr bwMode="auto">
            <a:xfrm>
              <a:off x="4062750" y="2797574"/>
              <a:ext cx="30375" cy="16550"/>
            </a:xfrm>
            <a:custGeom>
              <a:avLst/>
              <a:gdLst/>
              <a:ahLst/>
              <a:cxnLst/>
              <a:rect l="l" t="t" r="r" b="b"/>
              <a:pathLst>
                <a:path w="1215" h="662" extrusionOk="0">
                  <a:moveTo>
                    <a:pt x="736" y="1"/>
                  </a:moveTo>
                  <a:cubicBezTo>
                    <a:pt x="667" y="1"/>
                    <a:pt x="592" y="12"/>
                    <a:pt x="514" y="39"/>
                  </a:cubicBezTo>
                  <a:cubicBezTo>
                    <a:pt x="187" y="132"/>
                    <a:pt x="0" y="365"/>
                    <a:pt x="47" y="412"/>
                  </a:cubicBezTo>
                  <a:cubicBezTo>
                    <a:pt x="83" y="593"/>
                    <a:pt x="232" y="662"/>
                    <a:pt x="449" y="662"/>
                  </a:cubicBezTo>
                  <a:cubicBezTo>
                    <a:pt x="512" y="662"/>
                    <a:pt x="581" y="656"/>
                    <a:pt x="654" y="646"/>
                  </a:cubicBezTo>
                  <a:cubicBezTo>
                    <a:pt x="981" y="552"/>
                    <a:pt x="1215" y="412"/>
                    <a:pt x="1121" y="179"/>
                  </a:cubicBezTo>
                  <a:cubicBezTo>
                    <a:pt x="1054" y="78"/>
                    <a:pt x="914" y="1"/>
                    <a:pt x="7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8" name="Google Shape;335;p15"/>
            <p:cNvSpPr/>
            <p:nvPr/>
          </p:nvSpPr>
          <p:spPr bwMode="auto">
            <a:xfrm>
              <a:off x="4048725" y="2830050"/>
              <a:ext cx="18725" cy="28050"/>
            </a:xfrm>
            <a:custGeom>
              <a:avLst/>
              <a:gdLst/>
              <a:ahLst/>
              <a:cxnLst/>
              <a:rect l="l" t="t" r="r" b="b"/>
              <a:pathLst>
                <a:path w="749" h="1122" extrusionOk="0">
                  <a:moveTo>
                    <a:pt x="1" y="1"/>
                  </a:moveTo>
                  <a:lnTo>
                    <a:pt x="1" y="1121"/>
                  </a:lnTo>
                  <a:cubicBezTo>
                    <a:pt x="1" y="1121"/>
                    <a:pt x="141" y="1121"/>
                    <a:pt x="234" y="1028"/>
                  </a:cubicBezTo>
                  <a:cubicBezTo>
                    <a:pt x="748" y="468"/>
                    <a:pt x="748" y="141"/>
                    <a:pt x="14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9" name="Google Shape;336;p15"/>
            <p:cNvSpPr/>
            <p:nvPr/>
          </p:nvSpPr>
          <p:spPr bwMode="auto">
            <a:xfrm>
              <a:off x="4030050" y="2831225"/>
              <a:ext cx="7025" cy="33875"/>
            </a:xfrm>
            <a:custGeom>
              <a:avLst/>
              <a:gdLst/>
              <a:ahLst/>
              <a:cxnLst/>
              <a:rect l="l" t="t" r="r" b="b"/>
              <a:pathLst>
                <a:path w="281" h="1355" extrusionOk="0">
                  <a:moveTo>
                    <a:pt x="281" y="0"/>
                  </a:moveTo>
                  <a:lnTo>
                    <a:pt x="1" y="94"/>
                  </a:lnTo>
                  <a:lnTo>
                    <a:pt x="94" y="1355"/>
                  </a:lnTo>
                  <a:cubicBezTo>
                    <a:pt x="94" y="1308"/>
                    <a:pt x="188" y="1308"/>
                    <a:pt x="281" y="1214"/>
                  </a:cubicBezTo>
                  <a:lnTo>
                    <a:pt x="28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10" name="Google Shape;337;p15"/>
            <p:cNvSpPr/>
            <p:nvPr/>
          </p:nvSpPr>
          <p:spPr bwMode="auto">
            <a:xfrm>
              <a:off x="4384975" y="2217100"/>
              <a:ext cx="93450" cy="140125"/>
            </a:xfrm>
            <a:custGeom>
              <a:avLst/>
              <a:gdLst/>
              <a:ahLst/>
              <a:cxnLst/>
              <a:rect l="l" t="t" r="r" b="b"/>
              <a:pathLst>
                <a:path w="3738" h="5605" extrusionOk="0">
                  <a:moveTo>
                    <a:pt x="1" y="0"/>
                  </a:moveTo>
                  <a:cubicBezTo>
                    <a:pt x="94" y="514"/>
                    <a:pt x="1542" y="1775"/>
                    <a:pt x="2476" y="3409"/>
                  </a:cubicBezTo>
                  <a:cubicBezTo>
                    <a:pt x="3363" y="4904"/>
                    <a:pt x="3363" y="5277"/>
                    <a:pt x="3737" y="5604"/>
                  </a:cubicBezTo>
                  <a:cubicBezTo>
                    <a:pt x="3597" y="3409"/>
                    <a:pt x="2429" y="1775"/>
                    <a:pt x="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11" name="Google Shape;338;p15"/>
            <p:cNvSpPr/>
            <p:nvPr/>
          </p:nvSpPr>
          <p:spPr bwMode="auto">
            <a:xfrm>
              <a:off x="4599825" y="1272450"/>
              <a:ext cx="22200" cy="139275"/>
            </a:xfrm>
            <a:custGeom>
              <a:avLst/>
              <a:gdLst/>
              <a:ahLst/>
              <a:cxnLst/>
              <a:rect l="l" t="t" r="r" b="b"/>
              <a:pathLst>
                <a:path w="888" h="5571" extrusionOk="0">
                  <a:moveTo>
                    <a:pt x="129" y="1"/>
                  </a:moveTo>
                  <a:cubicBezTo>
                    <a:pt x="7" y="1"/>
                    <a:pt x="138" y="1616"/>
                    <a:pt x="47" y="2480"/>
                  </a:cubicBezTo>
                  <a:cubicBezTo>
                    <a:pt x="0" y="3320"/>
                    <a:pt x="93" y="4021"/>
                    <a:pt x="420" y="4768"/>
                  </a:cubicBezTo>
                  <a:cubicBezTo>
                    <a:pt x="655" y="5338"/>
                    <a:pt x="793" y="5571"/>
                    <a:pt x="853" y="5571"/>
                  </a:cubicBezTo>
                  <a:cubicBezTo>
                    <a:pt x="876" y="5571"/>
                    <a:pt x="887" y="5535"/>
                    <a:pt x="887" y="5469"/>
                  </a:cubicBezTo>
                  <a:cubicBezTo>
                    <a:pt x="654" y="3787"/>
                    <a:pt x="327" y="2386"/>
                    <a:pt x="420" y="1032"/>
                  </a:cubicBezTo>
                  <a:cubicBezTo>
                    <a:pt x="514" y="378"/>
                    <a:pt x="327" y="191"/>
                    <a:pt x="140" y="5"/>
                  </a:cubicBezTo>
                  <a:cubicBezTo>
                    <a:pt x="136" y="2"/>
                    <a:pt x="133" y="1"/>
                    <a:pt x="12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12" name="Google Shape;339;p15"/>
            <p:cNvSpPr/>
            <p:nvPr/>
          </p:nvSpPr>
          <p:spPr bwMode="auto">
            <a:xfrm>
              <a:off x="4735250" y="1417325"/>
              <a:ext cx="28925" cy="70500"/>
            </a:xfrm>
            <a:custGeom>
              <a:avLst/>
              <a:gdLst/>
              <a:ahLst/>
              <a:cxnLst/>
              <a:rect l="l" t="t" r="r" b="b"/>
              <a:pathLst>
                <a:path w="1157" h="2820" extrusionOk="0">
                  <a:moveTo>
                    <a:pt x="140" y="1"/>
                  </a:moveTo>
                  <a:cubicBezTo>
                    <a:pt x="0" y="1"/>
                    <a:pt x="234" y="888"/>
                    <a:pt x="281" y="1355"/>
                  </a:cubicBezTo>
                  <a:cubicBezTo>
                    <a:pt x="327" y="1775"/>
                    <a:pt x="467" y="2102"/>
                    <a:pt x="748" y="2476"/>
                  </a:cubicBezTo>
                  <a:cubicBezTo>
                    <a:pt x="976" y="2705"/>
                    <a:pt x="1114" y="2819"/>
                    <a:pt x="1143" y="2819"/>
                  </a:cubicBezTo>
                  <a:cubicBezTo>
                    <a:pt x="1156" y="2819"/>
                    <a:pt x="1149" y="2798"/>
                    <a:pt x="1121" y="2756"/>
                  </a:cubicBezTo>
                  <a:cubicBezTo>
                    <a:pt x="794" y="1962"/>
                    <a:pt x="514" y="1215"/>
                    <a:pt x="467" y="514"/>
                  </a:cubicBezTo>
                  <a:cubicBezTo>
                    <a:pt x="467" y="187"/>
                    <a:pt x="327" y="94"/>
                    <a:pt x="14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13" name="Google Shape;340;p15"/>
            <p:cNvSpPr/>
            <p:nvPr/>
          </p:nvSpPr>
          <p:spPr bwMode="auto">
            <a:xfrm>
              <a:off x="4179500" y="1451175"/>
              <a:ext cx="163475" cy="254550"/>
            </a:xfrm>
            <a:custGeom>
              <a:avLst/>
              <a:gdLst/>
              <a:ahLst/>
              <a:cxnLst/>
              <a:rect l="l" t="t" r="r" b="b"/>
              <a:pathLst>
                <a:path w="6539" h="10182" extrusionOk="0">
                  <a:moveTo>
                    <a:pt x="1" y="1"/>
                  </a:moveTo>
                  <a:lnTo>
                    <a:pt x="1" y="1"/>
                  </a:lnTo>
                  <a:cubicBezTo>
                    <a:pt x="234" y="3317"/>
                    <a:pt x="2849" y="7193"/>
                    <a:pt x="6539" y="10182"/>
                  </a:cubicBezTo>
                  <a:cubicBezTo>
                    <a:pt x="6305" y="9388"/>
                    <a:pt x="3597" y="6959"/>
                    <a:pt x="2195" y="4531"/>
                  </a:cubicBezTo>
                  <a:cubicBezTo>
                    <a:pt x="841" y="2103"/>
                    <a:pt x="514" y="608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14" name="Google Shape;341;p15"/>
            <p:cNvSpPr/>
            <p:nvPr/>
          </p:nvSpPr>
          <p:spPr bwMode="auto">
            <a:xfrm>
              <a:off x="4549600" y="1274750"/>
              <a:ext cx="14050" cy="89200"/>
            </a:xfrm>
            <a:custGeom>
              <a:avLst/>
              <a:gdLst/>
              <a:ahLst/>
              <a:cxnLst/>
              <a:rect l="l" t="t" r="r" b="b"/>
              <a:pathLst>
                <a:path w="562" h="3568" extrusionOk="0">
                  <a:moveTo>
                    <a:pt x="312" y="1"/>
                  </a:moveTo>
                  <a:cubicBezTo>
                    <a:pt x="188" y="1"/>
                    <a:pt x="184" y="1100"/>
                    <a:pt x="94" y="1594"/>
                  </a:cubicBezTo>
                  <a:cubicBezTo>
                    <a:pt x="1" y="2061"/>
                    <a:pt x="1" y="2481"/>
                    <a:pt x="234" y="3042"/>
                  </a:cubicBezTo>
                  <a:cubicBezTo>
                    <a:pt x="439" y="3416"/>
                    <a:pt x="519" y="3567"/>
                    <a:pt x="547" y="3567"/>
                  </a:cubicBezTo>
                  <a:cubicBezTo>
                    <a:pt x="558" y="3567"/>
                    <a:pt x="561" y="3547"/>
                    <a:pt x="561" y="3509"/>
                  </a:cubicBezTo>
                  <a:cubicBezTo>
                    <a:pt x="468" y="2434"/>
                    <a:pt x="328" y="1500"/>
                    <a:pt x="468" y="707"/>
                  </a:cubicBezTo>
                  <a:cubicBezTo>
                    <a:pt x="561" y="333"/>
                    <a:pt x="374" y="146"/>
                    <a:pt x="328" y="6"/>
                  </a:cubicBezTo>
                  <a:cubicBezTo>
                    <a:pt x="322" y="2"/>
                    <a:pt x="317" y="1"/>
                    <a:pt x="31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15" name="Google Shape;342;p15"/>
            <p:cNvSpPr/>
            <p:nvPr/>
          </p:nvSpPr>
          <p:spPr bwMode="auto">
            <a:xfrm>
              <a:off x="4574125" y="1274775"/>
              <a:ext cx="18700" cy="112550"/>
            </a:xfrm>
            <a:custGeom>
              <a:avLst/>
              <a:gdLst/>
              <a:ahLst/>
              <a:cxnLst/>
              <a:rect l="l" t="t" r="r" b="b"/>
              <a:pathLst>
                <a:path w="748" h="4502" extrusionOk="0">
                  <a:moveTo>
                    <a:pt x="179" y="1"/>
                  </a:moveTo>
                  <a:cubicBezTo>
                    <a:pt x="94" y="1"/>
                    <a:pt x="92" y="1335"/>
                    <a:pt x="47" y="2013"/>
                  </a:cubicBezTo>
                  <a:cubicBezTo>
                    <a:pt x="1" y="2667"/>
                    <a:pt x="47" y="3321"/>
                    <a:pt x="374" y="3881"/>
                  </a:cubicBezTo>
                  <a:cubicBezTo>
                    <a:pt x="505" y="4306"/>
                    <a:pt x="635" y="4502"/>
                    <a:pt x="702" y="4502"/>
                  </a:cubicBezTo>
                  <a:cubicBezTo>
                    <a:pt x="731" y="4502"/>
                    <a:pt x="748" y="4465"/>
                    <a:pt x="748" y="4395"/>
                  </a:cubicBezTo>
                  <a:cubicBezTo>
                    <a:pt x="608" y="3041"/>
                    <a:pt x="374" y="1920"/>
                    <a:pt x="421" y="846"/>
                  </a:cubicBezTo>
                  <a:cubicBezTo>
                    <a:pt x="514" y="285"/>
                    <a:pt x="327" y="145"/>
                    <a:pt x="187" y="5"/>
                  </a:cubicBezTo>
                  <a:cubicBezTo>
                    <a:pt x="184" y="2"/>
                    <a:pt x="182" y="1"/>
                    <a:pt x="17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16" name="Google Shape;343;p15"/>
            <p:cNvSpPr/>
            <p:nvPr/>
          </p:nvSpPr>
          <p:spPr bwMode="auto">
            <a:xfrm>
              <a:off x="4627825" y="1301650"/>
              <a:ext cx="24075" cy="124700"/>
            </a:xfrm>
            <a:custGeom>
              <a:avLst/>
              <a:gdLst/>
              <a:ahLst/>
              <a:cxnLst/>
              <a:rect l="l" t="t" r="r" b="b"/>
              <a:pathLst>
                <a:path w="963" h="4988" extrusionOk="0">
                  <a:moveTo>
                    <a:pt x="176" y="0"/>
                  </a:moveTo>
                  <a:cubicBezTo>
                    <a:pt x="55" y="0"/>
                    <a:pt x="185" y="1520"/>
                    <a:pt x="94" y="2246"/>
                  </a:cubicBezTo>
                  <a:cubicBezTo>
                    <a:pt x="1" y="3040"/>
                    <a:pt x="188" y="3600"/>
                    <a:pt x="468" y="4301"/>
                  </a:cubicBezTo>
                  <a:cubicBezTo>
                    <a:pt x="697" y="4758"/>
                    <a:pt x="880" y="4987"/>
                    <a:pt x="937" y="4987"/>
                  </a:cubicBezTo>
                  <a:cubicBezTo>
                    <a:pt x="962" y="4987"/>
                    <a:pt x="963" y="4945"/>
                    <a:pt x="935" y="4861"/>
                  </a:cubicBezTo>
                  <a:cubicBezTo>
                    <a:pt x="701" y="3367"/>
                    <a:pt x="374" y="2106"/>
                    <a:pt x="468" y="891"/>
                  </a:cubicBezTo>
                  <a:cubicBezTo>
                    <a:pt x="468" y="331"/>
                    <a:pt x="328" y="98"/>
                    <a:pt x="188" y="4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17" name="Google Shape;344;p15"/>
            <p:cNvSpPr/>
            <p:nvPr/>
          </p:nvSpPr>
          <p:spPr bwMode="auto">
            <a:xfrm>
              <a:off x="4681950" y="1360000"/>
              <a:ext cx="26200" cy="96350"/>
            </a:xfrm>
            <a:custGeom>
              <a:avLst/>
              <a:gdLst/>
              <a:ahLst/>
              <a:cxnLst/>
              <a:rect l="l" t="t" r="r" b="b"/>
              <a:pathLst>
                <a:path w="1048" h="3854" extrusionOk="0">
                  <a:moveTo>
                    <a:pt x="110" y="0"/>
                  </a:moveTo>
                  <a:cubicBezTo>
                    <a:pt x="1" y="0"/>
                    <a:pt x="218" y="1148"/>
                    <a:pt x="218" y="1733"/>
                  </a:cubicBezTo>
                  <a:cubicBezTo>
                    <a:pt x="171" y="2387"/>
                    <a:pt x="264" y="2854"/>
                    <a:pt x="638" y="3414"/>
                  </a:cubicBezTo>
                  <a:cubicBezTo>
                    <a:pt x="858" y="3698"/>
                    <a:pt x="994" y="3854"/>
                    <a:pt x="1030" y="3854"/>
                  </a:cubicBezTo>
                  <a:cubicBezTo>
                    <a:pt x="1048" y="3854"/>
                    <a:pt x="1042" y="3817"/>
                    <a:pt x="1012" y="3741"/>
                  </a:cubicBezTo>
                  <a:cubicBezTo>
                    <a:pt x="778" y="2621"/>
                    <a:pt x="451" y="1640"/>
                    <a:pt x="451" y="659"/>
                  </a:cubicBezTo>
                  <a:cubicBezTo>
                    <a:pt x="451" y="192"/>
                    <a:pt x="358" y="52"/>
                    <a:pt x="124" y="5"/>
                  </a:cubicBezTo>
                  <a:cubicBezTo>
                    <a:pt x="119" y="2"/>
                    <a:pt x="114" y="0"/>
                    <a:pt x="1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18" name="Google Shape;345;p15"/>
            <p:cNvSpPr/>
            <p:nvPr/>
          </p:nvSpPr>
          <p:spPr bwMode="auto">
            <a:xfrm>
              <a:off x="4655025" y="1331849"/>
              <a:ext cx="24975" cy="110375"/>
            </a:xfrm>
            <a:custGeom>
              <a:avLst/>
              <a:gdLst/>
              <a:ahLst/>
              <a:cxnLst/>
              <a:rect l="l" t="t" r="r" b="b"/>
              <a:pathLst>
                <a:path w="999" h="4415" extrusionOk="0">
                  <a:moveTo>
                    <a:pt x="109" y="0"/>
                  </a:moveTo>
                  <a:cubicBezTo>
                    <a:pt x="0" y="0"/>
                    <a:pt x="127" y="1261"/>
                    <a:pt x="127" y="1972"/>
                  </a:cubicBezTo>
                  <a:cubicBezTo>
                    <a:pt x="80" y="2626"/>
                    <a:pt x="220" y="3186"/>
                    <a:pt x="501" y="3840"/>
                  </a:cubicBezTo>
                  <a:cubicBezTo>
                    <a:pt x="760" y="4228"/>
                    <a:pt x="929" y="4415"/>
                    <a:pt x="977" y="4415"/>
                  </a:cubicBezTo>
                  <a:cubicBezTo>
                    <a:pt x="999" y="4415"/>
                    <a:pt x="996" y="4379"/>
                    <a:pt x="968" y="4307"/>
                  </a:cubicBezTo>
                  <a:cubicBezTo>
                    <a:pt x="734" y="2953"/>
                    <a:pt x="407" y="1832"/>
                    <a:pt x="407" y="758"/>
                  </a:cubicBezTo>
                  <a:cubicBezTo>
                    <a:pt x="407" y="197"/>
                    <a:pt x="314" y="57"/>
                    <a:pt x="127" y="10"/>
                  </a:cubicBezTo>
                  <a:cubicBezTo>
                    <a:pt x="120" y="4"/>
                    <a:pt x="114" y="0"/>
                    <a:pt x="10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19" name="Google Shape;346;p15"/>
            <p:cNvSpPr/>
            <p:nvPr/>
          </p:nvSpPr>
          <p:spPr bwMode="auto">
            <a:xfrm>
              <a:off x="4166650" y="1487375"/>
              <a:ext cx="176324" cy="274400"/>
            </a:xfrm>
            <a:custGeom>
              <a:avLst/>
              <a:gdLst/>
              <a:ahLst/>
              <a:cxnLst/>
              <a:rect l="l" t="t" r="r" b="b"/>
              <a:pathLst>
                <a:path w="7053" h="10976" extrusionOk="0">
                  <a:moveTo>
                    <a:pt x="1" y="1"/>
                  </a:moveTo>
                  <a:cubicBezTo>
                    <a:pt x="281" y="3597"/>
                    <a:pt x="3036" y="7847"/>
                    <a:pt x="7053" y="10976"/>
                  </a:cubicBezTo>
                  <a:cubicBezTo>
                    <a:pt x="6726" y="10088"/>
                    <a:pt x="3830" y="7426"/>
                    <a:pt x="2242" y="4764"/>
                  </a:cubicBezTo>
                  <a:cubicBezTo>
                    <a:pt x="701" y="2196"/>
                    <a:pt x="515" y="65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20" name="Google Shape;347;p15"/>
            <p:cNvSpPr/>
            <p:nvPr/>
          </p:nvSpPr>
          <p:spPr bwMode="auto">
            <a:xfrm>
              <a:off x="4251875" y="1307574"/>
              <a:ext cx="108625" cy="181000"/>
            </a:xfrm>
            <a:custGeom>
              <a:avLst/>
              <a:gdLst/>
              <a:ahLst/>
              <a:cxnLst/>
              <a:rect l="l" t="t" r="r" b="b"/>
              <a:pathLst>
                <a:path w="4345" h="7240" extrusionOk="0">
                  <a:moveTo>
                    <a:pt x="1" y="1"/>
                  </a:moveTo>
                  <a:lnTo>
                    <a:pt x="1" y="1"/>
                  </a:lnTo>
                  <a:cubicBezTo>
                    <a:pt x="94" y="2336"/>
                    <a:pt x="1776" y="5231"/>
                    <a:pt x="4344" y="7239"/>
                  </a:cubicBezTo>
                  <a:cubicBezTo>
                    <a:pt x="4251" y="6726"/>
                    <a:pt x="2523" y="4998"/>
                    <a:pt x="1636" y="3270"/>
                  </a:cubicBezTo>
                  <a:cubicBezTo>
                    <a:pt x="655" y="1589"/>
                    <a:pt x="421" y="374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21" name="Google Shape;348;p15"/>
            <p:cNvSpPr/>
            <p:nvPr/>
          </p:nvSpPr>
          <p:spPr bwMode="auto">
            <a:xfrm>
              <a:off x="4274075" y="1272550"/>
              <a:ext cx="94600" cy="162325"/>
            </a:xfrm>
            <a:custGeom>
              <a:avLst/>
              <a:gdLst/>
              <a:ahLst/>
              <a:cxnLst/>
              <a:rect l="l" t="t" r="r" b="b"/>
              <a:pathLst>
                <a:path w="3784" h="6493" extrusionOk="0">
                  <a:moveTo>
                    <a:pt x="0" y="1"/>
                  </a:moveTo>
                  <a:cubicBezTo>
                    <a:pt x="0" y="2149"/>
                    <a:pt x="1448" y="4717"/>
                    <a:pt x="3783" y="6492"/>
                  </a:cubicBezTo>
                  <a:cubicBezTo>
                    <a:pt x="3690" y="6025"/>
                    <a:pt x="2289" y="4484"/>
                    <a:pt x="1448" y="2943"/>
                  </a:cubicBezTo>
                  <a:cubicBezTo>
                    <a:pt x="654" y="1448"/>
                    <a:pt x="421" y="328"/>
                    <a:pt x="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22" name="Google Shape;349;p15"/>
            <p:cNvSpPr/>
            <p:nvPr/>
          </p:nvSpPr>
          <p:spPr bwMode="auto">
            <a:xfrm>
              <a:off x="4232050" y="1342600"/>
              <a:ext cx="122600" cy="199675"/>
            </a:xfrm>
            <a:custGeom>
              <a:avLst/>
              <a:gdLst/>
              <a:ahLst/>
              <a:cxnLst/>
              <a:rect l="l" t="t" r="r" b="b"/>
              <a:pathLst>
                <a:path w="4904" h="7987" extrusionOk="0">
                  <a:moveTo>
                    <a:pt x="0" y="1"/>
                  </a:moveTo>
                  <a:cubicBezTo>
                    <a:pt x="140" y="2569"/>
                    <a:pt x="1962" y="5652"/>
                    <a:pt x="4904" y="7987"/>
                  </a:cubicBezTo>
                  <a:cubicBezTo>
                    <a:pt x="4764" y="7426"/>
                    <a:pt x="2802" y="5465"/>
                    <a:pt x="1681" y="3550"/>
                  </a:cubicBezTo>
                  <a:cubicBezTo>
                    <a:pt x="654" y="1682"/>
                    <a:pt x="374" y="421"/>
                    <a:pt x="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23" name="Google Shape;350;p15"/>
            <p:cNvSpPr/>
            <p:nvPr/>
          </p:nvSpPr>
          <p:spPr bwMode="auto">
            <a:xfrm>
              <a:off x="4709550" y="1388150"/>
              <a:ext cx="26550" cy="84750"/>
            </a:xfrm>
            <a:custGeom>
              <a:avLst/>
              <a:gdLst/>
              <a:ahLst/>
              <a:cxnLst/>
              <a:rect l="l" t="t" r="r" b="b"/>
              <a:pathLst>
                <a:path w="1062" h="3390" extrusionOk="0">
                  <a:moveTo>
                    <a:pt x="141" y="0"/>
                  </a:moveTo>
                  <a:cubicBezTo>
                    <a:pt x="1" y="0"/>
                    <a:pt x="234" y="1027"/>
                    <a:pt x="234" y="1541"/>
                  </a:cubicBezTo>
                  <a:cubicBezTo>
                    <a:pt x="234" y="2055"/>
                    <a:pt x="375" y="2522"/>
                    <a:pt x="655" y="2942"/>
                  </a:cubicBezTo>
                  <a:cubicBezTo>
                    <a:pt x="894" y="3216"/>
                    <a:pt x="1033" y="3389"/>
                    <a:pt x="1054" y="3389"/>
                  </a:cubicBezTo>
                  <a:cubicBezTo>
                    <a:pt x="1062" y="3389"/>
                    <a:pt x="1053" y="3366"/>
                    <a:pt x="1028" y="3316"/>
                  </a:cubicBezTo>
                  <a:cubicBezTo>
                    <a:pt x="701" y="2288"/>
                    <a:pt x="468" y="1401"/>
                    <a:pt x="468" y="607"/>
                  </a:cubicBezTo>
                  <a:cubicBezTo>
                    <a:pt x="375" y="234"/>
                    <a:pt x="234" y="93"/>
                    <a:pt x="1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24" name="Google Shape;351;p15"/>
            <p:cNvSpPr/>
            <p:nvPr/>
          </p:nvSpPr>
          <p:spPr bwMode="auto">
            <a:xfrm>
              <a:off x="4151475" y="1524750"/>
              <a:ext cx="197350" cy="300075"/>
            </a:xfrm>
            <a:custGeom>
              <a:avLst/>
              <a:gdLst/>
              <a:ahLst/>
              <a:cxnLst/>
              <a:rect l="l" t="t" r="r" b="b"/>
              <a:pathLst>
                <a:path w="7894" h="12003" extrusionOk="0">
                  <a:moveTo>
                    <a:pt x="1" y="0"/>
                  </a:moveTo>
                  <a:cubicBezTo>
                    <a:pt x="514" y="3783"/>
                    <a:pt x="3643" y="8640"/>
                    <a:pt x="7893" y="12002"/>
                  </a:cubicBezTo>
                  <a:cubicBezTo>
                    <a:pt x="7566" y="11022"/>
                    <a:pt x="4110" y="7893"/>
                    <a:pt x="2476" y="5137"/>
                  </a:cubicBezTo>
                  <a:cubicBezTo>
                    <a:pt x="888" y="2335"/>
                    <a:pt x="561" y="701"/>
                    <a:pt x="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25" name="Google Shape;352;p15"/>
            <p:cNvSpPr/>
            <p:nvPr/>
          </p:nvSpPr>
          <p:spPr bwMode="auto">
            <a:xfrm>
              <a:off x="4212200" y="1378800"/>
              <a:ext cx="136625" cy="217175"/>
            </a:xfrm>
            <a:custGeom>
              <a:avLst/>
              <a:gdLst/>
              <a:ahLst/>
              <a:cxnLst/>
              <a:rect l="l" t="t" r="r" b="b"/>
              <a:pathLst>
                <a:path w="5465" h="8687" extrusionOk="0">
                  <a:moveTo>
                    <a:pt x="0" y="0"/>
                  </a:moveTo>
                  <a:cubicBezTo>
                    <a:pt x="234" y="2803"/>
                    <a:pt x="2289" y="6212"/>
                    <a:pt x="5464" y="8687"/>
                  </a:cubicBezTo>
                  <a:cubicBezTo>
                    <a:pt x="5324" y="7986"/>
                    <a:pt x="3036" y="5978"/>
                    <a:pt x="1915" y="3830"/>
                  </a:cubicBezTo>
                  <a:cubicBezTo>
                    <a:pt x="701" y="1822"/>
                    <a:pt x="467" y="467"/>
                    <a:pt x="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26" name="Google Shape;353;p15"/>
            <p:cNvSpPr/>
            <p:nvPr/>
          </p:nvSpPr>
          <p:spPr bwMode="auto">
            <a:xfrm>
              <a:off x="4194675" y="1416150"/>
              <a:ext cx="150649" cy="234700"/>
            </a:xfrm>
            <a:custGeom>
              <a:avLst/>
              <a:gdLst/>
              <a:ahLst/>
              <a:cxnLst/>
              <a:rect l="l" t="t" r="r" b="b"/>
              <a:pathLst>
                <a:path w="6026" h="9388" extrusionOk="0">
                  <a:moveTo>
                    <a:pt x="1" y="1"/>
                  </a:moveTo>
                  <a:lnTo>
                    <a:pt x="1" y="1"/>
                  </a:lnTo>
                  <a:cubicBezTo>
                    <a:pt x="281" y="3037"/>
                    <a:pt x="2616" y="6679"/>
                    <a:pt x="6025" y="9388"/>
                  </a:cubicBezTo>
                  <a:cubicBezTo>
                    <a:pt x="5885" y="8594"/>
                    <a:pt x="3363" y="6352"/>
                    <a:pt x="2009" y="4111"/>
                  </a:cubicBezTo>
                  <a:cubicBezTo>
                    <a:pt x="795" y="1916"/>
                    <a:pt x="514" y="468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27" name="Google Shape;354;p15"/>
            <p:cNvSpPr/>
            <p:nvPr/>
          </p:nvSpPr>
          <p:spPr bwMode="auto">
            <a:xfrm>
              <a:off x="1631950" y="238125"/>
              <a:ext cx="4335075" cy="5239925"/>
            </a:xfrm>
            <a:custGeom>
              <a:avLst/>
              <a:gdLst/>
              <a:ahLst/>
              <a:cxnLst/>
              <a:rect l="l" t="t" r="r" b="b"/>
              <a:pathLst>
                <a:path w="173403" h="209597" extrusionOk="0">
                  <a:moveTo>
                    <a:pt x="171021" y="2382"/>
                  </a:moveTo>
                  <a:lnTo>
                    <a:pt x="171021" y="165370"/>
                  </a:lnTo>
                  <a:cubicBezTo>
                    <a:pt x="171021" y="183350"/>
                    <a:pt x="159345" y="194092"/>
                    <a:pt x="139777" y="194092"/>
                  </a:cubicBezTo>
                  <a:lnTo>
                    <a:pt x="119602" y="194092"/>
                  </a:lnTo>
                  <a:cubicBezTo>
                    <a:pt x="106199" y="194092"/>
                    <a:pt x="95458" y="198061"/>
                    <a:pt x="86818" y="206234"/>
                  </a:cubicBezTo>
                  <a:lnTo>
                    <a:pt x="86725" y="206281"/>
                  </a:lnTo>
                  <a:lnTo>
                    <a:pt x="86631" y="206234"/>
                  </a:lnTo>
                  <a:cubicBezTo>
                    <a:pt x="77945" y="198015"/>
                    <a:pt x="67250" y="194092"/>
                    <a:pt x="53893" y="194092"/>
                  </a:cubicBezTo>
                  <a:lnTo>
                    <a:pt x="33765" y="194092"/>
                  </a:lnTo>
                  <a:cubicBezTo>
                    <a:pt x="14151" y="194092"/>
                    <a:pt x="2382" y="183350"/>
                    <a:pt x="2382" y="165370"/>
                  </a:cubicBezTo>
                  <a:lnTo>
                    <a:pt x="2382" y="2382"/>
                  </a:lnTo>
                  <a:close/>
                  <a:moveTo>
                    <a:pt x="0" y="0"/>
                  </a:moveTo>
                  <a:lnTo>
                    <a:pt x="0" y="165324"/>
                  </a:lnTo>
                  <a:cubicBezTo>
                    <a:pt x="0" y="184471"/>
                    <a:pt x="12936" y="196427"/>
                    <a:pt x="33765" y="196427"/>
                  </a:cubicBezTo>
                  <a:lnTo>
                    <a:pt x="53893" y="196427"/>
                  </a:lnTo>
                  <a:cubicBezTo>
                    <a:pt x="66643" y="196427"/>
                    <a:pt x="76824" y="200210"/>
                    <a:pt x="85043" y="207962"/>
                  </a:cubicBezTo>
                  <a:lnTo>
                    <a:pt x="86725" y="209597"/>
                  </a:lnTo>
                  <a:lnTo>
                    <a:pt x="88406" y="207962"/>
                  </a:lnTo>
                  <a:cubicBezTo>
                    <a:pt x="96579" y="200210"/>
                    <a:pt x="106759" y="196427"/>
                    <a:pt x="119556" y="196427"/>
                  </a:cubicBezTo>
                  <a:lnTo>
                    <a:pt x="139731" y="196427"/>
                  </a:lnTo>
                  <a:cubicBezTo>
                    <a:pt x="160513" y="196427"/>
                    <a:pt x="173402" y="184518"/>
                    <a:pt x="173402" y="165324"/>
                  </a:cubicBezTo>
                  <a:lnTo>
                    <a:pt x="173402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</p:grpSp>
      <p:sp>
        <p:nvSpPr>
          <p:cNvPr id="128" name="Google Shape;355;p15"/>
          <p:cNvSpPr txBox="1"/>
          <p:nvPr/>
        </p:nvSpPr>
        <p:spPr bwMode="auto">
          <a:xfrm>
            <a:off x="512631" y="3435233"/>
            <a:ext cx="6960600" cy="24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925" tIns="135925" rIns="135925" bIns="135925" anchor="t" anchorCtr="0">
            <a:noAutofit/>
          </a:bodyPr>
          <a:lstStyle/>
          <a:p>
            <a:pPr marL="0" lv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35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   </a:t>
            </a:r>
            <a:br>
              <a:rPr lang="ru" sz="49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</a:br>
            <a:r>
              <a:rPr lang="ru" sz="68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Название презентации</a:t>
            </a:r>
            <a:endParaRPr sz="6800" b="1">
              <a:solidFill>
                <a:schemeClr val="dk1"/>
              </a:solidFill>
              <a:latin typeface="Open Sans"/>
              <a:ea typeface="Open Sans"/>
              <a:cs typeface="Open Sans"/>
            </a:endParaRPr>
          </a:p>
          <a:p>
            <a:pPr marL="0" lv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49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	</a:t>
            </a:r>
            <a:endParaRPr sz="4900" b="1">
              <a:solidFill>
                <a:schemeClr val="dk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29" name="Google Shape;356;p15"/>
          <p:cNvSpPr txBox="1"/>
          <p:nvPr/>
        </p:nvSpPr>
        <p:spPr bwMode="auto">
          <a:xfrm>
            <a:off x="474389" y="5781646"/>
            <a:ext cx="3392100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2700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 направление</a:t>
            </a:r>
            <a:endParaRPr sz="500">
              <a:solidFill>
                <a:schemeClr val="dk1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130" name="Google Shape;357;p15"/>
          <p:cNvGrpSpPr/>
          <p:nvPr/>
        </p:nvGrpSpPr>
        <p:grpSpPr bwMode="auto">
          <a:xfrm>
            <a:off x="8866919" y="6550848"/>
            <a:ext cx="1619897" cy="564133"/>
            <a:chOff x="5749500" y="11298700"/>
            <a:chExt cx="1949100" cy="538500"/>
          </a:xfrm>
        </p:grpSpPr>
        <p:sp>
          <p:nvSpPr>
            <p:cNvPr id="131" name="Google Shape;358;p15"/>
            <p:cNvSpPr/>
            <p:nvPr/>
          </p:nvSpPr>
          <p:spPr bwMode="auto">
            <a:xfrm>
              <a:off x="5749500" y="11298700"/>
              <a:ext cx="1949100" cy="538500"/>
            </a:xfrm>
            <a:prstGeom prst="roundRect">
              <a:avLst>
                <a:gd name="adj" fmla="val 50000"/>
              </a:avLst>
            </a:pr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32" name="Google Shape;359;p15"/>
            <p:cNvSpPr txBox="1"/>
            <p:nvPr/>
          </p:nvSpPr>
          <p:spPr bwMode="auto">
            <a:xfrm>
              <a:off x="5864700" y="11367850"/>
              <a:ext cx="1718700" cy="381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</a:rPr>
                <a:t>talent.mos.ru</a:t>
              </a:r>
              <a:endParaRPr dirty="0">
                <a:solidFill>
                  <a:schemeClr val="lt1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6A182C2F-EBF1-4264-9742-1703A4F95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589714" y="665320"/>
            <a:ext cx="871525" cy="55587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594;p33"/>
          <p:cNvSpPr/>
          <p:nvPr/>
        </p:nvSpPr>
        <p:spPr bwMode="auto">
          <a:xfrm>
            <a:off x="7629500" y="1832425"/>
            <a:ext cx="2857199" cy="4562713"/>
          </a:xfrm>
          <a:prstGeom prst="roundRect">
            <a:avLst>
              <a:gd name="adj" fmla="val 8131"/>
            </a:avLst>
          </a:prstGeom>
          <a:solidFill>
            <a:srgbClr val="F3F3F3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5" name="Google Shape;595;p33"/>
          <p:cNvSpPr/>
          <p:nvPr/>
        </p:nvSpPr>
        <p:spPr bwMode="auto">
          <a:xfrm>
            <a:off x="8658875" y="1524900"/>
            <a:ext cx="798600" cy="8067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6" name="Google Shape;596;p33"/>
          <p:cNvSpPr txBox="1">
            <a:spLocks noGrp="1"/>
          </p:cNvSpPr>
          <p:nvPr>
            <p:ph type="title"/>
          </p:nvPr>
        </p:nvSpPr>
        <p:spPr bwMode="auto">
          <a:xfrm>
            <a:off x="502097" y="787430"/>
            <a:ext cx="10398900" cy="882000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/>
              <a:t>Название слайда</a:t>
            </a:r>
            <a:endParaRPr/>
          </a:p>
        </p:txBody>
      </p:sp>
      <p:sp>
        <p:nvSpPr>
          <p:cNvPr id="7" name="Google Shape;597;p33"/>
          <p:cNvSpPr txBox="1">
            <a:spLocks noGrp="1"/>
          </p:cNvSpPr>
          <p:nvPr>
            <p:ph type="sldNum" idx="12"/>
          </p:nvPr>
        </p:nvSpPr>
        <p:spPr bwMode="auto">
          <a:xfrm>
            <a:off x="10094978" y="7170874"/>
            <a:ext cx="798600" cy="606000"/>
          </a:xfrm>
          <a:prstGeom prst="rect">
            <a:avLst/>
          </a:prstGeom>
        </p:spPr>
        <p:txBody>
          <a:bodyPr spcFirstLastPara="1" wrap="square" lIns="134300" tIns="134300" rIns="134300" bIns="134300" anchor="ctr" anchorCtr="0">
            <a:norm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20</a:t>
            </a:fld>
            <a:endParaRPr/>
          </a:p>
        </p:txBody>
      </p:sp>
      <p:sp>
        <p:nvSpPr>
          <p:cNvPr id="8" name="Google Shape;598;p33"/>
          <p:cNvSpPr/>
          <p:nvPr/>
        </p:nvSpPr>
        <p:spPr bwMode="auto">
          <a:xfrm>
            <a:off x="4054925" y="2087119"/>
            <a:ext cx="316800" cy="324175"/>
          </a:xfrm>
          <a:custGeom>
            <a:avLst/>
            <a:gdLst/>
            <a:ahLst/>
            <a:cxnLst/>
            <a:rect l="l" t="t" r="r" b="b"/>
            <a:pathLst>
              <a:path w="7455" h="7485" extrusionOk="0">
                <a:moveTo>
                  <a:pt x="2596" y="2242"/>
                </a:moveTo>
                <a:cubicBezTo>
                  <a:pt x="2694" y="2242"/>
                  <a:pt x="2792" y="2279"/>
                  <a:pt x="2867" y="2355"/>
                </a:cubicBezTo>
                <a:lnTo>
                  <a:pt x="3984" y="3471"/>
                </a:lnTo>
                <a:cubicBezTo>
                  <a:pt x="4074" y="3562"/>
                  <a:pt x="4104" y="3622"/>
                  <a:pt x="4104" y="3743"/>
                </a:cubicBezTo>
                <a:lnTo>
                  <a:pt x="4104" y="5252"/>
                </a:lnTo>
                <a:cubicBezTo>
                  <a:pt x="4104" y="5493"/>
                  <a:pt x="3954" y="5644"/>
                  <a:pt x="3742" y="5644"/>
                </a:cubicBezTo>
                <a:cubicBezTo>
                  <a:pt x="3501" y="5644"/>
                  <a:pt x="3350" y="5493"/>
                  <a:pt x="3350" y="5252"/>
                </a:cubicBezTo>
                <a:lnTo>
                  <a:pt x="3350" y="3894"/>
                </a:lnTo>
                <a:lnTo>
                  <a:pt x="2324" y="2868"/>
                </a:lnTo>
                <a:cubicBezTo>
                  <a:pt x="2173" y="2717"/>
                  <a:pt x="2173" y="2506"/>
                  <a:pt x="2324" y="2355"/>
                </a:cubicBezTo>
                <a:cubicBezTo>
                  <a:pt x="2399" y="2279"/>
                  <a:pt x="2498" y="2242"/>
                  <a:pt x="2596" y="2242"/>
                </a:cubicBezTo>
                <a:close/>
                <a:moveTo>
                  <a:pt x="3350" y="1"/>
                </a:moveTo>
                <a:cubicBezTo>
                  <a:pt x="1570" y="212"/>
                  <a:pt x="151" y="1600"/>
                  <a:pt x="0" y="3381"/>
                </a:cubicBezTo>
                <a:lnTo>
                  <a:pt x="725" y="3381"/>
                </a:lnTo>
                <a:cubicBezTo>
                  <a:pt x="936" y="3381"/>
                  <a:pt x="1087" y="3502"/>
                  <a:pt x="1087" y="3743"/>
                </a:cubicBezTo>
                <a:cubicBezTo>
                  <a:pt x="1087" y="3984"/>
                  <a:pt x="936" y="4135"/>
                  <a:pt x="725" y="4135"/>
                </a:cubicBezTo>
                <a:lnTo>
                  <a:pt x="0" y="4135"/>
                </a:lnTo>
                <a:cubicBezTo>
                  <a:pt x="181" y="5886"/>
                  <a:pt x="1570" y="7334"/>
                  <a:pt x="3350" y="7485"/>
                </a:cubicBezTo>
                <a:lnTo>
                  <a:pt x="3350" y="6761"/>
                </a:lnTo>
                <a:cubicBezTo>
                  <a:pt x="3350" y="6519"/>
                  <a:pt x="3501" y="6399"/>
                  <a:pt x="3742" y="6399"/>
                </a:cubicBezTo>
                <a:cubicBezTo>
                  <a:pt x="3954" y="6399"/>
                  <a:pt x="4104" y="6519"/>
                  <a:pt x="4104" y="6761"/>
                </a:cubicBezTo>
                <a:lnTo>
                  <a:pt x="4104" y="7485"/>
                </a:lnTo>
                <a:cubicBezTo>
                  <a:pt x="5885" y="7274"/>
                  <a:pt x="7303" y="5886"/>
                  <a:pt x="7454" y="4135"/>
                </a:cubicBezTo>
                <a:lnTo>
                  <a:pt x="6760" y="4135"/>
                </a:lnTo>
                <a:cubicBezTo>
                  <a:pt x="6519" y="4135"/>
                  <a:pt x="6368" y="3984"/>
                  <a:pt x="6368" y="3743"/>
                </a:cubicBezTo>
                <a:cubicBezTo>
                  <a:pt x="6368" y="3502"/>
                  <a:pt x="6519" y="3381"/>
                  <a:pt x="6760" y="3381"/>
                </a:cubicBezTo>
                <a:lnTo>
                  <a:pt x="7454" y="3381"/>
                </a:lnTo>
                <a:cubicBezTo>
                  <a:pt x="7273" y="1600"/>
                  <a:pt x="5885" y="152"/>
                  <a:pt x="4104" y="1"/>
                </a:cubicBezTo>
                <a:lnTo>
                  <a:pt x="4104" y="725"/>
                </a:lnTo>
                <a:cubicBezTo>
                  <a:pt x="4104" y="967"/>
                  <a:pt x="3954" y="1118"/>
                  <a:pt x="3742" y="1118"/>
                </a:cubicBezTo>
                <a:cubicBezTo>
                  <a:pt x="3501" y="1118"/>
                  <a:pt x="3350" y="967"/>
                  <a:pt x="3350" y="725"/>
                </a:cubicBezTo>
                <a:lnTo>
                  <a:pt x="3350" y="1"/>
                </a:ln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9" name="Google Shape;599;p33"/>
          <p:cNvSpPr/>
          <p:nvPr/>
        </p:nvSpPr>
        <p:spPr bwMode="auto">
          <a:xfrm>
            <a:off x="4966724" y="2053163"/>
            <a:ext cx="176992" cy="392129"/>
          </a:xfrm>
          <a:custGeom>
            <a:avLst/>
            <a:gdLst/>
            <a:ahLst/>
            <a:cxnLst/>
            <a:rect l="l" t="t" r="r" b="b"/>
            <a:pathLst>
              <a:path w="4165" h="9054" extrusionOk="0">
                <a:moveTo>
                  <a:pt x="2264" y="3780"/>
                </a:moveTo>
                <a:cubicBezTo>
                  <a:pt x="2362" y="3780"/>
                  <a:pt x="2460" y="3818"/>
                  <a:pt x="2535" y="3893"/>
                </a:cubicBezTo>
                <a:cubicBezTo>
                  <a:pt x="2686" y="4044"/>
                  <a:pt x="2686" y="4255"/>
                  <a:pt x="2535" y="4406"/>
                </a:cubicBezTo>
                <a:lnTo>
                  <a:pt x="2143" y="4799"/>
                </a:lnTo>
                <a:cubicBezTo>
                  <a:pt x="2082" y="4859"/>
                  <a:pt x="1992" y="4919"/>
                  <a:pt x="1901" y="4919"/>
                </a:cubicBezTo>
                <a:lnTo>
                  <a:pt x="1509" y="4919"/>
                </a:lnTo>
                <a:cubicBezTo>
                  <a:pt x="1298" y="4919"/>
                  <a:pt x="1147" y="4768"/>
                  <a:pt x="1147" y="4527"/>
                </a:cubicBezTo>
                <a:cubicBezTo>
                  <a:pt x="1147" y="4286"/>
                  <a:pt x="1298" y="4165"/>
                  <a:pt x="1509" y="4165"/>
                </a:cubicBezTo>
                <a:lnTo>
                  <a:pt x="1751" y="4165"/>
                </a:lnTo>
                <a:lnTo>
                  <a:pt x="1992" y="3893"/>
                </a:lnTo>
                <a:cubicBezTo>
                  <a:pt x="2067" y="3818"/>
                  <a:pt x="2165" y="3780"/>
                  <a:pt x="2264" y="3780"/>
                </a:cubicBezTo>
                <a:close/>
                <a:moveTo>
                  <a:pt x="1147" y="0"/>
                </a:moveTo>
                <a:cubicBezTo>
                  <a:pt x="906" y="0"/>
                  <a:pt x="755" y="151"/>
                  <a:pt x="755" y="393"/>
                </a:cubicBezTo>
                <a:lnTo>
                  <a:pt x="755" y="3018"/>
                </a:lnTo>
                <a:cubicBezTo>
                  <a:pt x="302" y="3350"/>
                  <a:pt x="0" y="3893"/>
                  <a:pt x="0" y="4527"/>
                </a:cubicBezTo>
                <a:cubicBezTo>
                  <a:pt x="0" y="5161"/>
                  <a:pt x="302" y="5704"/>
                  <a:pt x="755" y="6036"/>
                </a:cubicBezTo>
                <a:lnTo>
                  <a:pt x="755" y="8691"/>
                </a:lnTo>
                <a:cubicBezTo>
                  <a:pt x="755" y="8903"/>
                  <a:pt x="906" y="9054"/>
                  <a:pt x="1147" y="9054"/>
                </a:cubicBezTo>
                <a:lnTo>
                  <a:pt x="2656" y="9054"/>
                </a:lnTo>
                <a:cubicBezTo>
                  <a:pt x="2867" y="9054"/>
                  <a:pt x="3018" y="8903"/>
                  <a:pt x="3018" y="8691"/>
                </a:cubicBezTo>
                <a:lnTo>
                  <a:pt x="3018" y="6036"/>
                </a:lnTo>
                <a:cubicBezTo>
                  <a:pt x="3410" y="5764"/>
                  <a:pt x="3652" y="5372"/>
                  <a:pt x="3742" y="4919"/>
                </a:cubicBezTo>
                <a:lnTo>
                  <a:pt x="3772" y="4919"/>
                </a:lnTo>
                <a:cubicBezTo>
                  <a:pt x="4014" y="4919"/>
                  <a:pt x="4165" y="4768"/>
                  <a:pt x="4165" y="4527"/>
                </a:cubicBezTo>
                <a:cubicBezTo>
                  <a:pt x="4165" y="4286"/>
                  <a:pt x="4014" y="4165"/>
                  <a:pt x="3772" y="4165"/>
                </a:cubicBezTo>
                <a:lnTo>
                  <a:pt x="3742" y="4165"/>
                </a:lnTo>
                <a:cubicBezTo>
                  <a:pt x="3652" y="3712"/>
                  <a:pt x="3410" y="3290"/>
                  <a:pt x="3018" y="3018"/>
                </a:cubicBezTo>
                <a:lnTo>
                  <a:pt x="3018" y="393"/>
                </a:lnTo>
                <a:cubicBezTo>
                  <a:pt x="3018" y="151"/>
                  <a:pt x="2867" y="0"/>
                  <a:pt x="2656" y="0"/>
                </a:cubicBez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0" name="Google Shape;600;p33"/>
          <p:cNvSpPr/>
          <p:nvPr/>
        </p:nvSpPr>
        <p:spPr bwMode="auto">
          <a:xfrm>
            <a:off x="5864413" y="2298866"/>
            <a:ext cx="32084" cy="32742"/>
          </a:xfrm>
          <a:custGeom>
            <a:avLst/>
            <a:gdLst/>
            <a:ahLst/>
            <a:cxnLst/>
            <a:rect l="l" t="t" r="r" b="b"/>
            <a:pathLst>
              <a:path w="755" h="756" extrusionOk="0">
                <a:moveTo>
                  <a:pt x="392" y="1"/>
                </a:moveTo>
                <a:cubicBezTo>
                  <a:pt x="181" y="1"/>
                  <a:pt x="0" y="152"/>
                  <a:pt x="0" y="363"/>
                </a:cubicBezTo>
                <a:cubicBezTo>
                  <a:pt x="0" y="574"/>
                  <a:pt x="181" y="755"/>
                  <a:pt x="392" y="755"/>
                </a:cubicBezTo>
                <a:cubicBezTo>
                  <a:pt x="574" y="755"/>
                  <a:pt x="755" y="574"/>
                  <a:pt x="755" y="363"/>
                </a:cubicBezTo>
                <a:cubicBezTo>
                  <a:pt x="755" y="152"/>
                  <a:pt x="574" y="1"/>
                  <a:pt x="392" y="1"/>
                </a:cubicBez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1" name="Google Shape;601;p33"/>
          <p:cNvSpPr/>
          <p:nvPr/>
        </p:nvSpPr>
        <p:spPr bwMode="auto">
          <a:xfrm>
            <a:off x="5864413" y="2233510"/>
            <a:ext cx="32084" cy="32742"/>
          </a:xfrm>
          <a:custGeom>
            <a:avLst/>
            <a:gdLst/>
            <a:ahLst/>
            <a:cxnLst/>
            <a:rect l="l" t="t" r="r" b="b"/>
            <a:pathLst>
              <a:path w="755" h="756" extrusionOk="0">
                <a:moveTo>
                  <a:pt x="392" y="1"/>
                </a:moveTo>
                <a:cubicBezTo>
                  <a:pt x="181" y="1"/>
                  <a:pt x="0" y="152"/>
                  <a:pt x="0" y="363"/>
                </a:cubicBezTo>
                <a:cubicBezTo>
                  <a:pt x="0" y="574"/>
                  <a:pt x="181" y="755"/>
                  <a:pt x="392" y="755"/>
                </a:cubicBezTo>
                <a:cubicBezTo>
                  <a:pt x="574" y="755"/>
                  <a:pt x="755" y="574"/>
                  <a:pt x="755" y="363"/>
                </a:cubicBezTo>
                <a:cubicBezTo>
                  <a:pt x="755" y="152"/>
                  <a:pt x="574" y="1"/>
                  <a:pt x="392" y="1"/>
                </a:cubicBez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2" name="Google Shape;602;p33"/>
          <p:cNvSpPr/>
          <p:nvPr/>
        </p:nvSpPr>
        <p:spPr bwMode="auto">
          <a:xfrm>
            <a:off x="5720776" y="2053163"/>
            <a:ext cx="320625" cy="376451"/>
          </a:xfrm>
          <a:custGeom>
            <a:avLst/>
            <a:gdLst/>
            <a:ahLst/>
            <a:cxnLst/>
            <a:rect l="l" t="t" r="r" b="b"/>
            <a:pathLst>
              <a:path w="7545" h="8692" extrusionOk="0">
                <a:moveTo>
                  <a:pt x="3772" y="3410"/>
                </a:moveTo>
                <a:cubicBezTo>
                  <a:pt x="4406" y="3410"/>
                  <a:pt x="4889" y="3893"/>
                  <a:pt x="4889" y="4527"/>
                </a:cubicBezTo>
                <a:cubicBezTo>
                  <a:pt x="4889" y="4829"/>
                  <a:pt x="4768" y="5100"/>
                  <a:pt x="4587" y="5281"/>
                </a:cubicBezTo>
                <a:cubicBezTo>
                  <a:pt x="4768" y="5462"/>
                  <a:pt x="4889" y="5734"/>
                  <a:pt x="4889" y="6036"/>
                </a:cubicBezTo>
                <a:cubicBezTo>
                  <a:pt x="4889" y="6670"/>
                  <a:pt x="4406" y="7183"/>
                  <a:pt x="3772" y="7183"/>
                </a:cubicBezTo>
                <a:cubicBezTo>
                  <a:pt x="3109" y="7183"/>
                  <a:pt x="2626" y="6670"/>
                  <a:pt x="2626" y="6036"/>
                </a:cubicBezTo>
                <a:cubicBezTo>
                  <a:pt x="2626" y="5734"/>
                  <a:pt x="2746" y="5462"/>
                  <a:pt x="2927" y="5281"/>
                </a:cubicBezTo>
                <a:cubicBezTo>
                  <a:pt x="2746" y="5100"/>
                  <a:pt x="2626" y="4829"/>
                  <a:pt x="2626" y="4527"/>
                </a:cubicBezTo>
                <a:cubicBezTo>
                  <a:pt x="2626" y="3893"/>
                  <a:pt x="3109" y="3410"/>
                  <a:pt x="3772" y="3410"/>
                </a:cubicBezTo>
                <a:close/>
                <a:moveTo>
                  <a:pt x="1509" y="0"/>
                </a:moveTo>
                <a:cubicBezTo>
                  <a:pt x="1268" y="0"/>
                  <a:pt x="1117" y="151"/>
                  <a:pt x="1117" y="393"/>
                </a:cubicBezTo>
                <a:lnTo>
                  <a:pt x="1117" y="1147"/>
                </a:lnTo>
                <a:lnTo>
                  <a:pt x="362" y="1147"/>
                </a:lnTo>
                <a:cubicBezTo>
                  <a:pt x="151" y="1147"/>
                  <a:pt x="0" y="1268"/>
                  <a:pt x="0" y="1509"/>
                </a:cubicBezTo>
                <a:lnTo>
                  <a:pt x="0" y="8299"/>
                </a:lnTo>
                <a:cubicBezTo>
                  <a:pt x="0" y="8541"/>
                  <a:pt x="151" y="8691"/>
                  <a:pt x="362" y="8691"/>
                </a:cubicBezTo>
                <a:lnTo>
                  <a:pt x="7152" y="8691"/>
                </a:lnTo>
                <a:cubicBezTo>
                  <a:pt x="7394" y="8691"/>
                  <a:pt x="7545" y="8541"/>
                  <a:pt x="7545" y="8299"/>
                </a:cubicBezTo>
                <a:lnTo>
                  <a:pt x="7545" y="1509"/>
                </a:lnTo>
                <a:cubicBezTo>
                  <a:pt x="7545" y="1268"/>
                  <a:pt x="7394" y="1147"/>
                  <a:pt x="7152" y="1147"/>
                </a:cubicBezTo>
                <a:lnTo>
                  <a:pt x="6398" y="1147"/>
                </a:lnTo>
                <a:lnTo>
                  <a:pt x="6398" y="393"/>
                </a:lnTo>
                <a:cubicBezTo>
                  <a:pt x="6398" y="151"/>
                  <a:pt x="6247" y="0"/>
                  <a:pt x="6036" y="0"/>
                </a:cubicBezTo>
                <a:cubicBezTo>
                  <a:pt x="5794" y="0"/>
                  <a:pt x="5643" y="151"/>
                  <a:pt x="5643" y="393"/>
                </a:cubicBezTo>
                <a:lnTo>
                  <a:pt x="5643" y="1147"/>
                </a:lnTo>
                <a:lnTo>
                  <a:pt x="4889" y="1147"/>
                </a:lnTo>
                <a:lnTo>
                  <a:pt x="4889" y="393"/>
                </a:lnTo>
                <a:cubicBezTo>
                  <a:pt x="4889" y="151"/>
                  <a:pt x="4738" y="0"/>
                  <a:pt x="4527" y="0"/>
                </a:cubicBezTo>
                <a:cubicBezTo>
                  <a:pt x="4285" y="0"/>
                  <a:pt x="4135" y="151"/>
                  <a:pt x="4135" y="393"/>
                </a:cubicBezTo>
                <a:lnTo>
                  <a:pt x="4135" y="1147"/>
                </a:lnTo>
                <a:lnTo>
                  <a:pt x="3380" y="1147"/>
                </a:lnTo>
                <a:lnTo>
                  <a:pt x="3380" y="393"/>
                </a:lnTo>
                <a:cubicBezTo>
                  <a:pt x="3380" y="151"/>
                  <a:pt x="3229" y="0"/>
                  <a:pt x="3018" y="0"/>
                </a:cubicBezTo>
                <a:cubicBezTo>
                  <a:pt x="2777" y="0"/>
                  <a:pt x="2626" y="151"/>
                  <a:pt x="2626" y="393"/>
                </a:cubicBezTo>
                <a:lnTo>
                  <a:pt x="2626" y="1147"/>
                </a:lnTo>
                <a:lnTo>
                  <a:pt x="1871" y="1147"/>
                </a:lnTo>
                <a:lnTo>
                  <a:pt x="1871" y="393"/>
                </a:lnTo>
                <a:cubicBezTo>
                  <a:pt x="1871" y="151"/>
                  <a:pt x="1720" y="0"/>
                  <a:pt x="1509" y="0"/>
                </a:cubicBez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3" name="Google Shape;603;p33"/>
          <p:cNvSpPr/>
          <p:nvPr/>
        </p:nvSpPr>
        <p:spPr bwMode="auto">
          <a:xfrm>
            <a:off x="6569722" y="2118519"/>
            <a:ext cx="288584" cy="294118"/>
          </a:xfrm>
          <a:custGeom>
            <a:avLst/>
            <a:gdLst/>
            <a:ahLst/>
            <a:cxnLst/>
            <a:rect l="l" t="t" r="r" b="b"/>
            <a:pathLst>
              <a:path w="6791" h="6791" extrusionOk="0">
                <a:moveTo>
                  <a:pt x="4919" y="0"/>
                </a:moveTo>
                <a:cubicBezTo>
                  <a:pt x="4678" y="0"/>
                  <a:pt x="4527" y="151"/>
                  <a:pt x="4527" y="393"/>
                </a:cubicBezTo>
                <a:lnTo>
                  <a:pt x="4527" y="1509"/>
                </a:lnTo>
                <a:lnTo>
                  <a:pt x="3410" y="1509"/>
                </a:lnTo>
                <a:cubicBezTo>
                  <a:pt x="3169" y="1509"/>
                  <a:pt x="3018" y="1660"/>
                  <a:pt x="3018" y="1901"/>
                </a:cubicBezTo>
                <a:lnTo>
                  <a:pt x="3018" y="3018"/>
                </a:lnTo>
                <a:lnTo>
                  <a:pt x="1902" y="3018"/>
                </a:lnTo>
                <a:cubicBezTo>
                  <a:pt x="1660" y="3018"/>
                  <a:pt x="1509" y="3169"/>
                  <a:pt x="1509" y="3410"/>
                </a:cubicBezTo>
                <a:lnTo>
                  <a:pt x="1509" y="4527"/>
                </a:lnTo>
                <a:lnTo>
                  <a:pt x="393" y="4527"/>
                </a:lnTo>
                <a:cubicBezTo>
                  <a:pt x="151" y="4527"/>
                  <a:pt x="0" y="4678"/>
                  <a:pt x="0" y="4919"/>
                </a:cubicBezTo>
                <a:lnTo>
                  <a:pt x="0" y="6428"/>
                </a:lnTo>
                <a:cubicBezTo>
                  <a:pt x="0" y="6639"/>
                  <a:pt x="151" y="6790"/>
                  <a:pt x="393" y="6790"/>
                </a:cubicBezTo>
                <a:lnTo>
                  <a:pt x="6428" y="6790"/>
                </a:lnTo>
                <a:cubicBezTo>
                  <a:pt x="6639" y="6790"/>
                  <a:pt x="6790" y="6639"/>
                  <a:pt x="6790" y="6428"/>
                </a:cubicBezTo>
                <a:lnTo>
                  <a:pt x="6790" y="393"/>
                </a:lnTo>
                <a:cubicBezTo>
                  <a:pt x="6790" y="151"/>
                  <a:pt x="6639" y="0"/>
                  <a:pt x="6428" y="0"/>
                </a:cubicBez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4" name="Google Shape;604;p33"/>
          <p:cNvSpPr/>
          <p:nvPr/>
        </p:nvSpPr>
        <p:spPr bwMode="auto">
          <a:xfrm>
            <a:off x="6553064" y="2118519"/>
            <a:ext cx="129567" cy="130710"/>
          </a:xfrm>
          <a:custGeom>
            <a:avLst/>
            <a:gdLst/>
            <a:ahLst/>
            <a:cxnLst/>
            <a:rect l="l" t="t" r="r" b="b"/>
            <a:pathLst>
              <a:path w="3049" h="3018" extrusionOk="0">
                <a:moveTo>
                  <a:pt x="1569" y="0"/>
                </a:moveTo>
                <a:cubicBezTo>
                  <a:pt x="1328" y="0"/>
                  <a:pt x="1177" y="151"/>
                  <a:pt x="1177" y="362"/>
                </a:cubicBezTo>
                <a:cubicBezTo>
                  <a:pt x="1177" y="604"/>
                  <a:pt x="1328" y="755"/>
                  <a:pt x="1569" y="755"/>
                </a:cubicBezTo>
                <a:lnTo>
                  <a:pt x="1781" y="755"/>
                </a:lnTo>
                <a:lnTo>
                  <a:pt x="151" y="2384"/>
                </a:lnTo>
                <a:cubicBezTo>
                  <a:pt x="0" y="2535"/>
                  <a:pt x="0" y="2746"/>
                  <a:pt x="151" y="2897"/>
                </a:cubicBezTo>
                <a:cubicBezTo>
                  <a:pt x="242" y="2988"/>
                  <a:pt x="362" y="3018"/>
                  <a:pt x="423" y="3018"/>
                </a:cubicBezTo>
                <a:cubicBezTo>
                  <a:pt x="513" y="3018"/>
                  <a:pt x="574" y="2988"/>
                  <a:pt x="664" y="2897"/>
                </a:cubicBezTo>
                <a:lnTo>
                  <a:pt x="2294" y="1268"/>
                </a:lnTo>
                <a:lnTo>
                  <a:pt x="2294" y="1509"/>
                </a:lnTo>
                <a:cubicBezTo>
                  <a:pt x="2294" y="1751"/>
                  <a:pt x="2445" y="1901"/>
                  <a:pt x="2656" y="1901"/>
                </a:cubicBezTo>
                <a:cubicBezTo>
                  <a:pt x="2897" y="1901"/>
                  <a:pt x="3048" y="1751"/>
                  <a:pt x="3048" y="1509"/>
                </a:cubicBezTo>
                <a:lnTo>
                  <a:pt x="3048" y="393"/>
                </a:lnTo>
                <a:cubicBezTo>
                  <a:pt x="3048" y="332"/>
                  <a:pt x="3048" y="302"/>
                  <a:pt x="2988" y="272"/>
                </a:cubicBezTo>
                <a:lnTo>
                  <a:pt x="2988" y="211"/>
                </a:lnTo>
                <a:cubicBezTo>
                  <a:pt x="2988" y="181"/>
                  <a:pt x="2958" y="181"/>
                  <a:pt x="2958" y="151"/>
                </a:cubicBezTo>
                <a:cubicBezTo>
                  <a:pt x="2958" y="151"/>
                  <a:pt x="2958" y="121"/>
                  <a:pt x="2927" y="121"/>
                </a:cubicBezTo>
                <a:cubicBezTo>
                  <a:pt x="2897" y="61"/>
                  <a:pt x="2837" y="61"/>
                  <a:pt x="2807" y="30"/>
                </a:cubicBezTo>
                <a:cubicBezTo>
                  <a:pt x="2776" y="30"/>
                  <a:pt x="2746" y="0"/>
                  <a:pt x="2686" y="0"/>
                </a:cubicBez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5" name="Google Shape;605;p33"/>
          <p:cNvSpPr/>
          <p:nvPr/>
        </p:nvSpPr>
        <p:spPr bwMode="auto">
          <a:xfrm>
            <a:off x="1599734" y="5443537"/>
            <a:ext cx="256542" cy="392129"/>
          </a:xfrm>
          <a:custGeom>
            <a:avLst/>
            <a:gdLst/>
            <a:ahLst/>
            <a:cxnLst/>
            <a:rect l="l" t="t" r="r" b="b"/>
            <a:pathLst>
              <a:path w="6037" h="9054" extrusionOk="0">
                <a:moveTo>
                  <a:pt x="3773" y="1147"/>
                </a:moveTo>
                <a:cubicBezTo>
                  <a:pt x="3984" y="1147"/>
                  <a:pt x="4135" y="1268"/>
                  <a:pt x="4135" y="1509"/>
                </a:cubicBezTo>
                <a:lnTo>
                  <a:pt x="4135" y="3018"/>
                </a:lnTo>
                <a:cubicBezTo>
                  <a:pt x="4135" y="3260"/>
                  <a:pt x="3984" y="3410"/>
                  <a:pt x="3773" y="3410"/>
                </a:cubicBezTo>
                <a:lnTo>
                  <a:pt x="2264" y="3410"/>
                </a:lnTo>
                <a:cubicBezTo>
                  <a:pt x="2023" y="3410"/>
                  <a:pt x="1872" y="3260"/>
                  <a:pt x="1872" y="3018"/>
                </a:cubicBezTo>
                <a:lnTo>
                  <a:pt x="1872" y="1509"/>
                </a:lnTo>
                <a:cubicBezTo>
                  <a:pt x="1872" y="1268"/>
                  <a:pt x="2023" y="1147"/>
                  <a:pt x="2264" y="1147"/>
                </a:cubicBezTo>
                <a:close/>
                <a:moveTo>
                  <a:pt x="3773" y="3773"/>
                </a:moveTo>
                <a:cubicBezTo>
                  <a:pt x="3984" y="3773"/>
                  <a:pt x="4135" y="3923"/>
                  <a:pt x="4135" y="4165"/>
                </a:cubicBezTo>
                <a:lnTo>
                  <a:pt x="4135" y="5674"/>
                </a:lnTo>
                <a:cubicBezTo>
                  <a:pt x="4135" y="5885"/>
                  <a:pt x="3984" y="6036"/>
                  <a:pt x="3773" y="6036"/>
                </a:cubicBezTo>
                <a:lnTo>
                  <a:pt x="2264" y="6036"/>
                </a:lnTo>
                <a:cubicBezTo>
                  <a:pt x="2023" y="6036"/>
                  <a:pt x="1872" y="5885"/>
                  <a:pt x="1872" y="5674"/>
                </a:cubicBezTo>
                <a:lnTo>
                  <a:pt x="1872" y="4165"/>
                </a:lnTo>
                <a:cubicBezTo>
                  <a:pt x="1872" y="3923"/>
                  <a:pt x="2023" y="3773"/>
                  <a:pt x="2264" y="3773"/>
                </a:cubicBezTo>
                <a:close/>
                <a:moveTo>
                  <a:pt x="363" y="0"/>
                </a:moveTo>
                <a:cubicBezTo>
                  <a:pt x="152" y="0"/>
                  <a:pt x="1" y="151"/>
                  <a:pt x="1" y="393"/>
                </a:cubicBezTo>
                <a:lnTo>
                  <a:pt x="1" y="8691"/>
                </a:lnTo>
                <a:cubicBezTo>
                  <a:pt x="1" y="8903"/>
                  <a:pt x="152" y="9054"/>
                  <a:pt x="363" y="9054"/>
                </a:cubicBezTo>
                <a:lnTo>
                  <a:pt x="1872" y="9054"/>
                </a:lnTo>
                <a:lnTo>
                  <a:pt x="1872" y="8118"/>
                </a:lnTo>
                <a:cubicBezTo>
                  <a:pt x="1872" y="7394"/>
                  <a:pt x="2355" y="6790"/>
                  <a:pt x="3019" y="6790"/>
                </a:cubicBezTo>
                <a:cubicBezTo>
                  <a:pt x="3652" y="6790"/>
                  <a:pt x="4135" y="7394"/>
                  <a:pt x="4135" y="8118"/>
                </a:cubicBezTo>
                <a:lnTo>
                  <a:pt x="4135" y="9054"/>
                </a:lnTo>
                <a:lnTo>
                  <a:pt x="5644" y="9054"/>
                </a:lnTo>
                <a:cubicBezTo>
                  <a:pt x="5885" y="9054"/>
                  <a:pt x="6036" y="8903"/>
                  <a:pt x="6036" y="8691"/>
                </a:cubicBezTo>
                <a:lnTo>
                  <a:pt x="6036" y="393"/>
                </a:lnTo>
                <a:cubicBezTo>
                  <a:pt x="6036" y="151"/>
                  <a:pt x="5885" y="0"/>
                  <a:pt x="5644" y="0"/>
                </a:cubicBez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6" name="Google Shape;606;p33"/>
          <p:cNvSpPr/>
          <p:nvPr/>
        </p:nvSpPr>
        <p:spPr bwMode="auto">
          <a:xfrm>
            <a:off x="4952609" y="2894892"/>
            <a:ext cx="320625" cy="376451"/>
          </a:xfrm>
          <a:custGeom>
            <a:avLst/>
            <a:gdLst/>
            <a:ahLst/>
            <a:cxnLst/>
            <a:rect l="l" t="t" r="r" b="b"/>
            <a:pathLst>
              <a:path w="7545" h="8692" extrusionOk="0">
                <a:moveTo>
                  <a:pt x="6036" y="1147"/>
                </a:moveTo>
                <a:cubicBezTo>
                  <a:pt x="6247" y="1147"/>
                  <a:pt x="6398" y="1298"/>
                  <a:pt x="6398" y="1509"/>
                </a:cubicBezTo>
                <a:lnTo>
                  <a:pt x="6398" y="3018"/>
                </a:lnTo>
                <a:cubicBezTo>
                  <a:pt x="6398" y="3260"/>
                  <a:pt x="6247" y="3411"/>
                  <a:pt x="6036" y="3411"/>
                </a:cubicBezTo>
                <a:lnTo>
                  <a:pt x="1509" y="3411"/>
                </a:lnTo>
                <a:cubicBezTo>
                  <a:pt x="1268" y="3411"/>
                  <a:pt x="1117" y="3260"/>
                  <a:pt x="1117" y="3018"/>
                </a:cubicBezTo>
                <a:lnTo>
                  <a:pt x="1117" y="1509"/>
                </a:lnTo>
                <a:cubicBezTo>
                  <a:pt x="1117" y="1298"/>
                  <a:pt x="1268" y="1147"/>
                  <a:pt x="1509" y="1147"/>
                </a:cubicBezTo>
                <a:close/>
                <a:moveTo>
                  <a:pt x="2264" y="4165"/>
                </a:moveTo>
                <a:cubicBezTo>
                  <a:pt x="2475" y="4165"/>
                  <a:pt x="2626" y="4316"/>
                  <a:pt x="2626" y="4527"/>
                </a:cubicBezTo>
                <a:cubicBezTo>
                  <a:pt x="2626" y="4769"/>
                  <a:pt x="2475" y="4919"/>
                  <a:pt x="2264" y="4919"/>
                </a:cubicBezTo>
                <a:lnTo>
                  <a:pt x="1509" y="4919"/>
                </a:lnTo>
                <a:cubicBezTo>
                  <a:pt x="1268" y="4919"/>
                  <a:pt x="1117" y="4769"/>
                  <a:pt x="1117" y="4527"/>
                </a:cubicBezTo>
                <a:cubicBezTo>
                  <a:pt x="1117" y="4316"/>
                  <a:pt x="1268" y="4165"/>
                  <a:pt x="1509" y="4165"/>
                </a:cubicBezTo>
                <a:close/>
                <a:moveTo>
                  <a:pt x="4134" y="4165"/>
                </a:moveTo>
                <a:cubicBezTo>
                  <a:pt x="4376" y="4165"/>
                  <a:pt x="4527" y="4316"/>
                  <a:pt x="4527" y="4527"/>
                </a:cubicBezTo>
                <a:cubicBezTo>
                  <a:pt x="4527" y="4769"/>
                  <a:pt x="4376" y="4919"/>
                  <a:pt x="4134" y="4919"/>
                </a:cubicBezTo>
                <a:lnTo>
                  <a:pt x="3380" y="4919"/>
                </a:lnTo>
                <a:cubicBezTo>
                  <a:pt x="3169" y="4919"/>
                  <a:pt x="3018" y="4769"/>
                  <a:pt x="3018" y="4527"/>
                </a:cubicBezTo>
                <a:cubicBezTo>
                  <a:pt x="3018" y="4316"/>
                  <a:pt x="3169" y="4165"/>
                  <a:pt x="3380" y="4165"/>
                </a:cubicBezTo>
                <a:close/>
                <a:moveTo>
                  <a:pt x="6036" y="4165"/>
                </a:moveTo>
                <a:cubicBezTo>
                  <a:pt x="6247" y="4165"/>
                  <a:pt x="6398" y="4316"/>
                  <a:pt x="6398" y="4527"/>
                </a:cubicBezTo>
                <a:cubicBezTo>
                  <a:pt x="6398" y="4769"/>
                  <a:pt x="6247" y="4919"/>
                  <a:pt x="6036" y="4919"/>
                </a:cubicBezTo>
                <a:lnTo>
                  <a:pt x="5281" y="4919"/>
                </a:lnTo>
                <a:cubicBezTo>
                  <a:pt x="5040" y="4919"/>
                  <a:pt x="4889" y="4769"/>
                  <a:pt x="4889" y="4527"/>
                </a:cubicBezTo>
                <a:cubicBezTo>
                  <a:pt x="4889" y="4316"/>
                  <a:pt x="5040" y="4165"/>
                  <a:pt x="5281" y="4165"/>
                </a:cubicBezTo>
                <a:close/>
                <a:moveTo>
                  <a:pt x="2264" y="5282"/>
                </a:moveTo>
                <a:cubicBezTo>
                  <a:pt x="2475" y="5282"/>
                  <a:pt x="2626" y="5432"/>
                  <a:pt x="2626" y="5674"/>
                </a:cubicBezTo>
                <a:cubicBezTo>
                  <a:pt x="2626" y="5885"/>
                  <a:pt x="2475" y="6036"/>
                  <a:pt x="2264" y="6036"/>
                </a:cubicBezTo>
                <a:lnTo>
                  <a:pt x="1509" y="6036"/>
                </a:lnTo>
                <a:cubicBezTo>
                  <a:pt x="1268" y="6036"/>
                  <a:pt x="1117" y="5885"/>
                  <a:pt x="1117" y="5674"/>
                </a:cubicBezTo>
                <a:cubicBezTo>
                  <a:pt x="1117" y="5432"/>
                  <a:pt x="1268" y="5282"/>
                  <a:pt x="1509" y="5282"/>
                </a:cubicBezTo>
                <a:close/>
                <a:moveTo>
                  <a:pt x="4134" y="5282"/>
                </a:moveTo>
                <a:cubicBezTo>
                  <a:pt x="4376" y="5282"/>
                  <a:pt x="4527" y="5432"/>
                  <a:pt x="4527" y="5674"/>
                </a:cubicBezTo>
                <a:cubicBezTo>
                  <a:pt x="4527" y="5885"/>
                  <a:pt x="4376" y="6036"/>
                  <a:pt x="4134" y="6036"/>
                </a:cubicBezTo>
                <a:lnTo>
                  <a:pt x="3380" y="6036"/>
                </a:lnTo>
                <a:cubicBezTo>
                  <a:pt x="3169" y="6036"/>
                  <a:pt x="3018" y="5885"/>
                  <a:pt x="3018" y="5674"/>
                </a:cubicBezTo>
                <a:cubicBezTo>
                  <a:pt x="3018" y="5432"/>
                  <a:pt x="3169" y="5282"/>
                  <a:pt x="3380" y="5282"/>
                </a:cubicBezTo>
                <a:close/>
                <a:moveTo>
                  <a:pt x="6036" y="5282"/>
                </a:moveTo>
                <a:cubicBezTo>
                  <a:pt x="6247" y="5282"/>
                  <a:pt x="6398" y="5432"/>
                  <a:pt x="6398" y="5674"/>
                </a:cubicBezTo>
                <a:cubicBezTo>
                  <a:pt x="6398" y="5885"/>
                  <a:pt x="6247" y="6036"/>
                  <a:pt x="6036" y="6036"/>
                </a:cubicBezTo>
                <a:lnTo>
                  <a:pt x="5281" y="6036"/>
                </a:lnTo>
                <a:cubicBezTo>
                  <a:pt x="5040" y="6036"/>
                  <a:pt x="4889" y="5885"/>
                  <a:pt x="4889" y="5674"/>
                </a:cubicBezTo>
                <a:cubicBezTo>
                  <a:pt x="4889" y="5432"/>
                  <a:pt x="5040" y="5282"/>
                  <a:pt x="5281" y="5282"/>
                </a:cubicBezTo>
                <a:close/>
                <a:moveTo>
                  <a:pt x="2264" y="6428"/>
                </a:moveTo>
                <a:cubicBezTo>
                  <a:pt x="2475" y="6428"/>
                  <a:pt x="2626" y="6579"/>
                  <a:pt x="2626" y="6790"/>
                </a:cubicBezTo>
                <a:cubicBezTo>
                  <a:pt x="2626" y="7032"/>
                  <a:pt x="2475" y="7183"/>
                  <a:pt x="2264" y="7183"/>
                </a:cubicBezTo>
                <a:lnTo>
                  <a:pt x="1509" y="7183"/>
                </a:lnTo>
                <a:cubicBezTo>
                  <a:pt x="1268" y="7183"/>
                  <a:pt x="1117" y="7032"/>
                  <a:pt x="1117" y="6790"/>
                </a:cubicBezTo>
                <a:cubicBezTo>
                  <a:pt x="1117" y="6579"/>
                  <a:pt x="1268" y="6428"/>
                  <a:pt x="1509" y="6428"/>
                </a:cubicBezTo>
                <a:close/>
                <a:moveTo>
                  <a:pt x="4134" y="6428"/>
                </a:moveTo>
                <a:cubicBezTo>
                  <a:pt x="4376" y="6428"/>
                  <a:pt x="4527" y="6579"/>
                  <a:pt x="4527" y="6790"/>
                </a:cubicBezTo>
                <a:cubicBezTo>
                  <a:pt x="4527" y="7032"/>
                  <a:pt x="4376" y="7183"/>
                  <a:pt x="4134" y="7183"/>
                </a:cubicBezTo>
                <a:lnTo>
                  <a:pt x="3380" y="7183"/>
                </a:lnTo>
                <a:cubicBezTo>
                  <a:pt x="3169" y="7183"/>
                  <a:pt x="3018" y="7032"/>
                  <a:pt x="3018" y="6790"/>
                </a:cubicBezTo>
                <a:cubicBezTo>
                  <a:pt x="3018" y="6579"/>
                  <a:pt x="3169" y="6428"/>
                  <a:pt x="3380" y="6428"/>
                </a:cubicBezTo>
                <a:close/>
                <a:moveTo>
                  <a:pt x="6036" y="6428"/>
                </a:moveTo>
                <a:cubicBezTo>
                  <a:pt x="6247" y="6428"/>
                  <a:pt x="6398" y="6579"/>
                  <a:pt x="6398" y="6790"/>
                </a:cubicBezTo>
                <a:cubicBezTo>
                  <a:pt x="6398" y="7032"/>
                  <a:pt x="6247" y="7183"/>
                  <a:pt x="6036" y="7183"/>
                </a:cubicBezTo>
                <a:lnTo>
                  <a:pt x="5281" y="7183"/>
                </a:lnTo>
                <a:cubicBezTo>
                  <a:pt x="5040" y="7183"/>
                  <a:pt x="4889" y="7032"/>
                  <a:pt x="4889" y="6790"/>
                </a:cubicBezTo>
                <a:cubicBezTo>
                  <a:pt x="4889" y="6579"/>
                  <a:pt x="5040" y="6428"/>
                  <a:pt x="5281" y="6428"/>
                </a:cubicBezTo>
                <a:close/>
                <a:moveTo>
                  <a:pt x="362" y="1"/>
                </a:moveTo>
                <a:cubicBezTo>
                  <a:pt x="151" y="1"/>
                  <a:pt x="0" y="151"/>
                  <a:pt x="0" y="393"/>
                </a:cubicBezTo>
                <a:lnTo>
                  <a:pt x="0" y="8299"/>
                </a:lnTo>
                <a:cubicBezTo>
                  <a:pt x="0" y="8541"/>
                  <a:pt x="151" y="8692"/>
                  <a:pt x="362" y="8692"/>
                </a:cubicBezTo>
                <a:lnTo>
                  <a:pt x="7152" y="8692"/>
                </a:lnTo>
                <a:cubicBezTo>
                  <a:pt x="7394" y="8692"/>
                  <a:pt x="7544" y="8541"/>
                  <a:pt x="7544" y="8299"/>
                </a:cubicBezTo>
                <a:lnTo>
                  <a:pt x="7544" y="393"/>
                </a:lnTo>
                <a:cubicBezTo>
                  <a:pt x="7544" y="151"/>
                  <a:pt x="7394" y="1"/>
                  <a:pt x="7152" y="1"/>
                </a:cubicBez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7" name="Google Shape;607;p33"/>
          <p:cNvSpPr/>
          <p:nvPr/>
        </p:nvSpPr>
        <p:spPr bwMode="auto">
          <a:xfrm>
            <a:off x="6628701" y="2960248"/>
            <a:ext cx="300100" cy="156869"/>
          </a:xfrm>
          <a:custGeom>
            <a:avLst/>
            <a:gdLst/>
            <a:ahLst/>
            <a:cxnLst/>
            <a:rect l="l" t="t" r="r" b="b"/>
            <a:pathLst>
              <a:path w="7062" h="3622" extrusionOk="0">
                <a:moveTo>
                  <a:pt x="1" y="0"/>
                </a:moveTo>
                <a:lnTo>
                  <a:pt x="3561" y="3622"/>
                </a:lnTo>
                <a:lnTo>
                  <a:pt x="7062" y="0"/>
                </a:ln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8" name="Google Shape;608;p33"/>
          <p:cNvSpPr/>
          <p:nvPr/>
        </p:nvSpPr>
        <p:spPr bwMode="auto">
          <a:xfrm>
            <a:off x="6590242" y="2970686"/>
            <a:ext cx="384750" cy="249682"/>
          </a:xfrm>
          <a:custGeom>
            <a:avLst/>
            <a:gdLst/>
            <a:ahLst/>
            <a:cxnLst/>
            <a:rect l="l" t="t" r="r" b="b"/>
            <a:pathLst>
              <a:path w="9054" h="5765" extrusionOk="0">
                <a:moveTo>
                  <a:pt x="181" y="1"/>
                </a:moveTo>
                <a:cubicBezTo>
                  <a:pt x="91" y="152"/>
                  <a:pt x="0" y="303"/>
                  <a:pt x="0" y="484"/>
                </a:cubicBezTo>
                <a:lnTo>
                  <a:pt x="0" y="5010"/>
                </a:lnTo>
                <a:cubicBezTo>
                  <a:pt x="0" y="5433"/>
                  <a:pt x="332" y="5765"/>
                  <a:pt x="755" y="5765"/>
                </a:cubicBezTo>
                <a:lnTo>
                  <a:pt x="8299" y="5765"/>
                </a:lnTo>
                <a:cubicBezTo>
                  <a:pt x="8721" y="5765"/>
                  <a:pt x="9053" y="5433"/>
                  <a:pt x="9053" y="5010"/>
                </a:cubicBezTo>
                <a:lnTo>
                  <a:pt x="9053" y="484"/>
                </a:lnTo>
                <a:cubicBezTo>
                  <a:pt x="8993" y="333"/>
                  <a:pt x="8902" y="152"/>
                  <a:pt x="8782" y="1"/>
                </a:cubicBezTo>
                <a:lnTo>
                  <a:pt x="4768" y="4165"/>
                </a:lnTo>
                <a:cubicBezTo>
                  <a:pt x="4678" y="4256"/>
                  <a:pt x="4617" y="4286"/>
                  <a:pt x="4497" y="4286"/>
                </a:cubicBezTo>
                <a:cubicBezTo>
                  <a:pt x="4376" y="4286"/>
                  <a:pt x="4316" y="4256"/>
                  <a:pt x="4225" y="4165"/>
                </a:cubicBezTo>
                <a:lnTo>
                  <a:pt x="181" y="31"/>
                </a:lnTo>
                <a:lnTo>
                  <a:pt x="181" y="1"/>
                </a:ln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9" name="Google Shape;609;p33"/>
          <p:cNvSpPr/>
          <p:nvPr/>
        </p:nvSpPr>
        <p:spPr bwMode="auto">
          <a:xfrm>
            <a:off x="5742553" y="2891125"/>
            <a:ext cx="416833" cy="424784"/>
          </a:xfrm>
          <a:custGeom>
            <a:avLst/>
            <a:gdLst/>
            <a:ahLst/>
            <a:cxnLst/>
            <a:rect l="l" t="t" r="r" b="b"/>
            <a:pathLst>
              <a:path w="9809" h="9808" extrusionOk="0">
                <a:moveTo>
                  <a:pt x="4919" y="0"/>
                </a:moveTo>
                <a:cubicBezTo>
                  <a:pt x="4256" y="0"/>
                  <a:pt x="3773" y="483"/>
                  <a:pt x="3773" y="1117"/>
                </a:cubicBezTo>
                <a:cubicBezTo>
                  <a:pt x="3773" y="1600"/>
                  <a:pt x="4105" y="2022"/>
                  <a:pt x="4527" y="2173"/>
                </a:cubicBezTo>
                <a:lnTo>
                  <a:pt x="4527" y="2264"/>
                </a:lnTo>
                <a:lnTo>
                  <a:pt x="4527" y="2656"/>
                </a:lnTo>
                <a:cubicBezTo>
                  <a:pt x="4195" y="2747"/>
                  <a:pt x="3893" y="2867"/>
                  <a:pt x="3592" y="3048"/>
                </a:cubicBezTo>
                <a:lnTo>
                  <a:pt x="2898" y="2354"/>
                </a:lnTo>
                <a:cubicBezTo>
                  <a:pt x="2988" y="2203"/>
                  <a:pt x="3018" y="2052"/>
                  <a:pt x="3018" y="1871"/>
                </a:cubicBezTo>
                <a:cubicBezTo>
                  <a:pt x="3018" y="1238"/>
                  <a:pt x="2536" y="755"/>
                  <a:pt x="1902" y="755"/>
                </a:cubicBezTo>
                <a:cubicBezTo>
                  <a:pt x="1238" y="755"/>
                  <a:pt x="755" y="1238"/>
                  <a:pt x="755" y="1871"/>
                </a:cubicBezTo>
                <a:cubicBezTo>
                  <a:pt x="755" y="2505"/>
                  <a:pt x="1238" y="3018"/>
                  <a:pt x="1902" y="3018"/>
                </a:cubicBezTo>
                <a:cubicBezTo>
                  <a:pt x="2083" y="3018"/>
                  <a:pt x="2234" y="2958"/>
                  <a:pt x="2385" y="2897"/>
                </a:cubicBezTo>
                <a:lnTo>
                  <a:pt x="3049" y="3561"/>
                </a:lnTo>
                <a:cubicBezTo>
                  <a:pt x="2867" y="3833"/>
                  <a:pt x="2717" y="4165"/>
                  <a:pt x="2686" y="4527"/>
                </a:cubicBezTo>
                <a:lnTo>
                  <a:pt x="2204" y="4527"/>
                </a:lnTo>
                <a:cubicBezTo>
                  <a:pt x="2053" y="4074"/>
                  <a:pt x="1630" y="3773"/>
                  <a:pt x="1147" y="3773"/>
                </a:cubicBezTo>
                <a:cubicBezTo>
                  <a:pt x="483" y="3773"/>
                  <a:pt x="1" y="4255"/>
                  <a:pt x="1" y="4889"/>
                </a:cubicBezTo>
                <a:cubicBezTo>
                  <a:pt x="1" y="5523"/>
                  <a:pt x="483" y="6036"/>
                  <a:pt x="1147" y="6036"/>
                </a:cubicBezTo>
                <a:cubicBezTo>
                  <a:pt x="1630" y="6036"/>
                  <a:pt x="2053" y="5674"/>
                  <a:pt x="2204" y="5281"/>
                </a:cubicBezTo>
                <a:lnTo>
                  <a:pt x="2686" y="5281"/>
                </a:lnTo>
                <a:cubicBezTo>
                  <a:pt x="2747" y="5613"/>
                  <a:pt x="2867" y="5915"/>
                  <a:pt x="3049" y="6217"/>
                </a:cubicBezTo>
                <a:lnTo>
                  <a:pt x="2385" y="6881"/>
                </a:lnTo>
                <a:cubicBezTo>
                  <a:pt x="2234" y="6820"/>
                  <a:pt x="2083" y="6790"/>
                  <a:pt x="1872" y="6790"/>
                </a:cubicBezTo>
                <a:cubicBezTo>
                  <a:pt x="1238" y="6790"/>
                  <a:pt x="755" y="7273"/>
                  <a:pt x="755" y="7907"/>
                </a:cubicBezTo>
                <a:cubicBezTo>
                  <a:pt x="755" y="8541"/>
                  <a:pt x="1238" y="9054"/>
                  <a:pt x="1872" y="9054"/>
                </a:cubicBezTo>
                <a:cubicBezTo>
                  <a:pt x="2536" y="9054"/>
                  <a:pt x="3018" y="8541"/>
                  <a:pt x="3018" y="7907"/>
                </a:cubicBezTo>
                <a:cubicBezTo>
                  <a:pt x="3018" y="7726"/>
                  <a:pt x="2988" y="7575"/>
                  <a:pt x="2898" y="7424"/>
                </a:cubicBezTo>
                <a:lnTo>
                  <a:pt x="3592" y="6730"/>
                </a:lnTo>
                <a:cubicBezTo>
                  <a:pt x="3833" y="6941"/>
                  <a:pt x="4195" y="7062"/>
                  <a:pt x="4527" y="7122"/>
                </a:cubicBezTo>
                <a:lnTo>
                  <a:pt x="4527" y="7545"/>
                </a:lnTo>
                <a:lnTo>
                  <a:pt x="4527" y="7605"/>
                </a:lnTo>
                <a:cubicBezTo>
                  <a:pt x="4075" y="7756"/>
                  <a:pt x="3773" y="8178"/>
                  <a:pt x="3773" y="8661"/>
                </a:cubicBezTo>
                <a:cubicBezTo>
                  <a:pt x="3773" y="9295"/>
                  <a:pt x="4256" y="9808"/>
                  <a:pt x="4889" y="9808"/>
                </a:cubicBezTo>
                <a:cubicBezTo>
                  <a:pt x="5553" y="9808"/>
                  <a:pt x="6036" y="9295"/>
                  <a:pt x="6036" y="8661"/>
                </a:cubicBezTo>
                <a:cubicBezTo>
                  <a:pt x="6036" y="8178"/>
                  <a:pt x="5704" y="7756"/>
                  <a:pt x="5282" y="7605"/>
                </a:cubicBezTo>
                <a:lnTo>
                  <a:pt x="5282" y="7545"/>
                </a:lnTo>
                <a:lnTo>
                  <a:pt x="5282" y="7122"/>
                </a:lnTo>
                <a:cubicBezTo>
                  <a:pt x="5614" y="7032"/>
                  <a:pt x="5915" y="6941"/>
                  <a:pt x="6217" y="6730"/>
                </a:cubicBezTo>
                <a:lnTo>
                  <a:pt x="6911" y="7424"/>
                </a:lnTo>
                <a:cubicBezTo>
                  <a:pt x="6821" y="7575"/>
                  <a:pt x="6790" y="7726"/>
                  <a:pt x="6790" y="7907"/>
                </a:cubicBezTo>
                <a:cubicBezTo>
                  <a:pt x="6790" y="8541"/>
                  <a:pt x="7273" y="9054"/>
                  <a:pt x="7907" y="9054"/>
                </a:cubicBezTo>
                <a:cubicBezTo>
                  <a:pt x="8571" y="9054"/>
                  <a:pt x="9054" y="8541"/>
                  <a:pt x="9054" y="7907"/>
                </a:cubicBezTo>
                <a:cubicBezTo>
                  <a:pt x="9054" y="7273"/>
                  <a:pt x="8571" y="6790"/>
                  <a:pt x="7907" y="6790"/>
                </a:cubicBezTo>
                <a:cubicBezTo>
                  <a:pt x="7726" y="6790"/>
                  <a:pt x="7575" y="6820"/>
                  <a:pt x="7424" y="6881"/>
                </a:cubicBezTo>
                <a:lnTo>
                  <a:pt x="6760" y="6217"/>
                </a:lnTo>
                <a:cubicBezTo>
                  <a:pt x="6941" y="5945"/>
                  <a:pt x="7092" y="5613"/>
                  <a:pt x="7122" y="5281"/>
                </a:cubicBezTo>
                <a:lnTo>
                  <a:pt x="7635" y="5281"/>
                </a:lnTo>
                <a:cubicBezTo>
                  <a:pt x="7786" y="5734"/>
                  <a:pt x="8179" y="6036"/>
                  <a:pt x="8692" y="6036"/>
                </a:cubicBezTo>
                <a:cubicBezTo>
                  <a:pt x="9325" y="6036"/>
                  <a:pt x="9808" y="5523"/>
                  <a:pt x="9808" y="4889"/>
                </a:cubicBezTo>
                <a:cubicBezTo>
                  <a:pt x="9808" y="4255"/>
                  <a:pt x="9325" y="3773"/>
                  <a:pt x="8692" y="3773"/>
                </a:cubicBezTo>
                <a:cubicBezTo>
                  <a:pt x="8179" y="3773"/>
                  <a:pt x="7786" y="4104"/>
                  <a:pt x="7635" y="4527"/>
                </a:cubicBezTo>
                <a:lnTo>
                  <a:pt x="7122" y="4527"/>
                </a:lnTo>
                <a:cubicBezTo>
                  <a:pt x="7062" y="4165"/>
                  <a:pt x="6941" y="3863"/>
                  <a:pt x="6760" y="3561"/>
                </a:cubicBezTo>
                <a:lnTo>
                  <a:pt x="7424" y="2897"/>
                </a:lnTo>
                <a:cubicBezTo>
                  <a:pt x="7575" y="2958"/>
                  <a:pt x="7726" y="3018"/>
                  <a:pt x="7937" y="3018"/>
                </a:cubicBezTo>
                <a:cubicBezTo>
                  <a:pt x="8571" y="3018"/>
                  <a:pt x="9054" y="2505"/>
                  <a:pt x="9054" y="1871"/>
                </a:cubicBezTo>
                <a:cubicBezTo>
                  <a:pt x="9054" y="1238"/>
                  <a:pt x="8571" y="755"/>
                  <a:pt x="7937" y="755"/>
                </a:cubicBezTo>
                <a:cubicBezTo>
                  <a:pt x="7273" y="755"/>
                  <a:pt x="6790" y="1238"/>
                  <a:pt x="6790" y="1871"/>
                </a:cubicBezTo>
                <a:cubicBezTo>
                  <a:pt x="6790" y="2052"/>
                  <a:pt x="6821" y="2203"/>
                  <a:pt x="6911" y="2354"/>
                </a:cubicBezTo>
                <a:lnTo>
                  <a:pt x="6217" y="3048"/>
                </a:lnTo>
                <a:cubicBezTo>
                  <a:pt x="5976" y="2867"/>
                  <a:pt x="5614" y="2716"/>
                  <a:pt x="5282" y="2656"/>
                </a:cubicBezTo>
                <a:lnTo>
                  <a:pt x="5282" y="2264"/>
                </a:lnTo>
                <a:lnTo>
                  <a:pt x="5282" y="2173"/>
                </a:lnTo>
                <a:cubicBezTo>
                  <a:pt x="5734" y="2022"/>
                  <a:pt x="6036" y="1600"/>
                  <a:pt x="6036" y="1117"/>
                </a:cubicBezTo>
                <a:cubicBezTo>
                  <a:pt x="6036" y="483"/>
                  <a:pt x="5553" y="0"/>
                  <a:pt x="4919" y="0"/>
                </a:cubicBez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20" name="Google Shape;610;p33"/>
          <p:cNvSpPr/>
          <p:nvPr/>
        </p:nvSpPr>
        <p:spPr bwMode="auto">
          <a:xfrm>
            <a:off x="737298" y="4595326"/>
            <a:ext cx="320625" cy="359473"/>
          </a:xfrm>
          <a:custGeom>
            <a:avLst/>
            <a:gdLst/>
            <a:ahLst/>
            <a:cxnLst/>
            <a:rect l="l" t="t" r="r" b="b"/>
            <a:pathLst>
              <a:path w="7545" h="8300" extrusionOk="0">
                <a:moveTo>
                  <a:pt x="3773" y="1872"/>
                </a:moveTo>
                <a:cubicBezTo>
                  <a:pt x="4406" y="1872"/>
                  <a:pt x="4889" y="2355"/>
                  <a:pt x="4889" y="3019"/>
                </a:cubicBezTo>
                <a:cubicBezTo>
                  <a:pt x="4889" y="3652"/>
                  <a:pt x="4406" y="4135"/>
                  <a:pt x="3773" y="4135"/>
                </a:cubicBezTo>
                <a:cubicBezTo>
                  <a:pt x="3109" y="4135"/>
                  <a:pt x="2626" y="3652"/>
                  <a:pt x="2626" y="3019"/>
                </a:cubicBezTo>
                <a:cubicBezTo>
                  <a:pt x="2626" y="2355"/>
                  <a:pt x="3109" y="1872"/>
                  <a:pt x="3773" y="1872"/>
                </a:cubicBezTo>
                <a:close/>
                <a:moveTo>
                  <a:pt x="3773" y="4527"/>
                </a:moveTo>
                <a:cubicBezTo>
                  <a:pt x="4829" y="4527"/>
                  <a:pt x="5643" y="5342"/>
                  <a:pt x="5643" y="6398"/>
                </a:cubicBezTo>
                <a:cubicBezTo>
                  <a:pt x="5643" y="6640"/>
                  <a:pt x="5493" y="6791"/>
                  <a:pt x="5281" y="6791"/>
                </a:cubicBezTo>
                <a:lnTo>
                  <a:pt x="2264" y="6791"/>
                </a:lnTo>
                <a:cubicBezTo>
                  <a:pt x="2022" y="6791"/>
                  <a:pt x="1871" y="6640"/>
                  <a:pt x="1871" y="6398"/>
                </a:cubicBezTo>
                <a:cubicBezTo>
                  <a:pt x="1871" y="5342"/>
                  <a:pt x="2716" y="4527"/>
                  <a:pt x="3773" y="4527"/>
                </a:cubicBezTo>
                <a:close/>
                <a:moveTo>
                  <a:pt x="363" y="1"/>
                </a:moveTo>
                <a:cubicBezTo>
                  <a:pt x="151" y="1"/>
                  <a:pt x="0" y="152"/>
                  <a:pt x="0" y="363"/>
                </a:cubicBezTo>
                <a:lnTo>
                  <a:pt x="0" y="1872"/>
                </a:lnTo>
                <a:lnTo>
                  <a:pt x="1117" y="1872"/>
                </a:lnTo>
                <a:cubicBezTo>
                  <a:pt x="1358" y="1872"/>
                  <a:pt x="1509" y="2023"/>
                  <a:pt x="1509" y="2264"/>
                </a:cubicBezTo>
                <a:cubicBezTo>
                  <a:pt x="1509" y="2475"/>
                  <a:pt x="1358" y="2626"/>
                  <a:pt x="1117" y="2626"/>
                </a:cubicBezTo>
                <a:lnTo>
                  <a:pt x="0" y="2626"/>
                </a:lnTo>
                <a:lnTo>
                  <a:pt x="0" y="3773"/>
                </a:lnTo>
                <a:lnTo>
                  <a:pt x="1117" y="3773"/>
                </a:lnTo>
                <a:cubicBezTo>
                  <a:pt x="1358" y="3773"/>
                  <a:pt x="1509" y="3924"/>
                  <a:pt x="1509" y="4135"/>
                </a:cubicBezTo>
                <a:cubicBezTo>
                  <a:pt x="1509" y="4377"/>
                  <a:pt x="1358" y="4527"/>
                  <a:pt x="1117" y="4527"/>
                </a:cubicBezTo>
                <a:lnTo>
                  <a:pt x="0" y="4527"/>
                </a:lnTo>
                <a:lnTo>
                  <a:pt x="0" y="5644"/>
                </a:lnTo>
                <a:lnTo>
                  <a:pt x="1117" y="5644"/>
                </a:lnTo>
                <a:cubicBezTo>
                  <a:pt x="1358" y="5644"/>
                  <a:pt x="1509" y="5795"/>
                  <a:pt x="1509" y="6036"/>
                </a:cubicBezTo>
                <a:cubicBezTo>
                  <a:pt x="1509" y="6248"/>
                  <a:pt x="1358" y="6398"/>
                  <a:pt x="1117" y="6398"/>
                </a:cubicBezTo>
                <a:lnTo>
                  <a:pt x="0" y="6398"/>
                </a:lnTo>
                <a:lnTo>
                  <a:pt x="0" y="7907"/>
                </a:lnTo>
                <a:cubicBezTo>
                  <a:pt x="0" y="8149"/>
                  <a:pt x="151" y="8300"/>
                  <a:pt x="363" y="8300"/>
                </a:cubicBezTo>
                <a:lnTo>
                  <a:pt x="7152" y="8300"/>
                </a:lnTo>
                <a:cubicBezTo>
                  <a:pt x="7394" y="8300"/>
                  <a:pt x="7545" y="8149"/>
                  <a:pt x="7545" y="7907"/>
                </a:cubicBezTo>
                <a:lnTo>
                  <a:pt x="7545" y="363"/>
                </a:lnTo>
                <a:cubicBezTo>
                  <a:pt x="7545" y="152"/>
                  <a:pt x="7394" y="1"/>
                  <a:pt x="7152" y="1"/>
                </a:cubicBez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21" name="Google Shape;611;p33"/>
          <p:cNvSpPr/>
          <p:nvPr/>
        </p:nvSpPr>
        <p:spPr bwMode="auto">
          <a:xfrm>
            <a:off x="5865682" y="4902438"/>
            <a:ext cx="42" cy="43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close/>
              </a:path>
            </a:pathLst>
          </a:custGeom>
          <a:solidFill>
            <a:srgbClr val="FF0F43"/>
          </a:solidFill>
          <a:ln w="188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22" name="Google Shape;612;p33"/>
          <p:cNvSpPr/>
          <p:nvPr/>
        </p:nvSpPr>
        <p:spPr bwMode="auto">
          <a:xfrm>
            <a:off x="5850299" y="4626678"/>
            <a:ext cx="192375" cy="326774"/>
          </a:xfrm>
          <a:custGeom>
            <a:avLst/>
            <a:gdLst/>
            <a:ahLst/>
            <a:cxnLst/>
            <a:rect l="l" t="t" r="r" b="b"/>
            <a:pathLst>
              <a:path w="4527" h="7545" extrusionOk="0">
                <a:moveTo>
                  <a:pt x="1509" y="3018"/>
                </a:moveTo>
                <a:cubicBezTo>
                  <a:pt x="1720" y="3018"/>
                  <a:pt x="1871" y="3169"/>
                  <a:pt x="1871" y="3410"/>
                </a:cubicBezTo>
                <a:lnTo>
                  <a:pt x="1871" y="5674"/>
                </a:lnTo>
                <a:cubicBezTo>
                  <a:pt x="1871" y="5885"/>
                  <a:pt x="1720" y="6036"/>
                  <a:pt x="1509" y="6036"/>
                </a:cubicBezTo>
                <a:cubicBezTo>
                  <a:pt x="1268" y="6036"/>
                  <a:pt x="1117" y="5885"/>
                  <a:pt x="1117" y="5674"/>
                </a:cubicBezTo>
                <a:lnTo>
                  <a:pt x="1117" y="3410"/>
                </a:lnTo>
                <a:cubicBezTo>
                  <a:pt x="1117" y="3169"/>
                  <a:pt x="1268" y="3018"/>
                  <a:pt x="1509" y="3018"/>
                </a:cubicBezTo>
                <a:close/>
                <a:moveTo>
                  <a:pt x="3018" y="1509"/>
                </a:moveTo>
                <a:cubicBezTo>
                  <a:pt x="3229" y="1509"/>
                  <a:pt x="3380" y="1660"/>
                  <a:pt x="3380" y="1901"/>
                </a:cubicBezTo>
                <a:lnTo>
                  <a:pt x="3380" y="5674"/>
                </a:lnTo>
                <a:cubicBezTo>
                  <a:pt x="3380" y="5885"/>
                  <a:pt x="3229" y="6036"/>
                  <a:pt x="3018" y="6036"/>
                </a:cubicBezTo>
                <a:cubicBezTo>
                  <a:pt x="2776" y="6036"/>
                  <a:pt x="2626" y="5885"/>
                  <a:pt x="2626" y="5674"/>
                </a:cubicBezTo>
                <a:lnTo>
                  <a:pt x="2626" y="1901"/>
                </a:lnTo>
                <a:cubicBezTo>
                  <a:pt x="2626" y="1660"/>
                  <a:pt x="2776" y="1509"/>
                  <a:pt x="3018" y="1509"/>
                </a:cubicBezTo>
                <a:close/>
                <a:moveTo>
                  <a:pt x="755" y="0"/>
                </a:moveTo>
                <a:cubicBezTo>
                  <a:pt x="332" y="0"/>
                  <a:pt x="0" y="332"/>
                  <a:pt x="0" y="755"/>
                </a:cubicBezTo>
                <a:lnTo>
                  <a:pt x="0" y="6790"/>
                </a:lnTo>
                <a:cubicBezTo>
                  <a:pt x="0" y="7213"/>
                  <a:pt x="332" y="7545"/>
                  <a:pt x="755" y="7545"/>
                </a:cubicBezTo>
                <a:lnTo>
                  <a:pt x="3772" y="7545"/>
                </a:lnTo>
                <a:cubicBezTo>
                  <a:pt x="4165" y="7545"/>
                  <a:pt x="4527" y="7213"/>
                  <a:pt x="4527" y="6790"/>
                </a:cubicBezTo>
                <a:lnTo>
                  <a:pt x="4527" y="755"/>
                </a:lnTo>
                <a:cubicBezTo>
                  <a:pt x="4527" y="332"/>
                  <a:pt x="4165" y="0"/>
                  <a:pt x="3772" y="0"/>
                </a:cubicBez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23" name="Google Shape;613;p33"/>
          <p:cNvSpPr/>
          <p:nvPr/>
        </p:nvSpPr>
        <p:spPr bwMode="auto">
          <a:xfrm>
            <a:off x="6637668" y="4667520"/>
            <a:ext cx="303967" cy="267656"/>
          </a:xfrm>
          <a:custGeom>
            <a:avLst/>
            <a:gdLst/>
            <a:ahLst/>
            <a:cxnLst/>
            <a:rect l="l" t="t" r="r" b="b"/>
            <a:pathLst>
              <a:path w="7153" h="6180" extrusionOk="0">
                <a:moveTo>
                  <a:pt x="5934" y="0"/>
                </a:moveTo>
                <a:cubicBezTo>
                  <a:pt x="5840" y="0"/>
                  <a:pt x="5750" y="38"/>
                  <a:pt x="5674" y="113"/>
                </a:cubicBezTo>
                <a:lnTo>
                  <a:pt x="2445" y="3373"/>
                </a:lnTo>
                <a:cubicBezTo>
                  <a:pt x="2209" y="3224"/>
                  <a:pt x="1943" y="3151"/>
                  <a:pt x="1675" y="3151"/>
                </a:cubicBezTo>
                <a:cubicBezTo>
                  <a:pt x="1292" y="3151"/>
                  <a:pt x="906" y="3300"/>
                  <a:pt x="604" y="3584"/>
                </a:cubicBezTo>
                <a:cubicBezTo>
                  <a:pt x="1" y="4187"/>
                  <a:pt x="1" y="5123"/>
                  <a:pt x="604" y="5726"/>
                </a:cubicBezTo>
                <a:cubicBezTo>
                  <a:pt x="936" y="6028"/>
                  <a:pt x="1298" y="6179"/>
                  <a:pt x="1691" y="6179"/>
                </a:cubicBezTo>
                <a:cubicBezTo>
                  <a:pt x="2053" y="6179"/>
                  <a:pt x="2445" y="6028"/>
                  <a:pt x="2747" y="5726"/>
                </a:cubicBezTo>
                <a:cubicBezTo>
                  <a:pt x="3230" y="5244"/>
                  <a:pt x="3290" y="4489"/>
                  <a:pt x="2958" y="3916"/>
                </a:cubicBezTo>
                <a:lnTo>
                  <a:pt x="4045" y="2829"/>
                </a:lnTo>
                <a:lnTo>
                  <a:pt x="4588" y="3373"/>
                </a:lnTo>
                <a:cubicBezTo>
                  <a:pt x="4648" y="3433"/>
                  <a:pt x="4769" y="3463"/>
                  <a:pt x="4859" y="3463"/>
                </a:cubicBezTo>
                <a:cubicBezTo>
                  <a:pt x="4920" y="3463"/>
                  <a:pt x="5040" y="3433"/>
                  <a:pt x="5101" y="3373"/>
                </a:cubicBezTo>
                <a:cubicBezTo>
                  <a:pt x="5252" y="3222"/>
                  <a:pt x="5252" y="2980"/>
                  <a:pt x="5101" y="2829"/>
                </a:cubicBezTo>
                <a:lnTo>
                  <a:pt x="4588" y="2316"/>
                </a:lnTo>
                <a:lnTo>
                  <a:pt x="4829" y="2045"/>
                </a:lnTo>
                <a:lnTo>
                  <a:pt x="5101" y="2316"/>
                </a:lnTo>
                <a:cubicBezTo>
                  <a:pt x="5191" y="2377"/>
                  <a:pt x="5282" y="2407"/>
                  <a:pt x="5372" y="2407"/>
                </a:cubicBezTo>
                <a:cubicBezTo>
                  <a:pt x="5433" y="2407"/>
                  <a:pt x="5553" y="2377"/>
                  <a:pt x="5644" y="2316"/>
                </a:cubicBezTo>
                <a:cubicBezTo>
                  <a:pt x="5795" y="2165"/>
                  <a:pt x="5795" y="1924"/>
                  <a:pt x="5644" y="1773"/>
                </a:cubicBezTo>
                <a:lnTo>
                  <a:pt x="5372" y="1502"/>
                </a:lnTo>
                <a:lnTo>
                  <a:pt x="5644" y="1260"/>
                </a:lnTo>
                <a:lnTo>
                  <a:pt x="6429" y="2045"/>
                </a:lnTo>
                <a:cubicBezTo>
                  <a:pt x="6489" y="2105"/>
                  <a:pt x="6610" y="2165"/>
                  <a:pt x="6700" y="2165"/>
                </a:cubicBezTo>
                <a:cubicBezTo>
                  <a:pt x="6760" y="2165"/>
                  <a:pt x="6881" y="2105"/>
                  <a:pt x="6942" y="2045"/>
                </a:cubicBezTo>
                <a:cubicBezTo>
                  <a:pt x="7153" y="1803"/>
                  <a:pt x="7153" y="1562"/>
                  <a:pt x="7002" y="1441"/>
                </a:cubicBezTo>
                <a:lnTo>
                  <a:pt x="6217" y="657"/>
                </a:lnTo>
                <a:cubicBezTo>
                  <a:pt x="6368" y="506"/>
                  <a:pt x="6368" y="264"/>
                  <a:pt x="6217" y="113"/>
                </a:cubicBezTo>
                <a:cubicBezTo>
                  <a:pt x="6127" y="38"/>
                  <a:pt x="6029" y="0"/>
                  <a:pt x="5934" y="0"/>
                </a:cubicBez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24" name="Google Shape;614;p33"/>
          <p:cNvGrpSpPr/>
          <p:nvPr/>
        </p:nvGrpSpPr>
        <p:grpSpPr bwMode="auto">
          <a:xfrm>
            <a:off x="4952618" y="4562491"/>
            <a:ext cx="416845" cy="424820"/>
            <a:chOff x="5959109" y="4924296"/>
            <a:chExt cx="501559" cy="501559"/>
          </a:xfrm>
        </p:grpSpPr>
        <p:sp>
          <p:nvSpPr>
            <p:cNvPr id="25" name="Google Shape;615;p33"/>
            <p:cNvSpPr/>
            <p:nvPr/>
          </p:nvSpPr>
          <p:spPr bwMode="auto">
            <a:xfrm>
              <a:off x="5959109" y="4924296"/>
              <a:ext cx="231527" cy="231527"/>
            </a:xfrm>
            <a:custGeom>
              <a:avLst/>
              <a:gdLst/>
              <a:ahLst/>
              <a:cxnLst/>
              <a:rect l="l" t="t" r="r" b="b"/>
              <a:pathLst>
                <a:path w="4528" h="4528" extrusionOk="0">
                  <a:moveTo>
                    <a:pt x="2656" y="1117"/>
                  </a:moveTo>
                  <a:cubicBezTo>
                    <a:pt x="2867" y="1117"/>
                    <a:pt x="3018" y="1268"/>
                    <a:pt x="3018" y="1510"/>
                  </a:cubicBezTo>
                  <a:lnTo>
                    <a:pt x="3018" y="2264"/>
                  </a:lnTo>
                  <a:lnTo>
                    <a:pt x="3773" y="2264"/>
                  </a:lnTo>
                  <a:cubicBezTo>
                    <a:pt x="4014" y="2264"/>
                    <a:pt x="4165" y="2415"/>
                    <a:pt x="4165" y="2626"/>
                  </a:cubicBezTo>
                  <a:cubicBezTo>
                    <a:pt x="4165" y="2868"/>
                    <a:pt x="4014" y="3018"/>
                    <a:pt x="3773" y="3018"/>
                  </a:cubicBezTo>
                  <a:lnTo>
                    <a:pt x="3018" y="3018"/>
                  </a:lnTo>
                  <a:lnTo>
                    <a:pt x="3018" y="3773"/>
                  </a:lnTo>
                  <a:cubicBezTo>
                    <a:pt x="3018" y="3984"/>
                    <a:pt x="2867" y="4135"/>
                    <a:pt x="2656" y="4135"/>
                  </a:cubicBezTo>
                  <a:cubicBezTo>
                    <a:pt x="2415" y="4135"/>
                    <a:pt x="2264" y="3984"/>
                    <a:pt x="2264" y="3773"/>
                  </a:cubicBezTo>
                  <a:lnTo>
                    <a:pt x="2264" y="3018"/>
                  </a:lnTo>
                  <a:lnTo>
                    <a:pt x="1510" y="3018"/>
                  </a:lnTo>
                  <a:cubicBezTo>
                    <a:pt x="1298" y="3018"/>
                    <a:pt x="1147" y="2868"/>
                    <a:pt x="1147" y="2626"/>
                  </a:cubicBezTo>
                  <a:cubicBezTo>
                    <a:pt x="1147" y="2415"/>
                    <a:pt x="1298" y="2264"/>
                    <a:pt x="1510" y="2264"/>
                  </a:cubicBezTo>
                  <a:lnTo>
                    <a:pt x="2264" y="2264"/>
                  </a:lnTo>
                  <a:lnTo>
                    <a:pt x="2264" y="1510"/>
                  </a:lnTo>
                  <a:cubicBezTo>
                    <a:pt x="2264" y="1268"/>
                    <a:pt x="2415" y="1117"/>
                    <a:pt x="2656" y="1117"/>
                  </a:cubicBezTo>
                  <a:close/>
                  <a:moveTo>
                    <a:pt x="393" y="1"/>
                  </a:moveTo>
                  <a:cubicBezTo>
                    <a:pt x="152" y="1"/>
                    <a:pt x="1" y="152"/>
                    <a:pt x="1" y="363"/>
                  </a:cubicBezTo>
                  <a:lnTo>
                    <a:pt x="1" y="4527"/>
                  </a:lnTo>
                  <a:lnTo>
                    <a:pt x="4527" y="4527"/>
                  </a:lnTo>
                  <a:lnTo>
                    <a:pt x="4527" y="1"/>
                  </a:ln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6" name="Google Shape;616;p33"/>
            <p:cNvSpPr/>
            <p:nvPr/>
          </p:nvSpPr>
          <p:spPr bwMode="auto">
            <a:xfrm>
              <a:off x="6229140" y="4924296"/>
              <a:ext cx="231527" cy="231527"/>
            </a:xfrm>
            <a:custGeom>
              <a:avLst/>
              <a:gdLst/>
              <a:ahLst/>
              <a:cxnLst/>
              <a:rect l="l" t="t" r="r" b="b"/>
              <a:pathLst>
                <a:path w="4528" h="4528" extrusionOk="0">
                  <a:moveTo>
                    <a:pt x="3018" y="2264"/>
                  </a:moveTo>
                  <a:cubicBezTo>
                    <a:pt x="3260" y="2264"/>
                    <a:pt x="3411" y="2415"/>
                    <a:pt x="3411" y="2626"/>
                  </a:cubicBezTo>
                  <a:cubicBezTo>
                    <a:pt x="3411" y="2868"/>
                    <a:pt x="3260" y="3018"/>
                    <a:pt x="3018" y="3018"/>
                  </a:cubicBezTo>
                  <a:lnTo>
                    <a:pt x="755" y="3018"/>
                  </a:lnTo>
                  <a:cubicBezTo>
                    <a:pt x="544" y="3018"/>
                    <a:pt x="393" y="2868"/>
                    <a:pt x="393" y="2626"/>
                  </a:cubicBezTo>
                  <a:cubicBezTo>
                    <a:pt x="393" y="2415"/>
                    <a:pt x="544" y="2264"/>
                    <a:pt x="755" y="2264"/>
                  </a:cubicBezTo>
                  <a:close/>
                  <a:moveTo>
                    <a:pt x="1" y="1"/>
                  </a:moveTo>
                  <a:lnTo>
                    <a:pt x="1" y="4527"/>
                  </a:lnTo>
                  <a:lnTo>
                    <a:pt x="4527" y="4527"/>
                  </a:lnTo>
                  <a:lnTo>
                    <a:pt x="4527" y="363"/>
                  </a:lnTo>
                  <a:cubicBezTo>
                    <a:pt x="4527" y="152"/>
                    <a:pt x="4376" y="1"/>
                    <a:pt x="4165" y="1"/>
                  </a:cubicBez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7" name="Google Shape;617;p33"/>
            <p:cNvSpPr/>
            <p:nvPr/>
          </p:nvSpPr>
          <p:spPr bwMode="auto">
            <a:xfrm>
              <a:off x="5959109" y="5194327"/>
              <a:ext cx="231527" cy="231527"/>
            </a:xfrm>
            <a:custGeom>
              <a:avLst/>
              <a:gdLst/>
              <a:ahLst/>
              <a:cxnLst/>
              <a:rect l="l" t="t" r="r" b="b"/>
              <a:pathLst>
                <a:path w="4528" h="4528" extrusionOk="0">
                  <a:moveTo>
                    <a:pt x="3592" y="363"/>
                  </a:moveTo>
                  <a:cubicBezTo>
                    <a:pt x="3894" y="363"/>
                    <a:pt x="4165" y="634"/>
                    <a:pt x="4165" y="936"/>
                  </a:cubicBezTo>
                  <a:cubicBezTo>
                    <a:pt x="4165" y="1238"/>
                    <a:pt x="3894" y="1510"/>
                    <a:pt x="3592" y="1510"/>
                  </a:cubicBezTo>
                  <a:cubicBezTo>
                    <a:pt x="3290" y="1510"/>
                    <a:pt x="3018" y="1238"/>
                    <a:pt x="3018" y="936"/>
                  </a:cubicBezTo>
                  <a:cubicBezTo>
                    <a:pt x="3018" y="634"/>
                    <a:pt x="3290" y="363"/>
                    <a:pt x="3592" y="363"/>
                  </a:cubicBezTo>
                  <a:close/>
                  <a:moveTo>
                    <a:pt x="1857" y="702"/>
                  </a:moveTo>
                  <a:cubicBezTo>
                    <a:pt x="1947" y="702"/>
                    <a:pt x="2038" y="740"/>
                    <a:pt x="2113" y="815"/>
                  </a:cubicBezTo>
                  <a:lnTo>
                    <a:pt x="3712" y="2415"/>
                  </a:lnTo>
                  <a:cubicBezTo>
                    <a:pt x="3863" y="2566"/>
                    <a:pt x="3863" y="2777"/>
                    <a:pt x="3712" y="2928"/>
                  </a:cubicBezTo>
                  <a:cubicBezTo>
                    <a:pt x="3622" y="3018"/>
                    <a:pt x="3501" y="3049"/>
                    <a:pt x="3441" y="3049"/>
                  </a:cubicBezTo>
                  <a:cubicBezTo>
                    <a:pt x="3350" y="3049"/>
                    <a:pt x="3260" y="3018"/>
                    <a:pt x="3169" y="2928"/>
                  </a:cubicBezTo>
                  <a:lnTo>
                    <a:pt x="1600" y="1359"/>
                  </a:lnTo>
                  <a:cubicBezTo>
                    <a:pt x="1449" y="1208"/>
                    <a:pt x="1449" y="966"/>
                    <a:pt x="1600" y="815"/>
                  </a:cubicBezTo>
                  <a:cubicBezTo>
                    <a:pt x="1676" y="740"/>
                    <a:pt x="1766" y="702"/>
                    <a:pt x="1857" y="702"/>
                  </a:cubicBezTo>
                  <a:close/>
                  <a:moveTo>
                    <a:pt x="1691" y="2264"/>
                  </a:moveTo>
                  <a:cubicBezTo>
                    <a:pt x="1992" y="2264"/>
                    <a:pt x="2264" y="2505"/>
                    <a:pt x="2264" y="2807"/>
                  </a:cubicBezTo>
                  <a:cubicBezTo>
                    <a:pt x="2264" y="3109"/>
                    <a:pt x="1992" y="3381"/>
                    <a:pt x="1691" y="3381"/>
                  </a:cubicBezTo>
                  <a:cubicBezTo>
                    <a:pt x="1389" y="3381"/>
                    <a:pt x="1147" y="3109"/>
                    <a:pt x="1147" y="2807"/>
                  </a:cubicBezTo>
                  <a:cubicBezTo>
                    <a:pt x="1147" y="2505"/>
                    <a:pt x="1389" y="2264"/>
                    <a:pt x="1691" y="2264"/>
                  </a:cubicBezTo>
                  <a:close/>
                  <a:moveTo>
                    <a:pt x="1" y="1"/>
                  </a:moveTo>
                  <a:lnTo>
                    <a:pt x="1" y="4135"/>
                  </a:lnTo>
                  <a:cubicBezTo>
                    <a:pt x="1" y="4376"/>
                    <a:pt x="152" y="4527"/>
                    <a:pt x="393" y="4527"/>
                  </a:cubicBezTo>
                  <a:lnTo>
                    <a:pt x="4527" y="4527"/>
                  </a:lnTo>
                  <a:lnTo>
                    <a:pt x="4527" y="1"/>
                  </a:ln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8" name="Google Shape;618;p33"/>
            <p:cNvSpPr/>
            <p:nvPr/>
          </p:nvSpPr>
          <p:spPr bwMode="auto">
            <a:xfrm>
              <a:off x="6229140" y="5194327"/>
              <a:ext cx="231527" cy="231527"/>
            </a:xfrm>
            <a:custGeom>
              <a:avLst/>
              <a:gdLst/>
              <a:ahLst/>
              <a:cxnLst/>
              <a:rect l="l" t="t" r="r" b="b"/>
              <a:pathLst>
                <a:path w="4528" h="4528" extrusionOk="0">
                  <a:moveTo>
                    <a:pt x="3018" y="755"/>
                  </a:moveTo>
                  <a:cubicBezTo>
                    <a:pt x="3260" y="755"/>
                    <a:pt x="3411" y="906"/>
                    <a:pt x="3411" y="1117"/>
                  </a:cubicBezTo>
                  <a:cubicBezTo>
                    <a:pt x="3411" y="1359"/>
                    <a:pt x="3260" y="1510"/>
                    <a:pt x="3018" y="1510"/>
                  </a:cubicBezTo>
                  <a:lnTo>
                    <a:pt x="755" y="1510"/>
                  </a:lnTo>
                  <a:cubicBezTo>
                    <a:pt x="544" y="1510"/>
                    <a:pt x="393" y="1359"/>
                    <a:pt x="393" y="1117"/>
                  </a:cubicBezTo>
                  <a:cubicBezTo>
                    <a:pt x="393" y="906"/>
                    <a:pt x="544" y="755"/>
                    <a:pt x="755" y="755"/>
                  </a:cubicBezTo>
                  <a:close/>
                  <a:moveTo>
                    <a:pt x="3018" y="1872"/>
                  </a:moveTo>
                  <a:cubicBezTo>
                    <a:pt x="3260" y="1872"/>
                    <a:pt x="3411" y="2023"/>
                    <a:pt x="3411" y="2264"/>
                  </a:cubicBezTo>
                  <a:cubicBezTo>
                    <a:pt x="3411" y="2475"/>
                    <a:pt x="3260" y="2626"/>
                    <a:pt x="3018" y="2626"/>
                  </a:cubicBezTo>
                  <a:lnTo>
                    <a:pt x="755" y="2626"/>
                  </a:lnTo>
                  <a:cubicBezTo>
                    <a:pt x="544" y="2626"/>
                    <a:pt x="393" y="2475"/>
                    <a:pt x="393" y="2264"/>
                  </a:cubicBezTo>
                  <a:cubicBezTo>
                    <a:pt x="393" y="2023"/>
                    <a:pt x="544" y="1872"/>
                    <a:pt x="755" y="1872"/>
                  </a:cubicBezTo>
                  <a:close/>
                  <a:moveTo>
                    <a:pt x="1" y="1"/>
                  </a:moveTo>
                  <a:lnTo>
                    <a:pt x="1" y="4527"/>
                  </a:lnTo>
                  <a:lnTo>
                    <a:pt x="4165" y="4527"/>
                  </a:lnTo>
                  <a:cubicBezTo>
                    <a:pt x="4376" y="4527"/>
                    <a:pt x="4527" y="4376"/>
                    <a:pt x="4527" y="4135"/>
                  </a:cubicBezTo>
                  <a:lnTo>
                    <a:pt x="4527" y="1"/>
                  </a:ln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sp>
        <p:nvSpPr>
          <p:cNvPr id="29" name="Google Shape;619;p33"/>
          <p:cNvSpPr/>
          <p:nvPr/>
        </p:nvSpPr>
        <p:spPr bwMode="auto">
          <a:xfrm>
            <a:off x="4903866" y="5476221"/>
            <a:ext cx="416833" cy="326774"/>
          </a:xfrm>
          <a:custGeom>
            <a:avLst/>
            <a:gdLst/>
            <a:ahLst/>
            <a:cxnLst/>
            <a:rect l="l" t="t" r="r" b="b"/>
            <a:pathLst>
              <a:path w="9809" h="7545" extrusionOk="0">
                <a:moveTo>
                  <a:pt x="8299" y="3773"/>
                </a:moveTo>
                <a:cubicBezTo>
                  <a:pt x="8541" y="3773"/>
                  <a:pt x="8691" y="3923"/>
                  <a:pt x="8691" y="4165"/>
                </a:cubicBezTo>
                <a:cubicBezTo>
                  <a:pt x="8691" y="4376"/>
                  <a:pt x="8541" y="4527"/>
                  <a:pt x="8299" y="4527"/>
                </a:cubicBezTo>
                <a:lnTo>
                  <a:pt x="1509" y="4527"/>
                </a:lnTo>
                <a:cubicBezTo>
                  <a:pt x="1298" y="4527"/>
                  <a:pt x="1147" y="4376"/>
                  <a:pt x="1147" y="4165"/>
                </a:cubicBezTo>
                <a:cubicBezTo>
                  <a:pt x="1147" y="3923"/>
                  <a:pt x="1298" y="3773"/>
                  <a:pt x="1509" y="3773"/>
                </a:cubicBezTo>
                <a:close/>
                <a:moveTo>
                  <a:pt x="8299" y="5674"/>
                </a:moveTo>
                <a:cubicBezTo>
                  <a:pt x="8541" y="5674"/>
                  <a:pt x="8691" y="5825"/>
                  <a:pt x="8691" y="6036"/>
                </a:cubicBezTo>
                <a:cubicBezTo>
                  <a:pt x="8691" y="6277"/>
                  <a:pt x="8541" y="6428"/>
                  <a:pt x="8299" y="6428"/>
                </a:cubicBezTo>
                <a:lnTo>
                  <a:pt x="1509" y="6428"/>
                </a:lnTo>
                <a:cubicBezTo>
                  <a:pt x="1298" y="6428"/>
                  <a:pt x="1147" y="6277"/>
                  <a:pt x="1147" y="6036"/>
                </a:cubicBezTo>
                <a:cubicBezTo>
                  <a:pt x="1147" y="5825"/>
                  <a:pt x="1298" y="5674"/>
                  <a:pt x="1509" y="5674"/>
                </a:cubicBezTo>
                <a:close/>
                <a:moveTo>
                  <a:pt x="4527" y="0"/>
                </a:moveTo>
                <a:cubicBezTo>
                  <a:pt x="3893" y="0"/>
                  <a:pt x="3411" y="544"/>
                  <a:pt x="3411" y="1147"/>
                </a:cubicBezTo>
                <a:lnTo>
                  <a:pt x="3411" y="1509"/>
                </a:lnTo>
                <a:lnTo>
                  <a:pt x="393" y="1509"/>
                </a:lnTo>
                <a:cubicBezTo>
                  <a:pt x="151" y="1509"/>
                  <a:pt x="1" y="1660"/>
                  <a:pt x="1" y="1902"/>
                </a:cubicBezTo>
                <a:lnTo>
                  <a:pt x="1" y="7183"/>
                </a:lnTo>
                <a:cubicBezTo>
                  <a:pt x="1" y="7394"/>
                  <a:pt x="151" y="7545"/>
                  <a:pt x="393" y="7545"/>
                </a:cubicBezTo>
                <a:lnTo>
                  <a:pt x="9446" y="7545"/>
                </a:lnTo>
                <a:cubicBezTo>
                  <a:pt x="9657" y="7545"/>
                  <a:pt x="9808" y="7394"/>
                  <a:pt x="9808" y="7183"/>
                </a:cubicBezTo>
                <a:lnTo>
                  <a:pt x="9808" y="1902"/>
                </a:lnTo>
                <a:cubicBezTo>
                  <a:pt x="9808" y="1660"/>
                  <a:pt x="9657" y="1509"/>
                  <a:pt x="9446" y="1509"/>
                </a:cubicBezTo>
                <a:lnTo>
                  <a:pt x="6428" y="1509"/>
                </a:lnTo>
                <a:lnTo>
                  <a:pt x="6428" y="1147"/>
                </a:lnTo>
                <a:cubicBezTo>
                  <a:pt x="6428" y="483"/>
                  <a:pt x="5885" y="0"/>
                  <a:pt x="5281" y="0"/>
                </a:cubicBez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30" name="Google Shape;620;p33"/>
          <p:cNvGrpSpPr/>
          <p:nvPr/>
        </p:nvGrpSpPr>
        <p:grpSpPr bwMode="auto">
          <a:xfrm>
            <a:off x="5754091" y="5427217"/>
            <a:ext cx="368101" cy="408276"/>
            <a:chOff x="6923461" y="5945224"/>
            <a:chExt cx="442910" cy="482026"/>
          </a:xfrm>
        </p:grpSpPr>
        <p:sp>
          <p:nvSpPr>
            <p:cNvPr id="31" name="Google Shape;621;p33"/>
            <p:cNvSpPr/>
            <p:nvPr/>
          </p:nvSpPr>
          <p:spPr bwMode="auto">
            <a:xfrm>
              <a:off x="7232097" y="6157168"/>
              <a:ext cx="134274" cy="270082"/>
            </a:xfrm>
            <a:custGeom>
              <a:avLst/>
              <a:gdLst/>
              <a:ahLst/>
              <a:cxnLst/>
              <a:rect l="l" t="t" r="r" b="b"/>
              <a:pathLst>
                <a:path w="2626" h="5282" extrusionOk="0">
                  <a:moveTo>
                    <a:pt x="362" y="0"/>
                  </a:moveTo>
                  <a:cubicBezTo>
                    <a:pt x="151" y="0"/>
                    <a:pt x="0" y="151"/>
                    <a:pt x="0" y="392"/>
                  </a:cubicBezTo>
                  <a:lnTo>
                    <a:pt x="0" y="4919"/>
                  </a:lnTo>
                  <a:cubicBezTo>
                    <a:pt x="0" y="5130"/>
                    <a:pt x="151" y="5281"/>
                    <a:pt x="362" y="5281"/>
                  </a:cubicBezTo>
                  <a:lnTo>
                    <a:pt x="2264" y="5281"/>
                  </a:lnTo>
                  <a:cubicBezTo>
                    <a:pt x="2475" y="5281"/>
                    <a:pt x="2626" y="5130"/>
                    <a:pt x="2626" y="4919"/>
                  </a:cubicBezTo>
                  <a:lnTo>
                    <a:pt x="2626" y="392"/>
                  </a:lnTo>
                  <a:cubicBezTo>
                    <a:pt x="2626" y="151"/>
                    <a:pt x="2475" y="0"/>
                    <a:pt x="2264" y="0"/>
                  </a:cubicBez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32" name="Google Shape;622;p33"/>
            <p:cNvSpPr/>
            <p:nvPr/>
          </p:nvSpPr>
          <p:spPr bwMode="auto">
            <a:xfrm>
              <a:off x="7077779" y="6157168"/>
              <a:ext cx="134274" cy="270082"/>
            </a:xfrm>
            <a:custGeom>
              <a:avLst/>
              <a:gdLst/>
              <a:ahLst/>
              <a:cxnLst/>
              <a:rect l="l" t="t" r="r" b="b"/>
              <a:pathLst>
                <a:path w="2626" h="5282" extrusionOk="0">
                  <a:moveTo>
                    <a:pt x="363" y="0"/>
                  </a:moveTo>
                  <a:cubicBezTo>
                    <a:pt x="151" y="0"/>
                    <a:pt x="1" y="151"/>
                    <a:pt x="1" y="392"/>
                  </a:cubicBezTo>
                  <a:lnTo>
                    <a:pt x="1" y="4919"/>
                  </a:lnTo>
                  <a:cubicBezTo>
                    <a:pt x="1" y="5130"/>
                    <a:pt x="151" y="5281"/>
                    <a:pt x="363" y="5281"/>
                  </a:cubicBezTo>
                  <a:lnTo>
                    <a:pt x="2264" y="5281"/>
                  </a:lnTo>
                  <a:cubicBezTo>
                    <a:pt x="2475" y="5281"/>
                    <a:pt x="2626" y="5130"/>
                    <a:pt x="2626" y="4919"/>
                  </a:cubicBezTo>
                  <a:lnTo>
                    <a:pt x="2626" y="392"/>
                  </a:lnTo>
                  <a:cubicBezTo>
                    <a:pt x="2626" y="151"/>
                    <a:pt x="2475" y="0"/>
                    <a:pt x="2264" y="0"/>
                  </a:cubicBez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33" name="Google Shape;623;p33"/>
            <p:cNvSpPr/>
            <p:nvPr/>
          </p:nvSpPr>
          <p:spPr bwMode="auto">
            <a:xfrm>
              <a:off x="6923461" y="6157168"/>
              <a:ext cx="134325" cy="270082"/>
            </a:xfrm>
            <a:custGeom>
              <a:avLst/>
              <a:gdLst/>
              <a:ahLst/>
              <a:cxnLst/>
              <a:rect l="l" t="t" r="r" b="b"/>
              <a:pathLst>
                <a:path w="2627" h="5282" extrusionOk="0">
                  <a:moveTo>
                    <a:pt x="363" y="0"/>
                  </a:moveTo>
                  <a:cubicBezTo>
                    <a:pt x="152" y="0"/>
                    <a:pt x="1" y="151"/>
                    <a:pt x="1" y="392"/>
                  </a:cubicBezTo>
                  <a:lnTo>
                    <a:pt x="1" y="4919"/>
                  </a:lnTo>
                  <a:cubicBezTo>
                    <a:pt x="1" y="5130"/>
                    <a:pt x="152" y="5281"/>
                    <a:pt x="363" y="5281"/>
                  </a:cubicBezTo>
                  <a:lnTo>
                    <a:pt x="2264" y="5281"/>
                  </a:lnTo>
                  <a:cubicBezTo>
                    <a:pt x="2475" y="5281"/>
                    <a:pt x="2626" y="5130"/>
                    <a:pt x="2626" y="4919"/>
                  </a:cubicBezTo>
                  <a:lnTo>
                    <a:pt x="2626" y="392"/>
                  </a:lnTo>
                  <a:cubicBezTo>
                    <a:pt x="2626" y="151"/>
                    <a:pt x="2475" y="0"/>
                    <a:pt x="2264" y="0"/>
                  </a:cubicBez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34" name="Google Shape;624;p33"/>
            <p:cNvSpPr/>
            <p:nvPr/>
          </p:nvSpPr>
          <p:spPr bwMode="auto">
            <a:xfrm>
              <a:off x="6962066" y="5945224"/>
              <a:ext cx="364217" cy="153346"/>
            </a:xfrm>
            <a:custGeom>
              <a:avLst/>
              <a:gdLst/>
              <a:ahLst/>
              <a:cxnLst/>
              <a:rect l="l" t="t" r="r" b="b"/>
              <a:pathLst>
                <a:path w="7123" h="2999" extrusionOk="0">
                  <a:moveTo>
                    <a:pt x="6018" y="1"/>
                  </a:moveTo>
                  <a:cubicBezTo>
                    <a:pt x="5943" y="1"/>
                    <a:pt x="5864" y="25"/>
                    <a:pt x="5794" y="71"/>
                  </a:cubicBezTo>
                  <a:cubicBezTo>
                    <a:pt x="5613" y="192"/>
                    <a:pt x="5553" y="403"/>
                    <a:pt x="5674" y="584"/>
                  </a:cubicBezTo>
                  <a:lnTo>
                    <a:pt x="6066" y="1127"/>
                  </a:lnTo>
                  <a:lnTo>
                    <a:pt x="362" y="1127"/>
                  </a:lnTo>
                  <a:cubicBezTo>
                    <a:pt x="151" y="1127"/>
                    <a:pt x="0" y="1278"/>
                    <a:pt x="0" y="1489"/>
                  </a:cubicBezTo>
                  <a:cubicBezTo>
                    <a:pt x="0" y="1731"/>
                    <a:pt x="151" y="1882"/>
                    <a:pt x="362" y="1882"/>
                  </a:cubicBezTo>
                  <a:lnTo>
                    <a:pt x="6066" y="1882"/>
                  </a:lnTo>
                  <a:lnTo>
                    <a:pt x="5674" y="2425"/>
                  </a:lnTo>
                  <a:cubicBezTo>
                    <a:pt x="5583" y="2606"/>
                    <a:pt x="5613" y="2817"/>
                    <a:pt x="5794" y="2938"/>
                  </a:cubicBezTo>
                  <a:cubicBezTo>
                    <a:pt x="5885" y="2968"/>
                    <a:pt x="5945" y="2998"/>
                    <a:pt x="6006" y="2998"/>
                  </a:cubicBezTo>
                  <a:cubicBezTo>
                    <a:pt x="6126" y="2998"/>
                    <a:pt x="6247" y="2938"/>
                    <a:pt x="6307" y="2878"/>
                  </a:cubicBezTo>
                  <a:lnTo>
                    <a:pt x="7062" y="1731"/>
                  </a:lnTo>
                  <a:cubicBezTo>
                    <a:pt x="7122" y="1701"/>
                    <a:pt x="7122" y="1671"/>
                    <a:pt x="7122" y="1610"/>
                  </a:cubicBezTo>
                  <a:lnTo>
                    <a:pt x="7122" y="1580"/>
                  </a:lnTo>
                  <a:lnTo>
                    <a:pt x="7122" y="1459"/>
                  </a:lnTo>
                  <a:lnTo>
                    <a:pt x="7122" y="1429"/>
                  </a:lnTo>
                  <a:cubicBezTo>
                    <a:pt x="7122" y="1399"/>
                    <a:pt x="7122" y="1339"/>
                    <a:pt x="7062" y="1308"/>
                  </a:cubicBezTo>
                  <a:lnTo>
                    <a:pt x="6307" y="192"/>
                  </a:lnTo>
                  <a:cubicBezTo>
                    <a:pt x="6252" y="62"/>
                    <a:pt x="6139" y="1"/>
                    <a:pt x="6018" y="1"/>
                  </a:cubicBez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sp>
        <p:nvSpPr>
          <p:cNvPr id="35" name="Google Shape;625;p33"/>
          <p:cNvSpPr/>
          <p:nvPr/>
        </p:nvSpPr>
        <p:spPr bwMode="auto">
          <a:xfrm>
            <a:off x="6570992" y="5443520"/>
            <a:ext cx="416833" cy="408803"/>
          </a:xfrm>
          <a:custGeom>
            <a:avLst/>
            <a:gdLst/>
            <a:ahLst/>
            <a:cxnLst/>
            <a:rect l="l" t="t" r="r" b="b"/>
            <a:pathLst>
              <a:path w="9809" h="9439" extrusionOk="0">
                <a:moveTo>
                  <a:pt x="7937" y="3019"/>
                </a:moveTo>
                <a:cubicBezTo>
                  <a:pt x="8148" y="3019"/>
                  <a:pt x="8299" y="3170"/>
                  <a:pt x="8299" y="3411"/>
                </a:cubicBezTo>
                <a:cubicBezTo>
                  <a:pt x="8299" y="3622"/>
                  <a:pt x="8148" y="3773"/>
                  <a:pt x="7937" y="3773"/>
                </a:cubicBezTo>
                <a:lnTo>
                  <a:pt x="7696" y="3773"/>
                </a:lnTo>
                <a:lnTo>
                  <a:pt x="5915" y="5554"/>
                </a:lnTo>
                <a:cubicBezTo>
                  <a:pt x="5855" y="5614"/>
                  <a:pt x="5734" y="5674"/>
                  <a:pt x="5674" y="5674"/>
                </a:cubicBezTo>
                <a:cubicBezTo>
                  <a:pt x="5583" y="5674"/>
                  <a:pt x="5463" y="5614"/>
                  <a:pt x="5402" y="5554"/>
                </a:cubicBezTo>
                <a:lnTo>
                  <a:pt x="3773" y="3924"/>
                </a:lnTo>
                <a:lnTo>
                  <a:pt x="2898" y="4799"/>
                </a:lnTo>
                <a:cubicBezTo>
                  <a:pt x="2837" y="4859"/>
                  <a:pt x="2747" y="4920"/>
                  <a:pt x="2656" y="4920"/>
                </a:cubicBezTo>
                <a:lnTo>
                  <a:pt x="1509" y="4920"/>
                </a:lnTo>
                <a:cubicBezTo>
                  <a:pt x="1298" y="4920"/>
                  <a:pt x="1147" y="4769"/>
                  <a:pt x="1147" y="4528"/>
                </a:cubicBezTo>
                <a:cubicBezTo>
                  <a:pt x="1147" y="4316"/>
                  <a:pt x="1298" y="4165"/>
                  <a:pt x="1509" y="4165"/>
                </a:cubicBezTo>
                <a:lnTo>
                  <a:pt x="2505" y="4165"/>
                </a:lnTo>
                <a:lnTo>
                  <a:pt x="3501" y="3139"/>
                </a:lnTo>
                <a:cubicBezTo>
                  <a:pt x="3577" y="3064"/>
                  <a:pt x="3675" y="3026"/>
                  <a:pt x="3773" y="3026"/>
                </a:cubicBezTo>
                <a:cubicBezTo>
                  <a:pt x="3871" y="3026"/>
                  <a:pt x="3969" y="3064"/>
                  <a:pt x="4044" y="3139"/>
                </a:cubicBezTo>
                <a:lnTo>
                  <a:pt x="5674" y="4769"/>
                </a:lnTo>
                <a:lnTo>
                  <a:pt x="7273" y="3139"/>
                </a:lnTo>
                <a:cubicBezTo>
                  <a:pt x="7364" y="3049"/>
                  <a:pt x="7424" y="3019"/>
                  <a:pt x="7545" y="3019"/>
                </a:cubicBezTo>
                <a:close/>
                <a:moveTo>
                  <a:pt x="4919" y="1"/>
                </a:moveTo>
                <a:cubicBezTo>
                  <a:pt x="4678" y="1"/>
                  <a:pt x="4527" y="152"/>
                  <a:pt x="4527" y="393"/>
                </a:cubicBezTo>
                <a:lnTo>
                  <a:pt x="4527" y="755"/>
                </a:lnTo>
                <a:lnTo>
                  <a:pt x="393" y="755"/>
                </a:lnTo>
                <a:cubicBezTo>
                  <a:pt x="151" y="755"/>
                  <a:pt x="1" y="906"/>
                  <a:pt x="1" y="1148"/>
                </a:cubicBezTo>
                <a:lnTo>
                  <a:pt x="1" y="7545"/>
                </a:lnTo>
                <a:cubicBezTo>
                  <a:pt x="1" y="7787"/>
                  <a:pt x="151" y="7938"/>
                  <a:pt x="393" y="7938"/>
                </a:cubicBezTo>
                <a:lnTo>
                  <a:pt x="4376" y="7938"/>
                </a:lnTo>
                <a:lnTo>
                  <a:pt x="3501" y="8782"/>
                </a:lnTo>
                <a:cubicBezTo>
                  <a:pt x="3350" y="8933"/>
                  <a:pt x="3350" y="9175"/>
                  <a:pt x="3501" y="9326"/>
                </a:cubicBezTo>
                <a:cubicBezTo>
                  <a:pt x="3577" y="9401"/>
                  <a:pt x="3675" y="9439"/>
                  <a:pt x="3773" y="9439"/>
                </a:cubicBezTo>
                <a:cubicBezTo>
                  <a:pt x="3871" y="9439"/>
                  <a:pt x="3969" y="9401"/>
                  <a:pt x="4044" y="9326"/>
                </a:cubicBezTo>
                <a:lnTo>
                  <a:pt x="4919" y="8451"/>
                </a:lnTo>
                <a:lnTo>
                  <a:pt x="5764" y="9326"/>
                </a:lnTo>
                <a:cubicBezTo>
                  <a:pt x="5855" y="9386"/>
                  <a:pt x="5976" y="9416"/>
                  <a:pt x="6036" y="9416"/>
                </a:cubicBezTo>
                <a:cubicBezTo>
                  <a:pt x="6096" y="9416"/>
                  <a:pt x="6217" y="9386"/>
                  <a:pt x="6308" y="9326"/>
                </a:cubicBezTo>
                <a:cubicBezTo>
                  <a:pt x="6458" y="9175"/>
                  <a:pt x="6458" y="8933"/>
                  <a:pt x="6308" y="8782"/>
                </a:cubicBezTo>
                <a:lnTo>
                  <a:pt x="5432" y="7907"/>
                </a:lnTo>
                <a:lnTo>
                  <a:pt x="9446" y="7907"/>
                </a:lnTo>
                <a:cubicBezTo>
                  <a:pt x="9657" y="7907"/>
                  <a:pt x="9808" y="7787"/>
                  <a:pt x="9808" y="7545"/>
                </a:cubicBezTo>
                <a:lnTo>
                  <a:pt x="9808" y="1117"/>
                </a:lnTo>
                <a:cubicBezTo>
                  <a:pt x="9808" y="906"/>
                  <a:pt x="9657" y="755"/>
                  <a:pt x="9446" y="755"/>
                </a:cubicBezTo>
                <a:lnTo>
                  <a:pt x="5282" y="755"/>
                </a:lnTo>
                <a:lnTo>
                  <a:pt x="5282" y="393"/>
                </a:lnTo>
                <a:cubicBezTo>
                  <a:pt x="5282" y="152"/>
                  <a:pt x="5131" y="1"/>
                  <a:pt x="4919" y="1"/>
                </a:cubicBez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36" name="Google Shape;626;p33"/>
          <p:cNvGrpSpPr/>
          <p:nvPr/>
        </p:nvGrpSpPr>
        <p:grpSpPr bwMode="auto">
          <a:xfrm>
            <a:off x="2443553" y="3777624"/>
            <a:ext cx="288592" cy="375145"/>
            <a:chOff x="2940141" y="3997651"/>
            <a:chExt cx="347241" cy="442910"/>
          </a:xfrm>
        </p:grpSpPr>
        <p:sp>
          <p:nvSpPr>
            <p:cNvPr id="37" name="Google Shape;627;p33"/>
            <p:cNvSpPr/>
            <p:nvPr/>
          </p:nvSpPr>
          <p:spPr bwMode="auto">
            <a:xfrm>
              <a:off x="3017300" y="3997651"/>
              <a:ext cx="192923" cy="192923"/>
            </a:xfrm>
            <a:custGeom>
              <a:avLst/>
              <a:gdLst/>
              <a:ahLst/>
              <a:cxnLst/>
              <a:rect l="l" t="t" r="r" b="b"/>
              <a:pathLst>
                <a:path w="3773" h="3773" extrusionOk="0">
                  <a:moveTo>
                    <a:pt x="1901" y="0"/>
                  </a:moveTo>
                  <a:cubicBezTo>
                    <a:pt x="845" y="0"/>
                    <a:pt x="0" y="815"/>
                    <a:pt x="0" y="1871"/>
                  </a:cubicBezTo>
                  <a:cubicBezTo>
                    <a:pt x="0" y="2927"/>
                    <a:pt x="845" y="3772"/>
                    <a:pt x="1901" y="3772"/>
                  </a:cubicBezTo>
                  <a:cubicBezTo>
                    <a:pt x="2928" y="3772"/>
                    <a:pt x="3772" y="2927"/>
                    <a:pt x="3772" y="1871"/>
                  </a:cubicBezTo>
                  <a:cubicBezTo>
                    <a:pt x="3772" y="815"/>
                    <a:pt x="2928" y="0"/>
                    <a:pt x="1901" y="0"/>
                  </a:cubicBez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38" name="Google Shape;628;p33"/>
            <p:cNvSpPr/>
            <p:nvPr/>
          </p:nvSpPr>
          <p:spPr bwMode="auto">
            <a:xfrm>
              <a:off x="2940141" y="4209034"/>
              <a:ext cx="347241" cy="231527"/>
            </a:xfrm>
            <a:custGeom>
              <a:avLst/>
              <a:gdLst/>
              <a:ahLst/>
              <a:cxnLst/>
              <a:rect l="l" t="t" r="r" b="b"/>
              <a:pathLst>
                <a:path w="6791" h="4528" extrusionOk="0">
                  <a:moveTo>
                    <a:pt x="3410" y="1"/>
                  </a:moveTo>
                  <a:cubicBezTo>
                    <a:pt x="1509" y="1"/>
                    <a:pt x="0" y="1509"/>
                    <a:pt x="0" y="3411"/>
                  </a:cubicBezTo>
                  <a:lnTo>
                    <a:pt x="0" y="4165"/>
                  </a:lnTo>
                  <a:cubicBezTo>
                    <a:pt x="0" y="4376"/>
                    <a:pt x="151" y="4527"/>
                    <a:pt x="393" y="4527"/>
                  </a:cubicBezTo>
                  <a:lnTo>
                    <a:pt x="6428" y="4527"/>
                  </a:lnTo>
                  <a:cubicBezTo>
                    <a:pt x="6639" y="4527"/>
                    <a:pt x="6790" y="4376"/>
                    <a:pt x="6790" y="4165"/>
                  </a:cubicBezTo>
                  <a:lnTo>
                    <a:pt x="6790" y="3411"/>
                  </a:lnTo>
                  <a:cubicBezTo>
                    <a:pt x="6790" y="1509"/>
                    <a:pt x="5281" y="1"/>
                    <a:pt x="3410" y="1"/>
                  </a:cubicBez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grpSp>
        <p:nvGrpSpPr>
          <p:cNvPr id="39" name="Google Shape;629;p33"/>
          <p:cNvGrpSpPr/>
          <p:nvPr/>
        </p:nvGrpSpPr>
        <p:grpSpPr bwMode="auto">
          <a:xfrm>
            <a:off x="3277118" y="3777624"/>
            <a:ext cx="288592" cy="375145"/>
            <a:chOff x="3943105" y="3997651"/>
            <a:chExt cx="347241" cy="442910"/>
          </a:xfrm>
        </p:grpSpPr>
        <p:sp>
          <p:nvSpPr>
            <p:cNvPr id="40" name="Google Shape;630;p33"/>
            <p:cNvSpPr/>
            <p:nvPr/>
          </p:nvSpPr>
          <p:spPr bwMode="auto">
            <a:xfrm>
              <a:off x="4020264" y="3997651"/>
              <a:ext cx="192923" cy="192923"/>
            </a:xfrm>
            <a:custGeom>
              <a:avLst/>
              <a:gdLst/>
              <a:ahLst/>
              <a:cxnLst/>
              <a:rect l="l" t="t" r="r" b="b"/>
              <a:pathLst>
                <a:path w="3773" h="3773" extrusionOk="0">
                  <a:moveTo>
                    <a:pt x="1902" y="0"/>
                  </a:moveTo>
                  <a:cubicBezTo>
                    <a:pt x="845" y="0"/>
                    <a:pt x="0" y="815"/>
                    <a:pt x="0" y="1871"/>
                  </a:cubicBezTo>
                  <a:cubicBezTo>
                    <a:pt x="0" y="2927"/>
                    <a:pt x="845" y="3772"/>
                    <a:pt x="1902" y="3772"/>
                  </a:cubicBezTo>
                  <a:cubicBezTo>
                    <a:pt x="2928" y="3772"/>
                    <a:pt x="3772" y="2927"/>
                    <a:pt x="3772" y="1871"/>
                  </a:cubicBezTo>
                  <a:cubicBezTo>
                    <a:pt x="3772" y="815"/>
                    <a:pt x="2928" y="0"/>
                    <a:pt x="1902" y="0"/>
                  </a:cubicBez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41" name="Google Shape;631;p33"/>
            <p:cNvSpPr/>
            <p:nvPr/>
          </p:nvSpPr>
          <p:spPr bwMode="auto">
            <a:xfrm>
              <a:off x="3943105" y="4209034"/>
              <a:ext cx="347241" cy="231527"/>
            </a:xfrm>
            <a:custGeom>
              <a:avLst/>
              <a:gdLst/>
              <a:ahLst/>
              <a:cxnLst/>
              <a:rect l="l" t="t" r="r" b="b"/>
              <a:pathLst>
                <a:path w="6791" h="4528" extrusionOk="0">
                  <a:moveTo>
                    <a:pt x="3411" y="1"/>
                  </a:moveTo>
                  <a:cubicBezTo>
                    <a:pt x="1509" y="1"/>
                    <a:pt x="1" y="1509"/>
                    <a:pt x="1" y="3411"/>
                  </a:cubicBezTo>
                  <a:lnTo>
                    <a:pt x="1" y="4165"/>
                  </a:lnTo>
                  <a:cubicBezTo>
                    <a:pt x="1" y="4376"/>
                    <a:pt x="151" y="4527"/>
                    <a:pt x="393" y="4527"/>
                  </a:cubicBezTo>
                  <a:cubicBezTo>
                    <a:pt x="604" y="4527"/>
                    <a:pt x="755" y="4376"/>
                    <a:pt x="755" y="4165"/>
                  </a:cubicBezTo>
                  <a:lnTo>
                    <a:pt x="755" y="3411"/>
                  </a:lnTo>
                  <a:cubicBezTo>
                    <a:pt x="755" y="1932"/>
                    <a:pt x="1932" y="755"/>
                    <a:pt x="3411" y="755"/>
                  </a:cubicBezTo>
                  <a:cubicBezTo>
                    <a:pt x="4859" y="755"/>
                    <a:pt x="6036" y="1932"/>
                    <a:pt x="6036" y="3411"/>
                  </a:cubicBezTo>
                  <a:lnTo>
                    <a:pt x="6036" y="4165"/>
                  </a:lnTo>
                  <a:cubicBezTo>
                    <a:pt x="6036" y="4376"/>
                    <a:pt x="6187" y="4527"/>
                    <a:pt x="6428" y="4527"/>
                  </a:cubicBezTo>
                  <a:cubicBezTo>
                    <a:pt x="6639" y="4527"/>
                    <a:pt x="6790" y="4376"/>
                    <a:pt x="6790" y="4165"/>
                  </a:cubicBezTo>
                  <a:lnTo>
                    <a:pt x="6790" y="3411"/>
                  </a:lnTo>
                  <a:cubicBezTo>
                    <a:pt x="6790" y="1509"/>
                    <a:pt x="5281" y="1"/>
                    <a:pt x="3411" y="1"/>
                  </a:cubicBez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sp>
        <p:nvSpPr>
          <p:cNvPr id="42" name="Google Shape;632;p33"/>
          <p:cNvSpPr/>
          <p:nvPr/>
        </p:nvSpPr>
        <p:spPr bwMode="auto">
          <a:xfrm>
            <a:off x="5768196" y="3777438"/>
            <a:ext cx="130842" cy="97751"/>
          </a:xfrm>
          <a:custGeom>
            <a:avLst/>
            <a:gdLst/>
            <a:ahLst/>
            <a:cxnLst/>
            <a:rect l="l" t="t" r="r" b="b"/>
            <a:pathLst>
              <a:path w="3079" h="2257" extrusionOk="0">
                <a:moveTo>
                  <a:pt x="2671" y="1"/>
                </a:moveTo>
                <a:cubicBezTo>
                  <a:pt x="2581" y="1"/>
                  <a:pt x="2490" y="38"/>
                  <a:pt x="2415" y="114"/>
                </a:cubicBezTo>
                <a:lnTo>
                  <a:pt x="1178" y="1351"/>
                </a:lnTo>
                <a:lnTo>
                  <a:pt x="665" y="868"/>
                </a:lnTo>
                <a:cubicBezTo>
                  <a:pt x="589" y="793"/>
                  <a:pt x="499" y="755"/>
                  <a:pt x="408" y="755"/>
                </a:cubicBezTo>
                <a:cubicBezTo>
                  <a:pt x="318" y="755"/>
                  <a:pt x="227" y="793"/>
                  <a:pt x="152" y="868"/>
                </a:cubicBezTo>
                <a:cubicBezTo>
                  <a:pt x="1" y="1019"/>
                  <a:pt x="1" y="1230"/>
                  <a:pt x="152" y="1381"/>
                </a:cubicBezTo>
                <a:lnTo>
                  <a:pt x="906" y="2136"/>
                </a:lnTo>
                <a:cubicBezTo>
                  <a:pt x="966" y="2226"/>
                  <a:pt x="1087" y="2256"/>
                  <a:pt x="1178" y="2256"/>
                </a:cubicBezTo>
                <a:cubicBezTo>
                  <a:pt x="1238" y="2256"/>
                  <a:pt x="1359" y="2226"/>
                  <a:pt x="1419" y="2136"/>
                </a:cubicBezTo>
                <a:lnTo>
                  <a:pt x="2928" y="627"/>
                </a:lnTo>
                <a:cubicBezTo>
                  <a:pt x="3079" y="476"/>
                  <a:pt x="3079" y="265"/>
                  <a:pt x="2928" y="114"/>
                </a:cubicBezTo>
                <a:cubicBezTo>
                  <a:pt x="2853" y="38"/>
                  <a:pt x="2762" y="1"/>
                  <a:pt x="2671" y="1"/>
                </a:cubicBez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43" name="Google Shape;633;p33"/>
          <p:cNvSpPr/>
          <p:nvPr/>
        </p:nvSpPr>
        <p:spPr bwMode="auto">
          <a:xfrm>
            <a:off x="5768196" y="3891172"/>
            <a:ext cx="130842" cy="99007"/>
          </a:xfrm>
          <a:custGeom>
            <a:avLst/>
            <a:gdLst/>
            <a:ahLst/>
            <a:cxnLst/>
            <a:rect l="l" t="t" r="r" b="b"/>
            <a:pathLst>
              <a:path w="3079" h="2286" extrusionOk="0">
                <a:moveTo>
                  <a:pt x="2671" y="0"/>
                </a:moveTo>
                <a:cubicBezTo>
                  <a:pt x="2581" y="0"/>
                  <a:pt x="2490" y="38"/>
                  <a:pt x="2415" y="113"/>
                </a:cubicBezTo>
                <a:lnTo>
                  <a:pt x="1178" y="1381"/>
                </a:lnTo>
                <a:lnTo>
                  <a:pt x="665" y="868"/>
                </a:lnTo>
                <a:cubicBezTo>
                  <a:pt x="589" y="792"/>
                  <a:pt x="499" y="754"/>
                  <a:pt x="408" y="754"/>
                </a:cubicBezTo>
                <a:cubicBezTo>
                  <a:pt x="318" y="754"/>
                  <a:pt x="227" y="792"/>
                  <a:pt x="152" y="868"/>
                </a:cubicBezTo>
                <a:cubicBezTo>
                  <a:pt x="1" y="1019"/>
                  <a:pt x="1" y="1260"/>
                  <a:pt x="152" y="1411"/>
                </a:cubicBezTo>
                <a:lnTo>
                  <a:pt x="906" y="2165"/>
                </a:lnTo>
                <a:cubicBezTo>
                  <a:pt x="966" y="2226"/>
                  <a:pt x="1087" y="2286"/>
                  <a:pt x="1178" y="2286"/>
                </a:cubicBezTo>
                <a:cubicBezTo>
                  <a:pt x="1238" y="2286"/>
                  <a:pt x="1359" y="2226"/>
                  <a:pt x="1419" y="2165"/>
                </a:cubicBezTo>
                <a:lnTo>
                  <a:pt x="2928" y="656"/>
                </a:lnTo>
                <a:cubicBezTo>
                  <a:pt x="3079" y="506"/>
                  <a:pt x="3079" y="264"/>
                  <a:pt x="2928" y="113"/>
                </a:cubicBezTo>
                <a:cubicBezTo>
                  <a:pt x="2853" y="38"/>
                  <a:pt x="2762" y="0"/>
                  <a:pt x="2671" y="0"/>
                </a:cubicBez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44" name="Google Shape;634;p33"/>
          <p:cNvSpPr/>
          <p:nvPr/>
        </p:nvSpPr>
        <p:spPr bwMode="auto">
          <a:xfrm>
            <a:off x="5768196" y="4006163"/>
            <a:ext cx="130842" cy="97751"/>
          </a:xfrm>
          <a:custGeom>
            <a:avLst/>
            <a:gdLst/>
            <a:ahLst/>
            <a:cxnLst/>
            <a:rect l="l" t="t" r="r" b="b"/>
            <a:pathLst>
              <a:path w="3079" h="2257" extrusionOk="0">
                <a:moveTo>
                  <a:pt x="2671" y="1"/>
                </a:moveTo>
                <a:cubicBezTo>
                  <a:pt x="2581" y="1"/>
                  <a:pt x="2490" y="38"/>
                  <a:pt x="2415" y="114"/>
                </a:cubicBezTo>
                <a:lnTo>
                  <a:pt x="1178" y="1351"/>
                </a:lnTo>
                <a:lnTo>
                  <a:pt x="665" y="868"/>
                </a:lnTo>
                <a:cubicBezTo>
                  <a:pt x="589" y="793"/>
                  <a:pt x="499" y="755"/>
                  <a:pt x="408" y="755"/>
                </a:cubicBezTo>
                <a:cubicBezTo>
                  <a:pt x="318" y="755"/>
                  <a:pt x="227" y="793"/>
                  <a:pt x="152" y="868"/>
                </a:cubicBezTo>
                <a:cubicBezTo>
                  <a:pt x="1" y="1019"/>
                  <a:pt x="1" y="1230"/>
                  <a:pt x="152" y="1381"/>
                </a:cubicBezTo>
                <a:lnTo>
                  <a:pt x="906" y="2136"/>
                </a:lnTo>
                <a:cubicBezTo>
                  <a:pt x="966" y="2226"/>
                  <a:pt x="1087" y="2256"/>
                  <a:pt x="1178" y="2256"/>
                </a:cubicBezTo>
                <a:cubicBezTo>
                  <a:pt x="1238" y="2256"/>
                  <a:pt x="1359" y="2226"/>
                  <a:pt x="1419" y="2136"/>
                </a:cubicBezTo>
                <a:lnTo>
                  <a:pt x="2928" y="627"/>
                </a:lnTo>
                <a:cubicBezTo>
                  <a:pt x="3079" y="476"/>
                  <a:pt x="3079" y="265"/>
                  <a:pt x="2928" y="114"/>
                </a:cubicBezTo>
                <a:cubicBezTo>
                  <a:pt x="2853" y="38"/>
                  <a:pt x="2762" y="1"/>
                  <a:pt x="2671" y="1"/>
                </a:cubicBez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45" name="Google Shape;635;p33"/>
          <p:cNvSpPr/>
          <p:nvPr/>
        </p:nvSpPr>
        <p:spPr bwMode="auto">
          <a:xfrm>
            <a:off x="5946468" y="3826769"/>
            <a:ext cx="160334" cy="32742"/>
          </a:xfrm>
          <a:custGeom>
            <a:avLst/>
            <a:gdLst/>
            <a:ahLst/>
            <a:cxnLst/>
            <a:rect l="l" t="t" r="r" b="b"/>
            <a:pathLst>
              <a:path w="3773" h="756" extrusionOk="0">
                <a:moveTo>
                  <a:pt x="363" y="1"/>
                </a:moveTo>
                <a:cubicBezTo>
                  <a:pt x="151" y="1"/>
                  <a:pt x="0" y="152"/>
                  <a:pt x="0" y="363"/>
                </a:cubicBezTo>
                <a:cubicBezTo>
                  <a:pt x="0" y="604"/>
                  <a:pt x="151" y="755"/>
                  <a:pt x="363" y="755"/>
                </a:cubicBezTo>
                <a:lnTo>
                  <a:pt x="3380" y="755"/>
                </a:lnTo>
                <a:cubicBezTo>
                  <a:pt x="3622" y="755"/>
                  <a:pt x="3773" y="604"/>
                  <a:pt x="3773" y="363"/>
                </a:cubicBezTo>
                <a:cubicBezTo>
                  <a:pt x="3773" y="152"/>
                  <a:pt x="3622" y="1"/>
                  <a:pt x="3380" y="1"/>
                </a:cubicBez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46" name="Google Shape;636;p33"/>
          <p:cNvSpPr/>
          <p:nvPr/>
        </p:nvSpPr>
        <p:spPr bwMode="auto">
          <a:xfrm>
            <a:off x="5946468" y="3940504"/>
            <a:ext cx="160334" cy="32699"/>
          </a:xfrm>
          <a:custGeom>
            <a:avLst/>
            <a:gdLst/>
            <a:ahLst/>
            <a:cxnLst/>
            <a:rect l="l" t="t" r="r" b="b"/>
            <a:pathLst>
              <a:path w="3773" h="755" extrusionOk="0">
                <a:moveTo>
                  <a:pt x="363" y="0"/>
                </a:moveTo>
                <a:cubicBezTo>
                  <a:pt x="151" y="0"/>
                  <a:pt x="0" y="151"/>
                  <a:pt x="0" y="393"/>
                </a:cubicBezTo>
                <a:cubicBezTo>
                  <a:pt x="0" y="604"/>
                  <a:pt x="151" y="755"/>
                  <a:pt x="363" y="755"/>
                </a:cubicBezTo>
                <a:lnTo>
                  <a:pt x="3380" y="755"/>
                </a:lnTo>
                <a:cubicBezTo>
                  <a:pt x="3622" y="755"/>
                  <a:pt x="3773" y="604"/>
                  <a:pt x="3773" y="393"/>
                </a:cubicBezTo>
                <a:cubicBezTo>
                  <a:pt x="3773" y="151"/>
                  <a:pt x="3622" y="0"/>
                  <a:pt x="3380" y="0"/>
                </a:cubicBez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47" name="Google Shape;637;p33"/>
          <p:cNvSpPr/>
          <p:nvPr/>
        </p:nvSpPr>
        <p:spPr bwMode="auto">
          <a:xfrm>
            <a:off x="5946468" y="4055494"/>
            <a:ext cx="160334" cy="32742"/>
          </a:xfrm>
          <a:custGeom>
            <a:avLst/>
            <a:gdLst/>
            <a:ahLst/>
            <a:cxnLst/>
            <a:rect l="l" t="t" r="r" b="b"/>
            <a:pathLst>
              <a:path w="3773" h="756" extrusionOk="0">
                <a:moveTo>
                  <a:pt x="363" y="1"/>
                </a:moveTo>
                <a:cubicBezTo>
                  <a:pt x="151" y="1"/>
                  <a:pt x="0" y="152"/>
                  <a:pt x="0" y="363"/>
                </a:cubicBezTo>
                <a:cubicBezTo>
                  <a:pt x="0" y="604"/>
                  <a:pt x="151" y="755"/>
                  <a:pt x="363" y="755"/>
                </a:cubicBezTo>
                <a:lnTo>
                  <a:pt x="3380" y="755"/>
                </a:lnTo>
                <a:cubicBezTo>
                  <a:pt x="3622" y="755"/>
                  <a:pt x="3773" y="604"/>
                  <a:pt x="3773" y="363"/>
                </a:cubicBezTo>
                <a:cubicBezTo>
                  <a:pt x="3773" y="152"/>
                  <a:pt x="3622" y="1"/>
                  <a:pt x="3380" y="1"/>
                </a:cubicBez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48" name="Google Shape;638;p33"/>
          <p:cNvSpPr/>
          <p:nvPr/>
        </p:nvSpPr>
        <p:spPr bwMode="auto">
          <a:xfrm>
            <a:off x="6621010" y="3778434"/>
            <a:ext cx="316800" cy="324175"/>
          </a:xfrm>
          <a:custGeom>
            <a:avLst/>
            <a:gdLst/>
            <a:ahLst/>
            <a:cxnLst/>
            <a:rect l="l" t="t" r="r" b="b"/>
            <a:pathLst>
              <a:path w="7455" h="7485" extrusionOk="0">
                <a:moveTo>
                  <a:pt x="3742" y="2626"/>
                </a:moveTo>
                <a:cubicBezTo>
                  <a:pt x="3954" y="2626"/>
                  <a:pt x="4105" y="2777"/>
                  <a:pt x="4105" y="2988"/>
                </a:cubicBezTo>
                <a:lnTo>
                  <a:pt x="4105" y="3380"/>
                </a:lnTo>
                <a:lnTo>
                  <a:pt x="4497" y="3380"/>
                </a:lnTo>
                <a:cubicBezTo>
                  <a:pt x="4708" y="3380"/>
                  <a:pt x="4859" y="3531"/>
                  <a:pt x="4859" y="3742"/>
                </a:cubicBezTo>
                <a:cubicBezTo>
                  <a:pt x="4859" y="3984"/>
                  <a:pt x="4708" y="4135"/>
                  <a:pt x="4497" y="4135"/>
                </a:cubicBezTo>
                <a:lnTo>
                  <a:pt x="4105" y="4135"/>
                </a:lnTo>
                <a:lnTo>
                  <a:pt x="4105" y="4497"/>
                </a:lnTo>
                <a:cubicBezTo>
                  <a:pt x="4105" y="4738"/>
                  <a:pt x="3954" y="4889"/>
                  <a:pt x="3742" y="4889"/>
                </a:cubicBezTo>
                <a:cubicBezTo>
                  <a:pt x="3501" y="4889"/>
                  <a:pt x="3350" y="4738"/>
                  <a:pt x="3350" y="4497"/>
                </a:cubicBezTo>
                <a:lnTo>
                  <a:pt x="3350" y="4135"/>
                </a:lnTo>
                <a:lnTo>
                  <a:pt x="2988" y="4135"/>
                </a:lnTo>
                <a:cubicBezTo>
                  <a:pt x="2747" y="4135"/>
                  <a:pt x="2596" y="3984"/>
                  <a:pt x="2596" y="3742"/>
                </a:cubicBezTo>
                <a:cubicBezTo>
                  <a:pt x="2596" y="3531"/>
                  <a:pt x="2747" y="3380"/>
                  <a:pt x="2988" y="3380"/>
                </a:cubicBezTo>
                <a:lnTo>
                  <a:pt x="3350" y="3380"/>
                </a:lnTo>
                <a:lnTo>
                  <a:pt x="3350" y="2988"/>
                </a:lnTo>
                <a:cubicBezTo>
                  <a:pt x="3350" y="2777"/>
                  <a:pt x="3501" y="2626"/>
                  <a:pt x="3742" y="2626"/>
                </a:cubicBezTo>
                <a:close/>
                <a:moveTo>
                  <a:pt x="3350" y="0"/>
                </a:moveTo>
                <a:cubicBezTo>
                  <a:pt x="1570" y="212"/>
                  <a:pt x="151" y="1600"/>
                  <a:pt x="1" y="3380"/>
                </a:cubicBezTo>
                <a:lnTo>
                  <a:pt x="725" y="3380"/>
                </a:lnTo>
                <a:cubicBezTo>
                  <a:pt x="936" y="3380"/>
                  <a:pt x="1087" y="3531"/>
                  <a:pt x="1087" y="3742"/>
                </a:cubicBezTo>
                <a:cubicBezTo>
                  <a:pt x="1087" y="3984"/>
                  <a:pt x="936" y="4135"/>
                  <a:pt x="725" y="4135"/>
                </a:cubicBezTo>
                <a:lnTo>
                  <a:pt x="1" y="4135"/>
                </a:lnTo>
                <a:cubicBezTo>
                  <a:pt x="182" y="5885"/>
                  <a:pt x="1570" y="7333"/>
                  <a:pt x="3350" y="7484"/>
                </a:cubicBezTo>
                <a:lnTo>
                  <a:pt x="3350" y="6760"/>
                </a:lnTo>
                <a:cubicBezTo>
                  <a:pt x="3350" y="6549"/>
                  <a:pt x="3501" y="6398"/>
                  <a:pt x="3742" y="6398"/>
                </a:cubicBezTo>
                <a:cubicBezTo>
                  <a:pt x="3954" y="6398"/>
                  <a:pt x="4105" y="6549"/>
                  <a:pt x="4105" y="6760"/>
                </a:cubicBezTo>
                <a:lnTo>
                  <a:pt x="4105" y="7484"/>
                </a:lnTo>
                <a:cubicBezTo>
                  <a:pt x="5885" y="7303"/>
                  <a:pt x="7303" y="5885"/>
                  <a:pt x="7454" y="4135"/>
                </a:cubicBezTo>
                <a:lnTo>
                  <a:pt x="6760" y="4135"/>
                </a:lnTo>
                <a:cubicBezTo>
                  <a:pt x="6519" y="4135"/>
                  <a:pt x="6368" y="3984"/>
                  <a:pt x="6368" y="3742"/>
                </a:cubicBezTo>
                <a:cubicBezTo>
                  <a:pt x="6368" y="3531"/>
                  <a:pt x="6519" y="3380"/>
                  <a:pt x="6760" y="3380"/>
                </a:cubicBezTo>
                <a:lnTo>
                  <a:pt x="7454" y="3380"/>
                </a:lnTo>
                <a:cubicBezTo>
                  <a:pt x="7273" y="1600"/>
                  <a:pt x="5885" y="151"/>
                  <a:pt x="4105" y="0"/>
                </a:cubicBezTo>
                <a:lnTo>
                  <a:pt x="4105" y="725"/>
                </a:lnTo>
                <a:cubicBezTo>
                  <a:pt x="4105" y="966"/>
                  <a:pt x="3954" y="1117"/>
                  <a:pt x="3742" y="1117"/>
                </a:cubicBezTo>
                <a:cubicBezTo>
                  <a:pt x="3501" y="1117"/>
                  <a:pt x="3350" y="966"/>
                  <a:pt x="3350" y="725"/>
                </a:cubicBezTo>
                <a:lnTo>
                  <a:pt x="3350" y="0"/>
                </a:ln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49" name="Google Shape;639;p33"/>
          <p:cNvGrpSpPr/>
          <p:nvPr/>
        </p:nvGrpSpPr>
        <p:grpSpPr bwMode="auto">
          <a:xfrm>
            <a:off x="1586908" y="2127616"/>
            <a:ext cx="288592" cy="294113"/>
            <a:chOff x="1909404" y="2049591"/>
            <a:chExt cx="347241" cy="347241"/>
          </a:xfrm>
        </p:grpSpPr>
        <p:sp>
          <p:nvSpPr>
            <p:cNvPr id="50" name="Google Shape;640;p33"/>
            <p:cNvSpPr/>
            <p:nvPr/>
          </p:nvSpPr>
          <p:spPr bwMode="auto">
            <a:xfrm>
              <a:off x="1909404" y="2049591"/>
              <a:ext cx="154369" cy="154369"/>
            </a:xfrm>
            <a:custGeom>
              <a:avLst/>
              <a:gdLst/>
              <a:ahLst/>
              <a:cxnLst/>
              <a:rect l="l" t="t" r="r" b="b"/>
              <a:pathLst>
                <a:path w="3019" h="3019" extrusionOk="0">
                  <a:moveTo>
                    <a:pt x="1509" y="0"/>
                  </a:moveTo>
                  <a:cubicBezTo>
                    <a:pt x="664" y="0"/>
                    <a:pt x="0" y="664"/>
                    <a:pt x="0" y="1509"/>
                  </a:cubicBezTo>
                  <a:cubicBezTo>
                    <a:pt x="0" y="2324"/>
                    <a:pt x="664" y="3018"/>
                    <a:pt x="1509" y="3018"/>
                  </a:cubicBezTo>
                  <a:cubicBezTo>
                    <a:pt x="2354" y="3018"/>
                    <a:pt x="3018" y="2324"/>
                    <a:pt x="3018" y="1509"/>
                  </a:cubicBezTo>
                  <a:cubicBezTo>
                    <a:pt x="3018" y="664"/>
                    <a:pt x="2354" y="0"/>
                    <a:pt x="1509" y="0"/>
                  </a:cubicBez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51" name="Google Shape;641;p33"/>
            <p:cNvSpPr/>
            <p:nvPr/>
          </p:nvSpPr>
          <p:spPr bwMode="auto">
            <a:xfrm>
              <a:off x="2102276" y="2242463"/>
              <a:ext cx="154369" cy="154369"/>
            </a:xfrm>
            <a:custGeom>
              <a:avLst/>
              <a:gdLst/>
              <a:ahLst/>
              <a:cxnLst/>
              <a:rect l="l" t="t" r="r" b="b"/>
              <a:pathLst>
                <a:path w="3019" h="3019" extrusionOk="0">
                  <a:moveTo>
                    <a:pt x="1509" y="1"/>
                  </a:moveTo>
                  <a:cubicBezTo>
                    <a:pt x="665" y="1"/>
                    <a:pt x="1" y="664"/>
                    <a:pt x="1" y="1509"/>
                  </a:cubicBezTo>
                  <a:cubicBezTo>
                    <a:pt x="1" y="2324"/>
                    <a:pt x="665" y="3018"/>
                    <a:pt x="1509" y="3018"/>
                  </a:cubicBezTo>
                  <a:cubicBezTo>
                    <a:pt x="2354" y="3018"/>
                    <a:pt x="3018" y="2324"/>
                    <a:pt x="3018" y="1509"/>
                  </a:cubicBezTo>
                  <a:cubicBezTo>
                    <a:pt x="3018" y="664"/>
                    <a:pt x="2354" y="1"/>
                    <a:pt x="1509" y="1"/>
                  </a:cubicBez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52" name="Google Shape;642;p33"/>
            <p:cNvSpPr/>
            <p:nvPr/>
          </p:nvSpPr>
          <p:spPr bwMode="auto">
            <a:xfrm>
              <a:off x="1946424" y="2087020"/>
              <a:ext cx="273201" cy="271207"/>
            </a:xfrm>
            <a:custGeom>
              <a:avLst/>
              <a:gdLst/>
              <a:ahLst/>
              <a:cxnLst/>
              <a:rect l="l" t="t" r="r" b="b"/>
              <a:pathLst>
                <a:path w="5343" h="5304" extrusionOk="0">
                  <a:moveTo>
                    <a:pt x="4935" y="0"/>
                  </a:moveTo>
                  <a:cubicBezTo>
                    <a:pt x="4844" y="0"/>
                    <a:pt x="4754" y="38"/>
                    <a:pt x="4678" y="113"/>
                  </a:cubicBezTo>
                  <a:lnTo>
                    <a:pt x="152" y="4640"/>
                  </a:lnTo>
                  <a:cubicBezTo>
                    <a:pt x="1" y="4791"/>
                    <a:pt x="1" y="5032"/>
                    <a:pt x="152" y="5183"/>
                  </a:cubicBezTo>
                  <a:cubicBezTo>
                    <a:pt x="212" y="5243"/>
                    <a:pt x="333" y="5304"/>
                    <a:pt x="393" y="5304"/>
                  </a:cubicBezTo>
                  <a:cubicBezTo>
                    <a:pt x="484" y="5304"/>
                    <a:pt x="604" y="5243"/>
                    <a:pt x="665" y="5183"/>
                  </a:cubicBezTo>
                  <a:lnTo>
                    <a:pt x="5191" y="657"/>
                  </a:lnTo>
                  <a:cubicBezTo>
                    <a:pt x="5342" y="506"/>
                    <a:pt x="5342" y="264"/>
                    <a:pt x="5191" y="113"/>
                  </a:cubicBezTo>
                  <a:cubicBezTo>
                    <a:pt x="5116" y="38"/>
                    <a:pt x="5025" y="0"/>
                    <a:pt x="4935" y="0"/>
                  </a:cubicBez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sp>
        <p:nvSpPr>
          <p:cNvPr id="53" name="Google Shape;643;p33"/>
          <p:cNvSpPr/>
          <p:nvPr/>
        </p:nvSpPr>
        <p:spPr bwMode="auto">
          <a:xfrm>
            <a:off x="673200" y="2127684"/>
            <a:ext cx="448875" cy="294118"/>
          </a:xfrm>
          <a:custGeom>
            <a:avLst/>
            <a:gdLst/>
            <a:ahLst/>
            <a:cxnLst/>
            <a:rect l="l" t="t" r="r" b="b"/>
            <a:pathLst>
              <a:path w="10563" h="6791" extrusionOk="0">
                <a:moveTo>
                  <a:pt x="6775" y="1879"/>
                </a:moveTo>
                <a:cubicBezTo>
                  <a:pt x="6866" y="1879"/>
                  <a:pt x="6956" y="1917"/>
                  <a:pt x="7032" y="1992"/>
                </a:cubicBezTo>
                <a:cubicBezTo>
                  <a:pt x="7183" y="2143"/>
                  <a:pt x="7183" y="2354"/>
                  <a:pt x="7032" y="2505"/>
                </a:cubicBezTo>
                <a:lnTo>
                  <a:pt x="5523" y="4014"/>
                </a:lnTo>
                <a:cubicBezTo>
                  <a:pt x="5462" y="4105"/>
                  <a:pt x="5372" y="4135"/>
                  <a:pt x="5281" y="4135"/>
                </a:cubicBezTo>
                <a:cubicBezTo>
                  <a:pt x="5161" y="4135"/>
                  <a:pt x="5070" y="4105"/>
                  <a:pt x="5010" y="4014"/>
                </a:cubicBezTo>
                <a:lnTo>
                  <a:pt x="4255" y="3260"/>
                </a:lnTo>
                <a:cubicBezTo>
                  <a:pt x="4104" y="3109"/>
                  <a:pt x="4104" y="2897"/>
                  <a:pt x="4255" y="2747"/>
                </a:cubicBezTo>
                <a:cubicBezTo>
                  <a:pt x="4331" y="2671"/>
                  <a:pt x="4421" y="2633"/>
                  <a:pt x="4512" y="2633"/>
                </a:cubicBezTo>
                <a:cubicBezTo>
                  <a:pt x="4602" y="2633"/>
                  <a:pt x="4693" y="2671"/>
                  <a:pt x="4768" y="2747"/>
                </a:cubicBezTo>
                <a:lnTo>
                  <a:pt x="5251" y="3229"/>
                </a:lnTo>
                <a:lnTo>
                  <a:pt x="6519" y="1992"/>
                </a:lnTo>
                <a:cubicBezTo>
                  <a:pt x="6594" y="1917"/>
                  <a:pt x="6685" y="1879"/>
                  <a:pt x="6775" y="1879"/>
                </a:cubicBezTo>
                <a:close/>
                <a:moveTo>
                  <a:pt x="7907" y="4527"/>
                </a:moveTo>
                <a:cubicBezTo>
                  <a:pt x="8148" y="4527"/>
                  <a:pt x="8299" y="4678"/>
                  <a:pt x="8299" y="4889"/>
                </a:cubicBezTo>
                <a:cubicBezTo>
                  <a:pt x="8299" y="5131"/>
                  <a:pt x="8148" y="5281"/>
                  <a:pt x="7907" y="5281"/>
                </a:cubicBezTo>
                <a:lnTo>
                  <a:pt x="2626" y="5281"/>
                </a:lnTo>
                <a:cubicBezTo>
                  <a:pt x="2415" y="5281"/>
                  <a:pt x="2264" y="5131"/>
                  <a:pt x="2264" y="4889"/>
                </a:cubicBezTo>
                <a:cubicBezTo>
                  <a:pt x="2264" y="4678"/>
                  <a:pt x="2415" y="4527"/>
                  <a:pt x="2626" y="4527"/>
                </a:cubicBezTo>
                <a:close/>
                <a:moveTo>
                  <a:pt x="363" y="0"/>
                </a:moveTo>
                <a:cubicBezTo>
                  <a:pt x="151" y="0"/>
                  <a:pt x="0" y="151"/>
                  <a:pt x="0" y="363"/>
                </a:cubicBezTo>
                <a:lnTo>
                  <a:pt x="0" y="6398"/>
                </a:lnTo>
                <a:cubicBezTo>
                  <a:pt x="0" y="6639"/>
                  <a:pt x="151" y="6790"/>
                  <a:pt x="363" y="6790"/>
                </a:cubicBezTo>
                <a:lnTo>
                  <a:pt x="10170" y="6790"/>
                </a:lnTo>
                <a:cubicBezTo>
                  <a:pt x="10411" y="6790"/>
                  <a:pt x="10562" y="6639"/>
                  <a:pt x="10562" y="6398"/>
                </a:cubicBezTo>
                <a:lnTo>
                  <a:pt x="10562" y="363"/>
                </a:lnTo>
                <a:cubicBezTo>
                  <a:pt x="10562" y="151"/>
                  <a:pt x="10411" y="0"/>
                  <a:pt x="10170" y="0"/>
                </a:cubicBez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54" name="Google Shape;644;p33"/>
          <p:cNvSpPr/>
          <p:nvPr/>
        </p:nvSpPr>
        <p:spPr bwMode="auto">
          <a:xfrm>
            <a:off x="2340326" y="2127684"/>
            <a:ext cx="448875" cy="294118"/>
          </a:xfrm>
          <a:custGeom>
            <a:avLst/>
            <a:gdLst/>
            <a:ahLst/>
            <a:cxnLst/>
            <a:rect l="l" t="t" r="r" b="b"/>
            <a:pathLst>
              <a:path w="10563" h="6791" extrusionOk="0">
                <a:moveTo>
                  <a:pt x="9054" y="2264"/>
                </a:moveTo>
                <a:cubicBezTo>
                  <a:pt x="9265" y="2264"/>
                  <a:pt x="9416" y="2415"/>
                  <a:pt x="9416" y="2626"/>
                </a:cubicBezTo>
                <a:cubicBezTo>
                  <a:pt x="9416" y="2867"/>
                  <a:pt x="9265" y="3018"/>
                  <a:pt x="9054" y="3018"/>
                </a:cubicBezTo>
                <a:lnTo>
                  <a:pt x="5281" y="3018"/>
                </a:lnTo>
                <a:cubicBezTo>
                  <a:pt x="5040" y="3018"/>
                  <a:pt x="4889" y="2867"/>
                  <a:pt x="4889" y="2626"/>
                </a:cubicBezTo>
                <a:cubicBezTo>
                  <a:pt x="4889" y="2415"/>
                  <a:pt x="5040" y="2264"/>
                  <a:pt x="5281" y="2264"/>
                </a:cubicBezTo>
                <a:close/>
                <a:moveTo>
                  <a:pt x="3380" y="1509"/>
                </a:moveTo>
                <a:cubicBezTo>
                  <a:pt x="3622" y="1509"/>
                  <a:pt x="3773" y="1660"/>
                  <a:pt x="3773" y="1871"/>
                </a:cubicBezTo>
                <a:lnTo>
                  <a:pt x="3773" y="3380"/>
                </a:lnTo>
                <a:cubicBezTo>
                  <a:pt x="3773" y="3622"/>
                  <a:pt x="3622" y="3773"/>
                  <a:pt x="3380" y="3773"/>
                </a:cubicBezTo>
                <a:lnTo>
                  <a:pt x="1871" y="3773"/>
                </a:lnTo>
                <a:cubicBezTo>
                  <a:pt x="1660" y="3773"/>
                  <a:pt x="1509" y="3622"/>
                  <a:pt x="1509" y="3380"/>
                </a:cubicBezTo>
                <a:lnTo>
                  <a:pt x="1509" y="1871"/>
                </a:lnTo>
                <a:cubicBezTo>
                  <a:pt x="1509" y="1660"/>
                  <a:pt x="1660" y="1509"/>
                  <a:pt x="1871" y="1509"/>
                </a:cubicBezTo>
                <a:close/>
                <a:moveTo>
                  <a:pt x="2264" y="4527"/>
                </a:moveTo>
                <a:cubicBezTo>
                  <a:pt x="2475" y="4527"/>
                  <a:pt x="2626" y="4678"/>
                  <a:pt x="2626" y="4889"/>
                </a:cubicBezTo>
                <a:cubicBezTo>
                  <a:pt x="2626" y="5131"/>
                  <a:pt x="2475" y="5281"/>
                  <a:pt x="2264" y="5281"/>
                </a:cubicBezTo>
                <a:lnTo>
                  <a:pt x="1509" y="5281"/>
                </a:lnTo>
                <a:cubicBezTo>
                  <a:pt x="1268" y="5281"/>
                  <a:pt x="1117" y="5131"/>
                  <a:pt x="1117" y="4889"/>
                </a:cubicBezTo>
                <a:cubicBezTo>
                  <a:pt x="1117" y="4678"/>
                  <a:pt x="1268" y="4527"/>
                  <a:pt x="1509" y="4527"/>
                </a:cubicBezTo>
                <a:close/>
                <a:moveTo>
                  <a:pt x="4527" y="4527"/>
                </a:moveTo>
                <a:cubicBezTo>
                  <a:pt x="4738" y="4527"/>
                  <a:pt x="4889" y="4678"/>
                  <a:pt x="4889" y="4889"/>
                </a:cubicBezTo>
                <a:cubicBezTo>
                  <a:pt x="4889" y="5131"/>
                  <a:pt x="4738" y="5281"/>
                  <a:pt x="4527" y="5281"/>
                </a:cubicBezTo>
                <a:lnTo>
                  <a:pt x="3773" y="5281"/>
                </a:lnTo>
                <a:cubicBezTo>
                  <a:pt x="3531" y="5281"/>
                  <a:pt x="3380" y="5131"/>
                  <a:pt x="3380" y="4889"/>
                </a:cubicBezTo>
                <a:cubicBezTo>
                  <a:pt x="3380" y="4678"/>
                  <a:pt x="3531" y="4527"/>
                  <a:pt x="3773" y="4527"/>
                </a:cubicBezTo>
                <a:close/>
                <a:moveTo>
                  <a:pt x="6790" y="4527"/>
                </a:moveTo>
                <a:cubicBezTo>
                  <a:pt x="7002" y="4527"/>
                  <a:pt x="7152" y="4678"/>
                  <a:pt x="7152" y="4889"/>
                </a:cubicBezTo>
                <a:cubicBezTo>
                  <a:pt x="7152" y="5131"/>
                  <a:pt x="7002" y="5281"/>
                  <a:pt x="6790" y="5281"/>
                </a:cubicBezTo>
                <a:lnTo>
                  <a:pt x="6036" y="5281"/>
                </a:lnTo>
                <a:cubicBezTo>
                  <a:pt x="5794" y="5281"/>
                  <a:pt x="5644" y="5131"/>
                  <a:pt x="5644" y="4889"/>
                </a:cubicBezTo>
                <a:cubicBezTo>
                  <a:pt x="5644" y="4678"/>
                  <a:pt x="5794" y="4527"/>
                  <a:pt x="6036" y="4527"/>
                </a:cubicBezTo>
                <a:close/>
                <a:moveTo>
                  <a:pt x="9054" y="4527"/>
                </a:moveTo>
                <a:cubicBezTo>
                  <a:pt x="9265" y="4527"/>
                  <a:pt x="9416" y="4678"/>
                  <a:pt x="9416" y="4889"/>
                </a:cubicBezTo>
                <a:cubicBezTo>
                  <a:pt x="9416" y="5131"/>
                  <a:pt x="9265" y="5281"/>
                  <a:pt x="9054" y="5281"/>
                </a:cubicBezTo>
                <a:lnTo>
                  <a:pt x="8299" y="5281"/>
                </a:lnTo>
                <a:cubicBezTo>
                  <a:pt x="8058" y="5281"/>
                  <a:pt x="7907" y="5131"/>
                  <a:pt x="7907" y="4889"/>
                </a:cubicBezTo>
                <a:cubicBezTo>
                  <a:pt x="7907" y="4678"/>
                  <a:pt x="8058" y="4527"/>
                  <a:pt x="8299" y="4527"/>
                </a:cubicBezTo>
                <a:close/>
                <a:moveTo>
                  <a:pt x="363" y="0"/>
                </a:moveTo>
                <a:cubicBezTo>
                  <a:pt x="151" y="0"/>
                  <a:pt x="0" y="151"/>
                  <a:pt x="0" y="363"/>
                </a:cubicBezTo>
                <a:lnTo>
                  <a:pt x="0" y="6398"/>
                </a:lnTo>
                <a:cubicBezTo>
                  <a:pt x="0" y="6639"/>
                  <a:pt x="151" y="6790"/>
                  <a:pt x="363" y="6790"/>
                </a:cubicBezTo>
                <a:lnTo>
                  <a:pt x="10170" y="6790"/>
                </a:lnTo>
                <a:cubicBezTo>
                  <a:pt x="10412" y="6790"/>
                  <a:pt x="10562" y="6639"/>
                  <a:pt x="10562" y="6398"/>
                </a:cubicBezTo>
                <a:lnTo>
                  <a:pt x="10562" y="363"/>
                </a:lnTo>
                <a:cubicBezTo>
                  <a:pt x="10562" y="151"/>
                  <a:pt x="10412" y="0"/>
                  <a:pt x="10170" y="0"/>
                </a:cubicBez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55" name="Google Shape;645;p33"/>
          <p:cNvSpPr/>
          <p:nvPr/>
        </p:nvSpPr>
        <p:spPr bwMode="auto">
          <a:xfrm>
            <a:off x="3277749" y="2045350"/>
            <a:ext cx="239842" cy="82376"/>
          </a:xfrm>
          <a:custGeom>
            <a:avLst/>
            <a:gdLst/>
            <a:ahLst/>
            <a:cxnLst/>
            <a:rect l="l" t="t" r="r" b="b"/>
            <a:pathLst>
              <a:path w="5644" h="1902" extrusionOk="0">
                <a:moveTo>
                  <a:pt x="1" y="0"/>
                </a:moveTo>
                <a:lnTo>
                  <a:pt x="2234" y="1901"/>
                </a:lnTo>
                <a:lnTo>
                  <a:pt x="3441" y="1901"/>
                </a:lnTo>
                <a:lnTo>
                  <a:pt x="5644" y="0"/>
                </a:ln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56" name="Google Shape;646;p33"/>
          <p:cNvSpPr/>
          <p:nvPr/>
        </p:nvSpPr>
        <p:spPr bwMode="auto">
          <a:xfrm>
            <a:off x="3235465" y="2053189"/>
            <a:ext cx="146225" cy="441805"/>
          </a:xfrm>
          <a:custGeom>
            <a:avLst/>
            <a:gdLst/>
            <a:ahLst/>
            <a:cxnLst/>
            <a:rect l="l" t="t" r="r" b="b"/>
            <a:pathLst>
              <a:path w="3441" h="10201" extrusionOk="0">
                <a:moveTo>
                  <a:pt x="91" y="0"/>
                </a:moveTo>
                <a:cubicBezTo>
                  <a:pt x="60" y="61"/>
                  <a:pt x="0" y="121"/>
                  <a:pt x="0" y="212"/>
                </a:cubicBezTo>
                <a:lnTo>
                  <a:pt x="0" y="10019"/>
                </a:lnTo>
                <a:cubicBezTo>
                  <a:pt x="0" y="10080"/>
                  <a:pt x="60" y="10110"/>
                  <a:pt x="91" y="10200"/>
                </a:cubicBezTo>
                <a:cubicBezTo>
                  <a:pt x="121" y="10170"/>
                  <a:pt x="151" y="10110"/>
                  <a:pt x="151" y="10080"/>
                </a:cubicBezTo>
                <a:lnTo>
                  <a:pt x="2806" y="7816"/>
                </a:lnTo>
                <a:cubicBezTo>
                  <a:pt x="2867" y="7756"/>
                  <a:pt x="2957" y="7756"/>
                  <a:pt x="3078" y="7756"/>
                </a:cubicBezTo>
                <a:lnTo>
                  <a:pt x="3440" y="7756"/>
                </a:lnTo>
                <a:lnTo>
                  <a:pt x="3440" y="2475"/>
                </a:lnTo>
                <a:lnTo>
                  <a:pt x="3078" y="2475"/>
                </a:lnTo>
                <a:cubicBezTo>
                  <a:pt x="2988" y="2475"/>
                  <a:pt x="2867" y="2415"/>
                  <a:pt x="2806" y="2384"/>
                </a:cubicBezTo>
                <a:lnTo>
                  <a:pt x="151" y="121"/>
                </a:lnTo>
                <a:cubicBezTo>
                  <a:pt x="121" y="91"/>
                  <a:pt x="121" y="61"/>
                  <a:pt x="91" y="0"/>
                </a:cubicBez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57" name="Google Shape;647;p33"/>
          <p:cNvSpPr/>
          <p:nvPr/>
        </p:nvSpPr>
        <p:spPr bwMode="auto">
          <a:xfrm>
            <a:off x="3412420" y="2053189"/>
            <a:ext cx="146225" cy="441805"/>
          </a:xfrm>
          <a:custGeom>
            <a:avLst/>
            <a:gdLst/>
            <a:ahLst/>
            <a:cxnLst/>
            <a:rect l="l" t="t" r="r" b="b"/>
            <a:pathLst>
              <a:path w="3441" h="10201" extrusionOk="0">
                <a:moveTo>
                  <a:pt x="3350" y="0"/>
                </a:moveTo>
                <a:cubicBezTo>
                  <a:pt x="3320" y="61"/>
                  <a:pt x="3320" y="91"/>
                  <a:pt x="3290" y="121"/>
                </a:cubicBezTo>
                <a:lnTo>
                  <a:pt x="634" y="2384"/>
                </a:lnTo>
                <a:cubicBezTo>
                  <a:pt x="574" y="2475"/>
                  <a:pt x="483" y="2475"/>
                  <a:pt x="363" y="2475"/>
                </a:cubicBezTo>
                <a:lnTo>
                  <a:pt x="0" y="2475"/>
                </a:lnTo>
                <a:lnTo>
                  <a:pt x="0" y="7756"/>
                </a:lnTo>
                <a:lnTo>
                  <a:pt x="363" y="7756"/>
                </a:lnTo>
                <a:cubicBezTo>
                  <a:pt x="453" y="7756"/>
                  <a:pt x="574" y="7786"/>
                  <a:pt x="634" y="7816"/>
                </a:cubicBezTo>
                <a:lnTo>
                  <a:pt x="3290" y="10080"/>
                </a:lnTo>
                <a:cubicBezTo>
                  <a:pt x="3320" y="10110"/>
                  <a:pt x="3320" y="10170"/>
                  <a:pt x="3350" y="10200"/>
                </a:cubicBezTo>
                <a:cubicBezTo>
                  <a:pt x="3380" y="10170"/>
                  <a:pt x="3441" y="10080"/>
                  <a:pt x="3441" y="10019"/>
                </a:cubicBezTo>
                <a:lnTo>
                  <a:pt x="3441" y="212"/>
                </a:lnTo>
                <a:cubicBezTo>
                  <a:pt x="3441" y="121"/>
                  <a:pt x="3380" y="91"/>
                  <a:pt x="3350" y="0"/>
                </a:cubicBez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58" name="Google Shape;648;p33"/>
          <p:cNvSpPr/>
          <p:nvPr/>
        </p:nvSpPr>
        <p:spPr bwMode="auto">
          <a:xfrm>
            <a:off x="3277749" y="2421765"/>
            <a:ext cx="239842" cy="81076"/>
          </a:xfrm>
          <a:custGeom>
            <a:avLst/>
            <a:gdLst/>
            <a:ahLst/>
            <a:cxnLst/>
            <a:rect l="l" t="t" r="r" b="b"/>
            <a:pathLst>
              <a:path w="5644" h="1872" extrusionOk="0">
                <a:moveTo>
                  <a:pt x="2234" y="0"/>
                </a:moveTo>
                <a:lnTo>
                  <a:pt x="1" y="1871"/>
                </a:lnTo>
                <a:lnTo>
                  <a:pt x="5644" y="1871"/>
                </a:lnTo>
                <a:lnTo>
                  <a:pt x="3441" y="0"/>
                </a:ln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59" name="Google Shape;649;p33"/>
          <p:cNvGrpSpPr/>
          <p:nvPr/>
        </p:nvGrpSpPr>
        <p:grpSpPr bwMode="auto">
          <a:xfrm>
            <a:off x="688584" y="2927452"/>
            <a:ext cx="416845" cy="392122"/>
            <a:chOff x="828518" y="2993908"/>
            <a:chExt cx="501559" cy="462954"/>
          </a:xfrm>
        </p:grpSpPr>
        <p:sp>
          <p:nvSpPr>
            <p:cNvPr id="60" name="Google Shape;650;p33"/>
            <p:cNvSpPr/>
            <p:nvPr/>
          </p:nvSpPr>
          <p:spPr bwMode="auto">
            <a:xfrm>
              <a:off x="828518" y="2993908"/>
              <a:ext cx="501559" cy="213018"/>
            </a:xfrm>
            <a:custGeom>
              <a:avLst/>
              <a:gdLst/>
              <a:ahLst/>
              <a:cxnLst/>
              <a:rect l="l" t="t" r="r" b="b"/>
              <a:pathLst>
                <a:path w="9809" h="4166" extrusionOk="0">
                  <a:moveTo>
                    <a:pt x="6036" y="755"/>
                  </a:moveTo>
                  <a:lnTo>
                    <a:pt x="6036" y="1510"/>
                  </a:lnTo>
                  <a:lnTo>
                    <a:pt x="3773" y="1510"/>
                  </a:lnTo>
                  <a:lnTo>
                    <a:pt x="3773" y="755"/>
                  </a:lnTo>
                  <a:close/>
                  <a:moveTo>
                    <a:pt x="3773" y="1"/>
                  </a:moveTo>
                  <a:cubicBezTo>
                    <a:pt x="3350" y="1"/>
                    <a:pt x="3018" y="333"/>
                    <a:pt x="3018" y="755"/>
                  </a:cubicBezTo>
                  <a:lnTo>
                    <a:pt x="3018" y="1510"/>
                  </a:lnTo>
                  <a:lnTo>
                    <a:pt x="755" y="1510"/>
                  </a:lnTo>
                  <a:cubicBezTo>
                    <a:pt x="332" y="1510"/>
                    <a:pt x="1" y="1842"/>
                    <a:pt x="1" y="2264"/>
                  </a:cubicBezTo>
                  <a:lnTo>
                    <a:pt x="1" y="4165"/>
                  </a:lnTo>
                  <a:lnTo>
                    <a:pt x="9808" y="4165"/>
                  </a:lnTo>
                  <a:lnTo>
                    <a:pt x="9808" y="2264"/>
                  </a:lnTo>
                  <a:cubicBezTo>
                    <a:pt x="9808" y="1842"/>
                    <a:pt x="9476" y="1510"/>
                    <a:pt x="9054" y="1510"/>
                  </a:cubicBezTo>
                  <a:lnTo>
                    <a:pt x="6790" y="1510"/>
                  </a:lnTo>
                  <a:lnTo>
                    <a:pt x="6790" y="755"/>
                  </a:lnTo>
                  <a:cubicBezTo>
                    <a:pt x="6790" y="333"/>
                    <a:pt x="6458" y="1"/>
                    <a:pt x="6036" y="1"/>
                  </a:cubicBez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61" name="Google Shape;651;p33"/>
            <p:cNvSpPr/>
            <p:nvPr/>
          </p:nvSpPr>
          <p:spPr bwMode="auto">
            <a:xfrm>
              <a:off x="828518" y="3245429"/>
              <a:ext cx="501559" cy="211433"/>
            </a:xfrm>
            <a:custGeom>
              <a:avLst/>
              <a:gdLst/>
              <a:ahLst/>
              <a:cxnLst/>
              <a:rect l="l" t="t" r="r" b="b"/>
              <a:pathLst>
                <a:path w="9809" h="4135" extrusionOk="0">
                  <a:moveTo>
                    <a:pt x="1" y="1"/>
                  </a:moveTo>
                  <a:lnTo>
                    <a:pt x="1" y="3381"/>
                  </a:lnTo>
                  <a:cubicBezTo>
                    <a:pt x="1" y="3803"/>
                    <a:pt x="332" y="4135"/>
                    <a:pt x="755" y="4135"/>
                  </a:cubicBezTo>
                  <a:lnTo>
                    <a:pt x="9054" y="4135"/>
                  </a:lnTo>
                  <a:cubicBezTo>
                    <a:pt x="9476" y="4135"/>
                    <a:pt x="9808" y="3803"/>
                    <a:pt x="9808" y="3381"/>
                  </a:cubicBezTo>
                  <a:lnTo>
                    <a:pt x="9808" y="1"/>
                  </a:lnTo>
                  <a:lnTo>
                    <a:pt x="6790" y="1"/>
                  </a:lnTo>
                  <a:lnTo>
                    <a:pt x="6790" y="363"/>
                  </a:lnTo>
                  <a:cubicBezTo>
                    <a:pt x="7032" y="363"/>
                    <a:pt x="7183" y="514"/>
                    <a:pt x="7183" y="755"/>
                  </a:cubicBezTo>
                  <a:cubicBezTo>
                    <a:pt x="7183" y="966"/>
                    <a:pt x="7032" y="1117"/>
                    <a:pt x="6790" y="1117"/>
                  </a:cubicBezTo>
                  <a:lnTo>
                    <a:pt x="6036" y="1117"/>
                  </a:lnTo>
                  <a:cubicBezTo>
                    <a:pt x="5825" y="1117"/>
                    <a:pt x="5674" y="966"/>
                    <a:pt x="5674" y="755"/>
                  </a:cubicBezTo>
                  <a:cubicBezTo>
                    <a:pt x="5674" y="514"/>
                    <a:pt x="5825" y="363"/>
                    <a:pt x="6036" y="363"/>
                  </a:cubicBezTo>
                  <a:lnTo>
                    <a:pt x="6036" y="1"/>
                  </a:lnTo>
                  <a:lnTo>
                    <a:pt x="3773" y="1"/>
                  </a:lnTo>
                  <a:lnTo>
                    <a:pt x="3773" y="363"/>
                  </a:lnTo>
                  <a:cubicBezTo>
                    <a:pt x="4014" y="363"/>
                    <a:pt x="4165" y="514"/>
                    <a:pt x="4165" y="755"/>
                  </a:cubicBezTo>
                  <a:cubicBezTo>
                    <a:pt x="4165" y="966"/>
                    <a:pt x="4014" y="1117"/>
                    <a:pt x="3773" y="1117"/>
                  </a:cubicBezTo>
                  <a:lnTo>
                    <a:pt x="3018" y="1117"/>
                  </a:lnTo>
                  <a:cubicBezTo>
                    <a:pt x="2807" y="1117"/>
                    <a:pt x="2656" y="966"/>
                    <a:pt x="2656" y="755"/>
                  </a:cubicBezTo>
                  <a:cubicBezTo>
                    <a:pt x="2656" y="514"/>
                    <a:pt x="2807" y="363"/>
                    <a:pt x="3018" y="363"/>
                  </a:cubicBezTo>
                  <a:lnTo>
                    <a:pt x="3018" y="1"/>
                  </a:ln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grpSp>
        <p:nvGrpSpPr>
          <p:cNvPr id="62" name="Google Shape;652;p33"/>
          <p:cNvGrpSpPr/>
          <p:nvPr/>
        </p:nvGrpSpPr>
        <p:grpSpPr bwMode="auto">
          <a:xfrm>
            <a:off x="1522147" y="2927452"/>
            <a:ext cx="416845" cy="392122"/>
            <a:chOff x="1831482" y="2993908"/>
            <a:chExt cx="501559" cy="462954"/>
          </a:xfrm>
        </p:grpSpPr>
        <p:sp>
          <p:nvSpPr>
            <p:cNvPr id="63" name="Google Shape;653;p33"/>
            <p:cNvSpPr/>
            <p:nvPr/>
          </p:nvSpPr>
          <p:spPr bwMode="auto">
            <a:xfrm>
              <a:off x="1876223" y="2993908"/>
              <a:ext cx="412026" cy="290177"/>
            </a:xfrm>
            <a:custGeom>
              <a:avLst/>
              <a:gdLst/>
              <a:ahLst/>
              <a:cxnLst/>
              <a:rect l="l" t="t" r="r" b="b"/>
              <a:pathLst>
                <a:path w="8058" h="5675" extrusionOk="0">
                  <a:moveTo>
                    <a:pt x="5161" y="755"/>
                  </a:moveTo>
                  <a:lnTo>
                    <a:pt x="5161" y="1510"/>
                  </a:lnTo>
                  <a:lnTo>
                    <a:pt x="2898" y="1510"/>
                  </a:lnTo>
                  <a:lnTo>
                    <a:pt x="2898" y="755"/>
                  </a:lnTo>
                  <a:close/>
                  <a:moveTo>
                    <a:pt x="2898" y="1"/>
                  </a:moveTo>
                  <a:cubicBezTo>
                    <a:pt x="2475" y="1"/>
                    <a:pt x="2143" y="333"/>
                    <a:pt x="2143" y="755"/>
                  </a:cubicBezTo>
                  <a:lnTo>
                    <a:pt x="2143" y="1510"/>
                  </a:lnTo>
                  <a:lnTo>
                    <a:pt x="1" y="1510"/>
                  </a:lnTo>
                  <a:cubicBezTo>
                    <a:pt x="1" y="3743"/>
                    <a:pt x="1841" y="5674"/>
                    <a:pt x="4044" y="5674"/>
                  </a:cubicBezTo>
                  <a:cubicBezTo>
                    <a:pt x="6217" y="5674"/>
                    <a:pt x="8058" y="3773"/>
                    <a:pt x="8058" y="1510"/>
                  </a:cubicBezTo>
                  <a:lnTo>
                    <a:pt x="5915" y="1510"/>
                  </a:lnTo>
                  <a:lnTo>
                    <a:pt x="5915" y="755"/>
                  </a:lnTo>
                  <a:cubicBezTo>
                    <a:pt x="5915" y="333"/>
                    <a:pt x="5583" y="1"/>
                    <a:pt x="5161" y="1"/>
                  </a:cubicBez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64" name="Google Shape;654;p33"/>
            <p:cNvSpPr/>
            <p:nvPr/>
          </p:nvSpPr>
          <p:spPr bwMode="auto">
            <a:xfrm>
              <a:off x="1947195" y="3279381"/>
              <a:ext cx="270082" cy="177481"/>
            </a:xfrm>
            <a:custGeom>
              <a:avLst/>
              <a:gdLst/>
              <a:ahLst/>
              <a:cxnLst/>
              <a:rect l="l" t="t" r="r" b="b"/>
              <a:pathLst>
                <a:path w="5282" h="3471" extrusionOk="0">
                  <a:moveTo>
                    <a:pt x="1" y="1"/>
                  </a:moveTo>
                  <a:lnTo>
                    <a:pt x="1" y="3471"/>
                  </a:lnTo>
                  <a:lnTo>
                    <a:pt x="5282" y="3471"/>
                  </a:lnTo>
                  <a:lnTo>
                    <a:pt x="5282" y="1"/>
                  </a:lnTo>
                  <a:cubicBezTo>
                    <a:pt x="4527" y="544"/>
                    <a:pt x="3622" y="846"/>
                    <a:pt x="2656" y="846"/>
                  </a:cubicBezTo>
                  <a:cubicBezTo>
                    <a:pt x="1661" y="846"/>
                    <a:pt x="755" y="544"/>
                    <a:pt x="1" y="1"/>
                  </a:cubicBez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65" name="Google Shape;655;p33"/>
            <p:cNvSpPr/>
            <p:nvPr/>
          </p:nvSpPr>
          <p:spPr bwMode="auto">
            <a:xfrm>
              <a:off x="1831482" y="3088043"/>
              <a:ext cx="77210" cy="368819"/>
            </a:xfrm>
            <a:custGeom>
              <a:avLst/>
              <a:gdLst/>
              <a:ahLst/>
              <a:cxnLst/>
              <a:rect l="l" t="t" r="r" b="b"/>
              <a:pathLst>
                <a:path w="1510" h="7213" extrusionOk="0">
                  <a:moveTo>
                    <a:pt x="151" y="1"/>
                  </a:moveTo>
                  <a:cubicBezTo>
                    <a:pt x="31" y="121"/>
                    <a:pt x="1" y="272"/>
                    <a:pt x="1" y="423"/>
                  </a:cubicBezTo>
                  <a:lnTo>
                    <a:pt x="1" y="6459"/>
                  </a:lnTo>
                  <a:cubicBezTo>
                    <a:pt x="1" y="6881"/>
                    <a:pt x="333" y="7213"/>
                    <a:pt x="755" y="7213"/>
                  </a:cubicBezTo>
                  <a:lnTo>
                    <a:pt x="1509" y="7213"/>
                  </a:lnTo>
                  <a:lnTo>
                    <a:pt x="1509" y="3109"/>
                  </a:lnTo>
                  <a:cubicBezTo>
                    <a:pt x="725" y="2264"/>
                    <a:pt x="212" y="1208"/>
                    <a:pt x="151" y="1"/>
                  </a:cubicBez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66" name="Google Shape;656;p33"/>
            <p:cNvSpPr/>
            <p:nvPr/>
          </p:nvSpPr>
          <p:spPr bwMode="auto">
            <a:xfrm>
              <a:off x="2255831" y="3086509"/>
              <a:ext cx="77210" cy="368819"/>
            </a:xfrm>
            <a:custGeom>
              <a:avLst/>
              <a:gdLst/>
              <a:ahLst/>
              <a:cxnLst/>
              <a:rect l="l" t="t" r="r" b="b"/>
              <a:pathLst>
                <a:path w="1510" h="7213" extrusionOk="0">
                  <a:moveTo>
                    <a:pt x="1358" y="0"/>
                  </a:moveTo>
                  <a:cubicBezTo>
                    <a:pt x="1298" y="1208"/>
                    <a:pt x="755" y="2264"/>
                    <a:pt x="0" y="3109"/>
                  </a:cubicBezTo>
                  <a:lnTo>
                    <a:pt x="0" y="7213"/>
                  </a:lnTo>
                  <a:lnTo>
                    <a:pt x="755" y="7213"/>
                  </a:lnTo>
                  <a:cubicBezTo>
                    <a:pt x="1177" y="7213"/>
                    <a:pt x="1509" y="6881"/>
                    <a:pt x="1509" y="6458"/>
                  </a:cubicBezTo>
                  <a:lnTo>
                    <a:pt x="1509" y="453"/>
                  </a:lnTo>
                  <a:cubicBezTo>
                    <a:pt x="1509" y="302"/>
                    <a:pt x="1479" y="151"/>
                    <a:pt x="1358" y="0"/>
                  </a:cubicBez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grpSp>
        <p:nvGrpSpPr>
          <p:cNvPr id="67" name="Google Shape;657;p33"/>
          <p:cNvGrpSpPr/>
          <p:nvPr/>
        </p:nvGrpSpPr>
        <p:grpSpPr bwMode="auto">
          <a:xfrm>
            <a:off x="2372369" y="2944473"/>
            <a:ext cx="384761" cy="359423"/>
            <a:chOff x="2854490" y="3014003"/>
            <a:chExt cx="462954" cy="424349"/>
          </a:xfrm>
        </p:grpSpPr>
        <p:sp>
          <p:nvSpPr>
            <p:cNvPr id="68" name="Google Shape;658;p33"/>
            <p:cNvSpPr/>
            <p:nvPr/>
          </p:nvSpPr>
          <p:spPr bwMode="auto">
            <a:xfrm>
              <a:off x="3201680" y="3014003"/>
              <a:ext cx="115763" cy="115763"/>
            </a:xfrm>
            <a:custGeom>
              <a:avLst/>
              <a:gdLst/>
              <a:ahLst/>
              <a:cxnLst/>
              <a:rect l="l" t="t" r="r" b="b"/>
              <a:pathLst>
                <a:path w="2264" h="2264" extrusionOk="0">
                  <a:moveTo>
                    <a:pt x="755" y="0"/>
                  </a:moveTo>
                  <a:cubicBezTo>
                    <a:pt x="333" y="0"/>
                    <a:pt x="1" y="332"/>
                    <a:pt x="1" y="755"/>
                  </a:cubicBezTo>
                  <a:lnTo>
                    <a:pt x="1" y="2263"/>
                  </a:lnTo>
                  <a:lnTo>
                    <a:pt x="2264" y="2263"/>
                  </a:lnTo>
                  <a:lnTo>
                    <a:pt x="2264" y="755"/>
                  </a:lnTo>
                  <a:cubicBezTo>
                    <a:pt x="2264" y="332"/>
                    <a:pt x="1902" y="0"/>
                    <a:pt x="1510" y="0"/>
                  </a:cubicBez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69" name="Google Shape;659;p33"/>
            <p:cNvSpPr/>
            <p:nvPr/>
          </p:nvSpPr>
          <p:spPr bwMode="auto">
            <a:xfrm>
              <a:off x="3201680" y="3168269"/>
              <a:ext cx="115763" cy="270082"/>
            </a:xfrm>
            <a:custGeom>
              <a:avLst/>
              <a:gdLst/>
              <a:ahLst/>
              <a:cxnLst/>
              <a:rect l="l" t="t" r="r" b="b"/>
              <a:pathLst>
                <a:path w="2264" h="5282" extrusionOk="0">
                  <a:moveTo>
                    <a:pt x="1" y="1"/>
                  </a:moveTo>
                  <a:lnTo>
                    <a:pt x="1" y="4527"/>
                  </a:lnTo>
                  <a:cubicBezTo>
                    <a:pt x="1" y="4920"/>
                    <a:pt x="333" y="5282"/>
                    <a:pt x="755" y="5282"/>
                  </a:cubicBezTo>
                  <a:lnTo>
                    <a:pt x="1510" y="5282"/>
                  </a:lnTo>
                  <a:cubicBezTo>
                    <a:pt x="1902" y="5282"/>
                    <a:pt x="2264" y="4920"/>
                    <a:pt x="2264" y="4527"/>
                  </a:cubicBezTo>
                  <a:lnTo>
                    <a:pt x="2264" y="1"/>
                  </a:ln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0" name="Google Shape;660;p33"/>
            <p:cNvSpPr/>
            <p:nvPr/>
          </p:nvSpPr>
          <p:spPr bwMode="auto">
            <a:xfrm>
              <a:off x="2854490" y="3014003"/>
              <a:ext cx="308686" cy="424349"/>
            </a:xfrm>
            <a:custGeom>
              <a:avLst/>
              <a:gdLst/>
              <a:ahLst/>
              <a:cxnLst/>
              <a:rect l="l" t="t" r="r" b="b"/>
              <a:pathLst>
                <a:path w="6037" h="8299" extrusionOk="0">
                  <a:moveTo>
                    <a:pt x="4527" y="1509"/>
                  </a:moveTo>
                  <a:cubicBezTo>
                    <a:pt x="4739" y="1509"/>
                    <a:pt x="4890" y="1660"/>
                    <a:pt x="4890" y="1871"/>
                  </a:cubicBezTo>
                  <a:cubicBezTo>
                    <a:pt x="4890" y="2082"/>
                    <a:pt x="4739" y="2263"/>
                    <a:pt x="4527" y="2263"/>
                  </a:cubicBezTo>
                  <a:lnTo>
                    <a:pt x="3773" y="2263"/>
                  </a:lnTo>
                  <a:cubicBezTo>
                    <a:pt x="3532" y="2263"/>
                    <a:pt x="3381" y="2082"/>
                    <a:pt x="3381" y="1871"/>
                  </a:cubicBezTo>
                  <a:cubicBezTo>
                    <a:pt x="3381" y="1660"/>
                    <a:pt x="3532" y="1509"/>
                    <a:pt x="3773" y="1509"/>
                  </a:cubicBezTo>
                  <a:close/>
                  <a:moveTo>
                    <a:pt x="2626" y="1124"/>
                  </a:moveTo>
                  <a:cubicBezTo>
                    <a:pt x="2724" y="1124"/>
                    <a:pt x="2822" y="1162"/>
                    <a:pt x="2898" y="1237"/>
                  </a:cubicBezTo>
                  <a:cubicBezTo>
                    <a:pt x="3049" y="1388"/>
                    <a:pt x="3049" y="1600"/>
                    <a:pt x="2898" y="1750"/>
                  </a:cubicBezTo>
                  <a:lnTo>
                    <a:pt x="2143" y="2505"/>
                  </a:lnTo>
                  <a:cubicBezTo>
                    <a:pt x="2053" y="2595"/>
                    <a:pt x="1932" y="2626"/>
                    <a:pt x="1872" y="2626"/>
                  </a:cubicBezTo>
                  <a:cubicBezTo>
                    <a:pt x="1812" y="2626"/>
                    <a:pt x="1691" y="2595"/>
                    <a:pt x="1600" y="2505"/>
                  </a:cubicBezTo>
                  <a:lnTo>
                    <a:pt x="1238" y="2143"/>
                  </a:lnTo>
                  <a:cubicBezTo>
                    <a:pt x="1087" y="1992"/>
                    <a:pt x="1087" y="1750"/>
                    <a:pt x="1238" y="1600"/>
                  </a:cubicBezTo>
                  <a:cubicBezTo>
                    <a:pt x="1314" y="1524"/>
                    <a:pt x="1404" y="1486"/>
                    <a:pt x="1495" y="1486"/>
                  </a:cubicBezTo>
                  <a:cubicBezTo>
                    <a:pt x="1585" y="1486"/>
                    <a:pt x="1676" y="1524"/>
                    <a:pt x="1751" y="1600"/>
                  </a:cubicBezTo>
                  <a:lnTo>
                    <a:pt x="1872" y="1720"/>
                  </a:lnTo>
                  <a:lnTo>
                    <a:pt x="2355" y="1237"/>
                  </a:lnTo>
                  <a:cubicBezTo>
                    <a:pt x="2430" y="1162"/>
                    <a:pt x="2528" y="1124"/>
                    <a:pt x="2626" y="1124"/>
                  </a:cubicBezTo>
                  <a:close/>
                  <a:moveTo>
                    <a:pt x="4527" y="3772"/>
                  </a:moveTo>
                  <a:cubicBezTo>
                    <a:pt x="4739" y="3772"/>
                    <a:pt x="4890" y="3923"/>
                    <a:pt x="4890" y="4134"/>
                  </a:cubicBezTo>
                  <a:cubicBezTo>
                    <a:pt x="4890" y="4376"/>
                    <a:pt x="4739" y="4527"/>
                    <a:pt x="4527" y="4527"/>
                  </a:cubicBezTo>
                  <a:lnTo>
                    <a:pt x="3773" y="4527"/>
                  </a:lnTo>
                  <a:cubicBezTo>
                    <a:pt x="3532" y="4527"/>
                    <a:pt x="3381" y="4376"/>
                    <a:pt x="3381" y="4134"/>
                  </a:cubicBezTo>
                  <a:cubicBezTo>
                    <a:pt x="3381" y="3923"/>
                    <a:pt x="3532" y="3772"/>
                    <a:pt x="3773" y="3772"/>
                  </a:cubicBezTo>
                  <a:close/>
                  <a:moveTo>
                    <a:pt x="2626" y="3388"/>
                  </a:moveTo>
                  <a:cubicBezTo>
                    <a:pt x="2724" y="3388"/>
                    <a:pt x="2822" y="3425"/>
                    <a:pt x="2898" y="3501"/>
                  </a:cubicBezTo>
                  <a:cubicBezTo>
                    <a:pt x="3049" y="3652"/>
                    <a:pt x="3049" y="3863"/>
                    <a:pt x="2898" y="4014"/>
                  </a:cubicBezTo>
                  <a:lnTo>
                    <a:pt x="2143" y="4768"/>
                  </a:lnTo>
                  <a:cubicBezTo>
                    <a:pt x="2053" y="4859"/>
                    <a:pt x="1932" y="4889"/>
                    <a:pt x="1872" y="4889"/>
                  </a:cubicBezTo>
                  <a:cubicBezTo>
                    <a:pt x="1812" y="4889"/>
                    <a:pt x="1691" y="4859"/>
                    <a:pt x="1600" y="4768"/>
                  </a:cubicBezTo>
                  <a:lnTo>
                    <a:pt x="1238" y="4406"/>
                  </a:lnTo>
                  <a:cubicBezTo>
                    <a:pt x="1087" y="4255"/>
                    <a:pt x="1087" y="4014"/>
                    <a:pt x="1238" y="3863"/>
                  </a:cubicBezTo>
                  <a:cubicBezTo>
                    <a:pt x="1314" y="3787"/>
                    <a:pt x="1404" y="3750"/>
                    <a:pt x="1495" y="3750"/>
                  </a:cubicBezTo>
                  <a:cubicBezTo>
                    <a:pt x="1585" y="3750"/>
                    <a:pt x="1676" y="3787"/>
                    <a:pt x="1751" y="3863"/>
                  </a:cubicBezTo>
                  <a:lnTo>
                    <a:pt x="1872" y="3984"/>
                  </a:lnTo>
                  <a:lnTo>
                    <a:pt x="2355" y="3501"/>
                  </a:lnTo>
                  <a:cubicBezTo>
                    <a:pt x="2430" y="3425"/>
                    <a:pt x="2528" y="3388"/>
                    <a:pt x="2626" y="3388"/>
                  </a:cubicBezTo>
                  <a:close/>
                  <a:moveTo>
                    <a:pt x="4527" y="6036"/>
                  </a:moveTo>
                  <a:cubicBezTo>
                    <a:pt x="4739" y="6036"/>
                    <a:pt x="4890" y="6186"/>
                    <a:pt x="4890" y="6398"/>
                  </a:cubicBezTo>
                  <a:cubicBezTo>
                    <a:pt x="4890" y="6639"/>
                    <a:pt x="4739" y="6790"/>
                    <a:pt x="4527" y="6790"/>
                  </a:cubicBezTo>
                  <a:lnTo>
                    <a:pt x="3773" y="6790"/>
                  </a:lnTo>
                  <a:cubicBezTo>
                    <a:pt x="3532" y="6790"/>
                    <a:pt x="3381" y="6639"/>
                    <a:pt x="3381" y="6398"/>
                  </a:cubicBezTo>
                  <a:cubicBezTo>
                    <a:pt x="3381" y="6186"/>
                    <a:pt x="3532" y="6036"/>
                    <a:pt x="3773" y="6036"/>
                  </a:cubicBezTo>
                  <a:close/>
                  <a:moveTo>
                    <a:pt x="2626" y="5651"/>
                  </a:moveTo>
                  <a:cubicBezTo>
                    <a:pt x="2724" y="5651"/>
                    <a:pt x="2822" y="5689"/>
                    <a:pt x="2898" y="5764"/>
                  </a:cubicBezTo>
                  <a:cubicBezTo>
                    <a:pt x="3049" y="5915"/>
                    <a:pt x="3049" y="6126"/>
                    <a:pt x="2898" y="6277"/>
                  </a:cubicBezTo>
                  <a:lnTo>
                    <a:pt x="2143" y="7031"/>
                  </a:lnTo>
                  <a:cubicBezTo>
                    <a:pt x="2053" y="7122"/>
                    <a:pt x="1932" y="7152"/>
                    <a:pt x="1872" y="7152"/>
                  </a:cubicBezTo>
                  <a:cubicBezTo>
                    <a:pt x="1812" y="7152"/>
                    <a:pt x="1691" y="7122"/>
                    <a:pt x="1600" y="7031"/>
                  </a:cubicBezTo>
                  <a:lnTo>
                    <a:pt x="1238" y="6669"/>
                  </a:lnTo>
                  <a:cubicBezTo>
                    <a:pt x="1087" y="6518"/>
                    <a:pt x="1087" y="6277"/>
                    <a:pt x="1238" y="6126"/>
                  </a:cubicBezTo>
                  <a:cubicBezTo>
                    <a:pt x="1314" y="6051"/>
                    <a:pt x="1404" y="6013"/>
                    <a:pt x="1495" y="6013"/>
                  </a:cubicBezTo>
                  <a:cubicBezTo>
                    <a:pt x="1585" y="6013"/>
                    <a:pt x="1676" y="6051"/>
                    <a:pt x="1751" y="6126"/>
                  </a:cubicBezTo>
                  <a:lnTo>
                    <a:pt x="1872" y="6247"/>
                  </a:lnTo>
                  <a:lnTo>
                    <a:pt x="2355" y="5764"/>
                  </a:lnTo>
                  <a:cubicBezTo>
                    <a:pt x="2430" y="5689"/>
                    <a:pt x="2528" y="5651"/>
                    <a:pt x="2626" y="5651"/>
                  </a:cubicBezTo>
                  <a:close/>
                  <a:moveTo>
                    <a:pt x="363" y="0"/>
                  </a:moveTo>
                  <a:cubicBezTo>
                    <a:pt x="152" y="0"/>
                    <a:pt x="1" y="151"/>
                    <a:pt x="1" y="362"/>
                  </a:cubicBezTo>
                  <a:lnTo>
                    <a:pt x="1" y="7907"/>
                  </a:lnTo>
                  <a:cubicBezTo>
                    <a:pt x="1" y="8148"/>
                    <a:pt x="152" y="8299"/>
                    <a:pt x="363" y="8299"/>
                  </a:cubicBezTo>
                  <a:lnTo>
                    <a:pt x="5644" y="8299"/>
                  </a:lnTo>
                  <a:cubicBezTo>
                    <a:pt x="5885" y="8299"/>
                    <a:pt x="6036" y="8148"/>
                    <a:pt x="6036" y="7907"/>
                  </a:cubicBezTo>
                  <a:lnTo>
                    <a:pt x="6036" y="362"/>
                  </a:lnTo>
                  <a:cubicBezTo>
                    <a:pt x="6036" y="151"/>
                    <a:pt x="5885" y="0"/>
                    <a:pt x="5644" y="0"/>
                  </a:cubicBez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sp>
        <p:nvSpPr>
          <p:cNvPr id="71" name="Google Shape;661;p33"/>
          <p:cNvSpPr/>
          <p:nvPr/>
        </p:nvSpPr>
        <p:spPr bwMode="auto">
          <a:xfrm>
            <a:off x="3221357" y="2927549"/>
            <a:ext cx="352666" cy="392129"/>
          </a:xfrm>
          <a:custGeom>
            <a:avLst/>
            <a:gdLst/>
            <a:ahLst/>
            <a:cxnLst/>
            <a:rect l="l" t="t" r="r" b="b"/>
            <a:pathLst>
              <a:path w="8299" h="9054" extrusionOk="0">
                <a:moveTo>
                  <a:pt x="6035" y="1510"/>
                </a:moveTo>
                <a:cubicBezTo>
                  <a:pt x="6277" y="1510"/>
                  <a:pt x="6428" y="1661"/>
                  <a:pt x="6428" y="1902"/>
                </a:cubicBezTo>
                <a:lnTo>
                  <a:pt x="6428" y="4165"/>
                </a:lnTo>
                <a:cubicBezTo>
                  <a:pt x="6428" y="4377"/>
                  <a:pt x="6277" y="4527"/>
                  <a:pt x="6035" y="4527"/>
                </a:cubicBezTo>
                <a:lnTo>
                  <a:pt x="2263" y="4527"/>
                </a:lnTo>
                <a:cubicBezTo>
                  <a:pt x="2052" y="4527"/>
                  <a:pt x="1901" y="4377"/>
                  <a:pt x="1901" y="4165"/>
                </a:cubicBezTo>
                <a:lnTo>
                  <a:pt x="1901" y="1902"/>
                </a:lnTo>
                <a:cubicBezTo>
                  <a:pt x="1901" y="1661"/>
                  <a:pt x="2052" y="1510"/>
                  <a:pt x="2263" y="1510"/>
                </a:cubicBezTo>
                <a:close/>
                <a:moveTo>
                  <a:pt x="6035" y="5282"/>
                </a:moveTo>
                <a:cubicBezTo>
                  <a:pt x="6277" y="5282"/>
                  <a:pt x="6428" y="5433"/>
                  <a:pt x="6428" y="5674"/>
                </a:cubicBezTo>
                <a:cubicBezTo>
                  <a:pt x="6428" y="5885"/>
                  <a:pt x="6277" y="6036"/>
                  <a:pt x="6035" y="6036"/>
                </a:cubicBezTo>
                <a:lnTo>
                  <a:pt x="2263" y="6036"/>
                </a:lnTo>
                <a:cubicBezTo>
                  <a:pt x="2052" y="6036"/>
                  <a:pt x="1901" y="5885"/>
                  <a:pt x="1901" y="5674"/>
                </a:cubicBezTo>
                <a:cubicBezTo>
                  <a:pt x="1901" y="5433"/>
                  <a:pt x="2052" y="5282"/>
                  <a:pt x="2263" y="5282"/>
                </a:cubicBezTo>
                <a:close/>
                <a:moveTo>
                  <a:pt x="6035" y="6791"/>
                </a:moveTo>
                <a:cubicBezTo>
                  <a:pt x="6277" y="6791"/>
                  <a:pt x="6428" y="6942"/>
                  <a:pt x="6428" y="7183"/>
                </a:cubicBezTo>
                <a:cubicBezTo>
                  <a:pt x="6428" y="7394"/>
                  <a:pt x="6277" y="7545"/>
                  <a:pt x="6035" y="7545"/>
                </a:cubicBezTo>
                <a:lnTo>
                  <a:pt x="2263" y="7545"/>
                </a:lnTo>
                <a:cubicBezTo>
                  <a:pt x="2052" y="7545"/>
                  <a:pt x="1901" y="7394"/>
                  <a:pt x="1901" y="7183"/>
                </a:cubicBezTo>
                <a:cubicBezTo>
                  <a:pt x="1901" y="6942"/>
                  <a:pt x="2052" y="6791"/>
                  <a:pt x="2263" y="6791"/>
                </a:cubicBezTo>
                <a:close/>
                <a:moveTo>
                  <a:pt x="392" y="1"/>
                </a:moveTo>
                <a:cubicBezTo>
                  <a:pt x="151" y="1"/>
                  <a:pt x="0" y="152"/>
                  <a:pt x="0" y="393"/>
                </a:cubicBezTo>
                <a:lnTo>
                  <a:pt x="0" y="8692"/>
                </a:lnTo>
                <a:cubicBezTo>
                  <a:pt x="0" y="8903"/>
                  <a:pt x="151" y="9054"/>
                  <a:pt x="392" y="9054"/>
                </a:cubicBezTo>
                <a:lnTo>
                  <a:pt x="7937" y="9054"/>
                </a:lnTo>
                <a:cubicBezTo>
                  <a:pt x="8148" y="9054"/>
                  <a:pt x="8299" y="8903"/>
                  <a:pt x="8299" y="8692"/>
                </a:cubicBezTo>
                <a:lnTo>
                  <a:pt x="8299" y="393"/>
                </a:lnTo>
                <a:cubicBezTo>
                  <a:pt x="8299" y="152"/>
                  <a:pt x="8148" y="1"/>
                  <a:pt x="7937" y="1"/>
                </a:cubicBez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2" name="Google Shape;662;p33"/>
          <p:cNvSpPr/>
          <p:nvPr/>
        </p:nvSpPr>
        <p:spPr bwMode="auto">
          <a:xfrm>
            <a:off x="4043361" y="2960249"/>
            <a:ext cx="352708" cy="359430"/>
          </a:xfrm>
          <a:custGeom>
            <a:avLst/>
            <a:gdLst/>
            <a:ahLst/>
            <a:cxnLst/>
            <a:rect l="l" t="t" r="r" b="b"/>
            <a:pathLst>
              <a:path w="8300" h="8299" extrusionOk="0">
                <a:moveTo>
                  <a:pt x="393" y="0"/>
                </a:moveTo>
                <a:cubicBezTo>
                  <a:pt x="151" y="0"/>
                  <a:pt x="1" y="151"/>
                  <a:pt x="1" y="393"/>
                </a:cubicBezTo>
                <a:lnTo>
                  <a:pt x="1" y="7937"/>
                </a:lnTo>
                <a:cubicBezTo>
                  <a:pt x="1" y="8148"/>
                  <a:pt x="151" y="8299"/>
                  <a:pt x="393" y="8299"/>
                </a:cubicBezTo>
                <a:lnTo>
                  <a:pt x="7937" y="8299"/>
                </a:lnTo>
                <a:cubicBezTo>
                  <a:pt x="8148" y="8299"/>
                  <a:pt x="8299" y="8148"/>
                  <a:pt x="8299" y="7937"/>
                </a:cubicBezTo>
                <a:cubicBezTo>
                  <a:pt x="8299" y="7695"/>
                  <a:pt x="8058" y="7545"/>
                  <a:pt x="7816" y="7545"/>
                </a:cubicBezTo>
                <a:lnTo>
                  <a:pt x="7062" y="7545"/>
                </a:lnTo>
                <a:lnTo>
                  <a:pt x="7062" y="6579"/>
                </a:lnTo>
                <a:lnTo>
                  <a:pt x="7183" y="6669"/>
                </a:lnTo>
                <a:cubicBezTo>
                  <a:pt x="7258" y="6745"/>
                  <a:pt x="7349" y="6783"/>
                  <a:pt x="7439" y="6783"/>
                </a:cubicBezTo>
                <a:cubicBezTo>
                  <a:pt x="7530" y="6783"/>
                  <a:pt x="7620" y="6745"/>
                  <a:pt x="7696" y="6669"/>
                </a:cubicBezTo>
                <a:cubicBezTo>
                  <a:pt x="7847" y="6519"/>
                  <a:pt x="7847" y="6307"/>
                  <a:pt x="7696" y="6156"/>
                </a:cubicBezTo>
                <a:lnTo>
                  <a:pt x="6941" y="5402"/>
                </a:lnTo>
                <a:cubicBezTo>
                  <a:pt x="6911" y="5372"/>
                  <a:pt x="6881" y="5372"/>
                  <a:pt x="6851" y="5311"/>
                </a:cubicBezTo>
                <a:lnTo>
                  <a:pt x="6700" y="5311"/>
                </a:lnTo>
                <a:cubicBezTo>
                  <a:pt x="6639" y="5311"/>
                  <a:pt x="6609" y="5311"/>
                  <a:pt x="6579" y="5342"/>
                </a:cubicBezTo>
                <a:cubicBezTo>
                  <a:pt x="6549" y="5342"/>
                  <a:pt x="6489" y="5402"/>
                  <a:pt x="6458" y="5432"/>
                </a:cubicBezTo>
                <a:lnTo>
                  <a:pt x="5704" y="6187"/>
                </a:lnTo>
                <a:cubicBezTo>
                  <a:pt x="5553" y="6337"/>
                  <a:pt x="5553" y="6579"/>
                  <a:pt x="5704" y="6730"/>
                </a:cubicBezTo>
                <a:cubicBezTo>
                  <a:pt x="5794" y="6790"/>
                  <a:pt x="5885" y="6820"/>
                  <a:pt x="5976" y="6820"/>
                </a:cubicBezTo>
                <a:cubicBezTo>
                  <a:pt x="6036" y="6820"/>
                  <a:pt x="6157" y="6790"/>
                  <a:pt x="6247" y="6730"/>
                </a:cubicBezTo>
                <a:lnTo>
                  <a:pt x="6338" y="6609"/>
                </a:lnTo>
                <a:lnTo>
                  <a:pt x="6338" y="7545"/>
                </a:lnTo>
                <a:lnTo>
                  <a:pt x="4829" y="7545"/>
                </a:lnTo>
                <a:lnTo>
                  <a:pt x="4829" y="4316"/>
                </a:lnTo>
                <a:lnTo>
                  <a:pt x="4950" y="4406"/>
                </a:lnTo>
                <a:cubicBezTo>
                  <a:pt x="5025" y="4482"/>
                  <a:pt x="5123" y="4519"/>
                  <a:pt x="5221" y="4519"/>
                </a:cubicBezTo>
                <a:cubicBezTo>
                  <a:pt x="5319" y="4519"/>
                  <a:pt x="5417" y="4482"/>
                  <a:pt x="5493" y="4406"/>
                </a:cubicBezTo>
                <a:cubicBezTo>
                  <a:pt x="5644" y="4255"/>
                  <a:pt x="5644" y="4044"/>
                  <a:pt x="5493" y="3893"/>
                </a:cubicBezTo>
                <a:lnTo>
                  <a:pt x="4738" y="3139"/>
                </a:lnTo>
                <a:cubicBezTo>
                  <a:pt x="4678" y="3109"/>
                  <a:pt x="4648" y="3109"/>
                  <a:pt x="4618" y="3048"/>
                </a:cubicBezTo>
                <a:lnTo>
                  <a:pt x="4467" y="3048"/>
                </a:lnTo>
                <a:cubicBezTo>
                  <a:pt x="4437" y="3048"/>
                  <a:pt x="4376" y="3048"/>
                  <a:pt x="4346" y="3078"/>
                </a:cubicBezTo>
                <a:cubicBezTo>
                  <a:pt x="4316" y="3078"/>
                  <a:pt x="4286" y="3139"/>
                  <a:pt x="4225" y="3169"/>
                </a:cubicBezTo>
                <a:lnTo>
                  <a:pt x="3471" y="3923"/>
                </a:lnTo>
                <a:cubicBezTo>
                  <a:pt x="3320" y="4074"/>
                  <a:pt x="3320" y="4316"/>
                  <a:pt x="3471" y="4466"/>
                </a:cubicBezTo>
                <a:cubicBezTo>
                  <a:pt x="3561" y="4527"/>
                  <a:pt x="3682" y="4557"/>
                  <a:pt x="3742" y="4557"/>
                </a:cubicBezTo>
                <a:cubicBezTo>
                  <a:pt x="3803" y="4557"/>
                  <a:pt x="3924" y="4527"/>
                  <a:pt x="4014" y="4466"/>
                </a:cubicBezTo>
                <a:lnTo>
                  <a:pt x="4135" y="4346"/>
                </a:lnTo>
                <a:lnTo>
                  <a:pt x="4135" y="7545"/>
                </a:lnTo>
                <a:lnTo>
                  <a:pt x="2626" y="7545"/>
                </a:lnTo>
                <a:lnTo>
                  <a:pt x="2626" y="2807"/>
                </a:lnTo>
                <a:lnTo>
                  <a:pt x="2716" y="2897"/>
                </a:lnTo>
                <a:cubicBezTo>
                  <a:pt x="2792" y="2973"/>
                  <a:pt x="2890" y="3010"/>
                  <a:pt x="2988" y="3010"/>
                </a:cubicBezTo>
                <a:cubicBezTo>
                  <a:pt x="3086" y="3010"/>
                  <a:pt x="3184" y="2973"/>
                  <a:pt x="3260" y="2897"/>
                </a:cubicBezTo>
                <a:cubicBezTo>
                  <a:pt x="3411" y="2746"/>
                  <a:pt x="3411" y="2535"/>
                  <a:pt x="3260" y="2384"/>
                </a:cubicBezTo>
                <a:lnTo>
                  <a:pt x="2505" y="1630"/>
                </a:lnTo>
                <a:cubicBezTo>
                  <a:pt x="2475" y="1600"/>
                  <a:pt x="2415" y="1600"/>
                  <a:pt x="2384" y="1539"/>
                </a:cubicBezTo>
                <a:lnTo>
                  <a:pt x="2234" y="1539"/>
                </a:lnTo>
                <a:cubicBezTo>
                  <a:pt x="2203" y="1539"/>
                  <a:pt x="2173" y="1539"/>
                  <a:pt x="2113" y="1569"/>
                </a:cubicBezTo>
                <a:cubicBezTo>
                  <a:pt x="2083" y="1569"/>
                  <a:pt x="2053" y="1630"/>
                  <a:pt x="2022" y="1660"/>
                </a:cubicBezTo>
                <a:lnTo>
                  <a:pt x="1268" y="2414"/>
                </a:lnTo>
                <a:cubicBezTo>
                  <a:pt x="1117" y="2565"/>
                  <a:pt x="1117" y="2807"/>
                  <a:pt x="1268" y="2958"/>
                </a:cubicBezTo>
                <a:cubicBezTo>
                  <a:pt x="1328" y="3018"/>
                  <a:pt x="1449" y="3048"/>
                  <a:pt x="1509" y="3048"/>
                </a:cubicBezTo>
                <a:cubicBezTo>
                  <a:pt x="1600" y="3048"/>
                  <a:pt x="1721" y="3018"/>
                  <a:pt x="1781" y="2958"/>
                </a:cubicBezTo>
                <a:lnTo>
                  <a:pt x="1902" y="2837"/>
                </a:lnTo>
                <a:lnTo>
                  <a:pt x="1902" y="7545"/>
                </a:lnTo>
                <a:lnTo>
                  <a:pt x="755" y="7545"/>
                </a:lnTo>
                <a:lnTo>
                  <a:pt x="755" y="393"/>
                </a:lnTo>
                <a:cubicBezTo>
                  <a:pt x="755" y="151"/>
                  <a:pt x="604" y="0"/>
                  <a:pt x="393" y="0"/>
                </a:cubicBez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3" name="Google Shape;663;p33"/>
          <p:cNvSpPr/>
          <p:nvPr/>
        </p:nvSpPr>
        <p:spPr bwMode="auto">
          <a:xfrm>
            <a:off x="4039493" y="3826770"/>
            <a:ext cx="384792" cy="294118"/>
          </a:xfrm>
          <a:custGeom>
            <a:avLst/>
            <a:gdLst/>
            <a:ahLst/>
            <a:cxnLst/>
            <a:rect l="l" t="t" r="r" b="b"/>
            <a:pathLst>
              <a:path w="9055" h="6791" extrusionOk="0">
                <a:moveTo>
                  <a:pt x="4528" y="1"/>
                </a:moveTo>
                <a:cubicBezTo>
                  <a:pt x="3683" y="1"/>
                  <a:pt x="3019" y="665"/>
                  <a:pt x="3019" y="1510"/>
                </a:cubicBezTo>
                <a:cubicBezTo>
                  <a:pt x="3019" y="2204"/>
                  <a:pt x="3502" y="2777"/>
                  <a:pt x="4135" y="2958"/>
                </a:cubicBezTo>
                <a:lnTo>
                  <a:pt x="4135" y="3381"/>
                </a:lnTo>
                <a:lnTo>
                  <a:pt x="1118" y="3381"/>
                </a:lnTo>
                <a:cubicBezTo>
                  <a:pt x="906" y="3381"/>
                  <a:pt x="755" y="3531"/>
                  <a:pt x="755" y="3773"/>
                </a:cubicBezTo>
                <a:lnTo>
                  <a:pt x="755" y="4588"/>
                </a:lnTo>
                <a:cubicBezTo>
                  <a:pt x="303" y="4739"/>
                  <a:pt x="1" y="5161"/>
                  <a:pt x="1" y="5644"/>
                </a:cubicBezTo>
                <a:cubicBezTo>
                  <a:pt x="1" y="6278"/>
                  <a:pt x="484" y="6791"/>
                  <a:pt x="1118" y="6791"/>
                </a:cubicBezTo>
                <a:cubicBezTo>
                  <a:pt x="1751" y="6791"/>
                  <a:pt x="2264" y="6278"/>
                  <a:pt x="2264" y="5644"/>
                </a:cubicBezTo>
                <a:cubicBezTo>
                  <a:pt x="2264" y="5161"/>
                  <a:pt x="1962" y="4739"/>
                  <a:pt x="1510" y="4588"/>
                </a:cubicBezTo>
                <a:lnTo>
                  <a:pt x="1510" y="4135"/>
                </a:lnTo>
                <a:lnTo>
                  <a:pt x="4135" y="4135"/>
                </a:lnTo>
                <a:lnTo>
                  <a:pt x="4135" y="4588"/>
                </a:lnTo>
                <a:cubicBezTo>
                  <a:pt x="3683" y="4739"/>
                  <a:pt x="3381" y="5161"/>
                  <a:pt x="3381" y="5644"/>
                </a:cubicBezTo>
                <a:cubicBezTo>
                  <a:pt x="3381" y="6278"/>
                  <a:pt x="3864" y="6791"/>
                  <a:pt x="4528" y="6791"/>
                </a:cubicBezTo>
                <a:cubicBezTo>
                  <a:pt x="5161" y="6791"/>
                  <a:pt x="5644" y="6278"/>
                  <a:pt x="5644" y="5644"/>
                </a:cubicBezTo>
                <a:cubicBezTo>
                  <a:pt x="5644" y="5161"/>
                  <a:pt x="5342" y="4739"/>
                  <a:pt x="4890" y="4588"/>
                </a:cubicBezTo>
                <a:lnTo>
                  <a:pt x="4890" y="4135"/>
                </a:lnTo>
                <a:lnTo>
                  <a:pt x="7545" y="4135"/>
                </a:lnTo>
                <a:lnTo>
                  <a:pt x="7545" y="4588"/>
                </a:lnTo>
                <a:cubicBezTo>
                  <a:pt x="7093" y="4739"/>
                  <a:pt x="6791" y="5161"/>
                  <a:pt x="6791" y="5644"/>
                </a:cubicBezTo>
                <a:cubicBezTo>
                  <a:pt x="6791" y="6278"/>
                  <a:pt x="7274" y="6791"/>
                  <a:pt x="7907" y="6791"/>
                </a:cubicBezTo>
                <a:cubicBezTo>
                  <a:pt x="8541" y="6791"/>
                  <a:pt x="9054" y="6278"/>
                  <a:pt x="9054" y="5644"/>
                </a:cubicBezTo>
                <a:cubicBezTo>
                  <a:pt x="9054" y="5161"/>
                  <a:pt x="8752" y="4739"/>
                  <a:pt x="8300" y="4588"/>
                </a:cubicBezTo>
                <a:lnTo>
                  <a:pt x="8300" y="3773"/>
                </a:lnTo>
                <a:cubicBezTo>
                  <a:pt x="8300" y="3531"/>
                  <a:pt x="8149" y="3381"/>
                  <a:pt x="7907" y="3381"/>
                </a:cubicBezTo>
                <a:lnTo>
                  <a:pt x="4890" y="3381"/>
                </a:lnTo>
                <a:lnTo>
                  <a:pt x="4890" y="2958"/>
                </a:lnTo>
                <a:cubicBezTo>
                  <a:pt x="5523" y="2807"/>
                  <a:pt x="6036" y="2204"/>
                  <a:pt x="6036" y="1510"/>
                </a:cubicBezTo>
                <a:cubicBezTo>
                  <a:pt x="6036" y="665"/>
                  <a:pt x="5342" y="1"/>
                  <a:pt x="4528" y="1"/>
                </a:cubicBez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4" name="Google Shape;664;p33"/>
          <p:cNvSpPr/>
          <p:nvPr/>
        </p:nvSpPr>
        <p:spPr bwMode="auto">
          <a:xfrm>
            <a:off x="1554189" y="4659335"/>
            <a:ext cx="352709" cy="343795"/>
          </a:xfrm>
          <a:custGeom>
            <a:avLst/>
            <a:gdLst/>
            <a:ahLst/>
            <a:cxnLst/>
            <a:rect l="l" t="t" r="r" b="b"/>
            <a:pathLst>
              <a:path w="8300" h="7938" extrusionOk="0">
                <a:moveTo>
                  <a:pt x="5282" y="2271"/>
                </a:moveTo>
                <a:cubicBezTo>
                  <a:pt x="5380" y="2271"/>
                  <a:pt x="5478" y="2309"/>
                  <a:pt x="5554" y="2385"/>
                </a:cubicBezTo>
                <a:cubicBezTo>
                  <a:pt x="5704" y="2535"/>
                  <a:pt x="5704" y="2747"/>
                  <a:pt x="5554" y="2898"/>
                </a:cubicBezTo>
                <a:lnTo>
                  <a:pt x="4407" y="4044"/>
                </a:lnTo>
                <a:cubicBezTo>
                  <a:pt x="4346" y="4105"/>
                  <a:pt x="4226" y="4165"/>
                  <a:pt x="4165" y="4165"/>
                </a:cubicBezTo>
                <a:cubicBezTo>
                  <a:pt x="4075" y="4165"/>
                  <a:pt x="3954" y="4105"/>
                  <a:pt x="3894" y="4044"/>
                </a:cubicBezTo>
                <a:lnTo>
                  <a:pt x="3139" y="3290"/>
                </a:lnTo>
                <a:cubicBezTo>
                  <a:pt x="2989" y="3139"/>
                  <a:pt x="2989" y="2898"/>
                  <a:pt x="3139" y="2747"/>
                </a:cubicBezTo>
                <a:cubicBezTo>
                  <a:pt x="3215" y="2671"/>
                  <a:pt x="3305" y="2634"/>
                  <a:pt x="3396" y="2634"/>
                </a:cubicBezTo>
                <a:cubicBezTo>
                  <a:pt x="3486" y="2634"/>
                  <a:pt x="3577" y="2671"/>
                  <a:pt x="3652" y="2747"/>
                </a:cubicBezTo>
                <a:lnTo>
                  <a:pt x="4165" y="3260"/>
                </a:lnTo>
                <a:lnTo>
                  <a:pt x="5010" y="2385"/>
                </a:lnTo>
                <a:cubicBezTo>
                  <a:pt x="5086" y="2309"/>
                  <a:pt x="5184" y="2271"/>
                  <a:pt x="5282" y="2271"/>
                </a:cubicBezTo>
                <a:close/>
                <a:moveTo>
                  <a:pt x="393" y="1"/>
                </a:moveTo>
                <a:cubicBezTo>
                  <a:pt x="152" y="1"/>
                  <a:pt x="1" y="151"/>
                  <a:pt x="1" y="393"/>
                </a:cubicBezTo>
                <a:lnTo>
                  <a:pt x="1" y="5674"/>
                </a:lnTo>
                <a:cubicBezTo>
                  <a:pt x="1" y="5885"/>
                  <a:pt x="152" y="6036"/>
                  <a:pt x="393" y="6036"/>
                </a:cubicBezTo>
                <a:lnTo>
                  <a:pt x="3773" y="6036"/>
                </a:lnTo>
                <a:lnTo>
                  <a:pt x="3773" y="7183"/>
                </a:lnTo>
                <a:lnTo>
                  <a:pt x="2657" y="7183"/>
                </a:lnTo>
                <a:cubicBezTo>
                  <a:pt x="2415" y="7183"/>
                  <a:pt x="2264" y="7334"/>
                  <a:pt x="2264" y="7545"/>
                </a:cubicBezTo>
                <a:cubicBezTo>
                  <a:pt x="2264" y="7786"/>
                  <a:pt x="2415" y="7937"/>
                  <a:pt x="2657" y="7937"/>
                </a:cubicBezTo>
                <a:lnTo>
                  <a:pt x="5674" y="7937"/>
                </a:lnTo>
                <a:cubicBezTo>
                  <a:pt x="5886" y="7937"/>
                  <a:pt x="6036" y="7786"/>
                  <a:pt x="6036" y="7545"/>
                </a:cubicBezTo>
                <a:cubicBezTo>
                  <a:pt x="6036" y="7334"/>
                  <a:pt x="5886" y="7183"/>
                  <a:pt x="5674" y="7183"/>
                </a:cubicBezTo>
                <a:lnTo>
                  <a:pt x="4528" y="7183"/>
                </a:lnTo>
                <a:lnTo>
                  <a:pt x="4528" y="6036"/>
                </a:lnTo>
                <a:lnTo>
                  <a:pt x="7938" y="6036"/>
                </a:lnTo>
                <a:cubicBezTo>
                  <a:pt x="8149" y="6036"/>
                  <a:pt x="8300" y="5885"/>
                  <a:pt x="8300" y="5674"/>
                </a:cubicBezTo>
                <a:lnTo>
                  <a:pt x="8300" y="393"/>
                </a:lnTo>
                <a:cubicBezTo>
                  <a:pt x="8300" y="151"/>
                  <a:pt x="8149" y="1"/>
                  <a:pt x="7938" y="1"/>
                </a:cubicBez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5" name="Google Shape;665;p33"/>
          <p:cNvSpPr/>
          <p:nvPr/>
        </p:nvSpPr>
        <p:spPr bwMode="auto">
          <a:xfrm>
            <a:off x="2372368" y="4709013"/>
            <a:ext cx="384750" cy="228763"/>
          </a:xfrm>
          <a:custGeom>
            <a:avLst/>
            <a:gdLst/>
            <a:ahLst/>
            <a:cxnLst/>
            <a:rect l="l" t="t" r="r" b="b"/>
            <a:pathLst>
              <a:path w="9054" h="5282" extrusionOk="0">
                <a:moveTo>
                  <a:pt x="3381" y="0"/>
                </a:moveTo>
                <a:cubicBezTo>
                  <a:pt x="2747" y="0"/>
                  <a:pt x="2264" y="483"/>
                  <a:pt x="2264" y="1117"/>
                </a:cubicBezTo>
                <a:cubicBezTo>
                  <a:pt x="2264" y="1388"/>
                  <a:pt x="2355" y="1660"/>
                  <a:pt x="2506" y="1841"/>
                </a:cubicBezTo>
                <a:lnTo>
                  <a:pt x="1299" y="3048"/>
                </a:lnTo>
                <a:cubicBezTo>
                  <a:pt x="1238" y="3048"/>
                  <a:pt x="1178" y="3018"/>
                  <a:pt x="1117" y="3018"/>
                </a:cubicBezTo>
                <a:cubicBezTo>
                  <a:pt x="484" y="3018"/>
                  <a:pt x="1" y="3501"/>
                  <a:pt x="1" y="4135"/>
                </a:cubicBezTo>
                <a:cubicBezTo>
                  <a:pt x="1" y="4768"/>
                  <a:pt x="484" y="5281"/>
                  <a:pt x="1117" y="5281"/>
                </a:cubicBezTo>
                <a:cubicBezTo>
                  <a:pt x="1751" y="5281"/>
                  <a:pt x="2264" y="4768"/>
                  <a:pt x="2264" y="4135"/>
                </a:cubicBezTo>
                <a:cubicBezTo>
                  <a:pt x="2264" y="3863"/>
                  <a:pt x="2143" y="3622"/>
                  <a:pt x="1993" y="3410"/>
                </a:cubicBezTo>
                <a:lnTo>
                  <a:pt x="3200" y="2203"/>
                </a:lnTo>
                <a:cubicBezTo>
                  <a:pt x="3260" y="2203"/>
                  <a:pt x="3320" y="2264"/>
                  <a:pt x="3381" y="2264"/>
                </a:cubicBezTo>
                <a:cubicBezTo>
                  <a:pt x="3441" y="2264"/>
                  <a:pt x="3532" y="2264"/>
                  <a:pt x="3562" y="2203"/>
                </a:cubicBezTo>
                <a:lnTo>
                  <a:pt x="4769" y="3410"/>
                </a:lnTo>
                <a:cubicBezTo>
                  <a:pt x="4618" y="3622"/>
                  <a:pt x="4527" y="3863"/>
                  <a:pt x="4527" y="4135"/>
                </a:cubicBezTo>
                <a:cubicBezTo>
                  <a:pt x="4527" y="4768"/>
                  <a:pt x="5010" y="5281"/>
                  <a:pt x="5644" y="5281"/>
                </a:cubicBezTo>
                <a:cubicBezTo>
                  <a:pt x="6278" y="5281"/>
                  <a:pt x="6791" y="4768"/>
                  <a:pt x="6791" y="4135"/>
                </a:cubicBezTo>
                <a:cubicBezTo>
                  <a:pt x="6791" y="3863"/>
                  <a:pt x="6670" y="3622"/>
                  <a:pt x="6519" y="3410"/>
                </a:cubicBezTo>
                <a:lnTo>
                  <a:pt x="7726" y="2203"/>
                </a:lnTo>
                <a:cubicBezTo>
                  <a:pt x="7787" y="2203"/>
                  <a:pt x="7847" y="2264"/>
                  <a:pt x="7907" y="2264"/>
                </a:cubicBezTo>
                <a:cubicBezTo>
                  <a:pt x="8541" y="2264"/>
                  <a:pt x="9054" y="1751"/>
                  <a:pt x="9054" y="1117"/>
                </a:cubicBezTo>
                <a:cubicBezTo>
                  <a:pt x="9054" y="483"/>
                  <a:pt x="8541" y="0"/>
                  <a:pt x="7907" y="0"/>
                </a:cubicBezTo>
                <a:cubicBezTo>
                  <a:pt x="7274" y="0"/>
                  <a:pt x="6791" y="483"/>
                  <a:pt x="6791" y="1117"/>
                </a:cubicBezTo>
                <a:cubicBezTo>
                  <a:pt x="6791" y="1388"/>
                  <a:pt x="6881" y="1660"/>
                  <a:pt x="7032" y="1841"/>
                </a:cubicBezTo>
                <a:lnTo>
                  <a:pt x="5825" y="3048"/>
                </a:lnTo>
                <a:cubicBezTo>
                  <a:pt x="5765" y="3048"/>
                  <a:pt x="5704" y="3018"/>
                  <a:pt x="5644" y="3018"/>
                </a:cubicBezTo>
                <a:cubicBezTo>
                  <a:pt x="5584" y="3018"/>
                  <a:pt x="5493" y="3018"/>
                  <a:pt x="5463" y="3048"/>
                </a:cubicBezTo>
                <a:lnTo>
                  <a:pt x="4256" y="1841"/>
                </a:lnTo>
                <a:cubicBezTo>
                  <a:pt x="4407" y="1660"/>
                  <a:pt x="4527" y="1388"/>
                  <a:pt x="4527" y="1117"/>
                </a:cubicBezTo>
                <a:cubicBezTo>
                  <a:pt x="4527" y="483"/>
                  <a:pt x="4014" y="0"/>
                  <a:pt x="3381" y="0"/>
                </a:cubicBez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6" name="Google Shape;666;p33"/>
          <p:cNvSpPr/>
          <p:nvPr/>
        </p:nvSpPr>
        <p:spPr bwMode="auto">
          <a:xfrm>
            <a:off x="3205931" y="4626679"/>
            <a:ext cx="384792" cy="409106"/>
          </a:xfrm>
          <a:custGeom>
            <a:avLst/>
            <a:gdLst/>
            <a:ahLst/>
            <a:cxnLst/>
            <a:rect l="l" t="t" r="r" b="b"/>
            <a:pathLst>
              <a:path w="9055" h="9446" extrusionOk="0">
                <a:moveTo>
                  <a:pt x="6791" y="3018"/>
                </a:moveTo>
                <a:cubicBezTo>
                  <a:pt x="7002" y="3018"/>
                  <a:pt x="7153" y="3169"/>
                  <a:pt x="7153" y="3410"/>
                </a:cubicBezTo>
                <a:cubicBezTo>
                  <a:pt x="7153" y="3621"/>
                  <a:pt x="7002" y="3772"/>
                  <a:pt x="6791" y="3772"/>
                </a:cubicBezTo>
                <a:lnTo>
                  <a:pt x="4890" y="3772"/>
                </a:lnTo>
                <a:cubicBezTo>
                  <a:pt x="4678" y="3772"/>
                  <a:pt x="4527" y="3621"/>
                  <a:pt x="4527" y="3410"/>
                </a:cubicBezTo>
                <a:cubicBezTo>
                  <a:pt x="4527" y="3169"/>
                  <a:pt x="4678" y="3018"/>
                  <a:pt x="4890" y="3018"/>
                </a:cubicBezTo>
                <a:close/>
                <a:moveTo>
                  <a:pt x="6791" y="4165"/>
                </a:moveTo>
                <a:cubicBezTo>
                  <a:pt x="7002" y="4165"/>
                  <a:pt x="7153" y="4315"/>
                  <a:pt x="7153" y="4527"/>
                </a:cubicBezTo>
                <a:cubicBezTo>
                  <a:pt x="7153" y="4768"/>
                  <a:pt x="7002" y="4919"/>
                  <a:pt x="6791" y="4919"/>
                </a:cubicBezTo>
                <a:lnTo>
                  <a:pt x="4890" y="4919"/>
                </a:lnTo>
                <a:cubicBezTo>
                  <a:pt x="4678" y="4919"/>
                  <a:pt x="4527" y="4768"/>
                  <a:pt x="4527" y="4527"/>
                </a:cubicBezTo>
                <a:cubicBezTo>
                  <a:pt x="4527" y="4315"/>
                  <a:pt x="4678" y="4165"/>
                  <a:pt x="4890" y="4165"/>
                </a:cubicBezTo>
                <a:close/>
                <a:moveTo>
                  <a:pt x="3773" y="3018"/>
                </a:moveTo>
                <a:cubicBezTo>
                  <a:pt x="3984" y="3018"/>
                  <a:pt x="4135" y="3169"/>
                  <a:pt x="4135" y="3410"/>
                </a:cubicBezTo>
                <a:lnTo>
                  <a:pt x="4135" y="4919"/>
                </a:lnTo>
                <a:cubicBezTo>
                  <a:pt x="4135" y="5130"/>
                  <a:pt x="3984" y="5281"/>
                  <a:pt x="3773" y="5281"/>
                </a:cubicBezTo>
                <a:lnTo>
                  <a:pt x="2264" y="5281"/>
                </a:lnTo>
                <a:cubicBezTo>
                  <a:pt x="2023" y="5281"/>
                  <a:pt x="1872" y="5130"/>
                  <a:pt x="1872" y="4919"/>
                </a:cubicBezTo>
                <a:lnTo>
                  <a:pt x="1872" y="3410"/>
                </a:lnTo>
                <a:cubicBezTo>
                  <a:pt x="1872" y="3169"/>
                  <a:pt x="2023" y="3018"/>
                  <a:pt x="2264" y="3018"/>
                </a:cubicBezTo>
                <a:close/>
                <a:moveTo>
                  <a:pt x="6791" y="5281"/>
                </a:moveTo>
                <a:cubicBezTo>
                  <a:pt x="7002" y="5281"/>
                  <a:pt x="7153" y="5432"/>
                  <a:pt x="7153" y="5673"/>
                </a:cubicBezTo>
                <a:cubicBezTo>
                  <a:pt x="7153" y="5885"/>
                  <a:pt x="7002" y="6036"/>
                  <a:pt x="6791" y="6036"/>
                </a:cubicBezTo>
                <a:lnTo>
                  <a:pt x="4890" y="6036"/>
                </a:lnTo>
                <a:cubicBezTo>
                  <a:pt x="4678" y="6036"/>
                  <a:pt x="4527" y="5885"/>
                  <a:pt x="4527" y="5673"/>
                </a:cubicBezTo>
                <a:cubicBezTo>
                  <a:pt x="4527" y="5432"/>
                  <a:pt x="4678" y="5281"/>
                  <a:pt x="4890" y="5281"/>
                </a:cubicBezTo>
                <a:close/>
                <a:moveTo>
                  <a:pt x="755" y="0"/>
                </a:moveTo>
                <a:cubicBezTo>
                  <a:pt x="514" y="0"/>
                  <a:pt x="363" y="151"/>
                  <a:pt x="363" y="392"/>
                </a:cubicBezTo>
                <a:lnTo>
                  <a:pt x="363" y="1901"/>
                </a:lnTo>
                <a:cubicBezTo>
                  <a:pt x="363" y="2113"/>
                  <a:pt x="514" y="2263"/>
                  <a:pt x="755" y="2263"/>
                </a:cubicBezTo>
                <a:lnTo>
                  <a:pt x="755" y="6790"/>
                </a:lnTo>
                <a:lnTo>
                  <a:pt x="363" y="6790"/>
                </a:lnTo>
                <a:cubicBezTo>
                  <a:pt x="152" y="6790"/>
                  <a:pt x="1" y="6941"/>
                  <a:pt x="1" y="7182"/>
                </a:cubicBezTo>
                <a:cubicBezTo>
                  <a:pt x="1" y="7394"/>
                  <a:pt x="152" y="7544"/>
                  <a:pt x="363" y="7544"/>
                </a:cubicBezTo>
                <a:lnTo>
                  <a:pt x="4135" y="7544"/>
                </a:lnTo>
                <a:lnTo>
                  <a:pt x="4135" y="7937"/>
                </a:lnTo>
                <a:cubicBezTo>
                  <a:pt x="4135" y="7967"/>
                  <a:pt x="4135" y="7997"/>
                  <a:pt x="4165" y="8027"/>
                </a:cubicBezTo>
                <a:cubicBezTo>
                  <a:pt x="3954" y="8148"/>
                  <a:pt x="3773" y="8420"/>
                  <a:pt x="3773" y="8691"/>
                </a:cubicBezTo>
                <a:cubicBezTo>
                  <a:pt x="3773" y="9083"/>
                  <a:pt x="4105" y="9446"/>
                  <a:pt x="4527" y="9446"/>
                </a:cubicBezTo>
                <a:cubicBezTo>
                  <a:pt x="4920" y="9446"/>
                  <a:pt x="5282" y="9083"/>
                  <a:pt x="5282" y="8691"/>
                </a:cubicBezTo>
                <a:cubicBezTo>
                  <a:pt x="5282" y="8389"/>
                  <a:pt x="5131" y="8148"/>
                  <a:pt x="4859" y="8027"/>
                </a:cubicBezTo>
                <a:cubicBezTo>
                  <a:pt x="4859" y="7997"/>
                  <a:pt x="4890" y="7967"/>
                  <a:pt x="4890" y="7937"/>
                </a:cubicBezTo>
                <a:lnTo>
                  <a:pt x="4890" y="7544"/>
                </a:lnTo>
                <a:lnTo>
                  <a:pt x="8662" y="7544"/>
                </a:lnTo>
                <a:cubicBezTo>
                  <a:pt x="8903" y="7544"/>
                  <a:pt x="9054" y="7394"/>
                  <a:pt x="9054" y="7182"/>
                </a:cubicBezTo>
                <a:cubicBezTo>
                  <a:pt x="9054" y="6941"/>
                  <a:pt x="8903" y="6790"/>
                  <a:pt x="8662" y="6790"/>
                </a:cubicBezTo>
                <a:lnTo>
                  <a:pt x="8300" y="6790"/>
                </a:lnTo>
                <a:lnTo>
                  <a:pt x="8300" y="2263"/>
                </a:lnTo>
                <a:cubicBezTo>
                  <a:pt x="8511" y="2263"/>
                  <a:pt x="8662" y="2113"/>
                  <a:pt x="8662" y="1901"/>
                </a:cubicBezTo>
                <a:lnTo>
                  <a:pt x="8662" y="392"/>
                </a:lnTo>
                <a:cubicBezTo>
                  <a:pt x="8662" y="151"/>
                  <a:pt x="8511" y="0"/>
                  <a:pt x="8300" y="0"/>
                </a:cubicBez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77" name="Google Shape;667;p33"/>
          <p:cNvGrpSpPr/>
          <p:nvPr/>
        </p:nvGrpSpPr>
        <p:grpSpPr bwMode="auto">
          <a:xfrm>
            <a:off x="4071581" y="4660471"/>
            <a:ext cx="318084" cy="325469"/>
            <a:chOff x="4899023" y="5039975"/>
            <a:chExt cx="382726" cy="384261"/>
          </a:xfrm>
        </p:grpSpPr>
        <p:sp>
          <p:nvSpPr>
            <p:cNvPr id="78" name="Google Shape;668;p33"/>
            <p:cNvSpPr/>
            <p:nvPr/>
          </p:nvSpPr>
          <p:spPr bwMode="auto">
            <a:xfrm>
              <a:off x="5110405" y="5039975"/>
              <a:ext cx="171345" cy="172879"/>
            </a:xfrm>
            <a:custGeom>
              <a:avLst/>
              <a:gdLst/>
              <a:ahLst/>
              <a:cxnLst/>
              <a:rect l="l" t="t" r="r" b="b"/>
              <a:pathLst>
                <a:path w="3351" h="3381" extrusionOk="0">
                  <a:moveTo>
                    <a:pt x="1" y="1"/>
                  </a:moveTo>
                  <a:lnTo>
                    <a:pt x="1" y="3381"/>
                  </a:lnTo>
                  <a:lnTo>
                    <a:pt x="3350" y="3381"/>
                  </a:lnTo>
                  <a:cubicBezTo>
                    <a:pt x="3169" y="1600"/>
                    <a:pt x="1781" y="152"/>
                    <a:pt x="1" y="1"/>
                  </a:cubicBez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9" name="Google Shape;669;p33"/>
            <p:cNvSpPr/>
            <p:nvPr/>
          </p:nvSpPr>
          <p:spPr bwMode="auto">
            <a:xfrm>
              <a:off x="4899023" y="5039975"/>
              <a:ext cx="172879" cy="313289"/>
            </a:xfrm>
            <a:custGeom>
              <a:avLst/>
              <a:gdLst/>
              <a:ahLst/>
              <a:cxnLst/>
              <a:rect l="l" t="t" r="r" b="b"/>
              <a:pathLst>
                <a:path w="3381" h="6127" extrusionOk="0">
                  <a:moveTo>
                    <a:pt x="3380" y="1"/>
                  </a:moveTo>
                  <a:cubicBezTo>
                    <a:pt x="1509" y="212"/>
                    <a:pt x="0" y="1811"/>
                    <a:pt x="0" y="3743"/>
                  </a:cubicBezTo>
                  <a:cubicBezTo>
                    <a:pt x="0" y="4648"/>
                    <a:pt x="302" y="5493"/>
                    <a:pt x="845" y="6127"/>
                  </a:cubicBezTo>
                  <a:lnTo>
                    <a:pt x="3380" y="3592"/>
                  </a:lnTo>
                  <a:lnTo>
                    <a:pt x="3380" y="1"/>
                  </a:ln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0" name="Google Shape;670;p33"/>
            <p:cNvSpPr/>
            <p:nvPr/>
          </p:nvSpPr>
          <p:spPr bwMode="auto">
            <a:xfrm>
              <a:off x="4969995" y="5251357"/>
              <a:ext cx="311755" cy="172879"/>
            </a:xfrm>
            <a:custGeom>
              <a:avLst/>
              <a:gdLst/>
              <a:ahLst/>
              <a:cxnLst/>
              <a:rect l="l" t="t" r="r" b="b"/>
              <a:pathLst>
                <a:path w="6097" h="3381" extrusionOk="0">
                  <a:moveTo>
                    <a:pt x="2535" y="1"/>
                  </a:moveTo>
                  <a:lnTo>
                    <a:pt x="1" y="2506"/>
                  </a:lnTo>
                  <a:cubicBezTo>
                    <a:pt x="634" y="3049"/>
                    <a:pt x="1479" y="3381"/>
                    <a:pt x="2385" y="3381"/>
                  </a:cubicBezTo>
                  <a:cubicBezTo>
                    <a:pt x="4346" y="3381"/>
                    <a:pt x="5915" y="1872"/>
                    <a:pt x="6096" y="1"/>
                  </a:cubicBez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grpSp>
        <p:nvGrpSpPr>
          <p:cNvPr id="81" name="Google Shape;671;p33"/>
          <p:cNvGrpSpPr/>
          <p:nvPr/>
        </p:nvGrpSpPr>
        <p:grpSpPr bwMode="auto">
          <a:xfrm>
            <a:off x="4981125" y="3720812"/>
            <a:ext cx="160338" cy="392122"/>
            <a:chOff x="6136921" y="3862676"/>
            <a:chExt cx="192923" cy="462954"/>
          </a:xfrm>
        </p:grpSpPr>
        <p:sp>
          <p:nvSpPr>
            <p:cNvPr id="82" name="Google Shape;672;p33"/>
            <p:cNvSpPr/>
            <p:nvPr/>
          </p:nvSpPr>
          <p:spPr bwMode="auto">
            <a:xfrm>
              <a:off x="6136921" y="3862676"/>
              <a:ext cx="192923" cy="115763"/>
            </a:xfrm>
            <a:custGeom>
              <a:avLst/>
              <a:gdLst/>
              <a:ahLst/>
              <a:cxnLst/>
              <a:rect l="l" t="t" r="r" b="b"/>
              <a:pathLst>
                <a:path w="3773" h="2264" extrusionOk="0">
                  <a:moveTo>
                    <a:pt x="393" y="0"/>
                  </a:moveTo>
                  <a:cubicBezTo>
                    <a:pt x="272" y="0"/>
                    <a:pt x="151" y="91"/>
                    <a:pt x="91" y="151"/>
                  </a:cubicBezTo>
                  <a:cubicBezTo>
                    <a:pt x="0" y="272"/>
                    <a:pt x="0" y="393"/>
                    <a:pt x="61" y="483"/>
                  </a:cubicBezTo>
                  <a:lnTo>
                    <a:pt x="574" y="2264"/>
                  </a:lnTo>
                  <a:lnTo>
                    <a:pt x="3139" y="2264"/>
                  </a:lnTo>
                  <a:lnTo>
                    <a:pt x="3742" y="483"/>
                  </a:lnTo>
                  <a:cubicBezTo>
                    <a:pt x="3773" y="393"/>
                    <a:pt x="3773" y="272"/>
                    <a:pt x="3712" y="151"/>
                  </a:cubicBezTo>
                  <a:cubicBezTo>
                    <a:pt x="3622" y="30"/>
                    <a:pt x="3531" y="0"/>
                    <a:pt x="3410" y="0"/>
                  </a:cubicBez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3" name="Google Shape;673;p33"/>
            <p:cNvSpPr/>
            <p:nvPr/>
          </p:nvSpPr>
          <p:spPr bwMode="auto">
            <a:xfrm>
              <a:off x="6155431" y="4016943"/>
              <a:ext cx="154369" cy="308686"/>
            </a:xfrm>
            <a:custGeom>
              <a:avLst/>
              <a:gdLst/>
              <a:ahLst/>
              <a:cxnLst/>
              <a:rect l="l" t="t" r="r" b="b"/>
              <a:pathLst>
                <a:path w="3019" h="6037" extrusionOk="0">
                  <a:moveTo>
                    <a:pt x="333" y="1"/>
                  </a:moveTo>
                  <a:lnTo>
                    <a:pt x="1" y="4105"/>
                  </a:lnTo>
                  <a:cubicBezTo>
                    <a:pt x="1" y="4196"/>
                    <a:pt x="1" y="4316"/>
                    <a:pt x="61" y="4377"/>
                  </a:cubicBezTo>
                  <a:lnTo>
                    <a:pt x="1208" y="5886"/>
                  </a:lnTo>
                  <a:cubicBezTo>
                    <a:pt x="1268" y="6006"/>
                    <a:pt x="1389" y="6036"/>
                    <a:pt x="1509" y="6036"/>
                  </a:cubicBezTo>
                  <a:cubicBezTo>
                    <a:pt x="1600" y="6036"/>
                    <a:pt x="1721" y="6006"/>
                    <a:pt x="1811" y="5886"/>
                  </a:cubicBezTo>
                  <a:lnTo>
                    <a:pt x="2928" y="4377"/>
                  </a:lnTo>
                  <a:cubicBezTo>
                    <a:pt x="2958" y="4316"/>
                    <a:pt x="3018" y="4226"/>
                    <a:pt x="3018" y="4105"/>
                  </a:cubicBezTo>
                  <a:lnTo>
                    <a:pt x="2656" y="1"/>
                  </a:ln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grpSp>
        <p:nvGrpSpPr>
          <p:cNvPr id="84" name="Google Shape;674;p33"/>
          <p:cNvGrpSpPr/>
          <p:nvPr/>
        </p:nvGrpSpPr>
        <p:grpSpPr bwMode="auto">
          <a:xfrm>
            <a:off x="2400587" y="5476027"/>
            <a:ext cx="324501" cy="392122"/>
            <a:chOff x="2888442" y="6002851"/>
            <a:chExt cx="390448" cy="462954"/>
          </a:xfrm>
        </p:grpSpPr>
        <p:sp>
          <p:nvSpPr>
            <p:cNvPr id="85" name="Google Shape;675;p33"/>
            <p:cNvSpPr/>
            <p:nvPr/>
          </p:nvSpPr>
          <p:spPr bwMode="auto">
            <a:xfrm>
              <a:off x="2936302" y="6002851"/>
              <a:ext cx="297847" cy="77210"/>
            </a:xfrm>
            <a:custGeom>
              <a:avLst/>
              <a:gdLst/>
              <a:ahLst/>
              <a:cxnLst/>
              <a:rect l="l" t="t" r="r" b="b"/>
              <a:pathLst>
                <a:path w="5825" h="1510" extrusionOk="0">
                  <a:moveTo>
                    <a:pt x="0" y="0"/>
                  </a:moveTo>
                  <a:lnTo>
                    <a:pt x="1207" y="1509"/>
                  </a:lnTo>
                  <a:lnTo>
                    <a:pt x="4617" y="1509"/>
                  </a:lnTo>
                  <a:lnTo>
                    <a:pt x="5824" y="0"/>
                  </a:ln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6" name="Google Shape;676;p33"/>
            <p:cNvSpPr/>
            <p:nvPr/>
          </p:nvSpPr>
          <p:spPr bwMode="auto">
            <a:xfrm>
              <a:off x="2888442" y="6012106"/>
              <a:ext cx="390448" cy="453699"/>
            </a:xfrm>
            <a:custGeom>
              <a:avLst/>
              <a:gdLst/>
              <a:ahLst/>
              <a:cxnLst/>
              <a:rect l="l" t="t" r="r" b="b"/>
              <a:pathLst>
                <a:path w="7636" h="8873" extrusionOk="0">
                  <a:moveTo>
                    <a:pt x="91" y="0"/>
                  </a:moveTo>
                  <a:cubicBezTo>
                    <a:pt x="31" y="61"/>
                    <a:pt x="1" y="121"/>
                    <a:pt x="1" y="212"/>
                  </a:cubicBezTo>
                  <a:lnTo>
                    <a:pt x="1" y="8510"/>
                  </a:lnTo>
                  <a:cubicBezTo>
                    <a:pt x="1" y="8722"/>
                    <a:pt x="152" y="8872"/>
                    <a:pt x="393" y="8872"/>
                  </a:cubicBezTo>
                  <a:lnTo>
                    <a:pt x="7183" y="8872"/>
                  </a:lnTo>
                  <a:cubicBezTo>
                    <a:pt x="7394" y="8872"/>
                    <a:pt x="7545" y="8722"/>
                    <a:pt x="7545" y="8510"/>
                  </a:cubicBezTo>
                  <a:lnTo>
                    <a:pt x="7545" y="212"/>
                  </a:lnTo>
                  <a:cubicBezTo>
                    <a:pt x="7636" y="121"/>
                    <a:pt x="7575" y="61"/>
                    <a:pt x="7545" y="0"/>
                  </a:cubicBezTo>
                  <a:cubicBezTo>
                    <a:pt x="7545" y="0"/>
                    <a:pt x="7545" y="61"/>
                    <a:pt x="7515" y="61"/>
                  </a:cubicBezTo>
                  <a:lnTo>
                    <a:pt x="6006" y="1932"/>
                  </a:lnTo>
                  <a:cubicBezTo>
                    <a:pt x="5915" y="2022"/>
                    <a:pt x="5825" y="2083"/>
                    <a:pt x="5704" y="2083"/>
                  </a:cubicBezTo>
                  <a:lnTo>
                    <a:pt x="1932" y="2083"/>
                  </a:lnTo>
                  <a:cubicBezTo>
                    <a:pt x="1811" y="2083"/>
                    <a:pt x="1691" y="2052"/>
                    <a:pt x="1630" y="1932"/>
                  </a:cubicBezTo>
                  <a:lnTo>
                    <a:pt x="122" y="61"/>
                  </a:lnTo>
                  <a:cubicBezTo>
                    <a:pt x="122" y="61"/>
                    <a:pt x="122" y="0"/>
                    <a:pt x="91" y="0"/>
                  </a:cubicBez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sp>
        <p:nvSpPr>
          <p:cNvPr id="87" name="Google Shape;677;p33"/>
          <p:cNvSpPr/>
          <p:nvPr/>
        </p:nvSpPr>
        <p:spPr bwMode="auto">
          <a:xfrm>
            <a:off x="3238015" y="5476222"/>
            <a:ext cx="320625" cy="392129"/>
          </a:xfrm>
          <a:custGeom>
            <a:avLst/>
            <a:gdLst/>
            <a:ahLst/>
            <a:cxnLst/>
            <a:rect l="l" t="t" r="r" b="b"/>
            <a:pathLst>
              <a:path w="7545" h="9054" extrusionOk="0">
                <a:moveTo>
                  <a:pt x="3772" y="1147"/>
                </a:moveTo>
                <a:cubicBezTo>
                  <a:pt x="3984" y="1147"/>
                  <a:pt x="4135" y="1298"/>
                  <a:pt x="4135" y="1509"/>
                </a:cubicBezTo>
                <a:cubicBezTo>
                  <a:pt x="4135" y="1751"/>
                  <a:pt x="3984" y="1901"/>
                  <a:pt x="3772" y="1901"/>
                </a:cubicBezTo>
                <a:lnTo>
                  <a:pt x="1509" y="1901"/>
                </a:lnTo>
                <a:cubicBezTo>
                  <a:pt x="1268" y="1901"/>
                  <a:pt x="1117" y="1751"/>
                  <a:pt x="1117" y="1509"/>
                </a:cubicBezTo>
                <a:cubicBezTo>
                  <a:pt x="1117" y="1298"/>
                  <a:pt x="1268" y="1147"/>
                  <a:pt x="1509" y="1147"/>
                </a:cubicBezTo>
                <a:close/>
                <a:moveTo>
                  <a:pt x="6036" y="2656"/>
                </a:moveTo>
                <a:cubicBezTo>
                  <a:pt x="6247" y="2656"/>
                  <a:pt x="6398" y="2807"/>
                  <a:pt x="6398" y="3018"/>
                </a:cubicBezTo>
                <a:cubicBezTo>
                  <a:pt x="6398" y="3259"/>
                  <a:pt x="6247" y="3410"/>
                  <a:pt x="6036" y="3410"/>
                </a:cubicBezTo>
                <a:lnTo>
                  <a:pt x="1509" y="3410"/>
                </a:lnTo>
                <a:cubicBezTo>
                  <a:pt x="1268" y="3410"/>
                  <a:pt x="1117" y="3259"/>
                  <a:pt x="1117" y="3018"/>
                </a:cubicBezTo>
                <a:cubicBezTo>
                  <a:pt x="1117" y="2807"/>
                  <a:pt x="1268" y="2656"/>
                  <a:pt x="1509" y="2656"/>
                </a:cubicBezTo>
                <a:close/>
                <a:moveTo>
                  <a:pt x="6036" y="4165"/>
                </a:moveTo>
                <a:cubicBezTo>
                  <a:pt x="6247" y="4165"/>
                  <a:pt x="6398" y="4316"/>
                  <a:pt x="6398" y="4527"/>
                </a:cubicBezTo>
                <a:cubicBezTo>
                  <a:pt x="6398" y="4768"/>
                  <a:pt x="6247" y="4919"/>
                  <a:pt x="6036" y="4919"/>
                </a:cubicBezTo>
                <a:lnTo>
                  <a:pt x="1509" y="4919"/>
                </a:lnTo>
                <a:cubicBezTo>
                  <a:pt x="1268" y="4919"/>
                  <a:pt x="1117" y="4768"/>
                  <a:pt x="1117" y="4527"/>
                </a:cubicBezTo>
                <a:cubicBezTo>
                  <a:pt x="1117" y="4316"/>
                  <a:pt x="1268" y="4165"/>
                  <a:pt x="1509" y="4165"/>
                </a:cubicBezTo>
                <a:close/>
                <a:moveTo>
                  <a:pt x="6036" y="5674"/>
                </a:moveTo>
                <a:cubicBezTo>
                  <a:pt x="6247" y="5674"/>
                  <a:pt x="6398" y="5824"/>
                  <a:pt x="6398" y="6036"/>
                </a:cubicBezTo>
                <a:cubicBezTo>
                  <a:pt x="6398" y="6277"/>
                  <a:pt x="6247" y="6428"/>
                  <a:pt x="6036" y="6428"/>
                </a:cubicBezTo>
                <a:lnTo>
                  <a:pt x="1509" y="6428"/>
                </a:lnTo>
                <a:cubicBezTo>
                  <a:pt x="1268" y="6428"/>
                  <a:pt x="1117" y="6277"/>
                  <a:pt x="1117" y="6036"/>
                </a:cubicBezTo>
                <a:cubicBezTo>
                  <a:pt x="1117" y="5824"/>
                  <a:pt x="1268" y="5674"/>
                  <a:pt x="1509" y="5674"/>
                </a:cubicBezTo>
                <a:close/>
                <a:moveTo>
                  <a:pt x="6036" y="7182"/>
                </a:moveTo>
                <a:cubicBezTo>
                  <a:pt x="6247" y="7182"/>
                  <a:pt x="6398" y="7333"/>
                  <a:pt x="6398" y="7545"/>
                </a:cubicBezTo>
                <a:cubicBezTo>
                  <a:pt x="6398" y="7786"/>
                  <a:pt x="6247" y="7937"/>
                  <a:pt x="6036" y="7937"/>
                </a:cubicBezTo>
                <a:lnTo>
                  <a:pt x="1509" y="7937"/>
                </a:lnTo>
                <a:cubicBezTo>
                  <a:pt x="1268" y="7937"/>
                  <a:pt x="1117" y="7786"/>
                  <a:pt x="1117" y="7545"/>
                </a:cubicBezTo>
                <a:cubicBezTo>
                  <a:pt x="1117" y="7333"/>
                  <a:pt x="1268" y="7182"/>
                  <a:pt x="1509" y="7182"/>
                </a:cubicBezTo>
                <a:close/>
                <a:moveTo>
                  <a:pt x="362" y="0"/>
                </a:moveTo>
                <a:cubicBezTo>
                  <a:pt x="151" y="0"/>
                  <a:pt x="0" y="151"/>
                  <a:pt x="0" y="393"/>
                </a:cubicBezTo>
                <a:lnTo>
                  <a:pt x="0" y="8691"/>
                </a:lnTo>
                <a:cubicBezTo>
                  <a:pt x="0" y="8903"/>
                  <a:pt x="151" y="9053"/>
                  <a:pt x="362" y="9053"/>
                </a:cubicBezTo>
                <a:lnTo>
                  <a:pt x="7152" y="9053"/>
                </a:lnTo>
                <a:cubicBezTo>
                  <a:pt x="7394" y="9053"/>
                  <a:pt x="7545" y="8903"/>
                  <a:pt x="7545" y="8691"/>
                </a:cubicBezTo>
                <a:lnTo>
                  <a:pt x="7545" y="393"/>
                </a:lnTo>
                <a:cubicBezTo>
                  <a:pt x="7545" y="151"/>
                  <a:pt x="7394" y="0"/>
                  <a:pt x="7152" y="0"/>
                </a:cubicBez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88" name="Google Shape;678;p33"/>
          <p:cNvSpPr/>
          <p:nvPr/>
        </p:nvSpPr>
        <p:spPr bwMode="auto">
          <a:xfrm>
            <a:off x="4054918" y="5639590"/>
            <a:ext cx="96209" cy="130753"/>
          </a:xfrm>
          <a:custGeom>
            <a:avLst/>
            <a:gdLst/>
            <a:ahLst/>
            <a:cxnLst/>
            <a:rect l="l" t="t" r="r" b="b"/>
            <a:pathLst>
              <a:path w="2264" h="3019" extrusionOk="0">
                <a:moveTo>
                  <a:pt x="392" y="0"/>
                </a:moveTo>
                <a:cubicBezTo>
                  <a:pt x="151" y="0"/>
                  <a:pt x="0" y="151"/>
                  <a:pt x="0" y="393"/>
                </a:cubicBezTo>
                <a:lnTo>
                  <a:pt x="0" y="2656"/>
                </a:lnTo>
                <a:cubicBezTo>
                  <a:pt x="0" y="2867"/>
                  <a:pt x="151" y="3018"/>
                  <a:pt x="392" y="3018"/>
                </a:cubicBezTo>
                <a:lnTo>
                  <a:pt x="1901" y="3018"/>
                </a:lnTo>
                <a:cubicBezTo>
                  <a:pt x="2112" y="3018"/>
                  <a:pt x="2263" y="2867"/>
                  <a:pt x="2263" y="2656"/>
                </a:cubicBezTo>
                <a:lnTo>
                  <a:pt x="2263" y="393"/>
                </a:lnTo>
                <a:cubicBezTo>
                  <a:pt x="2263" y="151"/>
                  <a:pt x="2112" y="0"/>
                  <a:pt x="1901" y="0"/>
                </a:cubicBez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89" name="Google Shape;679;p33"/>
          <p:cNvSpPr/>
          <p:nvPr/>
        </p:nvSpPr>
        <p:spPr bwMode="auto">
          <a:xfrm>
            <a:off x="4167747" y="5574234"/>
            <a:ext cx="111634" cy="196108"/>
          </a:xfrm>
          <a:custGeom>
            <a:avLst/>
            <a:gdLst/>
            <a:ahLst/>
            <a:cxnLst/>
            <a:rect l="l" t="t" r="r" b="b"/>
            <a:pathLst>
              <a:path w="2627" h="4528" extrusionOk="0">
                <a:moveTo>
                  <a:pt x="363" y="1"/>
                </a:moveTo>
                <a:cubicBezTo>
                  <a:pt x="152" y="1"/>
                  <a:pt x="1" y="151"/>
                  <a:pt x="1" y="393"/>
                </a:cubicBezTo>
                <a:lnTo>
                  <a:pt x="1" y="4165"/>
                </a:lnTo>
                <a:cubicBezTo>
                  <a:pt x="1" y="4376"/>
                  <a:pt x="152" y="4527"/>
                  <a:pt x="363" y="4527"/>
                </a:cubicBezTo>
                <a:lnTo>
                  <a:pt x="2264" y="4527"/>
                </a:lnTo>
                <a:cubicBezTo>
                  <a:pt x="2475" y="4527"/>
                  <a:pt x="2626" y="4376"/>
                  <a:pt x="2626" y="4165"/>
                </a:cubicBezTo>
                <a:lnTo>
                  <a:pt x="2626" y="393"/>
                </a:lnTo>
                <a:cubicBezTo>
                  <a:pt x="2626" y="151"/>
                  <a:pt x="2475" y="1"/>
                  <a:pt x="2264" y="1"/>
                </a:cubicBez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90" name="Google Shape;680;p33"/>
          <p:cNvSpPr/>
          <p:nvPr/>
        </p:nvSpPr>
        <p:spPr bwMode="auto">
          <a:xfrm>
            <a:off x="4296000" y="5508878"/>
            <a:ext cx="111592" cy="261462"/>
          </a:xfrm>
          <a:custGeom>
            <a:avLst/>
            <a:gdLst/>
            <a:ahLst/>
            <a:cxnLst/>
            <a:rect l="l" t="t" r="r" b="b"/>
            <a:pathLst>
              <a:path w="2626" h="6037" extrusionOk="0">
                <a:moveTo>
                  <a:pt x="362" y="1"/>
                </a:moveTo>
                <a:cubicBezTo>
                  <a:pt x="151" y="1"/>
                  <a:pt x="0" y="152"/>
                  <a:pt x="0" y="393"/>
                </a:cubicBezTo>
                <a:lnTo>
                  <a:pt x="0" y="5674"/>
                </a:lnTo>
                <a:cubicBezTo>
                  <a:pt x="0" y="5885"/>
                  <a:pt x="151" y="6036"/>
                  <a:pt x="362" y="6036"/>
                </a:cubicBezTo>
                <a:lnTo>
                  <a:pt x="2264" y="6036"/>
                </a:lnTo>
                <a:cubicBezTo>
                  <a:pt x="2475" y="6036"/>
                  <a:pt x="2626" y="5885"/>
                  <a:pt x="2626" y="5674"/>
                </a:cubicBezTo>
                <a:lnTo>
                  <a:pt x="2626" y="393"/>
                </a:lnTo>
                <a:cubicBezTo>
                  <a:pt x="2626" y="152"/>
                  <a:pt x="2475" y="1"/>
                  <a:pt x="2264" y="1"/>
                </a:cubicBez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91" name="Google Shape;681;p33"/>
          <p:cNvSpPr/>
          <p:nvPr/>
        </p:nvSpPr>
        <p:spPr bwMode="auto">
          <a:xfrm>
            <a:off x="4054918" y="5787281"/>
            <a:ext cx="352666" cy="32699"/>
          </a:xfrm>
          <a:custGeom>
            <a:avLst/>
            <a:gdLst/>
            <a:ahLst/>
            <a:cxnLst/>
            <a:rect l="l" t="t" r="r" b="b"/>
            <a:pathLst>
              <a:path w="8299" h="755" extrusionOk="0">
                <a:moveTo>
                  <a:pt x="392" y="0"/>
                </a:moveTo>
                <a:cubicBezTo>
                  <a:pt x="151" y="0"/>
                  <a:pt x="0" y="151"/>
                  <a:pt x="0" y="363"/>
                </a:cubicBezTo>
                <a:cubicBezTo>
                  <a:pt x="0" y="604"/>
                  <a:pt x="151" y="755"/>
                  <a:pt x="392" y="755"/>
                </a:cubicBezTo>
                <a:lnTo>
                  <a:pt x="7937" y="755"/>
                </a:lnTo>
                <a:cubicBezTo>
                  <a:pt x="8148" y="755"/>
                  <a:pt x="8299" y="604"/>
                  <a:pt x="8299" y="363"/>
                </a:cubicBezTo>
                <a:cubicBezTo>
                  <a:pt x="8299" y="151"/>
                  <a:pt x="8148" y="0"/>
                  <a:pt x="7937" y="0"/>
                </a:cubicBez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92" name="Google Shape;682;p33"/>
          <p:cNvGrpSpPr/>
          <p:nvPr/>
        </p:nvGrpSpPr>
        <p:grpSpPr bwMode="auto">
          <a:xfrm>
            <a:off x="737327" y="5509982"/>
            <a:ext cx="318084" cy="325469"/>
            <a:chOff x="887167" y="6042939"/>
            <a:chExt cx="382726" cy="384261"/>
          </a:xfrm>
        </p:grpSpPr>
        <p:sp>
          <p:nvSpPr>
            <p:cNvPr id="93" name="Google Shape;683;p33"/>
            <p:cNvSpPr/>
            <p:nvPr/>
          </p:nvSpPr>
          <p:spPr bwMode="auto">
            <a:xfrm>
              <a:off x="887167" y="6042939"/>
              <a:ext cx="382726" cy="384261"/>
            </a:xfrm>
            <a:custGeom>
              <a:avLst/>
              <a:gdLst/>
              <a:ahLst/>
              <a:cxnLst/>
              <a:rect l="l" t="t" r="r" b="b"/>
              <a:pathLst>
                <a:path w="7485" h="7515" extrusionOk="0">
                  <a:moveTo>
                    <a:pt x="3380" y="1"/>
                  </a:moveTo>
                  <a:cubicBezTo>
                    <a:pt x="1509" y="212"/>
                    <a:pt x="0" y="1811"/>
                    <a:pt x="0" y="3743"/>
                  </a:cubicBezTo>
                  <a:cubicBezTo>
                    <a:pt x="0" y="5825"/>
                    <a:pt x="1690" y="7515"/>
                    <a:pt x="3772" y="7515"/>
                  </a:cubicBezTo>
                  <a:cubicBezTo>
                    <a:pt x="5734" y="7515"/>
                    <a:pt x="7303" y="6006"/>
                    <a:pt x="7484" y="4135"/>
                  </a:cubicBezTo>
                  <a:lnTo>
                    <a:pt x="3772" y="4135"/>
                  </a:lnTo>
                  <a:cubicBezTo>
                    <a:pt x="3531" y="4135"/>
                    <a:pt x="3380" y="3984"/>
                    <a:pt x="3380" y="3743"/>
                  </a:cubicBezTo>
                  <a:lnTo>
                    <a:pt x="3380" y="1"/>
                  </a:ln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4" name="Google Shape;684;p33"/>
            <p:cNvSpPr/>
            <p:nvPr/>
          </p:nvSpPr>
          <p:spPr bwMode="auto">
            <a:xfrm>
              <a:off x="1098549" y="6042939"/>
              <a:ext cx="171345" cy="172879"/>
            </a:xfrm>
            <a:custGeom>
              <a:avLst/>
              <a:gdLst/>
              <a:ahLst/>
              <a:cxnLst/>
              <a:rect l="l" t="t" r="r" b="b"/>
              <a:pathLst>
                <a:path w="3351" h="3381" extrusionOk="0">
                  <a:moveTo>
                    <a:pt x="0" y="1"/>
                  </a:moveTo>
                  <a:lnTo>
                    <a:pt x="0" y="3381"/>
                  </a:lnTo>
                  <a:lnTo>
                    <a:pt x="3350" y="3381"/>
                  </a:lnTo>
                  <a:cubicBezTo>
                    <a:pt x="3169" y="1600"/>
                    <a:pt x="1781" y="152"/>
                    <a:pt x="0" y="1"/>
                  </a:cubicBez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sp>
        <p:nvSpPr>
          <p:cNvPr id="95" name="Google Shape;685;p33"/>
          <p:cNvSpPr/>
          <p:nvPr/>
        </p:nvSpPr>
        <p:spPr bwMode="auto">
          <a:xfrm>
            <a:off x="1554189" y="3794114"/>
            <a:ext cx="352709" cy="359430"/>
          </a:xfrm>
          <a:custGeom>
            <a:avLst/>
            <a:gdLst/>
            <a:ahLst/>
            <a:cxnLst/>
            <a:rect l="l" t="t" r="r" b="b"/>
            <a:pathLst>
              <a:path w="8300" h="8299" extrusionOk="0">
                <a:moveTo>
                  <a:pt x="393" y="0"/>
                </a:moveTo>
                <a:cubicBezTo>
                  <a:pt x="152" y="0"/>
                  <a:pt x="1" y="151"/>
                  <a:pt x="1" y="362"/>
                </a:cubicBezTo>
                <a:lnTo>
                  <a:pt x="1" y="1117"/>
                </a:lnTo>
                <a:lnTo>
                  <a:pt x="1" y="2626"/>
                </a:lnTo>
                <a:lnTo>
                  <a:pt x="1" y="4135"/>
                </a:lnTo>
                <a:lnTo>
                  <a:pt x="1" y="6398"/>
                </a:lnTo>
                <a:lnTo>
                  <a:pt x="1" y="7907"/>
                </a:lnTo>
                <a:cubicBezTo>
                  <a:pt x="1" y="8148"/>
                  <a:pt x="152" y="8299"/>
                  <a:pt x="393" y="8299"/>
                </a:cubicBezTo>
                <a:lnTo>
                  <a:pt x="7938" y="8299"/>
                </a:lnTo>
                <a:cubicBezTo>
                  <a:pt x="8149" y="8299"/>
                  <a:pt x="8300" y="8148"/>
                  <a:pt x="8300" y="7907"/>
                </a:cubicBezTo>
                <a:cubicBezTo>
                  <a:pt x="8300" y="7695"/>
                  <a:pt x="8149" y="7545"/>
                  <a:pt x="7938" y="7545"/>
                </a:cubicBezTo>
                <a:lnTo>
                  <a:pt x="755" y="7545"/>
                </a:lnTo>
                <a:lnTo>
                  <a:pt x="755" y="6790"/>
                </a:lnTo>
                <a:lnTo>
                  <a:pt x="6429" y="6790"/>
                </a:lnTo>
                <a:cubicBezTo>
                  <a:pt x="6640" y="6790"/>
                  <a:pt x="6791" y="6639"/>
                  <a:pt x="6791" y="6398"/>
                </a:cubicBezTo>
                <a:lnTo>
                  <a:pt x="6791" y="4135"/>
                </a:lnTo>
                <a:cubicBezTo>
                  <a:pt x="6791" y="3923"/>
                  <a:pt x="6640" y="3772"/>
                  <a:pt x="6429" y="3772"/>
                </a:cubicBezTo>
                <a:lnTo>
                  <a:pt x="755" y="3772"/>
                </a:lnTo>
                <a:lnTo>
                  <a:pt x="755" y="3018"/>
                </a:lnTo>
                <a:lnTo>
                  <a:pt x="3411" y="3018"/>
                </a:lnTo>
                <a:cubicBezTo>
                  <a:pt x="3622" y="3018"/>
                  <a:pt x="3773" y="2867"/>
                  <a:pt x="3773" y="2626"/>
                </a:cubicBezTo>
                <a:lnTo>
                  <a:pt x="3773" y="1117"/>
                </a:lnTo>
                <a:cubicBezTo>
                  <a:pt x="3773" y="906"/>
                  <a:pt x="3622" y="755"/>
                  <a:pt x="3411" y="755"/>
                </a:cubicBezTo>
                <a:lnTo>
                  <a:pt x="755" y="755"/>
                </a:lnTo>
                <a:lnTo>
                  <a:pt x="755" y="362"/>
                </a:lnTo>
                <a:cubicBezTo>
                  <a:pt x="755" y="151"/>
                  <a:pt x="605" y="0"/>
                  <a:pt x="393" y="0"/>
                </a:cubicBezTo>
                <a:close/>
              </a:path>
            </a:pathLst>
          </a:custGeom>
          <a:solidFill>
            <a:srgbClr val="FF0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96" name="Google Shape;686;p33"/>
          <p:cNvGrpSpPr/>
          <p:nvPr/>
        </p:nvGrpSpPr>
        <p:grpSpPr bwMode="auto">
          <a:xfrm>
            <a:off x="720626" y="3776963"/>
            <a:ext cx="352719" cy="392165"/>
            <a:chOff x="867072" y="3996872"/>
            <a:chExt cx="424400" cy="463005"/>
          </a:xfrm>
        </p:grpSpPr>
        <p:sp>
          <p:nvSpPr>
            <p:cNvPr id="97" name="Google Shape;687;p33"/>
            <p:cNvSpPr/>
            <p:nvPr/>
          </p:nvSpPr>
          <p:spPr bwMode="auto">
            <a:xfrm>
              <a:off x="867072" y="3996872"/>
              <a:ext cx="192974" cy="115815"/>
            </a:xfrm>
            <a:custGeom>
              <a:avLst/>
              <a:gdLst/>
              <a:ahLst/>
              <a:cxnLst/>
              <a:rect l="l" t="t" r="r" b="b"/>
              <a:pathLst>
                <a:path w="3774" h="2265" extrusionOk="0">
                  <a:moveTo>
                    <a:pt x="393" y="1"/>
                  </a:moveTo>
                  <a:cubicBezTo>
                    <a:pt x="152" y="1"/>
                    <a:pt x="1" y="152"/>
                    <a:pt x="1" y="393"/>
                  </a:cubicBezTo>
                  <a:lnTo>
                    <a:pt x="1" y="1902"/>
                  </a:lnTo>
                  <a:cubicBezTo>
                    <a:pt x="1" y="2113"/>
                    <a:pt x="152" y="2264"/>
                    <a:pt x="393" y="2264"/>
                  </a:cubicBezTo>
                  <a:lnTo>
                    <a:pt x="3411" y="2264"/>
                  </a:lnTo>
                  <a:cubicBezTo>
                    <a:pt x="3622" y="2264"/>
                    <a:pt x="3773" y="2113"/>
                    <a:pt x="3773" y="1902"/>
                  </a:cubicBezTo>
                  <a:lnTo>
                    <a:pt x="3773" y="393"/>
                  </a:lnTo>
                  <a:cubicBezTo>
                    <a:pt x="3773" y="152"/>
                    <a:pt x="3622" y="1"/>
                    <a:pt x="3411" y="1"/>
                  </a:cubicBez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8" name="Google Shape;688;p33"/>
            <p:cNvSpPr/>
            <p:nvPr/>
          </p:nvSpPr>
          <p:spPr bwMode="auto">
            <a:xfrm>
              <a:off x="867072" y="4132680"/>
              <a:ext cx="347241" cy="154369"/>
            </a:xfrm>
            <a:custGeom>
              <a:avLst/>
              <a:gdLst/>
              <a:ahLst/>
              <a:cxnLst/>
              <a:rect l="l" t="t" r="r" b="b"/>
              <a:pathLst>
                <a:path w="6791" h="3019" extrusionOk="0">
                  <a:moveTo>
                    <a:pt x="393" y="1"/>
                  </a:moveTo>
                  <a:cubicBezTo>
                    <a:pt x="152" y="1"/>
                    <a:pt x="1" y="151"/>
                    <a:pt x="1" y="363"/>
                  </a:cubicBezTo>
                  <a:lnTo>
                    <a:pt x="1" y="2626"/>
                  </a:lnTo>
                  <a:cubicBezTo>
                    <a:pt x="1" y="2867"/>
                    <a:pt x="152" y="3018"/>
                    <a:pt x="393" y="3018"/>
                  </a:cubicBezTo>
                  <a:lnTo>
                    <a:pt x="6429" y="3018"/>
                  </a:lnTo>
                  <a:cubicBezTo>
                    <a:pt x="6640" y="3018"/>
                    <a:pt x="6791" y="2867"/>
                    <a:pt x="6791" y="2626"/>
                  </a:cubicBezTo>
                  <a:lnTo>
                    <a:pt x="6791" y="363"/>
                  </a:lnTo>
                  <a:cubicBezTo>
                    <a:pt x="6791" y="151"/>
                    <a:pt x="6640" y="1"/>
                    <a:pt x="6429" y="1"/>
                  </a:cubicBez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9" name="Google Shape;689;p33"/>
            <p:cNvSpPr/>
            <p:nvPr/>
          </p:nvSpPr>
          <p:spPr bwMode="auto">
            <a:xfrm>
              <a:off x="867072" y="4305508"/>
              <a:ext cx="424400" cy="154369"/>
            </a:xfrm>
            <a:custGeom>
              <a:avLst/>
              <a:gdLst/>
              <a:ahLst/>
              <a:cxnLst/>
              <a:rect l="l" t="t" r="r" b="b"/>
              <a:pathLst>
                <a:path w="8300" h="3019" extrusionOk="0">
                  <a:moveTo>
                    <a:pt x="393" y="0"/>
                  </a:moveTo>
                  <a:cubicBezTo>
                    <a:pt x="152" y="0"/>
                    <a:pt x="1" y="151"/>
                    <a:pt x="1" y="393"/>
                  </a:cubicBezTo>
                  <a:lnTo>
                    <a:pt x="1" y="2656"/>
                  </a:lnTo>
                  <a:cubicBezTo>
                    <a:pt x="1" y="2867"/>
                    <a:pt x="152" y="3018"/>
                    <a:pt x="393" y="3018"/>
                  </a:cubicBezTo>
                  <a:lnTo>
                    <a:pt x="7937" y="3018"/>
                  </a:lnTo>
                  <a:cubicBezTo>
                    <a:pt x="8149" y="3018"/>
                    <a:pt x="8300" y="2867"/>
                    <a:pt x="8300" y="2656"/>
                  </a:cubicBezTo>
                  <a:lnTo>
                    <a:pt x="8300" y="393"/>
                  </a:lnTo>
                  <a:cubicBezTo>
                    <a:pt x="8300" y="151"/>
                    <a:pt x="8149" y="0"/>
                    <a:pt x="7937" y="0"/>
                  </a:cubicBez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sp>
        <p:nvSpPr>
          <p:cNvPr id="100" name="Google Shape;690;p33"/>
          <p:cNvSpPr txBox="1"/>
          <p:nvPr/>
        </p:nvSpPr>
        <p:spPr bwMode="auto">
          <a:xfrm>
            <a:off x="540787" y="304396"/>
            <a:ext cx="4851600" cy="5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00" tIns="134300" rIns="134300" bIns="134300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600">
                <a:solidFill>
                  <a:srgbClr val="B7B7B7"/>
                </a:solidFill>
                <a:latin typeface="Open Sans"/>
                <a:ea typeface="Open Sans"/>
                <a:cs typeface="Open Sans"/>
              </a:rPr>
              <a:t>Иконки</a:t>
            </a:r>
            <a:endParaRPr sz="1600">
              <a:solidFill>
                <a:srgbClr val="B7B7B7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01" name="Google Shape;691;p33"/>
          <p:cNvSpPr txBox="1"/>
          <p:nvPr/>
        </p:nvSpPr>
        <p:spPr bwMode="auto">
          <a:xfrm>
            <a:off x="7851275" y="2514250"/>
            <a:ext cx="2413800" cy="3736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6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Длинный-длинный подзаголовок, длинный-длинный </a:t>
            </a:r>
            <a:endParaRPr sz="1600" b="1">
              <a:solidFill>
                <a:schemeClr val="dk1"/>
              </a:solidFill>
              <a:latin typeface="Open Sans"/>
              <a:ea typeface="Open Sans"/>
              <a:cs typeface="Open Sans"/>
            </a:endParaRPr>
          </a:p>
          <a:p>
            <a:pPr marL="0" lvl="0" indent="0" algn="l">
              <a:lnSpc>
                <a:spcPct val="114999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200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Повседневная практика показывает, что новая модель организационной деятельности представляет собой интересный эксперимент проверки дальнейших направлений Повседневная практика показывает, что новая модель организационной деятельности представляет собой интересный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102" name="Google Shape;692;p33"/>
          <p:cNvGrpSpPr/>
          <p:nvPr/>
        </p:nvGrpSpPr>
        <p:grpSpPr bwMode="auto">
          <a:xfrm>
            <a:off x="8863984" y="1740702"/>
            <a:ext cx="384761" cy="356156"/>
            <a:chOff x="2854490" y="3014003"/>
            <a:chExt cx="462954" cy="424349"/>
          </a:xfrm>
        </p:grpSpPr>
        <p:sp>
          <p:nvSpPr>
            <p:cNvPr id="103" name="Google Shape;693;p33"/>
            <p:cNvSpPr/>
            <p:nvPr/>
          </p:nvSpPr>
          <p:spPr bwMode="auto">
            <a:xfrm>
              <a:off x="3201680" y="3014003"/>
              <a:ext cx="115763" cy="115763"/>
            </a:xfrm>
            <a:custGeom>
              <a:avLst/>
              <a:gdLst/>
              <a:ahLst/>
              <a:cxnLst/>
              <a:rect l="l" t="t" r="r" b="b"/>
              <a:pathLst>
                <a:path w="2264" h="2264" extrusionOk="0">
                  <a:moveTo>
                    <a:pt x="755" y="0"/>
                  </a:moveTo>
                  <a:cubicBezTo>
                    <a:pt x="333" y="0"/>
                    <a:pt x="1" y="332"/>
                    <a:pt x="1" y="755"/>
                  </a:cubicBezTo>
                  <a:lnTo>
                    <a:pt x="1" y="2263"/>
                  </a:lnTo>
                  <a:lnTo>
                    <a:pt x="2264" y="2263"/>
                  </a:lnTo>
                  <a:lnTo>
                    <a:pt x="2264" y="755"/>
                  </a:lnTo>
                  <a:cubicBezTo>
                    <a:pt x="2264" y="332"/>
                    <a:pt x="1902" y="0"/>
                    <a:pt x="1510" y="0"/>
                  </a:cubicBez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4" name="Google Shape;694;p33"/>
            <p:cNvSpPr/>
            <p:nvPr/>
          </p:nvSpPr>
          <p:spPr bwMode="auto">
            <a:xfrm>
              <a:off x="3201680" y="3168269"/>
              <a:ext cx="115763" cy="270082"/>
            </a:xfrm>
            <a:custGeom>
              <a:avLst/>
              <a:gdLst/>
              <a:ahLst/>
              <a:cxnLst/>
              <a:rect l="l" t="t" r="r" b="b"/>
              <a:pathLst>
                <a:path w="2264" h="5282" extrusionOk="0">
                  <a:moveTo>
                    <a:pt x="1" y="1"/>
                  </a:moveTo>
                  <a:lnTo>
                    <a:pt x="1" y="4527"/>
                  </a:lnTo>
                  <a:cubicBezTo>
                    <a:pt x="1" y="4920"/>
                    <a:pt x="333" y="5282"/>
                    <a:pt x="755" y="5282"/>
                  </a:cubicBezTo>
                  <a:lnTo>
                    <a:pt x="1510" y="5282"/>
                  </a:lnTo>
                  <a:cubicBezTo>
                    <a:pt x="1902" y="5282"/>
                    <a:pt x="2264" y="4920"/>
                    <a:pt x="2264" y="4527"/>
                  </a:cubicBezTo>
                  <a:lnTo>
                    <a:pt x="2264" y="1"/>
                  </a:ln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5" name="Google Shape;695;p33"/>
            <p:cNvSpPr/>
            <p:nvPr/>
          </p:nvSpPr>
          <p:spPr bwMode="auto">
            <a:xfrm>
              <a:off x="2854490" y="3014003"/>
              <a:ext cx="308686" cy="424349"/>
            </a:xfrm>
            <a:custGeom>
              <a:avLst/>
              <a:gdLst/>
              <a:ahLst/>
              <a:cxnLst/>
              <a:rect l="l" t="t" r="r" b="b"/>
              <a:pathLst>
                <a:path w="6037" h="8299" extrusionOk="0">
                  <a:moveTo>
                    <a:pt x="4527" y="1509"/>
                  </a:moveTo>
                  <a:cubicBezTo>
                    <a:pt x="4739" y="1509"/>
                    <a:pt x="4890" y="1660"/>
                    <a:pt x="4890" y="1871"/>
                  </a:cubicBezTo>
                  <a:cubicBezTo>
                    <a:pt x="4890" y="2082"/>
                    <a:pt x="4739" y="2263"/>
                    <a:pt x="4527" y="2263"/>
                  </a:cubicBezTo>
                  <a:lnTo>
                    <a:pt x="3773" y="2263"/>
                  </a:lnTo>
                  <a:cubicBezTo>
                    <a:pt x="3532" y="2263"/>
                    <a:pt x="3381" y="2082"/>
                    <a:pt x="3381" y="1871"/>
                  </a:cubicBezTo>
                  <a:cubicBezTo>
                    <a:pt x="3381" y="1660"/>
                    <a:pt x="3532" y="1509"/>
                    <a:pt x="3773" y="1509"/>
                  </a:cubicBezTo>
                  <a:close/>
                  <a:moveTo>
                    <a:pt x="2626" y="1124"/>
                  </a:moveTo>
                  <a:cubicBezTo>
                    <a:pt x="2724" y="1124"/>
                    <a:pt x="2822" y="1162"/>
                    <a:pt x="2898" y="1237"/>
                  </a:cubicBezTo>
                  <a:cubicBezTo>
                    <a:pt x="3049" y="1388"/>
                    <a:pt x="3049" y="1600"/>
                    <a:pt x="2898" y="1750"/>
                  </a:cubicBezTo>
                  <a:lnTo>
                    <a:pt x="2143" y="2505"/>
                  </a:lnTo>
                  <a:cubicBezTo>
                    <a:pt x="2053" y="2595"/>
                    <a:pt x="1932" y="2626"/>
                    <a:pt x="1872" y="2626"/>
                  </a:cubicBezTo>
                  <a:cubicBezTo>
                    <a:pt x="1812" y="2626"/>
                    <a:pt x="1691" y="2595"/>
                    <a:pt x="1600" y="2505"/>
                  </a:cubicBezTo>
                  <a:lnTo>
                    <a:pt x="1238" y="2143"/>
                  </a:lnTo>
                  <a:cubicBezTo>
                    <a:pt x="1087" y="1992"/>
                    <a:pt x="1087" y="1750"/>
                    <a:pt x="1238" y="1600"/>
                  </a:cubicBezTo>
                  <a:cubicBezTo>
                    <a:pt x="1314" y="1524"/>
                    <a:pt x="1404" y="1486"/>
                    <a:pt x="1495" y="1486"/>
                  </a:cubicBezTo>
                  <a:cubicBezTo>
                    <a:pt x="1585" y="1486"/>
                    <a:pt x="1676" y="1524"/>
                    <a:pt x="1751" y="1600"/>
                  </a:cubicBezTo>
                  <a:lnTo>
                    <a:pt x="1872" y="1720"/>
                  </a:lnTo>
                  <a:lnTo>
                    <a:pt x="2355" y="1237"/>
                  </a:lnTo>
                  <a:cubicBezTo>
                    <a:pt x="2430" y="1162"/>
                    <a:pt x="2528" y="1124"/>
                    <a:pt x="2626" y="1124"/>
                  </a:cubicBezTo>
                  <a:close/>
                  <a:moveTo>
                    <a:pt x="4527" y="3772"/>
                  </a:moveTo>
                  <a:cubicBezTo>
                    <a:pt x="4739" y="3772"/>
                    <a:pt x="4890" y="3923"/>
                    <a:pt x="4890" y="4134"/>
                  </a:cubicBezTo>
                  <a:cubicBezTo>
                    <a:pt x="4890" y="4376"/>
                    <a:pt x="4739" y="4527"/>
                    <a:pt x="4527" y="4527"/>
                  </a:cubicBezTo>
                  <a:lnTo>
                    <a:pt x="3773" y="4527"/>
                  </a:lnTo>
                  <a:cubicBezTo>
                    <a:pt x="3532" y="4527"/>
                    <a:pt x="3381" y="4376"/>
                    <a:pt x="3381" y="4134"/>
                  </a:cubicBezTo>
                  <a:cubicBezTo>
                    <a:pt x="3381" y="3923"/>
                    <a:pt x="3532" y="3772"/>
                    <a:pt x="3773" y="3772"/>
                  </a:cubicBezTo>
                  <a:close/>
                  <a:moveTo>
                    <a:pt x="2626" y="3388"/>
                  </a:moveTo>
                  <a:cubicBezTo>
                    <a:pt x="2724" y="3388"/>
                    <a:pt x="2822" y="3425"/>
                    <a:pt x="2898" y="3501"/>
                  </a:cubicBezTo>
                  <a:cubicBezTo>
                    <a:pt x="3049" y="3652"/>
                    <a:pt x="3049" y="3863"/>
                    <a:pt x="2898" y="4014"/>
                  </a:cubicBezTo>
                  <a:lnTo>
                    <a:pt x="2143" y="4768"/>
                  </a:lnTo>
                  <a:cubicBezTo>
                    <a:pt x="2053" y="4859"/>
                    <a:pt x="1932" y="4889"/>
                    <a:pt x="1872" y="4889"/>
                  </a:cubicBezTo>
                  <a:cubicBezTo>
                    <a:pt x="1812" y="4889"/>
                    <a:pt x="1691" y="4859"/>
                    <a:pt x="1600" y="4768"/>
                  </a:cubicBezTo>
                  <a:lnTo>
                    <a:pt x="1238" y="4406"/>
                  </a:lnTo>
                  <a:cubicBezTo>
                    <a:pt x="1087" y="4255"/>
                    <a:pt x="1087" y="4014"/>
                    <a:pt x="1238" y="3863"/>
                  </a:cubicBezTo>
                  <a:cubicBezTo>
                    <a:pt x="1314" y="3787"/>
                    <a:pt x="1404" y="3750"/>
                    <a:pt x="1495" y="3750"/>
                  </a:cubicBezTo>
                  <a:cubicBezTo>
                    <a:pt x="1585" y="3750"/>
                    <a:pt x="1676" y="3787"/>
                    <a:pt x="1751" y="3863"/>
                  </a:cubicBezTo>
                  <a:lnTo>
                    <a:pt x="1872" y="3984"/>
                  </a:lnTo>
                  <a:lnTo>
                    <a:pt x="2355" y="3501"/>
                  </a:lnTo>
                  <a:cubicBezTo>
                    <a:pt x="2430" y="3425"/>
                    <a:pt x="2528" y="3388"/>
                    <a:pt x="2626" y="3388"/>
                  </a:cubicBezTo>
                  <a:close/>
                  <a:moveTo>
                    <a:pt x="4527" y="6036"/>
                  </a:moveTo>
                  <a:cubicBezTo>
                    <a:pt x="4739" y="6036"/>
                    <a:pt x="4890" y="6186"/>
                    <a:pt x="4890" y="6398"/>
                  </a:cubicBezTo>
                  <a:cubicBezTo>
                    <a:pt x="4890" y="6639"/>
                    <a:pt x="4739" y="6790"/>
                    <a:pt x="4527" y="6790"/>
                  </a:cubicBezTo>
                  <a:lnTo>
                    <a:pt x="3773" y="6790"/>
                  </a:lnTo>
                  <a:cubicBezTo>
                    <a:pt x="3532" y="6790"/>
                    <a:pt x="3381" y="6639"/>
                    <a:pt x="3381" y="6398"/>
                  </a:cubicBezTo>
                  <a:cubicBezTo>
                    <a:pt x="3381" y="6186"/>
                    <a:pt x="3532" y="6036"/>
                    <a:pt x="3773" y="6036"/>
                  </a:cubicBezTo>
                  <a:close/>
                  <a:moveTo>
                    <a:pt x="2626" y="5651"/>
                  </a:moveTo>
                  <a:cubicBezTo>
                    <a:pt x="2724" y="5651"/>
                    <a:pt x="2822" y="5689"/>
                    <a:pt x="2898" y="5764"/>
                  </a:cubicBezTo>
                  <a:cubicBezTo>
                    <a:pt x="3049" y="5915"/>
                    <a:pt x="3049" y="6126"/>
                    <a:pt x="2898" y="6277"/>
                  </a:cubicBezTo>
                  <a:lnTo>
                    <a:pt x="2143" y="7031"/>
                  </a:lnTo>
                  <a:cubicBezTo>
                    <a:pt x="2053" y="7122"/>
                    <a:pt x="1932" y="7152"/>
                    <a:pt x="1872" y="7152"/>
                  </a:cubicBezTo>
                  <a:cubicBezTo>
                    <a:pt x="1812" y="7152"/>
                    <a:pt x="1691" y="7122"/>
                    <a:pt x="1600" y="7031"/>
                  </a:cubicBezTo>
                  <a:lnTo>
                    <a:pt x="1238" y="6669"/>
                  </a:lnTo>
                  <a:cubicBezTo>
                    <a:pt x="1087" y="6518"/>
                    <a:pt x="1087" y="6277"/>
                    <a:pt x="1238" y="6126"/>
                  </a:cubicBezTo>
                  <a:cubicBezTo>
                    <a:pt x="1314" y="6051"/>
                    <a:pt x="1404" y="6013"/>
                    <a:pt x="1495" y="6013"/>
                  </a:cubicBezTo>
                  <a:cubicBezTo>
                    <a:pt x="1585" y="6013"/>
                    <a:pt x="1676" y="6051"/>
                    <a:pt x="1751" y="6126"/>
                  </a:cubicBezTo>
                  <a:lnTo>
                    <a:pt x="1872" y="6247"/>
                  </a:lnTo>
                  <a:lnTo>
                    <a:pt x="2355" y="5764"/>
                  </a:lnTo>
                  <a:cubicBezTo>
                    <a:pt x="2430" y="5689"/>
                    <a:pt x="2528" y="5651"/>
                    <a:pt x="2626" y="5651"/>
                  </a:cubicBezTo>
                  <a:close/>
                  <a:moveTo>
                    <a:pt x="363" y="0"/>
                  </a:moveTo>
                  <a:cubicBezTo>
                    <a:pt x="152" y="0"/>
                    <a:pt x="1" y="151"/>
                    <a:pt x="1" y="362"/>
                  </a:cubicBezTo>
                  <a:lnTo>
                    <a:pt x="1" y="7907"/>
                  </a:lnTo>
                  <a:cubicBezTo>
                    <a:pt x="1" y="8148"/>
                    <a:pt x="152" y="8299"/>
                    <a:pt x="363" y="8299"/>
                  </a:cubicBezTo>
                  <a:lnTo>
                    <a:pt x="5644" y="8299"/>
                  </a:lnTo>
                  <a:cubicBezTo>
                    <a:pt x="5885" y="8299"/>
                    <a:pt x="6036" y="8148"/>
                    <a:pt x="6036" y="7907"/>
                  </a:cubicBezTo>
                  <a:lnTo>
                    <a:pt x="6036" y="362"/>
                  </a:lnTo>
                  <a:cubicBezTo>
                    <a:pt x="6036" y="151"/>
                    <a:pt x="5885" y="0"/>
                    <a:pt x="5644" y="0"/>
                  </a:cubicBezTo>
                  <a:close/>
                </a:path>
              </a:pathLst>
            </a:cu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oogle Shape;700;p34"/>
          <p:cNvGrpSpPr/>
          <p:nvPr/>
        </p:nvGrpSpPr>
        <p:grpSpPr bwMode="auto">
          <a:xfrm>
            <a:off x="-50" y="-50"/>
            <a:ext cx="11159969" cy="7920099"/>
            <a:chOff x="-50" y="-50"/>
            <a:chExt cx="11159969" cy="7920099"/>
          </a:xfrm>
        </p:grpSpPr>
        <p:sp>
          <p:nvSpPr>
            <p:cNvPr id="5" name="Google Shape;701;p34"/>
            <p:cNvSpPr/>
            <p:nvPr/>
          </p:nvSpPr>
          <p:spPr bwMode="auto">
            <a:xfrm>
              <a:off x="6282996" y="-41"/>
              <a:ext cx="3141874" cy="3054957"/>
            </a:xfrm>
            <a:custGeom>
              <a:avLst/>
              <a:gdLst/>
              <a:ahLst/>
              <a:cxnLst/>
              <a:rect l="l" t="t" r="r" b="b"/>
              <a:pathLst>
                <a:path w="71390" h="71390" extrusionOk="0">
                  <a:moveTo>
                    <a:pt x="0" y="0"/>
                  </a:moveTo>
                  <a:lnTo>
                    <a:pt x="0" y="71389"/>
                  </a:lnTo>
                  <a:lnTo>
                    <a:pt x="71389" y="71389"/>
                  </a:lnTo>
                  <a:lnTo>
                    <a:pt x="71389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6" name="Google Shape;702;p34"/>
            <p:cNvSpPr/>
            <p:nvPr/>
          </p:nvSpPr>
          <p:spPr bwMode="auto">
            <a:xfrm>
              <a:off x="6282996" y="-41"/>
              <a:ext cx="3141874" cy="3054957"/>
            </a:xfrm>
            <a:custGeom>
              <a:avLst/>
              <a:gdLst/>
              <a:ahLst/>
              <a:cxnLst/>
              <a:rect l="l" t="t" r="r" b="b"/>
              <a:pathLst>
                <a:path w="71390" h="71390" extrusionOk="0">
                  <a:moveTo>
                    <a:pt x="0" y="0"/>
                  </a:moveTo>
                  <a:lnTo>
                    <a:pt x="0" y="23796"/>
                  </a:lnTo>
                  <a:lnTo>
                    <a:pt x="0" y="35689"/>
                  </a:lnTo>
                  <a:lnTo>
                    <a:pt x="0" y="71389"/>
                  </a:lnTo>
                  <a:lnTo>
                    <a:pt x="23797" y="71389"/>
                  </a:lnTo>
                  <a:lnTo>
                    <a:pt x="23797" y="59485"/>
                  </a:lnTo>
                  <a:lnTo>
                    <a:pt x="35689" y="71389"/>
                  </a:lnTo>
                  <a:lnTo>
                    <a:pt x="47593" y="59485"/>
                  </a:lnTo>
                  <a:lnTo>
                    <a:pt x="47593" y="71389"/>
                  </a:lnTo>
                  <a:lnTo>
                    <a:pt x="71389" y="71389"/>
                  </a:lnTo>
                  <a:lnTo>
                    <a:pt x="71389" y="35689"/>
                  </a:lnTo>
                  <a:lnTo>
                    <a:pt x="71389" y="23796"/>
                  </a:lnTo>
                  <a:lnTo>
                    <a:pt x="71389" y="0"/>
                  </a:lnTo>
                  <a:lnTo>
                    <a:pt x="47593" y="23796"/>
                  </a:lnTo>
                  <a:lnTo>
                    <a:pt x="35689" y="35689"/>
                  </a:lnTo>
                  <a:lnTo>
                    <a:pt x="23797" y="237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" name="Google Shape;703;p34"/>
            <p:cNvSpPr/>
            <p:nvPr/>
          </p:nvSpPr>
          <p:spPr bwMode="auto">
            <a:xfrm>
              <a:off x="6282996" y="1527163"/>
              <a:ext cx="785623" cy="1527778"/>
            </a:xfrm>
            <a:custGeom>
              <a:avLst/>
              <a:gdLst/>
              <a:ahLst/>
              <a:cxnLst/>
              <a:rect l="l" t="t" r="r" b="b"/>
              <a:pathLst>
                <a:path w="17851" h="35702" extrusionOk="0">
                  <a:moveTo>
                    <a:pt x="0" y="1"/>
                  </a:moveTo>
                  <a:lnTo>
                    <a:pt x="0" y="35701"/>
                  </a:lnTo>
                  <a:cubicBezTo>
                    <a:pt x="9861" y="35701"/>
                    <a:pt x="17850" y="27701"/>
                    <a:pt x="17850" y="17851"/>
                  </a:cubicBezTo>
                  <a:cubicBezTo>
                    <a:pt x="17850" y="8001"/>
                    <a:pt x="9861" y="1"/>
                    <a:pt x="0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" name="Google Shape;704;p34"/>
            <p:cNvSpPr/>
            <p:nvPr/>
          </p:nvSpPr>
          <p:spPr bwMode="auto">
            <a:xfrm>
              <a:off x="0" y="50"/>
              <a:ext cx="6283220" cy="6109356"/>
            </a:xfrm>
            <a:custGeom>
              <a:avLst/>
              <a:gdLst/>
              <a:ahLst/>
              <a:cxnLst/>
              <a:rect l="l" t="t" r="r" b="b"/>
              <a:pathLst>
                <a:path w="142768" h="142767" extrusionOk="0">
                  <a:moveTo>
                    <a:pt x="0" y="0"/>
                  </a:moveTo>
                  <a:lnTo>
                    <a:pt x="0" y="142767"/>
                  </a:lnTo>
                  <a:lnTo>
                    <a:pt x="142767" y="142767"/>
                  </a:lnTo>
                  <a:lnTo>
                    <a:pt x="14276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" name="Google Shape;705;p34"/>
            <p:cNvSpPr/>
            <p:nvPr/>
          </p:nvSpPr>
          <p:spPr bwMode="auto">
            <a:xfrm>
              <a:off x="0" y="3054924"/>
              <a:ext cx="3141874" cy="3054443"/>
            </a:xfrm>
            <a:custGeom>
              <a:avLst/>
              <a:gdLst/>
              <a:ahLst/>
              <a:cxnLst/>
              <a:rect l="l" t="t" r="r" b="b"/>
              <a:pathLst>
                <a:path w="71390" h="71378" extrusionOk="0">
                  <a:moveTo>
                    <a:pt x="0" y="0"/>
                  </a:moveTo>
                  <a:lnTo>
                    <a:pt x="0" y="71378"/>
                  </a:lnTo>
                  <a:lnTo>
                    <a:pt x="71389" y="71378"/>
                  </a:lnTo>
                  <a:lnTo>
                    <a:pt x="71389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" name="Google Shape;706;p34"/>
            <p:cNvSpPr/>
            <p:nvPr/>
          </p:nvSpPr>
          <p:spPr bwMode="auto">
            <a:xfrm>
              <a:off x="3141740" y="-41"/>
              <a:ext cx="3141390" cy="3054957"/>
            </a:xfrm>
            <a:custGeom>
              <a:avLst/>
              <a:gdLst/>
              <a:ahLst/>
              <a:cxnLst/>
              <a:rect l="l" t="t" r="r" b="b"/>
              <a:pathLst>
                <a:path w="71379" h="71390" extrusionOk="0">
                  <a:moveTo>
                    <a:pt x="71378" y="0"/>
                  </a:moveTo>
                  <a:lnTo>
                    <a:pt x="0" y="71389"/>
                  </a:lnTo>
                  <a:lnTo>
                    <a:pt x="71367" y="71389"/>
                  </a:lnTo>
                  <a:lnTo>
                    <a:pt x="71378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1" name="Google Shape;707;p34"/>
            <p:cNvSpPr/>
            <p:nvPr/>
          </p:nvSpPr>
          <p:spPr bwMode="auto">
            <a:xfrm>
              <a:off x="5497924" y="1527163"/>
              <a:ext cx="785138" cy="1527778"/>
            </a:xfrm>
            <a:custGeom>
              <a:avLst/>
              <a:gdLst/>
              <a:ahLst/>
              <a:cxnLst/>
              <a:rect l="l" t="t" r="r" b="b"/>
              <a:pathLst>
                <a:path w="17840" h="35702" extrusionOk="0">
                  <a:moveTo>
                    <a:pt x="17839" y="1"/>
                  </a:moveTo>
                  <a:cubicBezTo>
                    <a:pt x="7989" y="1"/>
                    <a:pt x="0" y="8001"/>
                    <a:pt x="0" y="17851"/>
                  </a:cubicBezTo>
                  <a:cubicBezTo>
                    <a:pt x="0" y="27701"/>
                    <a:pt x="7989" y="35701"/>
                    <a:pt x="17839" y="35701"/>
                  </a:cubicBezTo>
                  <a:lnTo>
                    <a:pt x="17839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2" name="Google Shape;708;p34"/>
            <p:cNvSpPr/>
            <p:nvPr/>
          </p:nvSpPr>
          <p:spPr bwMode="auto">
            <a:xfrm>
              <a:off x="1570584" y="-41"/>
              <a:ext cx="1392961" cy="3054957"/>
            </a:xfrm>
            <a:custGeom>
              <a:avLst/>
              <a:gdLst/>
              <a:ahLst/>
              <a:cxnLst/>
              <a:rect l="l" t="t" r="r" b="b"/>
              <a:pathLst>
                <a:path w="31651" h="71390" extrusionOk="0">
                  <a:moveTo>
                    <a:pt x="1" y="0"/>
                  </a:moveTo>
                  <a:lnTo>
                    <a:pt x="1" y="17998"/>
                  </a:lnTo>
                  <a:lnTo>
                    <a:pt x="1" y="71389"/>
                  </a:lnTo>
                  <a:lnTo>
                    <a:pt x="23026" y="71389"/>
                  </a:lnTo>
                  <a:cubicBezTo>
                    <a:pt x="25227" y="68064"/>
                    <a:pt x="27610" y="64365"/>
                    <a:pt x="29233" y="60404"/>
                  </a:cubicBezTo>
                  <a:cubicBezTo>
                    <a:pt x="31060" y="55922"/>
                    <a:pt x="31650" y="51564"/>
                    <a:pt x="30947" y="47797"/>
                  </a:cubicBezTo>
                  <a:cubicBezTo>
                    <a:pt x="29732" y="41306"/>
                    <a:pt x="24773" y="36029"/>
                    <a:pt x="19973" y="30934"/>
                  </a:cubicBezTo>
                  <a:cubicBezTo>
                    <a:pt x="19326" y="30231"/>
                    <a:pt x="18691" y="29516"/>
                    <a:pt x="18033" y="28857"/>
                  </a:cubicBezTo>
                  <a:cubicBezTo>
                    <a:pt x="14027" y="24795"/>
                    <a:pt x="10952" y="21186"/>
                    <a:pt x="8557" y="17998"/>
                  </a:cubicBezTo>
                  <a:cubicBezTo>
                    <a:pt x="421" y="7160"/>
                    <a:pt x="341" y="1271"/>
                    <a:pt x="1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3" name="Google Shape;709;p34"/>
            <p:cNvSpPr/>
            <p:nvPr/>
          </p:nvSpPr>
          <p:spPr bwMode="auto">
            <a:xfrm>
              <a:off x="177751" y="-41"/>
              <a:ext cx="1392917" cy="3054957"/>
            </a:xfrm>
            <a:custGeom>
              <a:avLst/>
              <a:gdLst/>
              <a:ahLst/>
              <a:cxnLst/>
              <a:rect l="l" t="t" r="r" b="b"/>
              <a:pathLst>
                <a:path w="31650" h="71390" extrusionOk="0">
                  <a:moveTo>
                    <a:pt x="31650" y="0"/>
                  </a:moveTo>
                  <a:cubicBezTo>
                    <a:pt x="31310" y="1271"/>
                    <a:pt x="31241" y="7160"/>
                    <a:pt x="23105" y="17998"/>
                  </a:cubicBezTo>
                  <a:cubicBezTo>
                    <a:pt x="20711" y="21186"/>
                    <a:pt x="17624" y="24795"/>
                    <a:pt x="13630" y="28857"/>
                  </a:cubicBezTo>
                  <a:cubicBezTo>
                    <a:pt x="12971" y="29516"/>
                    <a:pt x="12336" y="30231"/>
                    <a:pt x="11689" y="30934"/>
                  </a:cubicBezTo>
                  <a:cubicBezTo>
                    <a:pt x="6889" y="36029"/>
                    <a:pt x="1930" y="41306"/>
                    <a:pt x="716" y="47797"/>
                  </a:cubicBezTo>
                  <a:cubicBezTo>
                    <a:pt x="1" y="51564"/>
                    <a:pt x="602" y="55922"/>
                    <a:pt x="2429" y="60404"/>
                  </a:cubicBezTo>
                  <a:cubicBezTo>
                    <a:pt x="4041" y="64365"/>
                    <a:pt x="6435" y="68064"/>
                    <a:pt x="8625" y="71389"/>
                  </a:cubicBezTo>
                  <a:lnTo>
                    <a:pt x="31650" y="71389"/>
                  </a:lnTo>
                  <a:lnTo>
                    <a:pt x="31650" y="17998"/>
                  </a:lnTo>
                  <a:lnTo>
                    <a:pt x="3165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4" name="Google Shape;710;p34"/>
            <p:cNvSpPr/>
            <p:nvPr/>
          </p:nvSpPr>
          <p:spPr bwMode="auto">
            <a:xfrm>
              <a:off x="-50" y="3054925"/>
              <a:ext cx="11159969" cy="4865124"/>
            </a:xfrm>
            <a:custGeom>
              <a:avLst/>
              <a:gdLst/>
              <a:ahLst/>
              <a:cxnLst/>
              <a:rect l="l" t="t" r="r" b="b"/>
              <a:pathLst>
                <a:path w="46039" h="71378" extrusionOk="0">
                  <a:moveTo>
                    <a:pt x="1" y="0"/>
                  </a:moveTo>
                  <a:lnTo>
                    <a:pt x="1" y="71378"/>
                  </a:lnTo>
                  <a:lnTo>
                    <a:pt x="46039" y="71378"/>
                  </a:lnTo>
                  <a:lnTo>
                    <a:pt x="46039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5" name="Google Shape;711;p34"/>
            <p:cNvSpPr/>
            <p:nvPr/>
          </p:nvSpPr>
          <p:spPr bwMode="auto">
            <a:xfrm>
              <a:off x="3141740" y="3054924"/>
              <a:ext cx="785138" cy="1527222"/>
            </a:xfrm>
            <a:custGeom>
              <a:avLst/>
              <a:gdLst/>
              <a:ahLst/>
              <a:cxnLst/>
              <a:rect l="l" t="t" r="r" b="b"/>
              <a:pathLst>
                <a:path w="17840" h="35689" extrusionOk="0">
                  <a:moveTo>
                    <a:pt x="0" y="0"/>
                  </a:moveTo>
                  <a:lnTo>
                    <a:pt x="0" y="35689"/>
                  </a:lnTo>
                  <a:cubicBezTo>
                    <a:pt x="9850" y="35689"/>
                    <a:pt x="17839" y="27700"/>
                    <a:pt x="17839" y="17839"/>
                  </a:cubicBezTo>
                  <a:cubicBezTo>
                    <a:pt x="17839" y="7989"/>
                    <a:pt x="9850" y="0"/>
                    <a:pt x="0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6" name="Google Shape;712;p34"/>
            <p:cNvSpPr/>
            <p:nvPr/>
          </p:nvSpPr>
          <p:spPr bwMode="auto">
            <a:xfrm>
              <a:off x="2356184" y="3054924"/>
              <a:ext cx="785623" cy="1527222"/>
            </a:xfrm>
            <a:custGeom>
              <a:avLst/>
              <a:gdLst/>
              <a:ahLst/>
              <a:cxnLst/>
              <a:rect l="l" t="t" r="r" b="b"/>
              <a:pathLst>
                <a:path w="17851" h="35689" extrusionOk="0">
                  <a:moveTo>
                    <a:pt x="17850" y="0"/>
                  </a:moveTo>
                  <a:cubicBezTo>
                    <a:pt x="7989" y="0"/>
                    <a:pt x="0" y="7989"/>
                    <a:pt x="0" y="17839"/>
                  </a:cubicBezTo>
                  <a:cubicBezTo>
                    <a:pt x="0" y="27700"/>
                    <a:pt x="7989" y="35689"/>
                    <a:pt x="17850" y="35689"/>
                  </a:cubicBezTo>
                  <a:lnTo>
                    <a:pt x="1785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7" name="Google Shape;713;p34"/>
            <p:cNvSpPr/>
            <p:nvPr/>
          </p:nvSpPr>
          <p:spPr bwMode="auto">
            <a:xfrm>
              <a:off x="4712368" y="3054924"/>
              <a:ext cx="1570717" cy="1527222"/>
            </a:xfrm>
            <a:custGeom>
              <a:avLst/>
              <a:gdLst/>
              <a:ahLst/>
              <a:cxnLst/>
              <a:rect l="l" t="t" r="r" b="b"/>
              <a:pathLst>
                <a:path w="35690" h="35689" extrusionOk="0">
                  <a:moveTo>
                    <a:pt x="35689" y="0"/>
                  </a:moveTo>
                  <a:cubicBezTo>
                    <a:pt x="16114" y="0"/>
                    <a:pt x="148" y="15955"/>
                    <a:pt x="0" y="35689"/>
                  </a:cubicBezTo>
                  <a:lnTo>
                    <a:pt x="35689" y="35689"/>
                  </a:lnTo>
                  <a:lnTo>
                    <a:pt x="35689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8" name="Google Shape;714;p34"/>
            <p:cNvSpPr/>
            <p:nvPr/>
          </p:nvSpPr>
          <p:spPr bwMode="auto">
            <a:xfrm>
              <a:off x="6282996" y="3054924"/>
              <a:ext cx="3141874" cy="3054443"/>
            </a:xfrm>
            <a:custGeom>
              <a:avLst/>
              <a:gdLst/>
              <a:ahLst/>
              <a:cxnLst/>
              <a:rect l="l" t="t" r="r" b="b"/>
              <a:pathLst>
                <a:path w="71390" h="71378" extrusionOk="0">
                  <a:moveTo>
                    <a:pt x="0" y="0"/>
                  </a:moveTo>
                  <a:lnTo>
                    <a:pt x="0" y="71378"/>
                  </a:lnTo>
                  <a:lnTo>
                    <a:pt x="71389" y="71378"/>
                  </a:lnTo>
                  <a:lnTo>
                    <a:pt x="71389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9" name="Google Shape;715;p34"/>
            <p:cNvSpPr/>
            <p:nvPr/>
          </p:nvSpPr>
          <p:spPr bwMode="auto">
            <a:xfrm>
              <a:off x="6282996" y="3054924"/>
              <a:ext cx="1047306" cy="1018333"/>
            </a:xfrm>
            <a:custGeom>
              <a:avLst/>
              <a:gdLst/>
              <a:ahLst/>
              <a:cxnLst/>
              <a:rect l="l" t="t" r="r" b="b"/>
              <a:pathLst>
                <a:path w="23797" h="23797" extrusionOk="0">
                  <a:moveTo>
                    <a:pt x="0" y="0"/>
                  </a:moveTo>
                  <a:lnTo>
                    <a:pt x="0" y="23796"/>
                  </a:lnTo>
                  <a:lnTo>
                    <a:pt x="23797" y="23796"/>
                  </a:lnTo>
                  <a:lnTo>
                    <a:pt x="2379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0" name="Google Shape;716;p34"/>
            <p:cNvSpPr/>
            <p:nvPr/>
          </p:nvSpPr>
          <p:spPr bwMode="auto">
            <a:xfrm>
              <a:off x="9424731" y="-50"/>
              <a:ext cx="1729244" cy="3054957"/>
            </a:xfrm>
            <a:custGeom>
              <a:avLst/>
              <a:gdLst/>
              <a:ahLst/>
              <a:cxnLst/>
              <a:rect l="l" t="t" r="r" b="b"/>
              <a:pathLst>
                <a:path w="71390" h="71390" extrusionOk="0">
                  <a:moveTo>
                    <a:pt x="0" y="0"/>
                  </a:moveTo>
                  <a:lnTo>
                    <a:pt x="0" y="71389"/>
                  </a:lnTo>
                  <a:lnTo>
                    <a:pt x="71390" y="71389"/>
                  </a:lnTo>
                  <a:lnTo>
                    <a:pt x="7139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1" name="Google Shape;717;p34"/>
            <p:cNvSpPr/>
            <p:nvPr/>
          </p:nvSpPr>
          <p:spPr bwMode="auto">
            <a:xfrm>
              <a:off x="9424726" y="3054915"/>
              <a:ext cx="1729244" cy="3054443"/>
            </a:xfrm>
            <a:custGeom>
              <a:avLst/>
              <a:gdLst/>
              <a:ahLst/>
              <a:cxnLst/>
              <a:rect l="l" t="t" r="r" b="b"/>
              <a:pathLst>
                <a:path w="71390" h="71378" extrusionOk="0">
                  <a:moveTo>
                    <a:pt x="0" y="0"/>
                  </a:moveTo>
                  <a:lnTo>
                    <a:pt x="0" y="71378"/>
                  </a:lnTo>
                  <a:lnTo>
                    <a:pt x="71390" y="71378"/>
                  </a:lnTo>
                  <a:lnTo>
                    <a:pt x="7139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2" name="Google Shape;718;p34"/>
            <p:cNvSpPr/>
            <p:nvPr/>
          </p:nvSpPr>
          <p:spPr bwMode="auto">
            <a:xfrm>
              <a:off x="9424736" y="3054924"/>
              <a:ext cx="285713" cy="3054443"/>
            </a:xfrm>
            <a:custGeom>
              <a:avLst/>
              <a:gdLst/>
              <a:ahLst/>
              <a:cxnLst/>
              <a:rect l="l" t="t" r="r" b="b"/>
              <a:pathLst>
                <a:path w="6492" h="71378" extrusionOk="0">
                  <a:moveTo>
                    <a:pt x="0" y="0"/>
                  </a:moveTo>
                  <a:lnTo>
                    <a:pt x="0" y="71378"/>
                  </a:lnTo>
                  <a:lnTo>
                    <a:pt x="6491" y="71378"/>
                  </a:lnTo>
                  <a:lnTo>
                    <a:pt x="649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3" name="Google Shape;719;p34"/>
            <p:cNvSpPr/>
            <p:nvPr/>
          </p:nvSpPr>
          <p:spPr bwMode="auto">
            <a:xfrm>
              <a:off x="9996058" y="1145491"/>
              <a:ext cx="285229" cy="4963844"/>
            </a:xfrm>
            <a:custGeom>
              <a:avLst/>
              <a:gdLst/>
              <a:ahLst/>
              <a:cxnLst/>
              <a:rect l="l" t="t" r="r" b="b"/>
              <a:pathLst>
                <a:path w="6481" h="115998" extrusionOk="0">
                  <a:moveTo>
                    <a:pt x="0" y="1"/>
                  </a:moveTo>
                  <a:lnTo>
                    <a:pt x="0" y="115998"/>
                  </a:lnTo>
                  <a:lnTo>
                    <a:pt x="6480" y="115998"/>
                  </a:lnTo>
                  <a:lnTo>
                    <a:pt x="6480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4" name="Google Shape;720;p34"/>
            <p:cNvSpPr/>
            <p:nvPr/>
          </p:nvSpPr>
          <p:spPr bwMode="auto">
            <a:xfrm>
              <a:off x="10281718" y="1527163"/>
              <a:ext cx="285713" cy="4582178"/>
            </a:xfrm>
            <a:custGeom>
              <a:avLst/>
              <a:gdLst/>
              <a:ahLst/>
              <a:cxnLst/>
              <a:rect l="l" t="t" r="r" b="b"/>
              <a:pathLst>
                <a:path w="6492" h="107079" extrusionOk="0">
                  <a:moveTo>
                    <a:pt x="0" y="1"/>
                  </a:moveTo>
                  <a:lnTo>
                    <a:pt x="0" y="107079"/>
                  </a:lnTo>
                  <a:lnTo>
                    <a:pt x="6491" y="107079"/>
                  </a:lnTo>
                  <a:lnTo>
                    <a:pt x="649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5" name="Google Shape;721;p34"/>
            <p:cNvSpPr/>
            <p:nvPr/>
          </p:nvSpPr>
          <p:spPr bwMode="auto">
            <a:xfrm>
              <a:off x="10567379" y="763818"/>
              <a:ext cx="285185" cy="5345511"/>
            </a:xfrm>
            <a:custGeom>
              <a:avLst/>
              <a:gdLst/>
              <a:ahLst/>
              <a:cxnLst/>
              <a:rect l="l" t="t" r="r" b="b"/>
              <a:pathLst>
                <a:path w="6480" h="124917" extrusionOk="0">
                  <a:moveTo>
                    <a:pt x="0" y="0"/>
                  </a:moveTo>
                  <a:lnTo>
                    <a:pt x="0" y="124917"/>
                  </a:lnTo>
                  <a:lnTo>
                    <a:pt x="6480" y="124917"/>
                  </a:lnTo>
                  <a:lnTo>
                    <a:pt x="648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6" name="Google Shape;722;p34"/>
            <p:cNvSpPr/>
            <p:nvPr/>
          </p:nvSpPr>
          <p:spPr bwMode="auto">
            <a:xfrm>
              <a:off x="9710395" y="3054914"/>
              <a:ext cx="285713" cy="3054571"/>
            </a:xfrm>
            <a:custGeom>
              <a:avLst/>
              <a:gdLst/>
              <a:ahLst/>
              <a:cxnLst/>
              <a:rect l="l" t="t" r="r" b="b"/>
              <a:pathLst>
                <a:path w="6492" h="65489" extrusionOk="0">
                  <a:moveTo>
                    <a:pt x="0" y="1"/>
                  </a:moveTo>
                  <a:lnTo>
                    <a:pt x="0" y="65489"/>
                  </a:lnTo>
                  <a:lnTo>
                    <a:pt x="6491" y="65489"/>
                  </a:lnTo>
                  <a:lnTo>
                    <a:pt x="649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7" name="Google Shape;723;p34"/>
            <p:cNvSpPr/>
            <p:nvPr/>
          </p:nvSpPr>
          <p:spPr bwMode="auto">
            <a:xfrm>
              <a:off x="10853030" y="-10"/>
              <a:ext cx="285185" cy="6109690"/>
            </a:xfrm>
            <a:custGeom>
              <a:avLst/>
              <a:gdLst/>
              <a:ahLst/>
              <a:cxnLst/>
              <a:rect l="l" t="t" r="r" b="b"/>
              <a:pathLst>
                <a:path w="6480" h="124917" extrusionOk="0">
                  <a:moveTo>
                    <a:pt x="0" y="0"/>
                  </a:moveTo>
                  <a:lnTo>
                    <a:pt x="0" y="124917"/>
                  </a:lnTo>
                  <a:lnTo>
                    <a:pt x="6480" y="124917"/>
                  </a:lnTo>
                  <a:lnTo>
                    <a:pt x="648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</p:grpSp>
      <p:sp>
        <p:nvSpPr>
          <p:cNvPr id="28" name="Google Shape;724;p34"/>
          <p:cNvSpPr txBox="1"/>
          <p:nvPr/>
        </p:nvSpPr>
        <p:spPr bwMode="auto">
          <a:xfrm>
            <a:off x="1206850" y="4329738"/>
            <a:ext cx="84480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4900" b="1">
                <a:latin typeface="Open Sans"/>
                <a:ea typeface="Open Sans"/>
                <a:cs typeface="Open Sans"/>
              </a:rPr>
              <a:t>Спасибо за внимание!</a:t>
            </a:r>
            <a:endParaRPr sz="4900" b="1">
              <a:latin typeface="Open Sans"/>
              <a:ea typeface="Open Sans"/>
              <a:cs typeface="Open Sans"/>
            </a:endParaRPr>
          </a:p>
        </p:txBody>
      </p:sp>
      <p:grpSp>
        <p:nvGrpSpPr>
          <p:cNvPr id="29" name="Google Shape;725;p34"/>
          <p:cNvGrpSpPr/>
          <p:nvPr/>
        </p:nvGrpSpPr>
        <p:grpSpPr bwMode="auto">
          <a:xfrm>
            <a:off x="1597241" y="895340"/>
            <a:ext cx="2679537" cy="1172251"/>
            <a:chOff x="238125" y="1240925"/>
            <a:chExt cx="7101875" cy="3193275"/>
          </a:xfrm>
        </p:grpSpPr>
        <p:sp>
          <p:nvSpPr>
            <p:cNvPr id="30" name="Google Shape;726;p34"/>
            <p:cNvSpPr/>
            <p:nvPr/>
          </p:nvSpPr>
          <p:spPr bwMode="auto">
            <a:xfrm>
              <a:off x="254450" y="1540325"/>
              <a:ext cx="514025" cy="962599"/>
            </a:xfrm>
            <a:custGeom>
              <a:avLst/>
              <a:gdLst/>
              <a:ahLst/>
              <a:cxnLst/>
              <a:rect l="l" t="t" r="r" b="b"/>
              <a:pathLst>
                <a:path w="20561" h="38504" extrusionOk="0">
                  <a:moveTo>
                    <a:pt x="1" y="0"/>
                  </a:moveTo>
                  <a:lnTo>
                    <a:pt x="1" y="6131"/>
                  </a:lnTo>
                  <a:lnTo>
                    <a:pt x="6990" y="6131"/>
                  </a:lnTo>
                  <a:lnTo>
                    <a:pt x="6990" y="38503"/>
                  </a:lnTo>
                  <a:lnTo>
                    <a:pt x="13571" y="38503"/>
                  </a:lnTo>
                  <a:lnTo>
                    <a:pt x="13571" y="6131"/>
                  </a:lnTo>
                  <a:lnTo>
                    <a:pt x="20561" y="6131"/>
                  </a:lnTo>
                  <a:lnTo>
                    <a:pt x="2056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31" name="Google Shape;727;p34"/>
            <p:cNvSpPr/>
            <p:nvPr/>
          </p:nvSpPr>
          <p:spPr bwMode="auto">
            <a:xfrm>
              <a:off x="851224" y="1540325"/>
              <a:ext cx="529350" cy="962599"/>
            </a:xfrm>
            <a:custGeom>
              <a:avLst/>
              <a:gdLst/>
              <a:ahLst/>
              <a:cxnLst/>
              <a:rect l="l" t="t" r="r" b="b"/>
              <a:pathLst>
                <a:path w="21174" h="38504" extrusionOk="0">
                  <a:moveTo>
                    <a:pt x="10137" y="6049"/>
                  </a:moveTo>
                  <a:cubicBezTo>
                    <a:pt x="12998" y="6049"/>
                    <a:pt x="14511" y="7439"/>
                    <a:pt x="14511" y="10259"/>
                  </a:cubicBezTo>
                  <a:lnTo>
                    <a:pt x="14511" y="11200"/>
                  </a:lnTo>
                  <a:cubicBezTo>
                    <a:pt x="14511" y="14102"/>
                    <a:pt x="13039" y="15655"/>
                    <a:pt x="10137" y="15655"/>
                  </a:cubicBezTo>
                  <a:lnTo>
                    <a:pt x="6540" y="15655"/>
                  </a:lnTo>
                  <a:lnTo>
                    <a:pt x="6540" y="6049"/>
                  </a:lnTo>
                  <a:close/>
                  <a:moveTo>
                    <a:pt x="9974" y="20519"/>
                  </a:moveTo>
                  <a:cubicBezTo>
                    <a:pt x="13284" y="20519"/>
                    <a:pt x="14797" y="22726"/>
                    <a:pt x="14797" y="25996"/>
                  </a:cubicBezTo>
                  <a:lnTo>
                    <a:pt x="14797" y="27590"/>
                  </a:lnTo>
                  <a:cubicBezTo>
                    <a:pt x="14797" y="30696"/>
                    <a:pt x="13203" y="32413"/>
                    <a:pt x="9974" y="32413"/>
                  </a:cubicBezTo>
                  <a:lnTo>
                    <a:pt x="6540" y="32413"/>
                  </a:lnTo>
                  <a:lnTo>
                    <a:pt x="6540" y="20519"/>
                  </a:lnTo>
                  <a:close/>
                  <a:moveTo>
                    <a:pt x="0" y="0"/>
                  </a:moveTo>
                  <a:lnTo>
                    <a:pt x="0" y="38503"/>
                  </a:lnTo>
                  <a:lnTo>
                    <a:pt x="9483" y="38503"/>
                  </a:lnTo>
                  <a:cubicBezTo>
                    <a:pt x="17290" y="38503"/>
                    <a:pt x="21173" y="34375"/>
                    <a:pt x="21173" y="27304"/>
                  </a:cubicBezTo>
                  <a:cubicBezTo>
                    <a:pt x="21173" y="22562"/>
                    <a:pt x="19089" y="19456"/>
                    <a:pt x="15737" y="18352"/>
                  </a:cubicBezTo>
                  <a:lnTo>
                    <a:pt x="15737" y="17658"/>
                  </a:lnTo>
                  <a:cubicBezTo>
                    <a:pt x="18639" y="16636"/>
                    <a:pt x="20723" y="13652"/>
                    <a:pt x="20723" y="9892"/>
                  </a:cubicBezTo>
                  <a:cubicBezTo>
                    <a:pt x="20723" y="3638"/>
                    <a:pt x="16881" y="0"/>
                    <a:pt x="972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32" name="Google Shape;728;p34"/>
            <p:cNvSpPr/>
            <p:nvPr/>
          </p:nvSpPr>
          <p:spPr bwMode="auto">
            <a:xfrm>
              <a:off x="1447975" y="1522950"/>
              <a:ext cx="1011675" cy="996325"/>
            </a:xfrm>
            <a:custGeom>
              <a:avLst/>
              <a:gdLst/>
              <a:ahLst/>
              <a:cxnLst/>
              <a:rect l="l" t="t" r="r" b="b"/>
              <a:pathLst>
                <a:path w="40467" h="39853" extrusionOk="0">
                  <a:moveTo>
                    <a:pt x="20233" y="6172"/>
                  </a:moveTo>
                  <a:cubicBezTo>
                    <a:pt x="27877" y="6172"/>
                    <a:pt x="33885" y="11854"/>
                    <a:pt x="33885" y="19947"/>
                  </a:cubicBezTo>
                  <a:cubicBezTo>
                    <a:pt x="33885" y="27467"/>
                    <a:pt x="28408" y="33680"/>
                    <a:pt x="20233" y="33680"/>
                  </a:cubicBezTo>
                  <a:cubicBezTo>
                    <a:pt x="12590" y="33680"/>
                    <a:pt x="6582" y="27999"/>
                    <a:pt x="6582" y="19947"/>
                  </a:cubicBezTo>
                  <a:cubicBezTo>
                    <a:pt x="6582" y="12385"/>
                    <a:pt x="12059" y="6172"/>
                    <a:pt x="20233" y="6172"/>
                  </a:cubicBezTo>
                  <a:close/>
                  <a:moveTo>
                    <a:pt x="20233" y="0"/>
                  </a:moveTo>
                  <a:cubicBezTo>
                    <a:pt x="8543" y="0"/>
                    <a:pt x="1" y="8952"/>
                    <a:pt x="1" y="19947"/>
                  </a:cubicBezTo>
                  <a:cubicBezTo>
                    <a:pt x="1" y="31432"/>
                    <a:pt x="9075" y="39852"/>
                    <a:pt x="20233" y="39852"/>
                  </a:cubicBezTo>
                  <a:cubicBezTo>
                    <a:pt x="31923" y="39852"/>
                    <a:pt x="40466" y="30901"/>
                    <a:pt x="40466" y="19947"/>
                  </a:cubicBezTo>
                  <a:cubicBezTo>
                    <a:pt x="40466" y="8420"/>
                    <a:pt x="31392" y="0"/>
                    <a:pt x="2023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33" name="Google Shape;729;p34"/>
            <p:cNvSpPr/>
            <p:nvPr/>
          </p:nvSpPr>
          <p:spPr bwMode="auto">
            <a:xfrm>
              <a:off x="2562825" y="1240925"/>
              <a:ext cx="521175" cy="1262000"/>
            </a:xfrm>
            <a:custGeom>
              <a:avLst/>
              <a:gdLst/>
              <a:ahLst/>
              <a:cxnLst/>
              <a:rect l="l" t="t" r="r" b="b"/>
              <a:pathLst>
                <a:path w="20847" h="50480" extrusionOk="0">
                  <a:moveTo>
                    <a:pt x="7971" y="0"/>
                  </a:moveTo>
                  <a:cubicBezTo>
                    <a:pt x="4619" y="0"/>
                    <a:pt x="1840" y="1839"/>
                    <a:pt x="1840" y="4946"/>
                  </a:cubicBezTo>
                  <a:cubicBezTo>
                    <a:pt x="1840" y="8420"/>
                    <a:pt x="4660" y="10259"/>
                    <a:pt x="10423" y="10259"/>
                  </a:cubicBezTo>
                  <a:cubicBezTo>
                    <a:pt x="16227" y="10259"/>
                    <a:pt x="19048" y="8420"/>
                    <a:pt x="19048" y="4946"/>
                  </a:cubicBezTo>
                  <a:cubicBezTo>
                    <a:pt x="19048" y="1839"/>
                    <a:pt x="16268" y="0"/>
                    <a:pt x="12876" y="0"/>
                  </a:cubicBezTo>
                  <a:lnTo>
                    <a:pt x="12017" y="0"/>
                  </a:lnTo>
                  <a:lnTo>
                    <a:pt x="12017" y="4823"/>
                  </a:lnTo>
                  <a:lnTo>
                    <a:pt x="12385" y="4823"/>
                  </a:lnTo>
                  <a:cubicBezTo>
                    <a:pt x="13570" y="4823"/>
                    <a:pt x="14143" y="5232"/>
                    <a:pt x="14143" y="6008"/>
                  </a:cubicBezTo>
                  <a:cubicBezTo>
                    <a:pt x="14143" y="6785"/>
                    <a:pt x="13530" y="7194"/>
                    <a:pt x="12385" y="7194"/>
                  </a:cubicBezTo>
                  <a:lnTo>
                    <a:pt x="8502" y="7194"/>
                  </a:lnTo>
                  <a:cubicBezTo>
                    <a:pt x="7358" y="7194"/>
                    <a:pt x="6745" y="6785"/>
                    <a:pt x="6745" y="6008"/>
                  </a:cubicBezTo>
                  <a:cubicBezTo>
                    <a:pt x="6745" y="5232"/>
                    <a:pt x="7317" y="4823"/>
                    <a:pt x="8502" y="4823"/>
                  </a:cubicBezTo>
                  <a:lnTo>
                    <a:pt x="8870" y="4823"/>
                  </a:lnTo>
                  <a:lnTo>
                    <a:pt x="8870" y="0"/>
                  </a:lnTo>
                  <a:close/>
                  <a:moveTo>
                    <a:pt x="0" y="11976"/>
                  </a:moveTo>
                  <a:lnTo>
                    <a:pt x="0" y="50479"/>
                  </a:lnTo>
                  <a:lnTo>
                    <a:pt x="6458" y="50479"/>
                  </a:lnTo>
                  <a:lnTo>
                    <a:pt x="6458" y="30451"/>
                  </a:lnTo>
                  <a:lnTo>
                    <a:pt x="14306" y="22522"/>
                  </a:lnTo>
                  <a:lnTo>
                    <a:pt x="15124" y="22522"/>
                  </a:lnTo>
                  <a:lnTo>
                    <a:pt x="14306" y="42795"/>
                  </a:lnTo>
                  <a:lnTo>
                    <a:pt x="14306" y="50479"/>
                  </a:lnTo>
                  <a:lnTo>
                    <a:pt x="20846" y="50479"/>
                  </a:lnTo>
                  <a:lnTo>
                    <a:pt x="20846" y="11976"/>
                  </a:lnTo>
                  <a:lnTo>
                    <a:pt x="17167" y="11976"/>
                  </a:lnTo>
                  <a:lnTo>
                    <a:pt x="6785" y="23257"/>
                  </a:lnTo>
                  <a:lnTo>
                    <a:pt x="5968" y="23257"/>
                  </a:lnTo>
                  <a:lnTo>
                    <a:pt x="6581" y="15491"/>
                  </a:lnTo>
                  <a:lnTo>
                    <a:pt x="6581" y="11976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34" name="Google Shape;730;p34"/>
            <p:cNvSpPr/>
            <p:nvPr/>
          </p:nvSpPr>
          <p:spPr bwMode="auto">
            <a:xfrm>
              <a:off x="3520300" y="1540325"/>
              <a:ext cx="414900" cy="962599"/>
            </a:xfrm>
            <a:custGeom>
              <a:avLst/>
              <a:gdLst/>
              <a:ahLst/>
              <a:cxnLst/>
              <a:rect l="l" t="t" r="r" b="b"/>
              <a:pathLst>
                <a:path w="16596" h="38504" extrusionOk="0">
                  <a:moveTo>
                    <a:pt x="0" y="0"/>
                  </a:moveTo>
                  <a:lnTo>
                    <a:pt x="0" y="38503"/>
                  </a:lnTo>
                  <a:lnTo>
                    <a:pt x="6581" y="38503"/>
                  </a:lnTo>
                  <a:lnTo>
                    <a:pt x="6581" y="6131"/>
                  </a:lnTo>
                  <a:lnTo>
                    <a:pt x="16595" y="6131"/>
                  </a:lnTo>
                  <a:lnTo>
                    <a:pt x="16595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35" name="Google Shape;731;p34"/>
            <p:cNvSpPr/>
            <p:nvPr/>
          </p:nvSpPr>
          <p:spPr bwMode="auto">
            <a:xfrm>
              <a:off x="3943350" y="1522950"/>
              <a:ext cx="1010625" cy="996325"/>
            </a:xfrm>
            <a:custGeom>
              <a:avLst/>
              <a:gdLst/>
              <a:ahLst/>
              <a:cxnLst/>
              <a:rect l="l" t="t" r="r" b="b"/>
              <a:pathLst>
                <a:path w="40425" h="39853" extrusionOk="0">
                  <a:moveTo>
                    <a:pt x="20192" y="6172"/>
                  </a:moveTo>
                  <a:cubicBezTo>
                    <a:pt x="27876" y="6172"/>
                    <a:pt x="33844" y="11854"/>
                    <a:pt x="33844" y="19947"/>
                  </a:cubicBezTo>
                  <a:cubicBezTo>
                    <a:pt x="33844" y="27467"/>
                    <a:pt x="28367" y="33680"/>
                    <a:pt x="20192" y="33680"/>
                  </a:cubicBezTo>
                  <a:cubicBezTo>
                    <a:pt x="12548" y="33680"/>
                    <a:pt x="6540" y="27999"/>
                    <a:pt x="6540" y="19947"/>
                  </a:cubicBezTo>
                  <a:cubicBezTo>
                    <a:pt x="6540" y="12385"/>
                    <a:pt x="12017" y="6172"/>
                    <a:pt x="20192" y="6172"/>
                  </a:cubicBezTo>
                  <a:close/>
                  <a:moveTo>
                    <a:pt x="20192" y="0"/>
                  </a:moveTo>
                  <a:cubicBezTo>
                    <a:pt x="8543" y="0"/>
                    <a:pt x="0" y="8952"/>
                    <a:pt x="0" y="19947"/>
                  </a:cubicBezTo>
                  <a:cubicBezTo>
                    <a:pt x="0" y="31432"/>
                    <a:pt x="9033" y="39852"/>
                    <a:pt x="20192" y="39852"/>
                  </a:cubicBezTo>
                  <a:cubicBezTo>
                    <a:pt x="31882" y="39852"/>
                    <a:pt x="40424" y="30901"/>
                    <a:pt x="40424" y="19947"/>
                  </a:cubicBezTo>
                  <a:cubicBezTo>
                    <a:pt x="40424" y="8420"/>
                    <a:pt x="31350" y="0"/>
                    <a:pt x="201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36" name="Google Shape;732;p34"/>
            <p:cNvSpPr/>
            <p:nvPr/>
          </p:nvSpPr>
          <p:spPr bwMode="auto">
            <a:xfrm>
              <a:off x="5057150" y="1540325"/>
              <a:ext cx="521175" cy="962599"/>
            </a:xfrm>
            <a:custGeom>
              <a:avLst/>
              <a:gdLst/>
              <a:ahLst/>
              <a:cxnLst/>
              <a:rect l="l" t="t" r="r" b="b"/>
              <a:pathLst>
                <a:path w="20847" h="38504" extrusionOk="0">
                  <a:moveTo>
                    <a:pt x="9156" y="6131"/>
                  </a:moveTo>
                  <a:cubicBezTo>
                    <a:pt x="12304" y="6131"/>
                    <a:pt x="14347" y="8257"/>
                    <a:pt x="14347" y="12548"/>
                  </a:cubicBezTo>
                  <a:lnTo>
                    <a:pt x="14347" y="14674"/>
                  </a:lnTo>
                  <a:cubicBezTo>
                    <a:pt x="14347" y="19129"/>
                    <a:pt x="12304" y="21745"/>
                    <a:pt x="9156" y="21745"/>
                  </a:cubicBezTo>
                  <a:lnTo>
                    <a:pt x="6622" y="21745"/>
                  </a:lnTo>
                  <a:lnTo>
                    <a:pt x="6622" y="6131"/>
                  </a:lnTo>
                  <a:close/>
                  <a:moveTo>
                    <a:pt x="1" y="0"/>
                  </a:moveTo>
                  <a:lnTo>
                    <a:pt x="1" y="38503"/>
                  </a:lnTo>
                  <a:lnTo>
                    <a:pt x="6622" y="38503"/>
                  </a:lnTo>
                  <a:lnTo>
                    <a:pt x="6622" y="26895"/>
                  </a:lnTo>
                  <a:lnTo>
                    <a:pt x="9197" y="26895"/>
                  </a:lnTo>
                  <a:cubicBezTo>
                    <a:pt x="16391" y="26895"/>
                    <a:pt x="20846" y="21949"/>
                    <a:pt x="20846" y="13693"/>
                  </a:cubicBezTo>
                  <a:cubicBezTo>
                    <a:pt x="20846" y="4701"/>
                    <a:pt x="16350" y="0"/>
                    <a:pt x="919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37" name="Google Shape;733;p34"/>
            <p:cNvSpPr/>
            <p:nvPr/>
          </p:nvSpPr>
          <p:spPr bwMode="auto">
            <a:xfrm>
              <a:off x="5641650" y="1522950"/>
              <a:ext cx="1010625" cy="996325"/>
            </a:xfrm>
            <a:custGeom>
              <a:avLst/>
              <a:gdLst/>
              <a:ahLst/>
              <a:cxnLst/>
              <a:rect l="l" t="t" r="r" b="b"/>
              <a:pathLst>
                <a:path w="40425" h="39853" extrusionOk="0">
                  <a:moveTo>
                    <a:pt x="20233" y="6172"/>
                  </a:moveTo>
                  <a:cubicBezTo>
                    <a:pt x="27877" y="6172"/>
                    <a:pt x="33885" y="11854"/>
                    <a:pt x="33885" y="19947"/>
                  </a:cubicBezTo>
                  <a:cubicBezTo>
                    <a:pt x="33885" y="27467"/>
                    <a:pt x="28408" y="33680"/>
                    <a:pt x="20233" y="33680"/>
                  </a:cubicBezTo>
                  <a:cubicBezTo>
                    <a:pt x="12549" y="33680"/>
                    <a:pt x="6581" y="27999"/>
                    <a:pt x="6581" y="19947"/>
                  </a:cubicBezTo>
                  <a:cubicBezTo>
                    <a:pt x="6581" y="12385"/>
                    <a:pt x="12058" y="6172"/>
                    <a:pt x="20233" y="6172"/>
                  </a:cubicBezTo>
                  <a:close/>
                  <a:moveTo>
                    <a:pt x="20233" y="0"/>
                  </a:moveTo>
                  <a:cubicBezTo>
                    <a:pt x="8543" y="0"/>
                    <a:pt x="1" y="8952"/>
                    <a:pt x="1" y="19947"/>
                  </a:cubicBezTo>
                  <a:cubicBezTo>
                    <a:pt x="1" y="31432"/>
                    <a:pt x="9075" y="39852"/>
                    <a:pt x="20233" y="39852"/>
                  </a:cubicBezTo>
                  <a:cubicBezTo>
                    <a:pt x="31882" y="39852"/>
                    <a:pt x="40425" y="30901"/>
                    <a:pt x="40425" y="19947"/>
                  </a:cubicBezTo>
                  <a:cubicBezTo>
                    <a:pt x="40425" y="8420"/>
                    <a:pt x="31392" y="0"/>
                    <a:pt x="2023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38" name="Google Shape;734;p34"/>
            <p:cNvSpPr/>
            <p:nvPr/>
          </p:nvSpPr>
          <p:spPr bwMode="auto">
            <a:xfrm>
              <a:off x="6677800" y="1540325"/>
              <a:ext cx="662200" cy="1195575"/>
            </a:xfrm>
            <a:custGeom>
              <a:avLst/>
              <a:gdLst/>
              <a:ahLst/>
              <a:cxnLst/>
              <a:rect l="l" t="t" r="r" b="b"/>
              <a:pathLst>
                <a:path w="26488" h="47823" extrusionOk="0">
                  <a:moveTo>
                    <a:pt x="15083" y="6131"/>
                  </a:moveTo>
                  <a:lnTo>
                    <a:pt x="15083" y="32331"/>
                  </a:lnTo>
                  <a:lnTo>
                    <a:pt x="7481" y="32331"/>
                  </a:lnTo>
                  <a:lnTo>
                    <a:pt x="10628" y="6131"/>
                  </a:lnTo>
                  <a:close/>
                  <a:moveTo>
                    <a:pt x="5682" y="0"/>
                  </a:moveTo>
                  <a:lnTo>
                    <a:pt x="5682" y="5886"/>
                  </a:lnTo>
                  <a:lnTo>
                    <a:pt x="1" y="37318"/>
                  </a:lnTo>
                  <a:lnTo>
                    <a:pt x="1" y="38503"/>
                  </a:lnTo>
                  <a:lnTo>
                    <a:pt x="19661" y="38503"/>
                  </a:lnTo>
                  <a:lnTo>
                    <a:pt x="19661" y="47823"/>
                  </a:lnTo>
                  <a:lnTo>
                    <a:pt x="21787" y="47823"/>
                  </a:lnTo>
                  <a:lnTo>
                    <a:pt x="26487" y="34743"/>
                  </a:lnTo>
                  <a:lnTo>
                    <a:pt x="26487" y="32331"/>
                  </a:lnTo>
                  <a:lnTo>
                    <a:pt x="21623" y="32331"/>
                  </a:lnTo>
                  <a:lnTo>
                    <a:pt x="21623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39" name="Google Shape;735;p34"/>
            <p:cNvSpPr/>
            <p:nvPr/>
          </p:nvSpPr>
          <p:spPr bwMode="auto">
            <a:xfrm>
              <a:off x="254450" y="3238625"/>
              <a:ext cx="514025" cy="961575"/>
            </a:xfrm>
            <a:custGeom>
              <a:avLst/>
              <a:gdLst/>
              <a:ahLst/>
              <a:cxnLst/>
              <a:rect l="l" t="t" r="r" b="b"/>
              <a:pathLst>
                <a:path w="20561" h="38463" extrusionOk="0">
                  <a:moveTo>
                    <a:pt x="1" y="0"/>
                  </a:moveTo>
                  <a:lnTo>
                    <a:pt x="1" y="6132"/>
                  </a:lnTo>
                  <a:lnTo>
                    <a:pt x="6990" y="6132"/>
                  </a:lnTo>
                  <a:lnTo>
                    <a:pt x="6990" y="38463"/>
                  </a:lnTo>
                  <a:lnTo>
                    <a:pt x="13571" y="38463"/>
                  </a:lnTo>
                  <a:lnTo>
                    <a:pt x="13571" y="6132"/>
                  </a:lnTo>
                  <a:lnTo>
                    <a:pt x="20561" y="6132"/>
                  </a:lnTo>
                  <a:lnTo>
                    <a:pt x="2056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40" name="Google Shape;736;p34"/>
            <p:cNvSpPr/>
            <p:nvPr/>
          </p:nvSpPr>
          <p:spPr bwMode="auto">
            <a:xfrm>
              <a:off x="851224" y="3237600"/>
              <a:ext cx="529350" cy="962599"/>
            </a:xfrm>
            <a:custGeom>
              <a:avLst/>
              <a:gdLst/>
              <a:ahLst/>
              <a:cxnLst/>
              <a:rect l="l" t="t" r="r" b="b"/>
              <a:pathLst>
                <a:path w="21174" h="38504" extrusionOk="0">
                  <a:moveTo>
                    <a:pt x="10137" y="6091"/>
                  </a:moveTo>
                  <a:cubicBezTo>
                    <a:pt x="12998" y="6091"/>
                    <a:pt x="14511" y="7481"/>
                    <a:pt x="14511" y="10301"/>
                  </a:cubicBezTo>
                  <a:lnTo>
                    <a:pt x="14511" y="11200"/>
                  </a:lnTo>
                  <a:cubicBezTo>
                    <a:pt x="14511" y="14143"/>
                    <a:pt x="13039" y="15696"/>
                    <a:pt x="10137" y="15696"/>
                  </a:cubicBezTo>
                  <a:lnTo>
                    <a:pt x="6540" y="15696"/>
                  </a:lnTo>
                  <a:lnTo>
                    <a:pt x="6540" y="6091"/>
                  </a:lnTo>
                  <a:close/>
                  <a:moveTo>
                    <a:pt x="9974" y="20560"/>
                  </a:moveTo>
                  <a:cubicBezTo>
                    <a:pt x="13284" y="20560"/>
                    <a:pt x="14797" y="22767"/>
                    <a:pt x="14797" y="26037"/>
                  </a:cubicBezTo>
                  <a:lnTo>
                    <a:pt x="14797" y="27631"/>
                  </a:lnTo>
                  <a:cubicBezTo>
                    <a:pt x="14797" y="30738"/>
                    <a:pt x="13203" y="32454"/>
                    <a:pt x="9974" y="32454"/>
                  </a:cubicBezTo>
                  <a:lnTo>
                    <a:pt x="6540" y="32454"/>
                  </a:lnTo>
                  <a:lnTo>
                    <a:pt x="6540" y="20560"/>
                  </a:lnTo>
                  <a:close/>
                  <a:moveTo>
                    <a:pt x="0" y="1"/>
                  </a:moveTo>
                  <a:lnTo>
                    <a:pt x="0" y="38504"/>
                  </a:lnTo>
                  <a:lnTo>
                    <a:pt x="9483" y="38504"/>
                  </a:lnTo>
                  <a:cubicBezTo>
                    <a:pt x="17290" y="38504"/>
                    <a:pt x="21173" y="34416"/>
                    <a:pt x="21173" y="27345"/>
                  </a:cubicBezTo>
                  <a:cubicBezTo>
                    <a:pt x="21173" y="22604"/>
                    <a:pt x="19089" y="19497"/>
                    <a:pt x="15737" y="18394"/>
                  </a:cubicBezTo>
                  <a:lnTo>
                    <a:pt x="15737" y="17699"/>
                  </a:lnTo>
                  <a:cubicBezTo>
                    <a:pt x="18639" y="16636"/>
                    <a:pt x="20723" y="13693"/>
                    <a:pt x="20723" y="9933"/>
                  </a:cubicBezTo>
                  <a:cubicBezTo>
                    <a:pt x="20723" y="3679"/>
                    <a:pt x="16881" y="1"/>
                    <a:pt x="972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41" name="Google Shape;737;p34"/>
            <p:cNvSpPr/>
            <p:nvPr/>
          </p:nvSpPr>
          <p:spPr bwMode="auto">
            <a:xfrm>
              <a:off x="1447975" y="3221250"/>
              <a:ext cx="1011675" cy="996325"/>
            </a:xfrm>
            <a:custGeom>
              <a:avLst/>
              <a:gdLst/>
              <a:ahLst/>
              <a:cxnLst/>
              <a:rect l="l" t="t" r="r" b="b"/>
              <a:pathLst>
                <a:path w="40467" h="39853" extrusionOk="0">
                  <a:moveTo>
                    <a:pt x="20233" y="6173"/>
                  </a:moveTo>
                  <a:cubicBezTo>
                    <a:pt x="27877" y="6173"/>
                    <a:pt x="33885" y="11854"/>
                    <a:pt x="33885" y="19906"/>
                  </a:cubicBezTo>
                  <a:cubicBezTo>
                    <a:pt x="33885" y="27468"/>
                    <a:pt x="28408" y="33681"/>
                    <a:pt x="20233" y="33681"/>
                  </a:cubicBezTo>
                  <a:cubicBezTo>
                    <a:pt x="12590" y="33681"/>
                    <a:pt x="6582" y="27999"/>
                    <a:pt x="6582" y="19906"/>
                  </a:cubicBezTo>
                  <a:cubicBezTo>
                    <a:pt x="6582" y="12385"/>
                    <a:pt x="12059" y="6173"/>
                    <a:pt x="20233" y="6173"/>
                  </a:cubicBezTo>
                  <a:close/>
                  <a:moveTo>
                    <a:pt x="20233" y="1"/>
                  </a:moveTo>
                  <a:cubicBezTo>
                    <a:pt x="8543" y="1"/>
                    <a:pt x="1" y="8952"/>
                    <a:pt x="1" y="19906"/>
                  </a:cubicBezTo>
                  <a:cubicBezTo>
                    <a:pt x="1" y="31433"/>
                    <a:pt x="9075" y="39853"/>
                    <a:pt x="20233" y="39853"/>
                  </a:cubicBezTo>
                  <a:cubicBezTo>
                    <a:pt x="31923" y="39853"/>
                    <a:pt x="40466" y="30901"/>
                    <a:pt x="40466" y="19906"/>
                  </a:cubicBezTo>
                  <a:cubicBezTo>
                    <a:pt x="40466" y="8421"/>
                    <a:pt x="31392" y="1"/>
                    <a:pt x="202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42" name="Google Shape;738;p34"/>
            <p:cNvSpPr/>
            <p:nvPr/>
          </p:nvSpPr>
          <p:spPr bwMode="auto">
            <a:xfrm>
              <a:off x="2562825" y="2994400"/>
              <a:ext cx="471100" cy="1205800"/>
            </a:xfrm>
            <a:custGeom>
              <a:avLst/>
              <a:gdLst/>
              <a:ahLst/>
              <a:cxnLst/>
              <a:rect l="l" t="t" r="r" b="b"/>
              <a:pathLst>
                <a:path w="18844" h="48232" extrusionOk="0">
                  <a:moveTo>
                    <a:pt x="777" y="1"/>
                  </a:moveTo>
                  <a:lnTo>
                    <a:pt x="777" y="6173"/>
                  </a:lnTo>
                  <a:lnTo>
                    <a:pt x="7031" y="6173"/>
                  </a:lnTo>
                  <a:lnTo>
                    <a:pt x="7031" y="1"/>
                  </a:lnTo>
                  <a:close/>
                  <a:moveTo>
                    <a:pt x="11200" y="1"/>
                  </a:moveTo>
                  <a:lnTo>
                    <a:pt x="11200" y="6173"/>
                  </a:lnTo>
                  <a:lnTo>
                    <a:pt x="17454" y="6173"/>
                  </a:lnTo>
                  <a:lnTo>
                    <a:pt x="17454" y="1"/>
                  </a:lnTo>
                  <a:close/>
                  <a:moveTo>
                    <a:pt x="0" y="9729"/>
                  </a:moveTo>
                  <a:lnTo>
                    <a:pt x="0" y="48232"/>
                  </a:lnTo>
                  <a:lnTo>
                    <a:pt x="18843" y="48232"/>
                  </a:lnTo>
                  <a:lnTo>
                    <a:pt x="18843" y="42101"/>
                  </a:lnTo>
                  <a:lnTo>
                    <a:pt x="6581" y="42101"/>
                  </a:lnTo>
                  <a:lnTo>
                    <a:pt x="6581" y="28122"/>
                  </a:lnTo>
                  <a:lnTo>
                    <a:pt x="13979" y="28122"/>
                  </a:lnTo>
                  <a:lnTo>
                    <a:pt x="13162" y="22481"/>
                  </a:lnTo>
                  <a:lnTo>
                    <a:pt x="6581" y="24157"/>
                  </a:lnTo>
                  <a:lnTo>
                    <a:pt x="6581" y="15901"/>
                  </a:lnTo>
                  <a:lnTo>
                    <a:pt x="17780" y="15901"/>
                  </a:lnTo>
                  <a:lnTo>
                    <a:pt x="17780" y="9729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43" name="Google Shape;739;p34"/>
            <p:cNvSpPr/>
            <p:nvPr/>
          </p:nvSpPr>
          <p:spPr bwMode="auto">
            <a:xfrm>
              <a:off x="3371100" y="3238625"/>
              <a:ext cx="661175" cy="1195575"/>
            </a:xfrm>
            <a:custGeom>
              <a:avLst/>
              <a:gdLst/>
              <a:ahLst/>
              <a:cxnLst/>
              <a:rect l="l" t="t" r="r" b="b"/>
              <a:pathLst>
                <a:path w="26447" h="47823" extrusionOk="0">
                  <a:moveTo>
                    <a:pt x="15042" y="6132"/>
                  </a:moveTo>
                  <a:lnTo>
                    <a:pt x="15042" y="32332"/>
                  </a:lnTo>
                  <a:lnTo>
                    <a:pt x="7440" y="32332"/>
                  </a:lnTo>
                  <a:lnTo>
                    <a:pt x="10628" y="6132"/>
                  </a:lnTo>
                  <a:close/>
                  <a:moveTo>
                    <a:pt x="5682" y="0"/>
                  </a:moveTo>
                  <a:lnTo>
                    <a:pt x="5682" y="5886"/>
                  </a:lnTo>
                  <a:lnTo>
                    <a:pt x="1" y="37318"/>
                  </a:lnTo>
                  <a:lnTo>
                    <a:pt x="1" y="38504"/>
                  </a:lnTo>
                  <a:lnTo>
                    <a:pt x="19620" y="38504"/>
                  </a:lnTo>
                  <a:lnTo>
                    <a:pt x="19620" y="47823"/>
                  </a:lnTo>
                  <a:lnTo>
                    <a:pt x="21786" y="47823"/>
                  </a:lnTo>
                  <a:lnTo>
                    <a:pt x="26446" y="34743"/>
                  </a:lnTo>
                  <a:lnTo>
                    <a:pt x="26446" y="32332"/>
                  </a:lnTo>
                  <a:lnTo>
                    <a:pt x="21623" y="32332"/>
                  </a:lnTo>
                  <a:lnTo>
                    <a:pt x="21623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44" name="Google Shape;740;p34"/>
            <p:cNvSpPr/>
            <p:nvPr/>
          </p:nvSpPr>
          <p:spPr bwMode="auto">
            <a:xfrm>
              <a:off x="4098650" y="3237600"/>
              <a:ext cx="470075" cy="962599"/>
            </a:xfrm>
            <a:custGeom>
              <a:avLst/>
              <a:gdLst/>
              <a:ahLst/>
              <a:cxnLst/>
              <a:rect l="l" t="t" r="r" b="b"/>
              <a:pathLst>
                <a:path w="18803" h="38504" extrusionOk="0">
                  <a:moveTo>
                    <a:pt x="1" y="1"/>
                  </a:moveTo>
                  <a:lnTo>
                    <a:pt x="1" y="38504"/>
                  </a:lnTo>
                  <a:lnTo>
                    <a:pt x="18803" y="38504"/>
                  </a:lnTo>
                  <a:lnTo>
                    <a:pt x="18803" y="32373"/>
                  </a:lnTo>
                  <a:lnTo>
                    <a:pt x="6582" y="32373"/>
                  </a:lnTo>
                  <a:lnTo>
                    <a:pt x="6582" y="18394"/>
                  </a:lnTo>
                  <a:lnTo>
                    <a:pt x="13980" y="18394"/>
                  </a:lnTo>
                  <a:lnTo>
                    <a:pt x="13121" y="12753"/>
                  </a:lnTo>
                  <a:lnTo>
                    <a:pt x="6582" y="14429"/>
                  </a:lnTo>
                  <a:lnTo>
                    <a:pt x="6582" y="6173"/>
                  </a:lnTo>
                  <a:lnTo>
                    <a:pt x="17781" y="6173"/>
                  </a:lnTo>
                  <a:lnTo>
                    <a:pt x="17781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45" name="Google Shape;741;p34"/>
            <p:cNvSpPr/>
            <p:nvPr/>
          </p:nvSpPr>
          <p:spPr bwMode="auto">
            <a:xfrm>
              <a:off x="4625925" y="3237600"/>
              <a:ext cx="624375" cy="970775"/>
            </a:xfrm>
            <a:custGeom>
              <a:avLst/>
              <a:gdLst/>
              <a:ahLst/>
              <a:cxnLst/>
              <a:rect l="l" t="t" r="r" b="b"/>
              <a:pathLst>
                <a:path w="24975" h="38831" extrusionOk="0">
                  <a:moveTo>
                    <a:pt x="8217" y="1"/>
                  </a:moveTo>
                  <a:lnTo>
                    <a:pt x="8217" y="6132"/>
                  </a:lnTo>
                  <a:lnTo>
                    <a:pt x="6132" y="27672"/>
                  </a:lnTo>
                  <a:cubicBezTo>
                    <a:pt x="5846" y="31065"/>
                    <a:pt x="5028" y="32373"/>
                    <a:pt x="3475" y="32373"/>
                  </a:cubicBezTo>
                  <a:cubicBezTo>
                    <a:pt x="2167" y="32373"/>
                    <a:pt x="1554" y="31392"/>
                    <a:pt x="1554" y="29757"/>
                  </a:cubicBezTo>
                  <a:lnTo>
                    <a:pt x="1" y="29757"/>
                  </a:lnTo>
                  <a:lnTo>
                    <a:pt x="1" y="36664"/>
                  </a:lnTo>
                  <a:cubicBezTo>
                    <a:pt x="1268" y="38177"/>
                    <a:pt x="2944" y="38831"/>
                    <a:pt x="4906" y="38831"/>
                  </a:cubicBezTo>
                  <a:cubicBezTo>
                    <a:pt x="9034" y="38831"/>
                    <a:pt x="11813" y="36092"/>
                    <a:pt x="12181" y="23544"/>
                  </a:cubicBezTo>
                  <a:lnTo>
                    <a:pt x="12713" y="6173"/>
                  </a:lnTo>
                  <a:lnTo>
                    <a:pt x="18435" y="6173"/>
                  </a:lnTo>
                  <a:lnTo>
                    <a:pt x="18435" y="38504"/>
                  </a:lnTo>
                  <a:lnTo>
                    <a:pt x="24975" y="38504"/>
                  </a:lnTo>
                  <a:lnTo>
                    <a:pt x="2497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46" name="Google Shape;742;p34"/>
            <p:cNvSpPr/>
            <p:nvPr/>
          </p:nvSpPr>
          <p:spPr bwMode="auto">
            <a:xfrm>
              <a:off x="5353500" y="3221250"/>
              <a:ext cx="1010625" cy="996325"/>
            </a:xfrm>
            <a:custGeom>
              <a:avLst/>
              <a:gdLst/>
              <a:ahLst/>
              <a:cxnLst/>
              <a:rect l="l" t="t" r="r" b="b"/>
              <a:pathLst>
                <a:path w="40425" h="39853" extrusionOk="0">
                  <a:moveTo>
                    <a:pt x="20192" y="6173"/>
                  </a:moveTo>
                  <a:cubicBezTo>
                    <a:pt x="27876" y="6173"/>
                    <a:pt x="33844" y="11854"/>
                    <a:pt x="33844" y="19906"/>
                  </a:cubicBezTo>
                  <a:cubicBezTo>
                    <a:pt x="33844" y="27468"/>
                    <a:pt x="28367" y="33681"/>
                    <a:pt x="20192" y="33681"/>
                  </a:cubicBezTo>
                  <a:cubicBezTo>
                    <a:pt x="12548" y="33681"/>
                    <a:pt x="6540" y="27999"/>
                    <a:pt x="6540" y="19906"/>
                  </a:cubicBezTo>
                  <a:cubicBezTo>
                    <a:pt x="6540" y="12385"/>
                    <a:pt x="12017" y="6173"/>
                    <a:pt x="20192" y="6173"/>
                  </a:cubicBezTo>
                  <a:close/>
                  <a:moveTo>
                    <a:pt x="20192" y="1"/>
                  </a:moveTo>
                  <a:cubicBezTo>
                    <a:pt x="8543" y="1"/>
                    <a:pt x="0" y="8952"/>
                    <a:pt x="0" y="19906"/>
                  </a:cubicBezTo>
                  <a:cubicBezTo>
                    <a:pt x="0" y="31433"/>
                    <a:pt x="9033" y="39853"/>
                    <a:pt x="20192" y="39853"/>
                  </a:cubicBezTo>
                  <a:cubicBezTo>
                    <a:pt x="31882" y="39853"/>
                    <a:pt x="40425" y="30901"/>
                    <a:pt x="40425" y="19906"/>
                  </a:cubicBezTo>
                  <a:cubicBezTo>
                    <a:pt x="40425" y="8421"/>
                    <a:pt x="31350" y="1"/>
                    <a:pt x="2019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47" name="Google Shape;743;p34"/>
            <p:cNvSpPr/>
            <p:nvPr/>
          </p:nvSpPr>
          <p:spPr bwMode="auto">
            <a:xfrm>
              <a:off x="238125" y="2792075"/>
              <a:ext cx="1727950" cy="154325"/>
            </a:xfrm>
            <a:custGeom>
              <a:avLst/>
              <a:gdLst/>
              <a:ahLst/>
              <a:cxnLst/>
              <a:rect l="l" t="t" r="r" b="b"/>
              <a:pathLst>
                <a:path w="69118" h="6173" extrusionOk="0">
                  <a:moveTo>
                    <a:pt x="0" y="1"/>
                  </a:moveTo>
                  <a:lnTo>
                    <a:pt x="0" y="6173"/>
                  </a:lnTo>
                  <a:lnTo>
                    <a:pt x="69118" y="6173"/>
                  </a:lnTo>
                  <a:lnTo>
                    <a:pt x="69118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grpSp>
        <p:nvGrpSpPr>
          <p:cNvPr id="48" name="Google Shape;744;p34"/>
          <p:cNvGrpSpPr/>
          <p:nvPr/>
        </p:nvGrpSpPr>
        <p:grpSpPr bwMode="auto">
          <a:xfrm>
            <a:off x="4620894" y="6551098"/>
            <a:ext cx="1619897" cy="564133"/>
            <a:chOff x="5749500" y="11298700"/>
            <a:chExt cx="1949100" cy="538500"/>
          </a:xfrm>
        </p:grpSpPr>
        <p:sp>
          <p:nvSpPr>
            <p:cNvPr id="49" name="Google Shape;745;p34"/>
            <p:cNvSpPr/>
            <p:nvPr/>
          </p:nvSpPr>
          <p:spPr bwMode="auto">
            <a:xfrm>
              <a:off x="5749500" y="11298700"/>
              <a:ext cx="1949100" cy="538500"/>
            </a:xfrm>
            <a:prstGeom prst="roundRect">
              <a:avLst>
                <a:gd name="adj" fmla="val 50000"/>
              </a:avLst>
            </a:pr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50" name="Google Shape;746;p34"/>
            <p:cNvSpPr txBox="1"/>
            <p:nvPr/>
          </p:nvSpPr>
          <p:spPr bwMode="auto">
            <a:xfrm>
              <a:off x="5864700" y="11367850"/>
              <a:ext cx="1718701" cy="38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algn="ctr">
                <a:defRPr/>
              </a:pPr>
              <a:r>
                <a:rPr lang="en" dirty="0" err="1">
                  <a:solidFill>
                    <a:schemeClr val="lt1"/>
                  </a:solidFill>
                  <a:latin typeface="Open Sans"/>
                  <a:ea typeface="Open Sans"/>
                  <a:cs typeface="Open Sans"/>
                </a:rPr>
                <a:t>talent.mos.ru</a:t>
              </a:r>
              <a:endParaRPr lang="en" dirty="0">
                <a:solidFill>
                  <a:schemeClr val="lt1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oogle Shape;751;p35"/>
          <p:cNvGrpSpPr/>
          <p:nvPr/>
        </p:nvGrpSpPr>
        <p:grpSpPr bwMode="auto">
          <a:xfrm>
            <a:off x="-50" y="-50"/>
            <a:ext cx="11159969" cy="7920099"/>
            <a:chOff x="-50" y="-50"/>
            <a:chExt cx="11159969" cy="7920099"/>
          </a:xfrm>
        </p:grpSpPr>
        <p:sp>
          <p:nvSpPr>
            <p:cNvPr id="5" name="Google Shape;752;p35"/>
            <p:cNvSpPr/>
            <p:nvPr/>
          </p:nvSpPr>
          <p:spPr bwMode="auto">
            <a:xfrm>
              <a:off x="6282996" y="-41"/>
              <a:ext cx="3141874" cy="3054957"/>
            </a:xfrm>
            <a:custGeom>
              <a:avLst/>
              <a:gdLst/>
              <a:ahLst/>
              <a:cxnLst/>
              <a:rect l="l" t="t" r="r" b="b"/>
              <a:pathLst>
                <a:path w="71390" h="71390" extrusionOk="0">
                  <a:moveTo>
                    <a:pt x="0" y="0"/>
                  </a:moveTo>
                  <a:lnTo>
                    <a:pt x="0" y="71389"/>
                  </a:lnTo>
                  <a:lnTo>
                    <a:pt x="71389" y="71389"/>
                  </a:lnTo>
                  <a:lnTo>
                    <a:pt x="71389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6" name="Google Shape;753;p35"/>
            <p:cNvSpPr/>
            <p:nvPr/>
          </p:nvSpPr>
          <p:spPr bwMode="auto">
            <a:xfrm>
              <a:off x="6282996" y="-41"/>
              <a:ext cx="3141874" cy="3054957"/>
            </a:xfrm>
            <a:custGeom>
              <a:avLst/>
              <a:gdLst/>
              <a:ahLst/>
              <a:cxnLst/>
              <a:rect l="l" t="t" r="r" b="b"/>
              <a:pathLst>
                <a:path w="71390" h="71390" extrusionOk="0">
                  <a:moveTo>
                    <a:pt x="0" y="0"/>
                  </a:moveTo>
                  <a:lnTo>
                    <a:pt x="0" y="23796"/>
                  </a:lnTo>
                  <a:lnTo>
                    <a:pt x="0" y="35689"/>
                  </a:lnTo>
                  <a:lnTo>
                    <a:pt x="0" y="71389"/>
                  </a:lnTo>
                  <a:lnTo>
                    <a:pt x="23797" y="71389"/>
                  </a:lnTo>
                  <a:lnTo>
                    <a:pt x="23797" y="59485"/>
                  </a:lnTo>
                  <a:lnTo>
                    <a:pt x="35689" y="71389"/>
                  </a:lnTo>
                  <a:lnTo>
                    <a:pt x="47593" y="59485"/>
                  </a:lnTo>
                  <a:lnTo>
                    <a:pt x="47593" y="71389"/>
                  </a:lnTo>
                  <a:lnTo>
                    <a:pt x="71389" y="71389"/>
                  </a:lnTo>
                  <a:lnTo>
                    <a:pt x="71389" y="35689"/>
                  </a:lnTo>
                  <a:lnTo>
                    <a:pt x="71389" y="23796"/>
                  </a:lnTo>
                  <a:lnTo>
                    <a:pt x="71389" y="0"/>
                  </a:lnTo>
                  <a:lnTo>
                    <a:pt x="47593" y="23796"/>
                  </a:lnTo>
                  <a:lnTo>
                    <a:pt x="35689" y="35689"/>
                  </a:lnTo>
                  <a:lnTo>
                    <a:pt x="23797" y="237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F43">
                <a:alpha val="86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" name="Google Shape;754;p35"/>
            <p:cNvSpPr/>
            <p:nvPr/>
          </p:nvSpPr>
          <p:spPr bwMode="auto">
            <a:xfrm>
              <a:off x="6282996" y="1527163"/>
              <a:ext cx="785623" cy="1527778"/>
            </a:xfrm>
            <a:custGeom>
              <a:avLst/>
              <a:gdLst/>
              <a:ahLst/>
              <a:cxnLst/>
              <a:rect l="l" t="t" r="r" b="b"/>
              <a:pathLst>
                <a:path w="17851" h="35702" extrusionOk="0">
                  <a:moveTo>
                    <a:pt x="0" y="1"/>
                  </a:moveTo>
                  <a:lnTo>
                    <a:pt x="0" y="35701"/>
                  </a:lnTo>
                  <a:cubicBezTo>
                    <a:pt x="9861" y="35701"/>
                    <a:pt x="17850" y="27701"/>
                    <a:pt x="17850" y="17851"/>
                  </a:cubicBezTo>
                  <a:cubicBezTo>
                    <a:pt x="17850" y="8001"/>
                    <a:pt x="9861" y="1"/>
                    <a:pt x="0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" name="Google Shape;755;p35"/>
            <p:cNvSpPr/>
            <p:nvPr/>
          </p:nvSpPr>
          <p:spPr bwMode="auto">
            <a:xfrm>
              <a:off x="0" y="50"/>
              <a:ext cx="6283220" cy="6109356"/>
            </a:xfrm>
            <a:custGeom>
              <a:avLst/>
              <a:gdLst/>
              <a:ahLst/>
              <a:cxnLst/>
              <a:rect l="l" t="t" r="r" b="b"/>
              <a:pathLst>
                <a:path w="142768" h="142767" extrusionOk="0">
                  <a:moveTo>
                    <a:pt x="0" y="0"/>
                  </a:moveTo>
                  <a:lnTo>
                    <a:pt x="0" y="142767"/>
                  </a:lnTo>
                  <a:lnTo>
                    <a:pt x="142767" y="142767"/>
                  </a:lnTo>
                  <a:lnTo>
                    <a:pt x="14276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" name="Google Shape;756;p35"/>
            <p:cNvSpPr/>
            <p:nvPr/>
          </p:nvSpPr>
          <p:spPr bwMode="auto">
            <a:xfrm>
              <a:off x="0" y="3054924"/>
              <a:ext cx="3141874" cy="3054443"/>
            </a:xfrm>
            <a:custGeom>
              <a:avLst/>
              <a:gdLst/>
              <a:ahLst/>
              <a:cxnLst/>
              <a:rect l="l" t="t" r="r" b="b"/>
              <a:pathLst>
                <a:path w="71390" h="71378" extrusionOk="0">
                  <a:moveTo>
                    <a:pt x="0" y="0"/>
                  </a:moveTo>
                  <a:lnTo>
                    <a:pt x="0" y="71378"/>
                  </a:lnTo>
                  <a:lnTo>
                    <a:pt x="71389" y="71378"/>
                  </a:lnTo>
                  <a:lnTo>
                    <a:pt x="71389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" name="Google Shape;757;p35"/>
            <p:cNvSpPr/>
            <p:nvPr/>
          </p:nvSpPr>
          <p:spPr bwMode="auto">
            <a:xfrm>
              <a:off x="3141740" y="-41"/>
              <a:ext cx="3141390" cy="3054957"/>
            </a:xfrm>
            <a:custGeom>
              <a:avLst/>
              <a:gdLst/>
              <a:ahLst/>
              <a:cxnLst/>
              <a:rect l="l" t="t" r="r" b="b"/>
              <a:pathLst>
                <a:path w="71379" h="71390" extrusionOk="0">
                  <a:moveTo>
                    <a:pt x="71378" y="0"/>
                  </a:moveTo>
                  <a:lnTo>
                    <a:pt x="0" y="71389"/>
                  </a:lnTo>
                  <a:lnTo>
                    <a:pt x="71367" y="71389"/>
                  </a:lnTo>
                  <a:lnTo>
                    <a:pt x="71378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1" name="Google Shape;758;p35"/>
            <p:cNvSpPr/>
            <p:nvPr/>
          </p:nvSpPr>
          <p:spPr bwMode="auto">
            <a:xfrm>
              <a:off x="5497924" y="1527163"/>
              <a:ext cx="785138" cy="1527778"/>
            </a:xfrm>
            <a:custGeom>
              <a:avLst/>
              <a:gdLst/>
              <a:ahLst/>
              <a:cxnLst/>
              <a:rect l="l" t="t" r="r" b="b"/>
              <a:pathLst>
                <a:path w="17840" h="35702" extrusionOk="0">
                  <a:moveTo>
                    <a:pt x="17839" y="1"/>
                  </a:moveTo>
                  <a:cubicBezTo>
                    <a:pt x="7989" y="1"/>
                    <a:pt x="0" y="8001"/>
                    <a:pt x="0" y="17851"/>
                  </a:cubicBezTo>
                  <a:cubicBezTo>
                    <a:pt x="0" y="27701"/>
                    <a:pt x="7989" y="35701"/>
                    <a:pt x="17839" y="35701"/>
                  </a:cubicBezTo>
                  <a:lnTo>
                    <a:pt x="17839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2" name="Google Shape;759;p35"/>
            <p:cNvSpPr/>
            <p:nvPr/>
          </p:nvSpPr>
          <p:spPr bwMode="auto">
            <a:xfrm>
              <a:off x="1570584" y="-41"/>
              <a:ext cx="1392961" cy="3054957"/>
            </a:xfrm>
            <a:custGeom>
              <a:avLst/>
              <a:gdLst/>
              <a:ahLst/>
              <a:cxnLst/>
              <a:rect l="l" t="t" r="r" b="b"/>
              <a:pathLst>
                <a:path w="31651" h="71390" extrusionOk="0">
                  <a:moveTo>
                    <a:pt x="1" y="0"/>
                  </a:moveTo>
                  <a:lnTo>
                    <a:pt x="1" y="17998"/>
                  </a:lnTo>
                  <a:lnTo>
                    <a:pt x="1" y="71389"/>
                  </a:lnTo>
                  <a:lnTo>
                    <a:pt x="23026" y="71389"/>
                  </a:lnTo>
                  <a:cubicBezTo>
                    <a:pt x="25227" y="68064"/>
                    <a:pt x="27610" y="64365"/>
                    <a:pt x="29233" y="60404"/>
                  </a:cubicBezTo>
                  <a:cubicBezTo>
                    <a:pt x="31060" y="55922"/>
                    <a:pt x="31650" y="51564"/>
                    <a:pt x="30947" y="47797"/>
                  </a:cubicBezTo>
                  <a:cubicBezTo>
                    <a:pt x="29732" y="41306"/>
                    <a:pt x="24773" y="36029"/>
                    <a:pt x="19973" y="30934"/>
                  </a:cubicBezTo>
                  <a:cubicBezTo>
                    <a:pt x="19326" y="30231"/>
                    <a:pt x="18691" y="29516"/>
                    <a:pt x="18033" y="28857"/>
                  </a:cubicBezTo>
                  <a:cubicBezTo>
                    <a:pt x="14027" y="24795"/>
                    <a:pt x="10952" y="21186"/>
                    <a:pt x="8557" y="17998"/>
                  </a:cubicBezTo>
                  <a:cubicBezTo>
                    <a:pt x="421" y="7160"/>
                    <a:pt x="341" y="1271"/>
                    <a:pt x="1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3" name="Google Shape;760;p35"/>
            <p:cNvSpPr/>
            <p:nvPr/>
          </p:nvSpPr>
          <p:spPr bwMode="auto">
            <a:xfrm>
              <a:off x="177751" y="-41"/>
              <a:ext cx="1392917" cy="3054957"/>
            </a:xfrm>
            <a:custGeom>
              <a:avLst/>
              <a:gdLst/>
              <a:ahLst/>
              <a:cxnLst/>
              <a:rect l="l" t="t" r="r" b="b"/>
              <a:pathLst>
                <a:path w="31650" h="71390" extrusionOk="0">
                  <a:moveTo>
                    <a:pt x="31650" y="0"/>
                  </a:moveTo>
                  <a:cubicBezTo>
                    <a:pt x="31310" y="1271"/>
                    <a:pt x="31241" y="7160"/>
                    <a:pt x="23105" y="17998"/>
                  </a:cubicBezTo>
                  <a:cubicBezTo>
                    <a:pt x="20711" y="21186"/>
                    <a:pt x="17624" y="24795"/>
                    <a:pt x="13630" y="28857"/>
                  </a:cubicBezTo>
                  <a:cubicBezTo>
                    <a:pt x="12971" y="29516"/>
                    <a:pt x="12336" y="30231"/>
                    <a:pt x="11689" y="30934"/>
                  </a:cubicBezTo>
                  <a:cubicBezTo>
                    <a:pt x="6889" y="36029"/>
                    <a:pt x="1930" y="41306"/>
                    <a:pt x="716" y="47797"/>
                  </a:cubicBezTo>
                  <a:cubicBezTo>
                    <a:pt x="1" y="51564"/>
                    <a:pt x="602" y="55922"/>
                    <a:pt x="2429" y="60404"/>
                  </a:cubicBezTo>
                  <a:cubicBezTo>
                    <a:pt x="4041" y="64365"/>
                    <a:pt x="6435" y="68064"/>
                    <a:pt x="8625" y="71389"/>
                  </a:cubicBezTo>
                  <a:lnTo>
                    <a:pt x="31650" y="71389"/>
                  </a:lnTo>
                  <a:lnTo>
                    <a:pt x="31650" y="17998"/>
                  </a:lnTo>
                  <a:lnTo>
                    <a:pt x="3165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4" name="Google Shape;761;p35"/>
            <p:cNvSpPr/>
            <p:nvPr/>
          </p:nvSpPr>
          <p:spPr bwMode="auto">
            <a:xfrm>
              <a:off x="-50" y="3054925"/>
              <a:ext cx="11159969" cy="4865124"/>
            </a:xfrm>
            <a:custGeom>
              <a:avLst/>
              <a:gdLst/>
              <a:ahLst/>
              <a:cxnLst/>
              <a:rect l="l" t="t" r="r" b="b"/>
              <a:pathLst>
                <a:path w="46039" h="71378" extrusionOk="0">
                  <a:moveTo>
                    <a:pt x="1" y="0"/>
                  </a:moveTo>
                  <a:lnTo>
                    <a:pt x="1" y="71378"/>
                  </a:lnTo>
                  <a:lnTo>
                    <a:pt x="46039" y="71378"/>
                  </a:lnTo>
                  <a:lnTo>
                    <a:pt x="46039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5" name="Google Shape;762;p35"/>
            <p:cNvSpPr/>
            <p:nvPr/>
          </p:nvSpPr>
          <p:spPr bwMode="auto">
            <a:xfrm>
              <a:off x="3141740" y="3054924"/>
              <a:ext cx="785138" cy="1527222"/>
            </a:xfrm>
            <a:custGeom>
              <a:avLst/>
              <a:gdLst/>
              <a:ahLst/>
              <a:cxnLst/>
              <a:rect l="l" t="t" r="r" b="b"/>
              <a:pathLst>
                <a:path w="17840" h="35689" extrusionOk="0">
                  <a:moveTo>
                    <a:pt x="0" y="0"/>
                  </a:moveTo>
                  <a:lnTo>
                    <a:pt x="0" y="35689"/>
                  </a:lnTo>
                  <a:cubicBezTo>
                    <a:pt x="9850" y="35689"/>
                    <a:pt x="17839" y="27700"/>
                    <a:pt x="17839" y="17839"/>
                  </a:cubicBezTo>
                  <a:cubicBezTo>
                    <a:pt x="17839" y="7989"/>
                    <a:pt x="9850" y="0"/>
                    <a:pt x="0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6" name="Google Shape;763;p35"/>
            <p:cNvSpPr/>
            <p:nvPr/>
          </p:nvSpPr>
          <p:spPr bwMode="auto">
            <a:xfrm>
              <a:off x="2356184" y="3054924"/>
              <a:ext cx="785623" cy="1527222"/>
            </a:xfrm>
            <a:custGeom>
              <a:avLst/>
              <a:gdLst/>
              <a:ahLst/>
              <a:cxnLst/>
              <a:rect l="l" t="t" r="r" b="b"/>
              <a:pathLst>
                <a:path w="17851" h="35689" extrusionOk="0">
                  <a:moveTo>
                    <a:pt x="17850" y="0"/>
                  </a:moveTo>
                  <a:cubicBezTo>
                    <a:pt x="7989" y="0"/>
                    <a:pt x="0" y="7989"/>
                    <a:pt x="0" y="17839"/>
                  </a:cubicBezTo>
                  <a:cubicBezTo>
                    <a:pt x="0" y="27700"/>
                    <a:pt x="7989" y="35689"/>
                    <a:pt x="17850" y="35689"/>
                  </a:cubicBezTo>
                  <a:lnTo>
                    <a:pt x="1785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7" name="Google Shape;764;p35"/>
            <p:cNvSpPr/>
            <p:nvPr/>
          </p:nvSpPr>
          <p:spPr bwMode="auto">
            <a:xfrm>
              <a:off x="4712368" y="3054924"/>
              <a:ext cx="1570717" cy="1527222"/>
            </a:xfrm>
            <a:custGeom>
              <a:avLst/>
              <a:gdLst/>
              <a:ahLst/>
              <a:cxnLst/>
              <a:rect l="l" t="t" r="r" b="b"/>
              <a:pathLst>
                <a:path w="35690" h="35689" extrusionOk="0">
                  <a:moveTo>
                    <a:pt x="35689" y="0"/>
                  </a:moveTo>
                  <a:cubicBezTo>
                    <a:pt x="16114" y="0"/>
                    <a:pt x="148" y="15955"/>
                    <a:pt x="0" y="35689"/>
                  </a:cubicBezTo>
                  <a:lnTo>
                    <a:pt x="35689" y="35689"/>
                  </a:lnTo>
                  <a:lnTo>
                    <a:pt x="35689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8" name="Google Shape;765;p35"/>
            <p:cNvSpPr/>
            <p:nvPr/>
          </p:nvSpPr>
          <p:spPr bwMode="auto">
            <a:xfrm>
              <a:off x="6282996" y="3054924"/>
              <a:ext cx="3141874" cy="3054443"/>
            </a:xfrm>
            <a:custGeom>
              <a:avLst/>
              <a:gdLst/>
              <a:ahLst/>
              <a:cxnLst/>
              <a:rect l="l" t="t" r="r" b="b"/>
              <a:pathLst>
                <a:path w="71390" h="71378" extrusionOk="0">
                  <a:moveTo>
                    <a:pt x="0" y="0"/>
                  </a:moveTo>
                  <a:lnTo>
                    <a:pt x="0" y="71378"/>
                  </a:lnTo>
                  <a:lnTo>
                    <a:pt x="71389" y="71378"/>
                  </a:lnTo>
                  <a:lnTo>
                    <a:pt x="71389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9" name="Google Shape;766;p35"/>
            <p:cNvSpPr/>
            <p:nvPr/>
          </p:nvSpPr>
          <p:spPr bwMode="auto">
            <a:xfrm>
              <a:off x="6282996" y="3054924"/>
              <a:ext cx="1047306" cy="1018333"/>
            </a:xfrm>
            <a:custGeom>
              <a:avLst/>
              <a:gdLst/>
              <a:ahLst/>
              <a:cxnLst/>
              <a:rect l="l" t="t" r="r" b="b"/>
              <a:pathLst>
                <a:path w="23797" h="23797" extrusionOk="0">
                  <a:moveTo>
                    <a:pt x="0" y="0"/>
                  </a:moveTo>
                  <a:lnTo>
                    <a:pt x="0" y="23796"/>
                  </a:lnTo>
                  <a:lnTo>
                    <a:pt x="23797" y="23796"/>
                  </a:lnTo>
                  <a:lnTo>
                    <a:pt x="2379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0" name="Google Shape;767;p35"/>
            <p:cNvSpPr/>
            <p:nvPr/>
          </p:nvSpPr>
          <p:spPr bwMode="auto">
            <a:xfrm>
              <a:off x="9424731" y="-50"/>
              <a:ext cx="1729244" cy="3054957"/>
            </a:xfrm>
            <a:custGeom>
              <a:avLst/>
              <a:gdLst/>
              <a:ahLst/>
              <a:cxnLst/>
              <a:rect l="l" t="t" r="r" b="b"/>
              <a:pathLst>
                <a:path w="71390" h="71390" extrusionOk="0">
                  <a:moveTo>
                    <a:pt x="0" y="0"/>
                  </a:moveTo>
                  <a:lnTo>
                    <a:pt x="0" y="71389"/>
                  </a:lnTo>
                  <a:lnTo>
                    <a:pt x="71390" y="71389"/>
                  </a:lnTo>
                  <a:lnTo>
                    <a:pt x="7139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1" name="Google Shape;768;p35"/>
            <p:cNvSpPr/>
            <p:nvPr/>
          </p:nvSpPr>
          <p:spPr bwMode="auto">
            <a:xfrm>
              <a:off x="9424726" y="3054915"/>
              <a:ext cx="1729244" cy="3054443"/>
            </a:xfrm>
            <a:custGeom>
              <a:avLst/>
              <a:gdLst/>
              <a:ahLst/>
              <a:cxnLst/>
              <a:rect l="l" t="t" r="r" b="b"/>
              <a:pathLst>
                <a:path w="71390" h="71378" extrusionOk="0">
                  <a:moveTo>
                    <a:pt x="0" y="0"/>
                  </a:moveTo>
                  <a:lnTo>
                    <a:pt x="0" y="71378"/>
                  </a:lnTo>
                  <a:lnTo>
                    <a:pt x="71390" y="71378"/>
                  </a:lnTo>
                  <a:lnTo>
                    <a:pt x="7139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2" name="Google Shape;769;p35"/>
            <p:cNvSpPr/>
            <p:nvPr/>
          </p:nvSpPr>
          <p:spPr bwMode="auto">
            <a:xfrm>
              <a:off x="9424736" y="3054924"/>
              <a:ext cx="285713" cy="3054443"/>
            </a:xfrm>
            <a:custGeom>
              <a:avLst/>
              <a:gdLst/>
              <a:ahLst/>
              <a:cxnLst/>
              <a:rect l="l" t="t" r="r" b="b"/>
              <a:pathLst>
                <a:path w="6492" h="71378" extrusionOk="0">
                  <a:moveTo>
                    <a:pt x="0" y="0"/>
                  </a:moveTo>
                  <a:lnTo>
                    <a:pt x="0" y="71378"/>
                  </a:lnTo>
                  <a:lnTo>
                    <a:pt x="6491" y="71378"/>
                  </a:lnTo>
                  <a:lnTo>
                    <a:pt x="649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3" name="Google Shape;770;p35"/>
            <p:cNvSpPr/>
            <p:nvPr/>
          </p:nvSpPr>
          <p:spPr bwMode="auto">
            <a:xfrm>
              <a:off x="9996058" y="1145491"/>
              <a:ext cx="285229" cy="4963844"/>
            </a:xfrm>
            <a:custGeom>
              <a:avLst/>
              <a:gdLst/>
              <a:ahLst/>
              <a:cxnLst/>
              <a:rect l="l" t="t" r="r" b="b"/>
              <a:pathLst>
                <a:path w="6481" h="115998" extrusionOk="0">
                  <a:moveTo>
                    <a:pt x="0" y="1"/>
                  </a:moveTo>
                  <a:lnTo>
                    <a:pt x="0" y="115998"/>
                  </a:lnTo>
                  <a:lnTo>
                    <a:pt x="6480" y="115998"/>
                  </a:lnTo>
                  <a:lnTo>
                    <a:pt x="6480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4" name="Google Shape;771;p35"/>
            <p:cNvSpPr/>
            <p:nvPr/>
          </p:nvSpPr>
          <p:spPr bwMode="auto">
            <a:xfrm>
              <a:off x="10281718" y="1527163"/>
              <a:ext cx="285713" cy="4582178"/>
            </a:xfrm>
            <a:custGeom>
              <a:avLst/>
              <a:gdLst/>
              <a:ahLst/>
              <a:cxnLst/>
              <a:rect l="l" t="t" r="r" b="b"/>
              <a:pathLst>
                <a:path w="6492" h="107079" extrusionOk="0">
                  <a:moveTo>
                    <a:pt x="0" y="1"/>
                  </a:moveTo>
                  <a:lnTo>
                    <a:pt x="0" y="107079"/>
                  </a:lnTo>
                  <a:lnTo>
                    <a:pt x="6491" y="107079"/>
                  </a:lnTo>
                  <a:lnTo>
                    <a:pt x="649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5" name="Google Shape;772;p35"/>
            <p:cNvSpPr/>
            <p:nvPr/>
          </p:nvSpPr>
          <p:spPr bwMode="auto">
            <a:xfrm>
              <a:off x="10567379" y="763818"/>
              <a:ext cx="285185" cy="5345511"/>
            </a:xfrm>
            <a:custGeom>
              <a:avLst/>
              <a:gdLst/>
              <a:ahLst/>
              <a:cxnLst/>
              <a:rect l="l" t="t" r="r" b="b"/>
              <a:pathLst>
                <a:path w="6480" h="124917" extrusionOk="0">
                  <a:moveTo>
                    <a:pt x="0" y="0"/>
                  </a:moveTo>
                  <a:lnTo>
                    <a:pt x="0" y="124917"/>
                  </a:lnTo>
                  <a:lnTo>
                    <a:pt x="6480" y="124917"/>
                  </a:lnTo>
                  <a:lnTo>
                    <a:pt x="648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6" name="Google Shape;773;p35"/>
            <p:cNvSpPr/>
            <p:nvPr/>
          </p:nvSpPr>
          <p:spPr bwMode="auto">
            <a:xfrm>
              <a:off x="9710395" y="3054914"/>
              <a:ext cx="285713" cy="3054571"/>
            </a:xfrm>
            <a:custGeom>
              <a:avLst/>
              <a:gdLst/>
              <a:ahLst/>
              <a:cxnLst/>
              <a:rect l="l" t="t" r="r" b="b"/>
              <a:pathLst>
                <a:path w="6492" h="65489" extrusionOk="0">
                  <a:moveTo>
                    <a:pt x="0" y="1"/>
                  </a:moveTo>
                  <a:lnTo>
                    <a:pt x="0" y="65489"/>
                  </a:lnTo>
                  <a:lnTo>
                    <a:pt x="6491" y="65489"/>
                  </a:lnTo>
                  <a:lnTo>
                    <a:pt x="649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27" name="Google Shape;774;p35"/>
            <p:cNvSpPr/>
            <p:nvPr/>
          </p:nvSpPr>
          <p:spPr bwMode="auto">
            <a:xfrm>
              <a:off x="10853030" y="-10"/>
              <a:ext cx="285185" cy="6109690"/>
            </a:xfrm>
            <a:custGeom>
              <a:avLst/>
              <a:gdLst/>
              <a:ahLst/>
              <a:cxnLst/>
              <a:rect l="l" t="t" r="r" b="b"/>
              <a:pathLst>
                <a:path w="6480" h="124917" extrusionOk="0">
                  <a:moveTo>
                    <a:pt x="0" y="0"/>
                  </a:moveTo>
                  <a:lnTo>
                    <a:pt x="0" y="124917"/>
                  </a:lnTo>
                  <a:lnTo>
                    <a:pt x="6480" y="124917"/>
                  </a:lnTo>
                  <a:lnTo>
                    <a:pt x="648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</p:grpSp>
      <p:grpSp>
        <p:nvGrpSpPr>
          <p:cNvPr id="28" name="Google Shape;775;p35"/>
          <p:cNvGrpSpPr/>
          <p:nvPr/>
        </p:nvGrpSpPr>
        <p:grpSpPr bwMode="auto">
          <a:xfrm>
            <a:off x="1574455" y="927230"/>
            <a:ext cx="1797485" cy="786184"/>
            <a:chOff x="238125" y="1240925"/>
            <a:chExt cx="7101875" cy="3193275"/>
          </a:xfrm>
        </p:grpSpPr>
        <p:sp>
          <p:nvSpPr>
            <p:cNvPr id="29" name="Google Shape;776;p35"/>
            <p:cNvSpPr/>
            <p:nvPr/>
          </p:nvSpPr>
          <p:spPr bwMode="auto">
            <a:xfrm>
              <a:off x="254450" y="1540325"/>
              <a:ext cx="514025" cy="962599"/>
            </a:xfrm>
            <a:custGeom>
              <a:avLst/>
              <a:gdLst/>
              <a:ahLst/>
              <a:cxnLst/>
              <a:rect l="l" t="t" r="r" b="b"/>
              <a:pathLst>
                <a:path w="20561" h="38504" extrusionOk="0">
                  <a:moveTo>
                    <a:pt x="1" y="0"/>
                  </a:moveTo>
                  <a:lnTo>
                    <a:pt x="1" y="6131"/>
                  </a:lnTo>
                  <a:lnTo>
                    <a:pt x="6990" y="6131"/>
                  </a:lnTo>
                  <a:lnTo>
                    <a:pt x="6990" y="38503"/>
                  </a:lnTo>
                  <a:lnTo>
                    <a:pt x="13571" y="38503"/>
                  </a:lnTo>
                  <a:lnTo>
                    <a:pt x="13571" y="6131"/>
                  </a:lnTo>
                  <a:lnTo>
                    <a:pt x="20561" y="6131"/>
                  </a:lnTo>
                  <a:lnTo>
                    <a:pt x="205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30" name="Google Shape;777;p35"/>
            <p:cNvSpPr/>
            <p:nvPr/>
          </p:nvSpPr>
          <p:spPr bwMode="auto">
            <a:xfrm>
              <a:off x="851224" y="1540325"/>
              <a:ext cx="529350" cy="962599"/>
            </a:xfrm>
            <a:custGeom>
              <a:avLst/>
              <a:gdLst/>
              <a:ahLst/>
              <a:cxnLst/>
              <a:rect l="l" t="t" r="r" b="b"/>
              <a:pathLst>
                <a:path w="21174" h="38504" extrusionOk="0">
                  <a:moveTo>
                    <a:pt x="10137" y="6049"/>
                  </a:moveTo>
                  <a:cubicBezTo>
                    <a:pt x="12998" y="6049"/>
                    <a:pt x="14511" y="7439"/>
                    <a:pt x="14511" y="10259"/>
                  </a:cubicBezTo>
                  <a:lnTo>
                    <a:pt x="14511" y="11200"/>
                  </a:lnTo>
                  <a:cubicBezTo>
                    <a:pt x="14511" y="14102"/>
                    <a:pt x="13039" y="15655"/>
                    <a:pt x="10137" y="15655"/>
                  </a:cubicBezTo>
                  <a:lnTo>
                    <a:pt x="6540" y="15655"/>
                  </a:lnTo>
                  <a:lnTo>
                    <a:pt x="6540" y="6049"/>
                  </a:lnTo>
                  <a:close/>
                  <a:moveTo>
                    <a:pt x="9974" y="20519"/>
                  </a:moveTo>
                  <a:cubicBezTo>
                    <a:pt x="13284" y="20519"/>
                    <a:pt x="14797" y="22726"/>
                    <a:pt x="14797" y="25996"/>
                  </a:cubicBezTo>
                  <a:lnTo>
                    <a:pt x="14797" y="27590"/>
                  </a:lnTo>
                  <a:cubicBezTo>
                    <a:pt x="14797" y="30696"/>
                    <a:pt x="13203" y="32413"/>
                    <a:pt x="9974" y="32413"/>
                  </a:cubicBezTo>
                  <a:lnTo>
                    <a:pt x="6540" y="32413"/>
                  </a:lnTo>
                  <a:lnTo>
                    <a:pt x="6540" y="20519"/>
                  </a:lnTo>
                  <a:close/>
                  <a:moveTo>
                    <a:pt x="0" y="0"/>
                  </a:moveTo>
                  <a:lnTo>
                    <a:pt x="0" y="38503"/>
                  </a:lnTo>
                  <a:lnTo>
                    <a:pt x="9483" y="38503"/>
                  </a:lnTo>
                  <a:cubicBezTo>
                    <a:pt x="17290" y="38503"/>
                    <a:pt x="21173" y="34375"/>
                    <a:pt x="21173" y="27304"/>
                  </a:cubicBezTo>
                  <a:cubicBezTo>
                    <a:pt x="21173" y="22562"/>
                    <a:pt x="19089" y="19456"/>
                    <a:pt x="15737" y="18352"/>
                  </a:cubicBezTo>
                  <a:lnTo>
                    <a:pt x="15737" y="17658"/>
                  </a:lnTo>
                  <a:cubicBezTo>
                    <a:pt x="18639" y="16636"/>
                    <a:pt x="20723" y="13652"/>
                    <a:pt x="20723" y="9892"/>
                  </a:cubicBezTo>
                  <a:cubicBezTo>
                    <a:pt x="20723" y="3638"/>
                    <a:pt x="16881" y="0"/>
                    <a:pt x="97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31" name="Google Shape;778;p35"/>
            <p:cNvSpPr/>
            <p:nvPr/>
          </p:nvSpPr>
          <p:spPr bwMode="auto">
            <a:xfrm>
              <a:off x="1447975" y="1522950"/>
              <a:ext cx="1011675" cy="996325"/>
            </a:xfrm>
            <a:custGeom>
              <a:avLst/>
              <a:gdLst/>
              <a:ahLst/>
              <a:cxnLst/>
              <a:rect l="l" t="t" r="r" b="b"/>
              <a:pathLst>
                <a:path w="40467" h="39853" extrusionOk="0">
                  <a:moveTo>
                    <a:pt x="20233" y="6172"/>
                  </a:moveTo>
                  <a:cubicBezTo>
                    <a:pt x="27877" y="6172"/>
                    <a:pt x="33885" y="11854"/>
                    <a:pt x="33885" y="19947"/>
                  </a:cubicBezTo>
                  <a:cubicBezTo>
                    <a:pt x="33885" y="27467"/>
                    <a:pt x="28408" y="33680"/>
                    <a:pt x="20233" y="33680"/>
                  </a:cubicBezTo>
                  <a:cubicBezTo>
                    <a:pt x="12590" y="33680"/>
                    <a:pt x="6582" y="27999"/>
                    <a:pt x="6582" y="19947"/>
                  </a:cubicBezTo>
                  <a:cubicBezTo>
                    <a:pt x="6582" y="12385"/>
                    <a:pt x="12059" y="6172"/>
                    <a:pt x="20233" y="6172"/>
                  </a:cubicBezTo>
                  <a:close/>
                  <a:moveTo>
                    <a:pt x="20233" y="0"/>
                  </a:moveTo>
                  <a:cubicBezTo>
                    <a:pt x="8543" y="0"/>
                    <a:pt x="1" y="8952"/>
                    <a:pt x="1" y="19947"/>
                  </a:cubicBezTo>
                  <a:cubicBezTo>
                    <a:pt x="1" y="31432"/>
                    <a:pt x="9075" y="39852"/>
                    <a:pt x="20233" y="39852"/>
                  </a:cubicBezTo>
                  <a:cubicBezTo>
                    <a:pt x="31923" y="39852"/>
                    <a:pt x="40466" y="30901"/>
                    <a:pt x="40466" y="19947"/>
                  </a:cubicBezTo>
                  <a:cubicBezTo>
                    <a:pt x="40466" y="8420"/>
                    <a:pt x="31392" y="0"/>
                    <a:pt x="20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32" name="Google Shape;779;p35"/>
            <p:cNvSpPr/>
            <p:nvPr/>
          </p:nvSpPr>
          <p:spPr bwMode="auto">
            <a:xfrm>
              <a:off x="2562825" y="1240925"/>
              <a:ext cx="521175" cy="1262000"/>
            </a:xfrm>
            <a:custGeom>
              <a:avLst/>
              <a:gdLst/>
              <a:ahLst/>
              <a:cxnLst/>
              <a:rect l="l" t="t" r="r" b="b"/>
              <a:pathLst>
                <a:path w="20847" h="50480" extrusionOk="0">
                  <a:moveTo>
                    <a:pt x="7971" y="0"/>
                  </a:moveTo>
                  <a:cubicBezTo>
                    <a:pt x="4619" y="0"/>
                    <a:pt x="1840" y="1839"/>
                    <a:pt x="1840" y="4946"/>
                  </a:cubicBezTo>
                  <a:cubicBezTo>
                    <a:pt x="1840" y="8420"/>
                    <a:pt x="4660" y="10259"/>
                    <a:pt x="10423" y="10259"/>
                  </a:cubicBezTo>
                  <a:cubicBezTo>
                    <a:pt x="16227" y="10259"/>
                    <a:pt x="19048" y="8420"/>
                    <a:pt x="19048" y="4946"/>
                  </a:cubicBezTo>
                  <a:cubicBezTo>
                    <a:pt x="19048" y="1839"/>
                    <a:pt x="16268" y="0"/>
                    <a:pt x="12876" y="0"/>
                  </a:cubicBezTo>
                  <a:lnTo>
                    <a:pt x="12017" y="0"/>
                  </a:lnTo>
                  <a:lnTo>
                    <a:pt x="12017" y="4823"/>
                  </a:lnTo>
                  <a:lnTo>
                    <a:pt x="12385" y="4823"/>
                  </a:lnTo>
                  <a:cubicBezTo>
                    <a:pt x="13570" y="4823"/>
                    <a:pt x="14143" y="5232"/>
                    <a:pt x="14143" y="6008"/>
                  </a:cubicBezTo>
                  <a:cubicBezTo>
                    <a:pt x="14143" y="6785"/>
                    <a:pt x="13530" y="7194"/>
                    <a:pt x="12385" y="7194"/>
                  </a:cubicBezTo>
                  <a:lnTo>
                    <a:pt x="8502" y="7194"/>
                  </a:lnTo>
                  <a:cubicBezTo>
                    <a:pt x="7358" y="7194"/>
                    <a:pt x="6745" y="6785"/>
                    <a:pt x="6745" y="6008"/>
                  </a:cubicBezTo>
                  <a:cubicBezTo>
                    <a:pt x="6745" y="5232"/>
                    <a:pt x="7317" y="4823"/>
                    <a:pt x="8502" y="4823"/>
                  </a:cubicBezTo>
                  <a:lnTo>
                    <a:pt x="8870" y="4823"/>
                  </a:lnTo>
                  <a:lnTo>
                    <a:pt x="8870" y="0"/>
                  </a:lnTo>
                  <a:close/>
                  <a:moveTo>
                    <a:pt x="0" y="11976"/>
                  </a:moveTo>
                  <a:lnTo>
                    <a:pt x="0" y="50479"/>
                  </a:lnTo>
                  <a:lnTo>
                    <a:pt x="6458" y="50479"/>
                  </a:lnTo>
                  <a:lnTo>
                    <a:pt x="6458" y="30451"/>
                  </a:lnTo>
                  <a:lnTo>
                    <a:pt x="14306" y="22522"/>
                  </a:lnTo>
                  <a:lnTo>
                    <a:pt x="15124" y="22522"/>
                  </a:lnTo>
                  <a:lnTo>
                    <a:pt x="14306" y="42795"/>
                  </a:lnTo>
                  <a:lnTo>
                    <a:pt x="14306" y="50479"/>
                  </a:lnTo>
                  <a:lnTo>
                    <a:pt x="20846" y="50479"/>
                  </a:lnTo>
                  <a:lnTo>
                    <a:pt x="20846" y="11976"/>
                  </a:lnTo>
                  <a:lnTo>
                    <a:pt x="17167" y="11976"/>
                  </a:lnTo>
                  <a:lnTo>
                    <a:pt x="6785" y="23257"/>
                  </a:lnTo>
                  <a:lnTo>
                    <a:pt x="5968" y="23257"/>
                  </a:lnTo>
                  <a:lnTo>
                    <a:pt x="6581" y="15491"/>
                  </a:lnTo>
                  <a:lnTo>
                    <a:pt x="6581" y="1197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33" name="Google Shape;780;p35"/>
            <p:cNvSpPr/>
            <p:nvPr/>
          </p:nvSpPr>
          <p:spPr bwMode="auto">
            <a:xfrm>
              <a:off x="3520300" y="1540325"/>
              <a:ext cx="414900" cy="962599"/>
            </a:xfrm>
            <a:custGeom>
              <a:avLst/>
              <a:gdLst/>
              <a:ahLst/>
              <a:cxnLst/>
              <a:rect l="l" t="t" r="r" b="b"/>
              <a:pathLst>
                <a:path w="16596" h="38504" extrusionOk="0">
                  <a:moveTo>
                    <a:pt x="0" y="0"/>
                  </a:moveTo>
                  <a:lnTo>
                    <a:pt x="0" y="38503"/>
                  </a:lnTo>
                  <a:lnTo>
                    <a:pt x="6581" y="38503"/>
                  </a:lnTo>
                  <a:lnTo>
                    <a:pt x="6581" y="6131"/>
                  </a:lnTo>
                  <a:lnTo>
                    <a:pt x="16595" y="6131"/>
                  </a:lnTo>
                  <a:lnTo>
                    <a:pt x="165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34" name="Google Shape;781;p35"/>
            <p:cNvSpPr/>
            <p:nvPr/>
          </p:nvSpPr>
          <p:spPr bwMode="auto">
            <a:xfrm>
              <a:off x="3943350" y="1522950"/>
              <a:ext cx="1010625" cy="996325"/>
            </a:xfrm>
            <a:custGeom>
              <a:avLst/>
              <a:gdLst/>
              <a:ahLst/>
              <a:cxnLst/>
              <a:rect l="l" t="t" r="r" b="b"/>
              <a:pathLst>
                <a:path w="40425" h="39853" extrusionOk="0">
                  <a:moveTo>
                    <a:pt x="20192" y="6172"/>
                  </a:moveTo>
                  <a:cubicBezTo>
                    <a:pt x="27876" y="6172"/>
                    <a:pt x="33844" y="11854"/>
                    <a:pt x="33844" y="19947"/>
                  </a:cubicBezTo>
                  <a:cubicBezTo>
                    <a:pt x="33844" y="27467"/>
                    <a:pt x="28367" y="33680"/>
                    <a:pt x="20192" y="33680"/>
                  </a:cubicBezTo>
                  <a:cubicBezTo>
                    <a:pt x="12548" y="33680"/>
                    <a:pt x="6540" y="27999"/>
                    <a:pt x="6540" y="19947"/>
                  </a:cubicBezTo>
                  <a:cubicBezTo>
                    <a:pt x="6540" y="12385"/>
                    <a:pt x="12017" y="6172"/>
                    <a:pt x="20192" y="6172"/>
                  </a:cubicBezTo>
                  <a:close/>
                  <a:moveTo>
                    <a:pt x="20192" y="0"/>
                  </a:moveTo>
                  <a:cubicBezTo>
                    <a:pt x="8543" y="0"/>
                    <a:pt x="0" y="8952"/>
                    <a:pt x="0" y="19947"/>
                  </a:cubicBezTo>
                  <a:cubicBezTo>
                    <a:pt x="0" y="31432"/>
                    <a:pt x="9033" y="39852"/>
                    <a:pt x="20192" y="39852"/>
                  </a:cubicBezTo>
                  <a:cubicBezTo>
                    <a:pt x="31882" y="39852"/>
                    <a:pt x="40424" y="30901"/>
                    <a:pt x="40424" y="19947"/>
                  </a:cubicBezTo>
                  <a:cubicBezTo>
                    <a:pt x="40424" y="8420"/>
                    <a:pt x="31350" y="0"/>
                    <a:pt x="20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35" name="Google Shape;782;p35"/>
            <p:cNvSpPr/>
            <p:nvPr/>
          </p:nvSpPr>
          <p:spPr bwMode="auto">
            <a:xfrm>
              <a:off x="5057150" y="1540325"/>
              <a:ext cx="521175" cy="962599"/>
            </a:xfrm>
            <a:custGeom>
              <a:avLst/>
              <a:gdLst/>
              <a:ahLst/>
              <a:cxnLst/>
              <a:rect l="l" t="t" r="r" b="b"/>
              <a:pathLst>
                <a:path w="20847" h="38504" extrusionOk="0">
                  <a:moveTo>
                    <a:pt x="9156" y="6131"/>
                  </a:moveTo>
                  <a:cubicBezTo>
                    <a:pt x="12304" y="6131"/>
                    <a:pt x="14347" y="8257"/>
                    <a:pt x="14347" y="12548"/>
                  </a:cubicBezTo>
                  <a:lnTo>
                    <a:pt x="14347" y="14674"/>
                  </a:lnTo>
                  <a:cubicBezTo>
                    <a:pt x="14347" y="19129"/>
                    <a:pt x="12304" y="21745"/>
                    <a:pt x="9156" y="21745"/>
                  </a:cubicBezTo>
                  <a:lnTo>
                    <a:pt x="6622" y="21745"/>
                  </a:lnTo>
                  <a:lnTo>
                    <a:pt x="6622" y="6131"/>
                  </a:lnTo>
                  <a:close/>
                  <a:moveTo>
                    <a:pt x="1" y="0"/>
                  </a:moveTo>
                  <a:lnTo>
                    <a:pt x="1" y="38503"/>
                  </a:lnTo>
                  <a:lnTo>
                    <a:pt x="6622" y="38503"/>
                  </a:lnTo>
                  <a:lnTo>
                    <a:pt x="6622" y="26895"/>
                  </a:lnTo>
                  <a:lnTo>
                    <a:pt x="9197" y="26895"/>
                  </a:lnTo>
                  <a:cubicBezTo>
                    <a:pt x="16391" y="26895"/>
                    <a:pt x="20846" y="21949"/>
                    <a:pt x="20846" y="13693"/>
                  </a:cubicBezTo>
                  <a:cubicBezTo>
                    <a:pt x="20846" y="4701"/>
                    <a:pt x="16350" y="0"/>
                    <a:pt x="9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36" name="Google Shape;783;p35"/>
            <p:cNvSpPr/>
            <p:nvPr/>
          </p:nvSpPr>
          <p:spPr bwMode="auto">
            <a:xfrm>
              <a:off x="5641650" y="1522950"/>
              <a:ext cx="1010625" cy="996325"/>
            </a:xfrm>
            <a:custGeom>
              <a:avLst/>
              <a:gdLst/>
              <a:ahLst/>
              <a:cxnLst/>
              <a:rect l="l" t="t" r="r" b="b"/>
              <a:pathLst>
                <a:path w="40425" h="39853" extrusionOk="0">
                  <a:moveTo>
                    <a:pt x="20233" y="6172"/>
                  </a:moveTo>
                  <a:cubicBezTo>
                    <a:pt x="27877" y="6172"/>
                    <a:pt x="33885" y="11854"/>
                    <a:pt x="33885" y="19947"/>
                  </a:cubicBezTo>
                  <a:cubicBezTo>
                    <a:pt x="33885" y="27467"/>
                    <a:pt x="28408" y="33680"/>
                    <a:pt x="20233" y="33680"/>
                  </a:cubicBezTo>
                  <a:cubicBezTo>
                    <a:pt x="12549" y="33680"/>
                    <a:pt x="6581" y="27999"/>
                    <a:pt x="6581" y="19947"/>
                  </a:cubicBezTo>
                  <a:cubicBezTo>
                    <a:pt x="6581" y="12385"/>
                    <a:pt x="12058" y="6172"/>
                    <a:pt x="20233" y="6172"/>
                  </a:cubicBezTo>
                  <a:close/>
                  <a:moveTo>
                    <a:pt x="20233" y="0"/>
                  </a:moveTo>
                  <a:cubicBezTo>
                    <a:pt x="8543" y="0"/>
                    <a:pt x="1" y="8952"/>
                    <a:pt x="1" y="19947"/>
                  </a:cubicBezTo>
                  <a:cubicBezTo>
                    <a:pt x="1" y="31432"/>
                    <a:pt x="9075" y="39852"/>
                    <a:pt x="20233" y="39852"/>
                  </a:cubicBezTo>
                  <a:cubicBezTo>
                    <a:pt x="31882" y="39852"/>
                    <a:pt x="40425" y="30901"/>
                    <a:pt x="40425" y="19947"/>
                  </a:cubicBezTo>
                  <a:cubicBezTo>
                    <a:pt x="40425" y="8420"/>
                    <a:pt x="31392" y="0"/>
                    <a:pt x="20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37" name="Google Shape;784;p35"/>
            <p:cNvSpPr/>
            <p:nvPr/>
          </p:nvSpPr>
          <p:spPr bwMode="auto">
            <a:xfrm>
              <a:off x="6677800" y="1540325"/>
              <a:ext cx="662200" cy="1195575"/>
            </a:xfrm>
            <a:custGeom>
              <a:avLst/>
              <a:gdLst/>
              <a:ahLst/>
              <a:cxnLst/>
              <a:rect l="l" t="t" r="r" b="b"/>
              <a:pathLst>
                <a:path w="26488" h="47823" extrusionOk="0">
                  <a:moveTo>
                    <a:pt x="15083" y="6131"/>
                  </a:moveTo>
                  <a:lnTo>
                    <a:pt x="15083" y="32331"/>
                  </a:lnTo>
                  <a:lnTo>
                    <a:pt x="7481" y="32331"/>
                  </a:lnTo>
                  <a:lnTo>
                    <a:pt x="10628" y="6131"/>
                  </a:lnTo>
                  <a:close/>
                  <a:moveTo>
                    <a:pt x="5682" y="0"/>
                  </a:moveTo>
                  <a:lnTo>
                    <a:pt x="5682" y="5886"/>
                  </a:lnTo>
                  <a:lnTo>
                    <a:pt x="1" y="37318"/>
                  </a:lnTo>
                  <a:lnTo>
                    <a:pt x="1" y="38503"/>
                  </a:lnTo>
                  <a:lnTo>
                    <a:pt x="19661" y="38503"/>
                  </a:lnTo>
                  <a:lnTo>
                    <a:pt x="19661" y="47823"/>
                  </a:lnTo>
                  <a:lnTo>
                    <a:pt x="21787" y="47823"/>
                  </a:lnTo>
                  <a:lnTo>
                    <a:pt x="26487" y="34743"/>
                  </a:lnTo>
                  <a:lnTo>
                    <a:pt x="26487" y="32331"/>
                  </a:lnTo>
                  <a:lnTo>
                    <a:pt x="21623" y="32331"/>
                  </a:lnTo>
                  <a:lnTo>
                    <a:pt x="216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38" name="Google Shape;785;p35"/>
            <p:cNvSpPr/>
            <p:nvPr/>
          </p:nvSpPr>
          <p:spPr bwMode="auto">
            <a:xfrm>
              <a:off x="254450" y="3238625"/>
              <a:ext cx="514025" cy="961575"/>
            </a:xfrm>
            <a:custGeom>
              <a:avLst/>
              <a:gdLst/>
              <a:ahLst/>
              <a:cxnLst/>
              <a:rect l="l" t="t" r="r" b="b"/>
              <a:pathLst>
                <a:path w="20561" h="38463" extrusionOk="0">
                  <a:moveTo>
                    <a:pt x="1" y="0"/>
                  </a:moveTo>
                  <a:lnTo>
                    <a:pt x="1" y="6132"/>
                  </a:lnTo>
                  <a:lnTo>
                    <a:pt x="6990" y="6132"/>
                  </a:lnTo>
                  <a:lnTo>
                    <a:pt x="6990" y="38463"/>
                  </a:lnTo>
                  <a:lnTo>
                    <a:pt x="13571" y="38463"/>
                  </a:lnTo>
                  <a:lnTo>
                    <a:pt x="13571" y="6132"/>
                  </a:lnTo>
                  <a:lnTo>
                    <a:pt x="20561" y="6132"/>
                  </a:lnTo>
                  <a:lnTo>
                    <a:pt x="205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39" name="Google Shape;786;p35"/>
            <p:cNvSpPr/>
            <p:nvPr/>
          </p:nvSpPr>
          <p:spPr bwMode="auto">
            <a:xfrm>
              <a:off x="851224" y="3237600"/>
              <a:ext cx="529350" cy="962599"/>
            </a:xfrm>
            <a:custGeom>
              <a:avLst/>
              <a:gdLst/>
              <a:ahLst/>
              <a:cxnLst/>
              <a:rect l="l" t="t" r="r" b="b"/>
              <a:pathLst>
                <a:path w="21174" h="38504" extrusionOk="0">
                  <a:moveTo>
                    <a:pt x="10137" y="6091"/>
                  </a:moveTo>
                  <a:cubicBezTo>
                    <a:pt x="12998" y="6091"/>
                    <a:pt x="14511" y="7481"/>
                    <a:pt x="14511" y="10301"/>
                  </a:cubicBezTo>
                  <a:lnTo>
                    <a:pt x="14511" y="11200"/>
                  </a:lnTo>
                  <a:cubicBezTo>
                    <a:pt x="14511" y="14143"/>
                    <a:pt x="13039" y="15696"/>
                    <a:pt x="10137" y="15696"/>
                  </a:cubicBezTo>
                  <a:lnTo>
                    <a:pt x="6540" y="15696"/>
                  </a:lnTo>
                  <a:lnTo>
                    <a:pt x="6540" y="6091"/>
                  </a:lnTo>
                  <a:close/>
                  <a:moveTo>
                    <a:pt x="9974" y="20560"/>
                  </a:moveTo>
                  <a:cubicBezTo>
                    <a:pt x="13284" y="20560"/>
                    <a:pt x="14797" y="22767"/>
                    <a:pt x="14797" y="26037"/>
                  </a:cubicBezTo>
                  <a:lnTo>
                    <a:pt x="14797" y="27631"/>
                  </a:lnTo>
                  <a:cubicBezTo>
                    <a:pt x="14797" y="30738"/>
                    <a:pt x="13203" y="32454"/>
                    <a:pt x="9974" y="32454"/>
                  </a:cubicBezTo>
                  <a:lnTo>
                    <a:pt x="6540" y="32454"/>
                  </a:lnTo>
                  <a:lnTo>
                    <a:pt x="6540" y="20560"/>
                  </a:lnTo>
                  <a:close/>
                  <a:moveTo>
                    <a:pt x="0" y="1"/>
                  </a:moveTo>
                  <a:lnTo>
                    <a:pt x="0" y="38504"/>
                  </a:lnTo>
                  <a:lnTo>
                    <a:pt x="9483" y="38504"/>
                  </a:lnTo>
                  <a:cubicBezTo>
                    <a:pt x="17290" y="38504"/>
                    <a:pt x="21173" y="34416"/>
                    <a:pt x="21173" y="27345"/>
                  </a:cubicBezTo>
                  <a:cubicBezTo>
                    <a:pt x="21173" y="22604"/>
                    <a:pt x="19089" y="19497"/>
                    <a:pt x="15737" y="18394"/>
                  </a:cubicBezTo>
                  <a:lnTo>
                    <a:pt x="15737" y="17699"/>
                  </a:lnTo>
                  <a:cubicBezTo>
                    <a:pt x="18639" y="16636"/>
                    <a:pt x="20723" y="13693"/>
                    <a:pt x="20723" y="9933"/>
                  </a:cubicBezTo>
                  <a:cubicBezTo>
                    <a:pt x="20723" y="3679"/>
                    <a:pt x="16881" y="1"/>
                    <a:pt x="9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40" name="Google Shape;787;p35"/>
            <p:cNvSpPr/>
            <p:nvPr/>
          </p:nvSpPr>
          <p:spPr bwMode="auto">
            <a:xfrm>
              <a:off x="1447975" y="3221250"/>
              <a:ext cx="1011675" cy="996325"/>
            </a:xfrm>
            <a:custGeom>
              <a:avLst/>
              <a:gdLst/>
              <a:ahLst/>
              <a:cxnLst/>
              <a:rect l="l" t="t" r="r" b="b"/>
              <a:pathLst>
                <a:path w="40467" h="39853" extrusionOk="0">
                  <a:moveTo>
                    <a:pt x="20233" y="6173"/>
                  </a:moveTo>
                  <a:cubicBezTo>
                    <a:pt x="27877" y="6173"/>
                    <a:pt x="33885" y="11854"/>
                    <a:pt x="33885" y="19906"/>
                  </a:cubicBezTo>
                  <a:cubicBezTo>
                    <a:pt x="33885" y="27468"/>
                    <a:pt x="28408" y="33681"/>
                    <a:pt x="20233" y="33681"/>
                  </a:cubicBezTo>
                  <a:cubicBezTo>
                    <a:pt x="12590" y="33681"/>
                    <a:pt x="6582" y="27999"/>
                    <a:pt x="6582" y="19906"/>
                  </a:cubicBezTo>
                  <a:cubicBezTo>
                    <a:pt x="6582" y="12385"/>
                    <a:pt x="12059" y="6173"/>
                    <a:pt x="20233" y="6173"/>
                  </a:cubicBezTo>
                  <a:close/>
                  <a:moveTo>
                    <a:pt x="20233" y="1"/>
                  </a:moveTo>
                  <a:cubicBezTo>
                    <a:pt x="8543" y="1"/>
                    <a:pt x="1" y="8952"/>
                    <a:pt x="1" y="19906"/>
                  </a:cubicBezTo>
                  <a:cubicBezTo>
                    <a:pt x="1" y="31433"/>
                    <a:pt x="9075" y="39853"/>
                    <a:pt x="20233" y="39853"/>
                  </a:cubicBezTo>
                  <a:cubicBezTo>
                    <a:pt x="31923" y="39853"/>
                    <a:pt x="40466" y="30901"/>
                    <a:pt x="40466" y="19906"/>
                  </a:cubicBezTo>
                  <a:cubicBezTo>
                    <a:pt x="40466" y="8421"/>
                    <a:pt x="31392" y="1"/>
                    <a:pt x="202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41" name="Google Shape;788;p35"/>
            <p:cNvSpPr/>
            <p:nvPr/>
          </p:nvSpPr>
          <p:spPr bwMode="auto">
            <a:xfrm>
              <a:off x="2562825" y="2994400"/>
              <a:ext cx="471100" cy="1205800"/>
            </a:xfrm>
            <a:custGeom>
              <a:avLst/>
              <a:gdLst/>
              <a:ahLst/>
              <a:cxnLst/>
              <a:rect l="l" t="t" r="r" b="b"/>
              <a:pathLst>
                <a:path w="18844" h="48232" extrusionOk="0">
                  <a:moveTo>
                    <a:pt x="777" y="1"/>
                  </a:moveTo>
                  <a:lnTo>
                    <a:pt x="777" y="6173"/>
                  </a:lnTo>
                  <a:lnTo>
                    <a:pt x="7031" y="6173"/>
                  </a:lnTo>
                  <a:lnTo>
                    <a:pt x="7031" y="1"/>
                  </a:lnTo>
                  <a:close/>
                  <a:moveTo>
                    <a:pt x="11200" y="1"/>
                  </a:moveTo>
                  <a:lnTo>
                    <a:pt x="11200" y="6173"/>
                  </a:lnTo>
                  <a:lnTo>
                    <a:pt x="17454" y="6173"/>
                  </a:lnTo>
                  <a:lnTo>
                    <a:pt x="17454" y="1"/>
                  </a:lnTo>
                  <a:close/>
                  <a:moveTo>
                    <a:pt x="0" y="9729"/>
                  </a:moveTo>
                  <a:lnTo>
                    <a:pt x="0" y="48232"/>
                  </a:lnTo>
                  <a:lnTo>
                    <a:pt x="18843" y="48232"/>
                  </a:lnTo>
                  <a:lnTo>
                    <a:pt x="18843" y="42101"/>
                  </a:lnTo>
                  <a:lnTo>
                    <a:pt x="6581" y="42101"/>
                  </a:lnTo>
                  <a:lnTo>
                    <a:pt x="6581" y="28122"/>
                  </a:lnTo>
                  <a:lnTo>
                    <a:pt x="13979" y="28122"/>
                  </a:lnTo>
                  <a:lnTo>
                    <a:pt x="13162" y="22481"/>
                  </a:lnTo>
                  <a:lnTo>
                    <a:pt x="6581" y="24157"/>
                  </a:lnTo>
                  <a:lnTo>
                    <a:pt x="6581" y="15901"/>
                  </a:lnTo>
                  <a:lnTo>
                    <a:pt x="17780" y="15901"/>
                  </a:lnTo>
                  <a:lnTo>
                    <a:pt x="17780" y="972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42" name="Google Shape;789;p35"/>
            <p:cNvSpPr/>
            <p:nvPr/>
          </p:nvSpPr>
          <p:spPr bwMode="auto">
            <a:xfrm>
              <a:off x="3371100" y="3238625"/>
              <a:ext cx="661175" cy="1195575"/>
            </a:xfrm>
            <a:custGeom>
              <a:avLst/>
              <a:gdLst/>
              <a:ahLst/>
              <a:cxnLst/>
              <a:rect l="l" t="t" r="r" b="b"/>
              <a:pathLst>
                <a:path w="26447" h="47823" extrusionOk="0">
                  <a:moveTo>
                    <a:pt x="15042" y="6132"/>
                  </a:moveTo>
                  <a:lnTo>
                    <a:pt x="15042" y="32332"/>
                  </a:lnTo>
                  <a:lnTo>
                    <a:pt x="7440" y="32332"/>
                  </a:lnTo>
                  <a:lnTo>
                    <a:pt x="10628" y="6132"/>
                  </a:lnTo>
                  <a:close/>
                  <a:moveTo>
                    <a:pt x="5682" y="0"/>
                  </a:moveTo>
                  <a:lnTo>
                    <a:pt x="5682" y="5886"/>
                  </a:lnTo>
                  <a:lnTo>
                    <a:pt x="1" y="37318"/>
                  </a:lnTo>
                  <a:lnTo>
                    <a:pt x="1" y="38504"/>
                  </a:lnTo>
                  <a:lnTo>
                    <a:pt x="19620" y="38504"/>
                  </a:lnTo>
                  <a:lnTo>
                    <a:pt x="19620" y="47823"/>
                  </a:lnTo>
                  <a:lnTo>
                    <a:pt x="21786" y="47823"/>
                  </a:lnTo>
                  <a:lnTo>
                    <a:pt x="26446" y="34743"/>
                  </a:lnTo>
                  <a:lnTo>
                    <a:pt x="26446" y="32332"/>
                  </a:lnTo>
                  <a:lnTo>
                    <a:pt x="21623" y="32332"/>
                  </a:lnTo>
                  <a:lnTo>
                    <a:pt x="216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43" name="Google Shape;790;p35"/>
            <p:cNvSpPr/>
            <p:nvPr/>
          </p:nvSpPr>
          <p:spPr bwMode="auto">
            <a:xfrm>
              <a:off x="4098650" y="3237600"/>
              <a:ext cx="470075" cy="962599"/>
            </a:xfrm>
            <a:custGeom>
              <a:avLst/>
              <a:gdLst/>
              <a:ahLst/>
              <a:cxnLst/>
              <a:rect l="l" t="t" r="r" b="b"/>
              <a:pathLst>
                <a:path w="18803" h="38504" extrusionOk="0">
                  <a:moveTo>
                    <a:pt x="1" y="1"/>
                  </a:moveTo>
                  <a:lnTo>
                    <a:pt x="1" y="38504"/>
                  </a:lnTo>
                  <a:lnTo>
                    <a:pt x="18803" y="38504"/>
                  </a:lnTo>
                  <a:lnTo>
                    <a:pt x="18803" y="32373"/>
                  </a:lnTo>
                  <a:lnTo>
                    <a:pt x="6582" y="32373"/>
                  </a:lnTo>
                  <a:lnTo>
                    <a:pt x="6582" y="18394"/>
                  </a:lnTo>
                  <a:lnTo>
                    <a:pt x="13980" y="18394"/>
                  </a:lnTo>
                  <a:lnTo>
                    <a:pt x="13121" y="12753"/>
                  </a:lnTo>
                  <a:lnTo>
                    <a:pt x="6582" y="14429"/>
                  </a:lnTo>
                  <a:lnTo>
                    <a:pt x="6582" y="6173"/>
                  </a:lnTo>
                  <a:lnTo>
                    <a:pt x="17781" y="6173"/>
                  </a:lnTo>
                  <a:lnTo>
                    <a:pt x="177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44" name="Google Shape;791;p35"/>
            <p:cNvSpPr/>
            <p:nvPr/>
          </p:nvSpPr>
          <p:spPr bwMode="auto">
            <a:xfrm>
              <a:off x="4625925" y="3237600"/>
              <a:ext cx="624375" cy="970775"/>
            </a:xfrm>
            <a:custGeom>
              <a:avLst/>
              <a:gdLst/>
              <a:ahLst/>
              <a:cxnLst/>
              <a:rect l="l" t="t" r="r" b="b"/>
              <a:pathLst>
                <a:path w="24975" h="38831" extrusionOk="0">
                  <a:moveTo>
                    <a:pt x="8217" y="1"/>
                  </a:moveTo>
                  <a:lnTo>
                    <a:pt x="8217" y="6132"/>
                  </a:lnTo>
                  <a:lnTo>
                    <a:pt x="6132" y="27672"/>
                  </a:lnTo>
                  <a:cubicBezTo>
                    <a:pt x="5846" y="31065"/>
                    <a:pt x="5028" y="32373"/>
                    <a:pt x="3475" y="32373"/>
                  </a:cubicBezTo>
                  <a:cubicBezTo>
                    <a:pt x="2167" y="32373"/>
                    <a:pt x="1554" y="31392"/>
                    <a:pt x="1554" y="29757"/>
                  </a:cubicBezTo>
                  <a:lnTo>
                    <a:pt x="1" y="29757"/>
                  </a:lnTo>
                  <a:lnTo>
                    <a:pt x="1" y="36664"/>
                  </a:lnTo>
                  <a:cubicBezTo>
                    <a:pt x="1268" y="38177"/>
                    <a:pt x="2944" y="38831"/>
                    <a:pt x="4906" y="38831"/>
                  </a:cubicBezTo>
                  <a:cubicBezTo>
                    <a:pt x="9034" y="38831"/>
                    <a:pt x="11813" y="36092"/>
                    <a:pt x="12181" y="23544"/>
                  </a:cubicBezTo>
                  <a:lnTo>
                    <a:pt x="12713" y="6173"/>
                  </a:lnTo>
                  <a:lnTo>
                    <a:pt x="18435" y="6173"/>
                  </a:lnTo>
                  <a:lnTo>
                    <a:pt x="18435" y="38504"/>
                  </a:lnTo>
                  <a:lnTo>
                    <a:pt x="24975" y="38504"/>
                  </a:lnTo>
                  <a:lnTo>
                    <a:pt x="249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45" name="Google Shape;792;p35"/>
            <p:cNvSpPr/>
            <p:nvPr/>
          </p:nvSpPr>
          <p:spPr bwMode="auto">
            <a:xfrm>
              <a:off x="5353500" y="3221250"/>
              <a:ext cx="1010625" cy="996325"/>
            </a:xfrm>
            <a:custGeom>
              <a:avLst/>
              <a:gdLst/>
              <a:ahLst/>
              <a:cxnLst/>
              <a:rect l="l" t="t" r="r" b="b"/>
              <a:pathLst>
                <a:path w="40425" h="39853" extrusionOk="0">
                  <a:moveTo>
                    <a:pt x="20192" y="6173"/>
                  </a:moveTo>
                  <a:cubicBezTo>
                    <a:pt x="27876" y="6173"/>
                    <a:pt x="33844" y="11854"/>
                    <a:pt x="33844" y="19906"/>
                  </a:cubicBezTo>
                  <a:cubicBezTo>
                    <a:pt x="33844" y="27468"/>
                    <a:pt x="28367" y="33681"/>
                    <a:pt x="20192" y="33681"/>
                  </a:cubicBezTo>
                  <a:cubicBezTo>
                    <a:pt x="12548" y="33681"/>
                    <a:pt x="6540" y="27999"/>
                    <a:pt x="6540" y="19906"/>
                  </a:cubicBezTo>
                  <a:cubicBezTo>
                    <a:pt x="6540" y="12385"/>
                    <a:pt x="12017" y="6173"/>
                    <a:pt x="20192" y="6173"/>
                  </a:cubicBezTo>
                  <a:close/>
                  <a:moveTo>
                    <a:pt x="20192" y="1"/>
                  </a:moveTo>
                  <a:cubicBezTo>
                    <a:pt x="8543" y="1"/>
                    <a:pt x="0" y="8952"/>
                    <a:pt x="0" y="19906"/>
                  </a:cubicBezTo>
                  <a:cubicBezTo>
                    <a:pt x="0" y="31433"/>
                    <a:pt x="9033" y="39853"/>
                    <a:pt x="20192" y="39853"/>
                  </a:cubicBezTo>
                  <a:cubicBezTo>
                    <a:pt x="31882" y="39853"/>
                    <a:pt x="40425" y="30901"/>
                    <a:pt x="40425" y="19906"/>
                  </a:cubicBezTo>
                  <a:cubicBezTo>
                    <a:pt x="40425" y="8421"/>
                    <a:pt x="31350" y="1"/>
                    <a:pt x="20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46" name="Google Shape;793;p35"/>
            <p:cNvSpPr/>
            <p:nvPr/>
          </p:nvSpPr>
          <p:spPr bwMode="auto">
            <a:xfrm>
              <a:off x="238125" y="2792075"/>
              <a:ext cx="1727950" cy="154325"/>
            </a:xfrm>
            <a:custGeom>
              <a:avLst/>
              <a:gdLst/>
              <a:ahLst/>
              <a:cxnLst/>
              <a:rect l="l" t="t" r="r" b="b"/>
              <a:pathLst>
                <a:path w="69118" h="6173" extrusionOk="0">
                  <a:moveTo>
                    <a:pt x="0" y="1"/>
                  </a:moveTo>
                  <a:lnTo>
                    <a:pt x="0" y="6173"/>
                  </a:lnTo>
                  <a:lnTo>
                    <a:pt x="69118" y="6173"/>
                  </a:lnTo>
                  <a:lnTo>
                    <a:pt x="691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grpSp>
        <p:nvGrpSpPr>
          <p:cNvPr id="47" name="Google Shape;794;p35"/>
          <p:cNvGrpSpPr/>
          <p:nvPr/>
        </p:nvGrpSpPr>
        <p:grpSpPr bwMode="auto">
          <a:xfrm>
            <a:off x="673198" y="926861"/>
            <a:ext cx="668469" cy="785465"/>
            <a:chOff x="1631950" y="238125"/>
            <a:chExt cx="4335075" cy="5239925"/>
          </a:xfrm>
        </p:grpSpPr>
        <p:sp>
          <p:nvSpPr>
            <p:cNvPr id="48" name="Google Shape;795;p35"/>
            <p:cNvSpPr/>
            <p:nvPr/>
          </p:nvSpPr>
          <p:spPr bwMode="auto">
            <a:xfrm>
              <a:off x="4359300" y="1180325"/>
              <a:ext cx="56075" cy="105100"/>
            </a:xfrm>
            <a:custGeom>
              <a:avLst/>
              <a:gdLst/>
              <a:ahLst/>
              <a:cxnLst/>
              <a:rect l="l" t="t" r="r" b="b"/>
              <a:pathLst>
                <a:path w="2243" h="4204" extrusionOk="0">
                  <a:moveTo>
                    <a:pt x="94" y="0"/>
                  </a:moveTo>
                  <a:lnTo>
                    <a:pt x="94" y="0"/>
                  </a:lnTo>
                  <a:cubicBezTo>
                    <a:pt x="1" y="1308"/>
                    <a:pt x="748" y="3082"/>
                    <a:pt x="2195" y="4203"/>
                  </a:cubicBezTo>
                  <a:cubicBezTo>
                    <a:pt x="2242" y="3923"/>
                    <a:pt x="1542" y="2896"/>
                    <a:pt x="1075" y="2008"/>
                  </a:cubicBezTo>
                  <a:cubicBezTo>
                    <a:pt x="608" y="981"/>
                    <a:pt x="374" y="14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49" name="Google Shape;796;p35"/>
            <p:cNvSpPr/>
            <p:nvPr/>
          </p:nvSpPr>
          <p:spPr bwMode="auto">
            <a:xfrm>
              <a:off x="4328950" y="1209500"/>
              <a:ext cx="68900" cy="123800"/>
            </a:xfrm>
            <a:custGeom>
              <a:avLst/>
              <a:gdLst/>
              <a:ahLst/>
              <a:cxnLst/>
              <a:rect l="l" t="t" r="r" b="b"/>
              <a:pathLst>
                <a:path w="2756" h="4952" extrusionOk="0">
                  <a:moveTo>
                    <a:pt x="94" y="1"/>
                  </a:moveTo>
                  <a:lnTo>
                    <a:pt x="94" y="1"/>
                  </a:lnTo>
                  <a:cubicBezTo>
                    <a:pt x="0" y="1542"/>
                    <a:pt x="934" y="3550"/>
                    <a:pt x="2756" y="4951"/>
                  </a:cubicBezTo>
                  <a:cubicBezTo>
                    <a:pt x="2662" y="4624"/>
                    <a:pt x="1775" y="3457"/>
                    <a:pt x="1215" y="2289"/>
                  </a:cubicBezTo>
                  <a:cubicBezTo>
                    <a:pt x="607" y="1168"/>
                    <a:pt x="280" y="14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50" name="Google Shape;797;p35"/>
            <p:cNvSpPr/>
            <p:nvPr/>
          </p:nvSpPr>
          <p:spPr bwMode="auto">
            <a:xfrm>
              <a:off x="4396650" y="1152300"/>
              <a:ext cx="43225" cy="88750"/>
            </a:xfrm>
            <a:custGeom>
              <a:avLst/>
              <a:gdLst/>
              <a:ahLst/>
              <a:cxnLst/>
              <a:rect l="l" t="t" r="r" b="b"/>
              <a:pathLst>
                <a:path w="1729" h="3550" extrusionOk="0">
                  <a:moveTo>
                    <a:pt x="141" y="0"/>
                  </a:moveTo>
                  <a:lnTo>
                    <a:pt x="141" y="0"/>
                  </a:lnTo>
                  <a:cubicBezTo>
                    <a:pt x="1" y="1121"/>
                    <a:pt x="515" y="2522"/>
                    <a:pt x="1729" y="3550"/>
                  </a:cubicBezTo>
                  <a:cubicBezTo>
                    <a:pt x="1729" y="3363"/>
                    <a:pt x="1262" y="2476"/>
                    <a:pt x="982" y="1728"/>
                  </a:cubicBezTo>
                  <a:cubicBezTo>
                    <a:pt x="655" y="934"/>
                    <a:pt x="375" y="47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51" name="Google Shape;798;p35"/>
            <p:cNvSpPr/>
            <p:nvPr/>
          </p:nvSpPr>
          <p:spPr bwMode="auto">
            <a:xfrm>
              <a:off x="4302100" y="1239850"/>
              <a:ext cx="78250" cy="144800"/>
            </a:xfrm>
            <a:custGeom>
              <a:avLst/>
              <a:gdLst/>
              <a:ahLst/>
              <a:cxnLst/>
              <a:rect l="l" t="t" r="r" b="b"/>
              <a:pathLst>
                <a:path w="3130" h="5792" extrusionOk="0">
                  <a:moveTo>
                    <a:pt x="0" y="1"/>
                  </a:moveTo>
                  <a:cubicBezTo>
                    <a:pt x="0" y="1869"/>
                    <a:pt x="1214" y="4111"/>
                    <a:pt x="3129" y="5792"/>
                  </a:cubicBezTo>
                  <a:cubicBezTo>
                    <a:pt x="3129" y="5325"/>
                    <a:pt x="1962" y="3971"/>
                    <a:pt x="1214" y="2616"/>
                  </a:cubicBezTo>
                  <a:cubicBezTo>
                    <a:pt x="514" y="1309"/>
                    <a:pt x="280" y="28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52" name="Google Shape;799;p35"/>
            <p:cNvSpPr/>
            <p:nvPr/>
          </p:nvSpPr>
          <p:spPr bwMode="auto">
            <a:xfrm>
              <a:off x="4393150" y="2169225"/>
              <a:ext cx="85275" cy="130775"/>
            </a:xfrm>
            <a:custGeom>
              <a:avLst/>
              <a:gdLst/>
              <a:ahLst/>
              <a:cxnLst/>
              <a:rect l="l" t="t" r="r" b="b"/>
              <a:pathLst>
                <a:path w="3411" h="5231" extrusionOk="0">
                  <a:moveTo>
                    <a:pt x="1" y="0"/>
                  </a:moveTo>
                  <a:lnTo>
                    <a:pt x="1" y="0"/>
                  </a:lnTo>
                  <a:cubicBezTo>
                    <a:pt x="48" y="374"/>
                    <a:pt x="1309" y="1682"/>
                    <a:pt x="2102" y="2989"/>
                  </a:cubicBezTo>
                  <a:cubicBezTo>
                    <a:pt x="2850" y="4204"/>
                    <a:pt x="3083" y="4997"/>
                    <a:pt x="3410" y="5231"/>
                  </a:cubicBezTo>
                  <a:cubicBezTo>
                    <a:pt x="3223" y="3456"/>
                    <a:pt x="1916" y="1448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53" name="Google Shape;800;p35"/>
            <p:cNvSpPr/>
            <p:nvPr/>
          </p:nvSpPr>
          <p:spPr bwMode="auto">
            <a:xfrm>
              <a:off x="4423525" y="1120775"/>
              <a:ext cx="42050" cy="115600"/>
            </a:xfrm>
            <a:custGeom>
              <a:avLst/>
              <a:gdLst/>
              <a:ahLst/>
              <a:cxnLst/>
              <a:rect l="l" t="t" r="r" b="b"/>
              <a:pathLst>
                <a:path w="1682" h="4624" extrusionOk="0">
                  <a:moveTo>
                    <a:pt x="374" y="0"/>
                  </a:moveTo>
                  <a:cubicBezTo>
                    <a:pt x="0" y="1261"/>
                    <a:pt x="374" y="3083"/>
                    <a:pt x="1588" y="4624"/>
                  </a:cubicBezTo>
                  <a:cubicBezTo>
                    <a:pt x="1681" y="4297"/>
                    <a:pt x="1214" y="3176"/>
                    <a:pt x="934" y="2102"/>
                  </a:cubicBezTo>
                  <a:cubicBezTo>
                    <a:pt x="701" y="1121"/>
                    <a:pt x="607" y="141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54" name="Google Shape;801;p35"/>
            <p:cNvSpPr/>
            <p:nvPr/>
          </p:nvSpPr>
          <p:spPr bwMode="auto">
            <a:xfrm>
              <a:off x="3733500" y="1053925"/>
              <a:ext cx="85250" cy="38850"/>
            </a:xfrm>
            <a:custGeom>
              <a:avLst/>
              <a:gdLst/>
              <a:ahLst/>
              <a:cxnLst/>
              <a:rect l="l" t="t" r="r" b="b"/>
              <a:pathLst>
                <a:path w="3410" h="1554" extrusionOk="0">
                  <a:moveTo>
                    <a:pt x="1437" y="479"/>
                  </a:moveTo>
                  <a:cubicBezTo>
                    <a:pt x="1647" y="479"/>
                    <a:pt x="1892" y="526"/>
                    <a:pt x="2149" y="620"/>
                  </a:cubicBezTo>
                  <a:cubicBezTo>
                    <a:pt x="2336" y="806"/>
                    <a:pt x="2289" y="1040"/>
                    <a:pt x="2055" y="1180"/>
                  </a:cubicBezTo>
                  <a:cubicBezTo>
                    <a:pt x="1892" y="1227"/>
                    <a:pt x="1752" y="1250"/>
                    <a:pt x="1618" y="1250"/>
                  </a:cubicBezTo>
                  <a:cubicBezTo>
                    <a:pt x="1483" y="1250"/>
                    <a:pt x="1355" y="1227"/>
                    <a:pt x="1215" y="1180"/>
                  </a:cubicBezTo>
                  <a:cubicBezTo>
                    <a:pt x="1028" y="946"/>
                    <a:pt x="1121" y="806"/>
                    <a:pt x="935" y="620"/>
                  </a:cubicBezTo>
                  <a:cubicBezTo>
                    <a:pt x="1051" y="526"/>
                    <a:pt x="1226" y="479"/>
                    <a:pt x="1437" y="479"/>
                  </a:cubicBezTo>
                  <a:close/>
                  <a:moveTo>
                    <a:pt x="1075" y="1"/>
                  </a:moveTo>
                  <a:cubicBezTo>
                    <a:pt x="713" y="1"/>
                    <a:pt x="351" y="36"/>
                    <a:pt x="1" y="106"/>
                  </a:cubicBezTo>
                  <a:cubicBezTo>
                    <a:pt x="514" y="760"/>
                    <a:pt x="281" y="946"/>
                    <a:pt x="47" y="1320"/>
                  </a:cubicBezTo>
                  <a:cubicBezTo>
                    <a:pt x="841" y="1554"/>
                    <a:pt x="1588" y="1554"/>
                    <a:pt x="2289" y="1554"/>
                  </a:cubicBezTo>
                  <a:cubicBezTo>
                    <a:pt x="3410" y="853"/>
                    <a:pt x="3316" y="433"/>
                    <a:pt x="2149" y="106"/>
                  </a:cubicBezTo>
                  <a:cubicBezTo>
                    <a:pt x="1799" y="36"/>
                    <a:pt x="1437" y="1"/>
                    <a:pt x="10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55" name="Google Shape;802;p35"/>
            <p:cNvSpPr/>
            <p:nvPr/>
          </p:nvSpPr>
          <p:spPr bwMode="auto">
            <a:xfrm>
              <a:off x="4417675" y="2088675"/>
              <a:ext cx="44400" cy="66550"/>
            </a:xfrm>
            <a:custGeom>
              <a:avLst/>
              <a:gdLst/>
              <a:ahLst/>
              <a:cxnLst/>
              <a:rect l="l" t="t" r="r" b="b"/>
              <a:pathLst>
                <a:path w="1776" h="2662" extrusionOk="0">
                  <a:moveTo>
                    <a:pt x="1" y="0"/>
                  </a:moveTo>
                  <a:cubicBezTo>
                    <a:pt x="94" y="234"/>
                    <a:pt x="654" y="794"/>
                    <a:pt x="1121" y="1541"/>
                  </a:cubicBezTo>
                  <a:cubicBezTo>
                    <a:pt x="1448" y="2102"/>
                    <a:pt x="1588" y="2475"/>
                    <a:pt x="1775" y="2662"/>
                  </a:cubicBezTo>
                  <a:cubicBezTo>
                    <a:pt x="1775" y="1681"/>
                    <a:pt x="1028" y="65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56" name="Google Shape;803;p35"/>
            <p:cNvSpPr/>
            <p:nvPr/>
          </p:nvSpPr>
          <p:spPr bwMode="auto">
            <a:xfrm>
              <a:off x="4403675" y="2128350"/>
              <a:ext cx="66575" cy="99275"/>
            </a:xfrm>
            <a:custGeom>
              <a:avLst/>
              <a:gdLst/>
              <a:ahLst/>
              <a:cxnLst/>
              <a:rect l="l" t="t" r="r" b="b"/>
              <a:pathLst>
                <a:path w="2663" h="3971" extrusionOk="0">
                  <a:moveTo>
                    <a:pt x="0" y="1"/>
                  </a:moveTo>
                  <a:cubicBezTo>
                    <a:pt x="94" y="328"/>
                    <a:pt x="1028" y="1309"/>
                    <a:pt x="1681" y="2243"/>
                  </a:cubicBezTo>
                  <a:cubicBezTo>
                    <a:pt x="2195" y="3130"/>
                    <a:pt x="2429" y="3784"/>
                    <a:pt x="2662" y="3971"/>
                  </a:cubicBezTo>
                  <a:cubicBezTo>
                    <a:pt x="2569" y="2569"/>
                    <a:pt x="1588" y="107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57" name="Google Shape;804;p35"/>
            <p:cNvSpPr/>
            <p:nvPr/>
          </p:nvSpPr>
          <p:spPr bwMode="auto">
            <a:xfrm>
              <a:off x="2031225" y="687750"/>
              <a:ext cx="3534175" cy="4086275"/>
            </a:xfrm>
            <a:custGeom>
              <a:avLst/>
              <a:gdLst/>
              <a:ahLst/>
              <a:cxnLst/>
              <a:rect l="l" t="t" r="r" b="b"/>
              <a:pathLst>
                <a:path w="141367" h="163451" extrusionOk="0">
                  <a:moveTo>
                    <a:pt x="69393" y="1835"/>
                  </a:moveTo>
                  <a:cubicBezTo>
                    <a:pt x="70005" y="1835"/>
                    <a:pt x="70646" y="1868"/>
                    <a:pt x="71267" y="1957"/>
                  </a:cubicBezTo>
                  <a:cubicBezTo>
                    <a:pt x="72689" y="2490"/>
                    <a:pt x="72596" y="2942"/>
                    <a:pt x="71934" y="2942"/>
                  </a:cubicBezTo>
                  <a:cubicBezTo>
                    <a:pt x="71727" y="2942"/>
                    <a:pt x="71464" y="2898"/>
                    <a:pt x="71174" y="2797"/>
                  </a:cubicBezTo>
                  <a:cubicBezTo>
                    <a:pt x="70810" y="2570"/>
                    <a:pt x="70402" y="2464"/>
                    <a:pt x="69960" y="2464"/>
                  </a:cubicBezTo>
                  <a:cubicBezTo>
                    <a:pt x="69495" y="2464"/>
                    <a:pt x="68992" y="2582"/>
                    <a:pt x="68465" y="2797"/>
                  </a:cubicBezTo>
                  <a:cubicBezTo>
                    <a:pt x="68372" y="3544"/>
                    <a:pt x="67111" y="2937"/>
                    <a:pt x="66364" y="3451"/>
                  </a:cubicBezTo>
                  <a:cubicBezTo>
                    <a:pt x="66188" y="3524"/>
                    <a:pt x="66064" y="3560"/>
                    <a:pt x="65983" y="3560"/>
                  </a:cubicBezTo>
                  <a:cubicBezTo>
                    <a:pt x="65806" y="3560"/>
                    <a:pt x="65844" y="3384"/>
                    <a:pt x="66037" y="3031"/>
                  </a:cubicBezTo>
                  <a:cubicBezTo>
                    <a:pt x="66737" y="2470"/>
                    <a:pt x="67484" y="1957"/>
                    <a:pt x="68372" y="1863"/>
                  </a:cubicBezTo>
                  <a:cubicBezTo>
                    <a:pt x="68697" y="1846"/>
                    <a:pt x="69040" y="1835"/>
                    <a:pt x="69393" y="1835"/>
                  </a:cubicBezTo>
                  <a:close/>
                  <a:moveTo>
                    <a:pt x="68045" y="3544"/>
                  </a:moveTo>
                  <a:lnTo>
                    <a:pt x="68045" y="4011"/>
                  </a:lnTo>
                  <a:cubicBezTo>
                    <a:pt x="67765" y="4105"/>
                    <a:pt x="67765" y="4105"/>
                    <a:pt x="67484" y="4152"/>
                  </a:cubicBezTo>
                  <a:cubicBezTo>
                    <a:pt x="67450" y="4156"/>
                    <a:pt x="67416" y="4159"/>
                    <a:pt x="67383" y="4159"/>
                  </a:cubicBezTo>
                  <a:cubicBezTo>
                    <a:pt x="67107" y="4159"/>
                    <a:pt x="66932" y="3992"/>
                    <a:pt x="67391" y="3825"/>
                  </a:cubicBezTo>
                  <a:cubicBezTo>
                    <a:pt x="67718" y="3685"/>
                    <a:pt x="67811" y="3638"/>
                    <a:pt x="68045" y="3544"/>
                  </a:cubicBezTo>
                  <a:close/>
                  <a:moveTo>
                    <a:pt x="65009" y="4478"/>
                  </a:moveTo>
                  <a:cubicBezTo>
                    <a:pt x="65243" y="4525"/>
                    <a:pt x="65383" y="4665"/>
                    <a:pt x="65383" y="4805"/>
                  </a:cubicBezTo>
                  <a:cubicBezTo>
                    <a:pt x="65383" y="4945"/>
                    <a:pt x="65243" y="5132"/>
                    <a:pt x="65009" y="5132"/>
                  </a:cubicBezTo>
                  <a:cubicBezTo>
                    <a:pt x="64869" y="5132"/>
                    <a:pt x="64682" y="4992"/>
                    <a:pt x="64682" y="4805"/>
                  </a:cubicBezTo>
                  <a:cubicBezTo>
                    <a:pt x="64682" y="4665"/>
                    <a:pt x="64822" y="4478"/>
                    <a:pt x="65009" y="4478"/>
                  </a:cubicBezTo>
                  <a:close/>
                  <a:moveTo>
                    <a:pt x="71594" y="3311"/>
                  </a:moveTo>
                  <a:cubicBezTo>
                    <a:pt x="72155" y="3311"/>
                    <a:pt x="72622" y="3404"/>
                    <a:pt x="72715" y="3918"/>
                  </a:cubicBezTo>
                  <a:cubicBezTo>
                    <a:pt x="72808" y="4572"/>
                    <a:pt x="72622" y="5132"/>
                    <a:pt x="72155" y="5412"/>
                  </a:cubicBezTo>
                  <a:cubicBezTo>
                    <a:pt x="72388" y="4011"/>
                    <a:pt x="71688" y="4152"/>
                    <a:pt x="71594" y="3311"/>
                  </a:cubicBezTo>
                  <a:close/>
                  <a:moveTo>
                    <a:pt x="69440" y="3444"/>
                  </a:moveTo>
                  <a:cubicBezTo>
                    <a:pt x="69644" y="3444"/>
                    <a:pt x="69857" y="3451"/>
                    <a:pt x="70100" y="3451"/>
                  </a:cubicBezTo>
                  <a:cubicBezTo>
                    <a:pt x="71080" y="3778"/>
                    <a:pt x="71547" y="4245"/>
                    <a:pt x="71641" y="4992"/>
                  </a:cubicBezTo>
                  <a:cubicBezTo>
                    <a:pt x="71407" y="5646"/>
                    <a:pt x="71127" y="6020"/>
                    <a:pt x="70613" y="6206"/>
                  </a:cubicBezTo>
                  <a:cubicBezTo>
                    <a:pt x="70427" y="4992"/>
                    <a:pt x="69960" y="4292"/>
                    <a:pt x="69259" y="4105"/>
                  </a:cubicBezTo>
                  <a:cubicBezTo>
                    <a:pt x="68979" y="4011"/>
                    <a:pt x="68839" y="4011"/>
                    <a:pt x="68512" y="4011"/>
                  </a:cubicBezTo>
                  <a:lnTo>
                    <a:pt x="68512" y="3544"/>
                  </a:lnTo>
                  <a:cubicBezTo>
                    <a:pt x="68848" y="3460"/>
                    <a:pt x="69134" y="3444"/>
                    <a:pt x="69440" y="3444"/>
                  </a:cubicBezTo>
                  <a:close/>
                  <a:moveTo>
                    <a:pt x="73519" y="1967"/>
                  </a:moveTo>
                  <a:cubicBezTo>
                    <a:pt x="73743" y="1967"/>
                    <a:pt x="74051" y="2218"/>
                    <a:pt x="74350" y="2751"/>
                  </a:cubicBezTo>
                  <a:cubicBezTo>
                    <a:pt x="73976" y="3077"/>
                    <a:pt x="73929" y="3638"/>
                    <a:pt x="73929" y="4759"/>
                  </a:cubicBezTo>
                  <a:cubicBezTo>
                    <a:pt x="73929" y="5506"/>
                    <a:pt x="73602" y="6066"/>
                    <a:pt x="72995" y="6440"/>
                  </a:cubicBezTo>
                  <a:cubicBezTo>
                    <a:pt x="72918" y="6473"/>
                    <a:pt x="72849" y="6490"/>
                    <a:pt x="72790" y="6490"/>
                  </a:cubicBezTo>
                  <a:cubicBezTo>
                    <a:pt x="72601" y="6490"/>
                    <a:pt x="72526" y="6308"/>
                    <a:pt x="72668" y="5880"/>
                  </a:cubicBezTo>
                  <a:lnTo>
                    <a:pt x="73229" y="4759"/>
                  </a:lnTo>
                  <a:cubicBezTo>
                    <a:pt x="73462" y="3778"/>
                    <a:pt x="73369" y="3171"/>
                    <a:pt x="73229" y="2984"/>
                  </a:cubicBezTo>
                  <a:cubicBezTo>
                    <a:pt x="73102" y="2324"/>
                    <a:pt x="73251" y="1967"/>
                    <a:pt x="73519" y="1967"/>
                  </a:cubicBezTo>
                  <a:close/>
                  <a:moveTo>
                    <a:pt x="66831" y="1816"/>
                  </a:moveTo>
                  <a:lnTo>
                    <a:pt x="66831" y="1816"/>
                  </a:lnTo>
                  <a:cubicBezTo>
                    <a:pt x="65476" y="2984"/>
                    <a:pt x="64075" y="4198"/>
                    <a:pt x="62581" y="5366"/>
                  </a:cubicBezTo>
                  <a:cubicBezTo>
                    <a:pt x="61192" y="6168"/>
                    <a:pt x="59884" y="6563"/>
                    <a:pt x="58659" y="6563"/>
                  </a:cubicBezTo>
                  <a:cubicBezTo>
                    <a:pt x="58030" y="6563"/>
                    <a:pt x="57422" y="6459"/>
                    <a:pt x="56837" y="6253"/>
                  </a:cubicBezTo>
                  <a:cubicBezTo>
                    <a:pt x="55856" y="5786"/>
                    <a:pt x="54828" y="5226"/>
                    <a:pt x="53941" y="4478"/>
                  </a:cubicBezTo>
                  <a:cubicBezTo>
                    <a:pt x="53775" y="4246"/>
                    <a:pt x="53632" y="4037"/>
                    <a:pt x="53935" y="4037"/>
                  </a:cubicBezTo>
                  <a:cubicBezTo>
                    <a:pt x="54057" y="4037"/>
                    <a:pt x="54252" y="4071"/>
                    <a:pt x="54548" y="4152"/>
                  </a:cubicBezTo>
                  <a:cubicBezTo>
                    <a:pt x="55342" y="4712"/>
                    <a:pt x="56510" y="4899"/>
                    <a:pt x="57630" y="4899"/>
                  </a:cubicBezTo>
                  <a:lnTo>
                    <a:pt x="57724" y="5459"/>
                  </a:lnTo>
                  <a:cubicBezTo>
                    <a:pt x="59545" y="5459"/>
                    <a:pt x="61413" y="4665"/>
                    <a:pt x="63281" y="3358"/>
                  </a:cubicBezTo>
                  <a:cubicBezTo>
                    <a:pt x="63230" y="3306"/>
                    <a:pt x="63109" y="3269"/>
                    <a:pt x="62948" y="3269"/>
                  </a:cubicBezTo>
                  <a:cubicBezTo>
                    <a:pt x="62815" y="3269"/>
                    <a:pt x="62656" y="3294"/>
                    <a:pt x="62487" y="3358"/>
                  </a:cubicBezTo>
                  <a:cubicBezTo>
                    <a:pt x="62062" y="3577"/>
                    <a:pt x="61785" y="3682"/>
                    <a:pt x="61683" y="3682"/>
                  </a:cubicBezTo>
                  <a:cubicBezTo>
                    <a:pt x="61460" y="3682"/>
                    <a:pt x="62079" y="3181"/>
                    <a:pt x="63842" y="2283"/>
                  </a:cubicBezTo>
                  <a:cubicBezTo>
                    <a:pt x="63966" y="2214"/>
                    <a:pt x="64074" y="2194"/>
                    <a:pt x="64181" y="2194"/>
                  </a:cubicBezTo>
                  <a:cubicBezTo>
                    <a:pt x="64330" y="2194"/>
                    <a:pt x="64477" y="2233"/>
                    <a:pt x="64664" y="2233"/>
                  </a:cubicBezTo>
                  <a:cubicBezTo>
                    <a:pt x="64799" y="2233"/>
                    <a:pt x="64956" y="2212"/>
                    <a:pt x="65149" y="2143"/>
                  </a:cubicBezTo>
                  <a:lnTo>
                    <a:pt x="66831" y="1816"/>
                  </a:lnTo>
                  <a:close/>
                  <a:moveTo>
                    <a:pt x="71791" y="6044"/>
                  </a:moveTo>
                  <a:cubicBezTo>
                    <a:pt x="71845" y="6044"/>
                    <a:pt x="71889" y="6064"/>
                    <a:pt x="71921" y="6113"/>
                  </a:cubicBezTo>
                  <a:cubicBezTo>
                    <a:pt x="72061" y="6206"/>
                    <a:pt x="72014" y="6487"/>
                    <a:pt x="71828" y="6627"/>
                  </a:cubicBezTo>
                  <a:cubicBezTo>
                    <a:pt x="71706" y="6718"/>
                    <a:pt x="71564" y="6789"/>
                    <a:pt x="71455" y="6789"/>
                  </a:cubicBezTo>
                  <a:cubicBezTo>
                    <a:pt x="71396" y="6789"/>
                    <a:pt x="71347" y="6769"/>
                    <a:pt x="71314" y="6720"/>
                  </a:cubicBezTo>
                  <a:cubicBezTo>
                    <a:pt x="71221" y="6627"/>
                    <a:pt x="71221" y="6440"/>
                    <a:pt x="71407" y="6206"/>
                  </a:cubicBezTo>
                  <a:cubicBezTo>
                    <a:pt x="71559" y="6115"/>
                    <a:pt x="71692" y="6044"/>
                    <a:pt x="71791" y="6044"/>
                  </a:cubicBezTo>
                  <a:close/>
                  <a:moveTo>
                    <a:pt x="72864" y="6939"/>
                  </a:moveTo>
                  <a:cubicBezTo>
                    <a:pt x="72978" y="6939"/>
                    <a:pt x="73081" y="6984"/>
                    <a:pt x="73135" y="7094"/>
                  </a:cubicBezTo>
                  <a:cubicBezTo>
                    <a:pt x="73229" y="7234"/>
                    <a:pt x="73135" y="7561"/>
                    <a:pt x="72808" y="7654"/>
                  </a:cubicBezTo>
                  <a:cubicBezTo>
                    <a:pt x="72731" y="7693"/>
                    <a:pt x="72646" y="7716"/>
                    <a:pt x="72566" y="7716"/>
                  </a:cubicBezTo>
                  <a:cubicBezTo>
                    <a:pt x="72452" y="7716"/>
                    <a:pt x="72349" y="7670"/>
                    <a:pt x="72295" y="7561"/>
                  </a:cubicBezTo>
                  <a:cubicBezTo>
                    <a:pt x="72155" y="7421"/>
                    <a:pt x="72295" y="7187"/>
                    <a:pt x="72622" y="7000"/>
                  </a:cubicBezTo>
                  <a:cubicBezTo>
                    <a:pt x="72699" y="6962"/>
                    <a:pt x="72784" y="6939"/>
                    <a:pt x="72864" y="6939"/>
                  </a:cubicBezTo>
                  <a:close/>
                  <a:moveTo>
                    <a:pt x="63334" y="7777"/>
                  </a:moveTo>
                  <a:cubicBezTo>
                    <a:pt x="63483" y="7777"/>
                    <a:pt x="63632" y="7829"/>
                    <a:pt x="63702" y="7934"/>
                  </a:cubicBezTo>
                  <a:cubicBezTo>
                    <a:pt x="63702" y="8074"/>
                    <a:pt x="63562" y="8308"/>
                    <a:pt x="63328" y="8308"/>
                  </a:cubicBezTo>
                  <a:cubicBezTo>
                    <a:pt x="63276" y="8334"/>
                    <a:pt x="63220" y="8346"/>
                    <a:pt x="63165" y="8346"/>
                  </a:cubicBezTo>
                  <a:cubicBezTo>
                    <a:pt x="63022" y="8346"/>
                    <a:pt x="62882" y="8269"/>
                    <a:pt x="62814" y="8168"/>
                  </a:cubicBezTo>
                  <a:cubicBezTo>
                    <a:pt x="62814" y="8028"/>
                    <a:pt x="62954" y="7841"/>
                    <a:pt x="63188" y="7794"/>
                  </a:cubicBezTo>
                  <a:cubicBezTo>
                    <a:pt x="63235" y="7783"/>
                    <a:pt x="63284" y="7777"/>
                    <a:pt x="63334" y="7777"/>
                  </a:cubicBezTo>
                  <a:close/>
                  <a:moveTo>
                    <a:pt x="69271" y="4749"/>
                  </a:moveTo>
                  <a:cubicBezTo>
                    <a:pt x="69857" y="4749"/>
                    <a:pt x="70177" y="5581"/>
                    <a:pt x="69399" y="6253"/>
                  </a:cubicBezTo>
                  <a:cubicBezTo>
                    <a:pt x="69119" y="6580"/>
                    <a:pt x="68745" y="6673"/>
                    <a:pt x="68325" y="6907"/>
                  </a:cubicBezTo>
                  <a:cubicBezTo>
                    <a:pt x="67251" y="7701"/>
                    <a:pt x="66177" y="7981"/>
                    <a:pt x="65149" y="8308"/>
                  </a:cubicBezTo>
                  <a:cubicBezTo>
                    <a:pt x="64679" y="8438"/>
                    <a:pt x="64350" y="8506"/>
                    <a:pt x="64169" y="8506"/>
                  </a:cubicBezTo>
                  <a:cubicBezTo>
                    <a:pt x="63829" y="8506"/>
                    <a:pt x="64014" y="8266"/>
                    <a:pt x="64776" y="7748"/>
                  </a:cubicBezTo>
                  <a:cubicBezTo>
                    <a:pt x="65149" y="7467"/>
                    <a:pt x="65476" y="7234"/>
                    <a:pt x="65850" y="7000"/>
                  </a:cubicBezTo>
                  <a:cubicBezTo>
                    <a:pt x="66691" y="6487"/>
                    <a:pt x="67625" y="6347"/>
                    <a:pt x="68418" y="6253"/>
                  </a:cubicBezTo>
                  <a:cubicBezTo>
                    <a:pt x="68123" y="6063"/>
                    <a:pt x="67767" y="5980"/>
                    <a:pt x="67366" y="5980"/>
                  </a:cubicBezTo>
                  <a:cubicBezTo>
                    <a:pt x="65991" y="5980"/>
                    <a:pt x="64076" y="6948"/>
                    <a:pt x="62160" y="7888"/>
                  </a:cubicBezTo>
                  <a:cubicBezTo>
                    <a:pt x="61911" y="8012"/>
                    <a:pt x="61719" y="8069"/>
                    <a:pt x="61598" y="8069"/>
                  </a:cubicBezTo>
                  <a:cubicBezTo>
                    <a:pt x="61356" y="8069"/>
                    <a:pt x="61398" y="7841"/>
                    <a:pt x="61834" y="7467"/>
                  </a:cubicBezTo>
                  <a:cubicBezTo>
                    <a:pt x="62814" y="6580"/>
                    <a:pt x="63375" y="6347"/>
                    <a:pt x="64776" y="5693"/>
                  </a:cubicBezTo>
                  <a:cubicBezTo>
                    <a:pt x="66037" y="5179"/>
                    <a:pt x="67344" y="5039"/>
                    <a:pt x="68652" y="5039"/>
                  </a:cubicBezTo>
                  <a:cubicBezTo>
                    <a:pt x="68868" y="4835"/>
                    <a:pt x="69083" y="4749"/>
                    <a:pt x="69271" y="4749"/>
                  </a:cubicBezTo>
                  <a:close/>
                  <a:moveTo>
                    <a:pt x="62346" y="6159"/>
                  </a:moveTo>
                  <a:cubicBezTo>
                    <a:pt x="62500" y="6159"/>
                    <a:pt x="62408" y="6333"/>
                    <a:pt x="62020" y="6720"/>
                  </a:cubicBezTo>
                  <a:cubicBezTo>
                    <a:pt x="61226" y="7467"/>
                    <a:pt x="60246" y="7841"/>
                    <a:pt x="59592" y="8401"/>
                  </a:cubicBezTo>
                  <a:cubicBezTo>
                    <a:pt x="59078" y="8744"/>
                    <a:pt x="58412" y="9137"/>
                    <a:pt x="57430" y="9137"/>
                  </a:cubicBezTo>
                  <a:cubicBezTo>
                    <a:pt x="57074" y="9137"/>
                    <a:pt x="56676" y="9086"/>
                    <a:pt x="56229" y="8962"/>
                  </a:cubicBezTo>
                  <a:cubicBezTo>
                    <a:pt x="55389" y="8775"/>
                    <a:pt x="55716" y="8308"/>
                    <a:pt x="56463" y="8215"/>
                  </a:cubicBezTo>
                  <a:cubicBezTo>
                    <a:pt x="57304" y="8121"/>
                    <a:pt x="58424" y="7841"/>
                    <a:pt x="59919" y="7187"/>
                  </a:cubicBezTo>
                  <a:lnTo>
                    <a:pt x="61693" y="6393"/>
                  </a:lnTo>
                  <a:cubicBezTo>
                    <a:pt x="62017" y="6241"/>
                    <a:pt x="62240" y="6159"/>
                    <a:pt x="62346" y="6159"/>
                  </a:cubicBezTo>
                  <a:close/>
                  <a:moveTo>
                    <a:pt x="67542" y="8813"/>
                  </a:moveTo>
                  <a:cubicBezTo>
                    <a:pt x="67604" y="8813"/>
                    <a:pt x="67664" y="8844"/>
                    <a:pt x="67718" y="8915"/>
                  </a:cubicBezTo>
                  <a:cubicBezTo>
                    <a:pt x="67858" y="8962"/>
                    <a:pt x="67858" y="9195"/>
                    <a:pt x="67718" y="9335"/>
                  </a:cubicBezTo>
                  <a:cubicBezTo>
                    <a:pt x="67614" y="9509"/>
                    <a:pt x="67459" y="9605"/>
                    <a:pt x="67347" y="9605"/>
                  </a:cubicBezTo>
                  <a:cubicBezTo>
                    <a:pt x="67309" y="9605"/>
                    <a:pt x="67275" y="9593"/>
                    <a:pt x="67251" y="9569"/>
                  </a:cubicBezTo>
                  <a:cubicBezTo>
                    <a:pt x="67111" y="9476"/>
                    <a:pt x="67111" y="9242"/>
                    <a:pt x="67251" y="9009"/>
                  </a:cubicBezTo>
                  <a:cubicBezTo>
                    <a:pt x="67338" y="8893"/>
                    <a:pt x="67442" y="8813"/>
                    <a:pt x="67542" y="8813"/>
                  </a:cubicBezTo>
                  <a:close/>
                  <a:moveTo>
                    <a:pt x="70287" y="7187"/>
                  </a:moveTo>
                  <a:lnTo>
                    <a:pt x="70287" y="7187"/>
                  </a:lnTo>
                  <a:cubicBezTo>
                    <a:pt x="70053" y="8074"/>
                    <a:pt x="70707" y="8775"/>
                    <a:pt x="70380" y="9662"/>
                  </a:cubicBezTo>
                  <a:cubicBezTo>
                    <a:pt x="70272" y="10029"/>
                    <a:pt x="69834" y="10197"/>
                    <a:pt x="69395" y="10197"/>
                  </a:cubicBezTo>
                  <a:cubicBezTo>
                    <a:pt x="68885" y="10197"/>
                    <a:pt x="68372" y="9971"/>
                    <a:pt x="68372" y="9569"/>
                  </a:cubicBezTo>
                  <a:cubicBezTo>
                    <a:pt x="68372" y="8308"/>
                    <a:pt x="69166" y="7467"/>
                    <a:pt x="70287" y="7187"/>
                  </a:cubicBezTo>
                  <a:close/>
                  <a:moveTo>
                    <a:pt x="71257" y="8002"/>
                  </a:moveTo>
                  <a:cubicBezTo>
                    <a:pt x="71370" y="8002"/>
                    <a:pt x="71511" y="8069"/>
                    <a:pt x="71641" y="8215"/>
                  </a:cubicBezTo>
                  <a:cubicBezTo>
                    <a:pt x="72061" y="8635"/>
                    <a:pt x="72388" y="9102"/>
                    <a:pt x="72388" y="9662"/>
                  </a:cubicBezTo>
                  <a:cubicBezTo>
                    <a:pt x="72454" y="10027"/>
                    <a:pt x="72144" y="10368"/>
                    <a:pt x="71841" y="10368"/>
                  </a:cubicBezTo>
                  <a:cubicBezTo>
                    <a:pt x="71718" y="10368"/>
                    <a:pt x="71596" y="10311"/>
                    <a:pt x="71501" y="10176"/>
                  </a:cubicBezTo>
                  <a:cubicBezTo>
                    <a:pt x="71127" y="9756"/>
                    <a:pt x="71594" y="9289"/>
                    <a:pt x="71174" y="8635"/>
                  </a:cubicBezTo>
                  <a:cubicBezTo>
                    <a:pt x="70930" y="8239"/>
                    <a:pt x="71044" y="8002"/>
                    <a:pt x="71257" y="8002"/>
                  </a:cubicBezTo>
                  <a:close/>
                  <a:moveTo>
                    <a:pt x="22985" y="3748"/>
                  </a:moveTo>
                  <a:cubicBezTo>
                    <a:pt x="23084" y="3748"/>
                    <a:pt x="23213" y="3807"/>
                    <a:pt x="23305" y="3918"/>
                  </a:cubicBezTo>
                  <a:cubicBezTo>
                    <a:pt x="25547" y="6673"/>
                    <a:pt x="27648" y="9335"/>
                    <a:pt x="30077" y="12511"/>
                  </a:cubicBezTo>
                  <a:cubicBezTo>
                    <a:pt x="30030" y="13072"/>
                    <a:pt x="29796" y="13352"/>
                    <a:pt x="29236" y="13352"/>
                  </a:cubicBezTo>
                  <a:cubicBezTo>
                    <a:pt x="26761" y="9802"/>
                    <a:pt x="24846" y="6907"/>
                    <a:pt x="22978" y="4198"/>
                  </a:cubicBezTo>
                  <a:cubicBezTo>
                    <a:pt x="22752" y="3888"/>
                    <a:pt x="22834" y="3748"/>
                    <a:pt x="22985" y="3748"/>
                  </a:cubicBezTo>
                  <a:close/>
                  <a:moveTo>
                    <a:pt x="66609" y="13247"/>
                  </a:moveTo>
                  <a:cubicBezTo>
                    <a:pt x="66749" y="13247"/>
                    <a:pt x="66854" y="13282"/>
                    <a:pt x="66877" y="13352"/>
                  </a:cubicBezTo>
                  <a:cubicBezTo>
                    <a:pt x="66971" y="13539"/>
                    <a:pt x="66831" y="13725"/>
                    <a:pt x="66457" y="13865"/>
                  </a:cubicBezTo>
                  <a:cubicBezTo>
                    <a:pt x="66322" y="13904"/>
                    <a:pt x="66170" y="13927"/>
                    <a:pt x="66036" y="13927"/>
                  </a:cubicBezTo>
                  <a:cubicBezTo>
                    <a:pt x="65846" y="13927"/>
                    <a:pt x="65690" y="13882"/>
                    <a:pt x="65663" y="13772"/>
                  </a:cubicBezTo>
                  <a:cubicBezTo>
                    <a:pt x="65616" y="13679"/>
                    <a:pt x="65756" y="13398"/>
                    <a:pt x="66130" y="13352"/>
                  </a:cubicBezTo>
                  <a:cubicBezTo>
                    <a:pt x="66294" y="13282"/>
                    <a:pt x="66469" y="13247"/>
                    <a:pt x="66609" y="13247"/>
                  </a:cubicBezTo>
                  <a:close/>
                  <a:moveTo>
                    <a:pt x="69461" y="10717"/>
                  </a:moveTo>
                  <a:cubicBezTo>
                    <a:pt x="69576" y="10717"/>
                    <a:pt x="69695" y="10723"/>
                    <a:pt x="69820" y="10736"/>
                  </a:cubicBezTo>
                  <a:cubicBezTo>
                    <a:pt x="70473" y="10736"/>
                    <a:pt x="70894" y="10877"/>
                    <a:pt x="70894" y="11530"/>
                  </a:cubicBezTo>
                  <a:cubicBezTo>
                    <a:pt x="70894" y="12231"/>
                    <a:pt x="70987" y="12978"/>
                    <a:pt x="70800" y="13585"/>
                  </a:cubicBezTo>
                  <a:cubicBezTo>
                    <a:pt x="70567" y="14146"/>
                    <a:pt x="70473" y="14099"/>
                    <a:pt x="69726" y="14146"/>
                  </a:cubicBezTo>
                  <a:cubicBezTo>
                    <a:pt x="69228" y="14146"/>
                    <a:pt x="68927" y="14014"/>
                    <a:pt x="68579" y="14014"/>
                  </a:cubicBezTo>
                  <a:cubicBezTo>
                    <a:pt x="68340" y="14014"/>
                    <a:pt x="68079" y="14077"/>
                    <a:pt x="67718" y="14286"/>
                  </a:cubicBezTo>
                  <a:cubicBezTo>
                    <a:pt x="68232" y="13072"/>
                    <a:pt x="67625" y="12511"/>
                    <a:pt x="67951" y="11530"/>
                  </a:cubicBezTo>
                  <a:cubicBezTo>
                    <a:pt x="68233" y="10968"/>
                    <a:pt x="68755" y="10717"/>
                    <a:pt x="69461" y="10717"/>
                  </a:cubicBezTo>
                  <a:close/>
                  <a:moveTo>
                    <a:pt x="71815" y="10835"/>
                  </a:moveTo>
                  <a:cubicBezTo>
                    <a:pt x="71988" y="10835"/>
                    <a:pt x="72255" y="10917"/>
                    <a:pt x="72622" y="11063"/>
                  </a:cubicBezTo>
                  <a:cubicBezTo>
                    <a:pt x="73135" y="11530"/>
                    <a:pt x="73229" y="11904"/>
                    <a:pt x="72902" y="12231"/>
                  </a:cubicBezTo>
                  <a:cubicBezTo>
                    <a:pt x="73509" y="12791"/>
                    <a:pt x="73509" y="13679"/>
                    <a:pt x="72995" y="14659"/>
                  </a:cubicBezTo>
                  <a:cubicBezTo>
                    <a:pt x="72668" y="14332"/>
                    <a:pt x="72201" y="14519"/>
                    <a:pt x="71874" y="14052"/>
                  </a:cubicBezTo>
                  <a:cubicBezTo>
                    <a:pt x="71781" y="13725"/>
                    <a:pt x="71594" y="13912"/>
                    <a:pt x="71734" y="12745"/>
                  </a:cubicBezTo>
                  <a:cubicBezTo>
                    <a:pt x="71828" y="12324"/>
                    <a:pt x="71828" y="11951"/>
                    <a:pt x="71641" y="11484"/>
                  </a:cubicBezTo>
                  <a:cubicBezTo>
                    <a:pt x="71499" y="11030"/>
                    <a:pt x="71547" y="10835"/>
                    <a:pt x="71815" y="10835"/>
                  </a:cubicBezTo>
                  <a:close/>
                  <a:moveTo>
                    <a:pt x="31851" y="12745"/>
                  </a:moveTo>
                  <a:lnTo>
                    <a:pt x="33486" y="13072"/>
                  </a:lnTo>
                  <a:cubicBezTo>
                    <a:pt x="34140" y="13539"/>
                    <a:pt x="34046" y="13679"/>
                    <a:pt x="33346" y="13725"/>
                  </a:cubicBezTo>
                  <a:cubicBezTo>
                    <a:pt x="33085" y="13689"/>
                    <a:pt x="32847" y="13671"/>
                    <a:pt x="32629" y="13671"/>
                  </a:cubicBezTo>
                  <a:cubicBezTo>
                    <a:pt x="31716" y="13671"/>
                    <a:pt x="31163" y="13999"/>
                    <a:pt x="30824" y="14753"/>
                  </a:cubicBezTo>
                  <a:cubicBezTo>
                    <a:pt x="30605" y="15080"/>
                    <a:pt x="30438" y="15275"/>
                    <a:pt x="30327" y="15275"/>
                  </a:cubicBezTo>
                  <a:cubicBezTo>
                    <a:pt x="30200" y="15275"/>
                    <a:pt x="30145" y="15023"/>
                    <a:pt x="30170" y="14426"/>
                  </a:cubicBezTo>
                  <a:cubicBezTo>
                    <a:pt x="30404" y="13352"/>
                    <a:pt x="31057" y="12838"/>
                    <a:pt x="31851" y="12745"/>
                  </a:cubicBezTo>
                  <a:close/>
                  <a:moveTo>
                    <a:pt x="71009" y="16105"/>
                  </a:moveTo>
                  <a:cubicBezTo>
                    <a:pt x="71057" y="16105"/>
                    <a:pt x="71080" y="16161"/>
                    <a:pt x="71080" y="16294"/>
                  </a:cubicBezTo>
                  <a:cubicBezTo>
                    <a:pt x="71080" y="16621"/>
                    <a:pt x="71080" y="16854"/>
                    <a:pt x="70987" y="17088"/>
                  </a:cubicBezTo>
                  <a:lnTo>
                    <a:pt x="70427" y="17088"/>
                  </a:lnTo>
                  <a:cubicBezTo>
                    <a:pt x="70427" y="16948"/>
                    <a:pt x="70520" y="16761"/>
                    <a:pt x="70520" y="16527"/>
                  </a:cubicBezTo>
                  <a:cubicBezTo>
                    <a:pt x="70760" y="16287"/>
                    <a:pt x="70923" y="16105"/>
                    <a:pt x="71009" y="16105"/>
                  </a:cubicBezTo>
                  <a:close/>
                  <a:moveTo>
                    <a:pt x="67901" y="16942"/>
                  </a:moveTo>
                  <a:cubicBezTo>
                    <a:pt x="67933" y="16942"/>
                    <a:pt x="67965" y="16944"/>
                    <a:pt x="67998" y="16948"/>
                  </a:cubicBezTo>
                  <a:cubicBezTo>
                    <a:pt x="68278" y="16994"/>
                    <a:pt x="68605" y="17228"/>
                    <a:pt x="68559" y="17415"/>
                  </a:cubicBezTo>
                  <a:cubicBezTo>
                    <a:pt x="68559" y="17612"/>
                    <a:pt x="68325" y="17810"/>
                    <a:pt x="68055" y="17810"/>
                  </a:cubicBezTo>
                  <a:cubicBezTo>
                    <a:pt x="68006" y="17810"/>
                    <a:pt x="67955" y="17803"/>
                    <a:pt x="67905" y="17788"/>
                  </a:cubicBezTo>
                  <a:cubicBezTo>
                    <a:pt x="67484" y="17788"/>
                    <a:pt x="67204" y="17555"/>
                    <a:pt x="67298" y="17321"/>
                  </a:cubicBezTo>
                  <a:cubicBezTo>
                    <a:pt x="67298" y="17151"/>
                    <a:pt x="67570" y="16942"/>
                    <a:pt x="67901" y="16942"/>
                  </a:cubicBezTo>
                  <a:close/>
                  <a:moveTo>
                    <a:pt x="64380" y="15091"/>
                  </a:moveTo>
                  <a:cubicBezTo>
                    <a:pt x="64530" y="15091"/>
                    <a:pt x="64705" y="15256"/>
                    <a:pt x="64729" y="15547"/>
                  </a:cubicBezTo>
                  <a:cubicBezTo>
                    <a:pt x="64869" y="16574"/>
                    <a:pt x="64729" y="17415"/>
                    <a:pt x="64215" y="17975"/>
                  </a:cubicBezTo>
                  <a:cubicBezTo>
                    <a:pt x="64115" y="18038"/>
                    <a:pt x="64005" y="18067"/>
                    <a:pt x="63903" y="18067"/>
                  </a:cubicBezTo>
                  <a:cubicBezTo>
                    <a:pt x="63623" y="18067"/>
                    <a:pt x="63403" y="17850"/>
                    <a:pt x="63608" y="17508"/>
                  </a:cubicBezTo>
                  <a:cubicBezTo>
                    <a:pt x="64169" y="16761"/>
                    <a:pt x="64309" y="16247"/>
                    <a:pt x="64169" y="15547"/>
                  </a:cubicBezTo>
                  <a:cubicBezTo>
                    <a:pt x="64124" y="15232"/>
                    <a:pt x="64241" y="15091"/>
                    <a:pt x="64380" y="15091"/>
                  </a:cubicBezTo>
                  <a:close/>
                  <a:moveTo>
                    <a:pt x="72668" y="17648"/>
                  </a:moveTo>
                  <a:cubicBezTo>
                    <a:pt x="72995" y="17648"/>
                    <a:pt x="73229" y="17882"/>
                    <a:pt x="73229" y="18115"/>
                  </a:cubicBezTo>
                  <a:cubicBezTo>
                    <a:pt x="73229" y="18319"/>
                    <a:pt x="72981" y="18451"/>
                    <a:pt x="72763" y="18451"/>
                  </a:cubicBezTo>
                  <a:cubicBezTo>
                    <a:pt x="72730" y="18451"/>
                    <a:pt x="72698" y="18448"/>
                    <a:pt x="72668" y="18442"/>
                  </a:cubicBezTo>
                  <a:cubicBezTo>
                    <a:pt x="72295" y="18442"/>
                    <a:pt x="72061" y="18209"/>
                    <a:pt x="72061" y="17975"/>
                  </a:cubicBezTo>
                  <a:cubicBezTo>
                    <a:pt x="72061" y="17835"/>
                    <a:pt x="72388" y="17648"/>
                    <a:pt x="72668" y="17648"/>
                  </a:cubicBezTo>
                  <a:close/>
                  <a:moveTo>
                    <a:pt x="35494" y="17555"/>
                  </a:moveTo>
                  <a:cubicBezTo>
                    <a:pt x="35587" y="17555"/>
                    <a:pt x="35821" y="17695"/>
                    <a:pt x="35821" y="18022"/>
                  </a:cubicBezTo>
                  <a:cubicBezTo>
                    <a:pt x="35821" y="18255"/>
                    <a:pt x="35587" y="18489"/>
                    <a:pt x="35494" y="18489"/>
                  </a:cubicBezTo>
                  <a:cubicBezTo>
                    <a:pt x="35260" y="18489"/>
                    <a:pt x="35120" y="18255"/>
                    <a:pt x="35120" y="18022"/>
                  </a:cubicBezTo>
                  <a:cubicBezTo>
                    <a:pt x="35120" y="17742"/>
                    <a:pt x="35260" y="17555"/>
                    <a:pt x="35494" y="17555"/>
                  </a:cubicBezTo>
                  <a:close/>
                  <a:moveTo>
                    <a:pt x="33050" y="14079"/>
                  </a:moveTo>
                  <a:cubicBezTo>
                    <a:pt x="33165" y="14079"/>
                    <a:pt x="33279" y="14086"/>
                    <a:pt x="33392" y="14099"/>
                  </a:cubicBezTo>
                  <a:cubicBezTo>
                    <a:pt x="33766" y="14426"/>
                    <a:pt x="33859" y="14706"/>
                    <a:pt x="33766" y="15080"/>
                  </a:cubicBezTo>
                  <a:cubicBezTo>
                    <a:pt x="32412" y="15080"/>
                    <a:pt x="31524" y="15874"/>
                    <a:pt x="30871" y="17135"/>
                  </a:cubicBezTo>
                  <a:cubicBezTo>
                    <a:pt x="31898" y="16060"/>
                    <a:pt x="32925" y="15313"/>
                    <a:pt x="34000" y="15313"/>
                  </a:cubicBezTo>
                  <a:cubicBezTo>
                    <a:pt x="34513" y="15453"/>
                    <a:pt x="34653" y="15874"/>
                    <a:pt x="34653" y="16201"/>
                  </a:cubicBezTo>
                  <a:cubicBezTo>
                    <a:pt x="34496" y="16148"/>
                    <a:pt x="34351" y="16122"/>
                    <a:pt x="34220" y="16122"/>
                  </a:cubicBezTo>
                  <a:cubicBezTo>
                    <a:pt x="34001" y="16122"/>
                    <a:pt x="33819" y="16195"/>
                    <a:pt x="33673" y="16341"/>
                  </a:cubicBezTo>
                  <a:cubicBezTo>
                    <a:pt x="33439" y="16714"/>
                    <a:pt x="32785" y="17181"/>
                    <a:pt x="31898" y="17788"/>
                  </a:cubicBezTo>
                  <a:cubicBezTo>
                    <a:pt x="32552" y="17648"/>
                    <a:pt x="33392" y="17321"/>
                    <a:pt x="34326" y="16668"/>
                  </a:cubicBezTo>
                  <a:cubicBezTo>
                    <a:pt x="34887" y="16808"/>
                    <a:pt x="34980" y="17135"/>
                    <a:pt x="34793" y="17695"/>
                  </a:cubicBezTo>
                  <a:cubicBezTo>
                    <a:pt x="34560" y="18069"/>
                    <a:pt x="34280" y="18349"/>
                    <a:pt x="33813" y="18396"/>
                  </a:cubicBezTo>
                  <a:cubicBezTo>
                    <a:pt x="33770" y="18392"/>
                    <a:pt x="33730" y="18391"/>
                    <a:pt x="33691" y="18391"/>
                  </a:cubicBezTo>
                  <a:cubicBezTo>
                    <a:pt x="33175" y="18391"/>
                    <a:pt x="32982" y="18685"/>
                    <a:pt x="33112" y="19423"/>
                  </a:cubicBezTo>
                  <a:cubicBezTo>
                    <a:pt x="33195" y="20082"/>
                    <a:pt x="33067" y="20402"/>
                    <a:pt x="32730" y="20402"/>
                  </a:cubicBezTo>
                  <a:cubicBezTo>
                    <a:pt x="32493" y="20402"/>
                    <a:pt x="32154" y="20245"/>
                    <a:pt x="31711" y="19937"/>
                  </a:cubicBezTo>
                  <a:lnTo>
                    <a:pt x="30497" y="18489"/>
                  </a:lnTo>
                  <a:cubicBezTo>
                    <a:pt x="29563" y="17555"/>
                    <a:pt x="29469" y="16808"/>
                    <a:pt x="29937" y="16107"/>
                  </a:cubicBezTo>
                  <a:lnTo>
                    <a:pt x="31057" y="14800"/>
                  </a:lnTo>
                  <a:cubicBezTo>
                    <a:pt x="31658" y="14319"/>
                    <a:pt x="32361" y="14079"/>
                    <a:pt x="33050" y="14079"/>
                  </a:cubicBezTo>
                  <a:close/>
                  <a:moveTo>
                    <a:pt x="69212" y="20544"/>
                  </a:moveTo>
                  <a:cubicBezTo>
                    <a:pt x="69353" y="20544"/>
                    <a:pt x="69446" y="20637"/>
                    <a:pt x="69446" y="20777"/>
                  </a:cubicBezTo>
                  <a:cubicBezTo>
                    <a:pt x="69446" y="20871"/>
                    <a:pt x="69353" y="20871"/>
                    <a:pt x="69212" y="20871"/>
                  </a:cubicBezTo>
                  <a:cubicBezTo>
                    <a:pt x="69166" y="20871"/>
                    <a:pt x="69026" y="20824"/>
                    <a:pt x="69026" y="20777"/>
                  </a:cubicBezTo>
                  <a:cubicBezTo>
                    <a:pt x="69026" y="20637"/>
                    <a:pt x="69166" y="20544"/>
                    <a:pt x="69212" y="20544"/>
                  </a:cubicBezTo>
                  <a:close/>
                  <a:moveTo>
                    <a:pt x="70888" y="17788"/>
                  </a:moveTo>
                  <a:cubicBezTo>
                    <a:pt x="70798" y="18574"/>
                    <a:pt x="70747" y="19544"/>
                    <a:pt x="70427" y="20917"/>
                  </a:cubicBezTo>
                  <a:cubicBezTo>
                    <a:pt x="70391" y="21044"/>
                    <a:pt x="70341" y="21093"/>
                    <a:pt x="70285" y="21093"/>
                  </a:cubicBezTo>
                  <a:cubicBezTo>
                    <a:pt x="70196" y="21093"/>
                    <a:pt x="70092" y="20967"/>
                    <a:pt x="70006" y="20824"/>
                  </a:cubicBezTo>
                  <a:cubicBezTo>
                    <a:pt x="70100" y="19797"/>
                    <a:pt x="70240" y="19003"/>
                    <a:pt x="70380" y="17788"/>
                  </a:cubicBezTo>
                  <a:close/>
                  <a:moveTo>
                    <a:pt x="94138" y="19970"/>
                  </a:moveTo>
                  <a:cubicBezTo>
                    <a:pt x="94215" y="19970"/>
                    <a:pt x="94297" y="19975"/>
                    <a:pt x="94384" y="19983"/>
                  </a:cubicBezTo>
                  <a:cubicBezTo>
                    <a:pt x="96720" y="20450"/>
                    <a:pt x="98774" y="20777"/>
                    <a:pt x="100035" y="21805"/>
                  </a:cubicBezTo>
                  <a:cubicBezTo>
                    <a:pt x="100604" y="22196"/>
                    <a:pt x="100388" y="22587"/>
                    <a:pt x="100026" y="22587"/>
                  </a:cubicBezTo>
                  <a:cubicBezTo>
                    <a:pt x="99913" y="22587"/>
                    <a:pt x="99785" y="22548"/>
                    <a:pt x="99662" y="22459"/>
                  </a:cubicBezTo>
                  <a:lnTo>
                    <a:pt x="98074" y="21665"/>
                  </a:lnTo>
                  <a:lnTo>
                    <a:pt x="98074" y="21665"/>
                  </a:lnTo>
                  <a:cubicBezTo>
                    <a:pt x="98110" y="21918"/>
                    <a:pt x="98041" y="22031"/>
                    <a:pt x="97891" y="22031"/>
                  </a:cubicBezTo>
                  <a:cubicBezTo>
                    <a:pt x="97655" y="22031"/>
                    <a:pt x="97216" y="21749"/>
                    <a:pt x="96673" y="21291"/>
                  </a:cubicBezTo>
                  <a:cubicBezTo>
                    <a:pt x="96455" y="21509"/>
                    <a:pt x="96219" y="21613"/>
                    <a:pt x="95967" y="21613"/>
                  </a:cubicBezTo>
                  <a:cubicBezTo>
                    <a:pt x="95517" y="21613"/>
                    <a:pt x="95017" y="21283"/>
                    <a:pt x="94478" y="20684"/>
                  </a:cubicBezTo>
                  <a:lnTo>
                    <a:pt x="94478" y="20684"/>
                  </a:lnTo>
                  <a:lnTo>
                    <a:pt x="94992" y="22178"/>
                  </a:lnTo>
                  <a:cubicBezTo>
                    <a:pt x="95042" y="22356"/>
                    <a:pt x="94969" y="22437"/>
                    <a:pt x="94870" y="22437"/>
                  </a:cubicBezTo>
                  <a:cubicBezTo>
                    <a:pt x="94786" y="22437"/>
                    <a:pt x="94682" y="22379"/>
                    <a:pt x="94618" y="22272"/>
                  </a:cubicBezTo>
                  <a:lnTo>
                    <a:pt x="93637" y="20964"/>
                  </a:lnTo>
                  <a:cubicBezTo>
                    <a:pt x="93129" y="20371"/>
                    <a:pt x="93389" y="19970"/>
                    <a:pt x="94138" y="19970"/>
                  </a:cubicBezTo>
                  <a:close/>
                  <a:moveTo>
                    <a:pt x="97013" y="22133"/>
                  </a:moveTo>
                  <a:cubicBezTo>
                    <a:pt x="97285" y="22133"/>
                    <a:pt x="97622" y="22490"/>
                    <a:pt x="97700" y="22879"/>
                  </a:cubicBezTo>
                  <a:cubicBezTo>
                    <a:pt x="97795" y="23162"/>
                    <a:pt x="97656" y="23318"/>
                    <a:pt x="97455" y="23318"/>
                  </a:cubicBezTo>
                  <a:cubicBezTo>
                    <a:pt x="97358" y="23318"/>
                    <a:pt x="97246" y="23282"/>
                    <a:pt x="97140" y="23206"/>
                  </a:cubicBezTo>
                  <a:cubicBezTo>
                    <a:pt x="96906" y="22972"/>
                    <a:pt x="96579" y="22412"/>
                    <a:pt x="96860" y="22178"/>
                  </a:cubicBezTo>
                  <a:cubicBezTo>
                    <a:pt x="96906" y="22147"/>
                    <a:pt x="96958" y="22133"/>
                    <a:pt x="97013" y="22133"/>
                  </a:cubicBezTo>
                  <a:close/>
                  <a:moveTo>
                    <a:pt x="36266" y="18724"/>
                  </a:moveTo>
                  <a:cubicBezTo>
                    <a:pt x="36875" y="18724"/>
                    <a:pt x="37502" y="18968"/>
                    <a:pt x="38109" y="19423"/>
                  </a:cubicBezTo>
                  <a:cubicBezTo>
                    <a:pt x="38903" y="19983"/>
                    <a:pt x="38670" y="20077"/>
                    <a:pt x="37782" y="20077"/>
                  </a:cubicBezTo>
                  <a:cubicBezTo>
                    <a:pt x="35167" y="20077"/>
                    <a:pt x="34186" y="21338"/>
                    <a:pt x="34607" y="23299"/>
                  </a:cubicBezTo>
                  <a:cubicBezTo>
                    <a:pt x="34750" y="23701"/>
                    <a:pt x="34629" y="23962"/>
                    <a:pt x="34416" y="23962"/>
                  </a:cubicBezTo>
                  <a:cubicBezTo>
                    <a:pt x="34283" y="23962"/>
                    <a:pt x="34115" y="23860"/>
                    <a:pt x="33953" y="23626"/>
                  </a:cubicBezTo>
                  <a:cubicBezTo>
                    <a:pt x="32972" y="22505"/>
                    <a:pt x="33159" y="21058"/>
                    <a:pt x="34280" y="19750"/>
                  </a:cubicBezTo>
                  <a:cubicBezTo>
                    <a:pt x="34880" y="19049"/>
                    <a:pt x="35562" y="18724"/>
                    <a:pt x="36266" y="18724"/>
                  </a:cubicBezTo>
                  <a:close/>
                  <a:moveTo>
                    <a:pt x="69809" y="14626"/>
                  </a:moveTo>
                  <a:cubicBezTo>
                    <a:pt x="70006" y="14626"/>
                    <a:pt x="70197" y="14637"/>
                    <a:pt x="70380" y="14659"/>
                  </a:cubicBezTo>
                  <a:cubicBezTo>
                    <a:pt x="72061" y="14893"/>
                    <a:pt x="73229" y="15407"/>
                    <a:pt x="73696" y="16154"/>
                  </a:cubicBezTo>
                  <a:lnTo>
                    <a:pt x="73696" y="16621"/>
                  </a:lnTo>
                  <a:lnTo>
                    <a:pt x="71267" y="17368"/>
                  </a:lnTo>
                  <a:lnTo>
                    <a:pt x="71407" y="15874"/>
                  </a:lnTo>
                  <a:cubicBezTo>
                    <a:pt x="71196" y="15803"/>
                    <a:pt x="71011" y="15767"/>
                    <a:pt x="70848" y="15767"/>
                  </a:cubicBezTo>
                  <a:cubicBezTo>
                    <a:pt x="70471" y="15767"/>
                    <a:pt x="70216" y="15963"/>
                    <a:pt x="70053" y="16387"/>
                  </a:cubicBezTo>
                  <a:lnTo>
                    <a:pt x="69960" y="16948"/>
                  </a:lnTo>
                  <a:cubicBezTo>
                    <a:pt x="69633" y="16808"/>
                    <a:pt x="69399" y="16574"/>
                    <a:pt x="69166" y="16247"/>
                  </a:cubicBezTo>
                  <a:cubicBezTo>
                    <a:pt x="69013" y="16117"/>
                    <a:pt x="68810" y="16077"/>
                    <a:pt x="68533" y="16077"/>
                  </a:cubicBezTo>
                  <a:cubicBezTo>
                    <a:pt x="68215" y="16077"/>
                    <a:pt x="67799" y="16129"/>
                    <a:pt x="67251" y="16154"/>
                  </a:cubicBezTo>
                  <a:cubicBezTo>
                    <a:pt x="67017" y="16154"/>
                    <a:pt x="66737" y="16107"/>
                    <a:pt x="66597" y="16107"/>
                  </a:cubicBezTo>
                  <a:lnTo>
                    <a:pt x="67017" y="16761"/>
                  </a:lnTo>
                  <a:cubicBezTo>
                    <a:pt x="66737" y="16994"/>
                    <a:pt x="66457" y="17368"/>
                    <a:pt x="66177" y="17835"/>
                  </a:cubicBezTo>
                  <a:cubicBezTo>
                    <a:pt x="66504" y="17835"/>
                    <a:pt x="66831" y="17835"/>
                    <a:pt x="67064" y="17975"/>
                  </a:cubicBezTo>
                  <a:cubicBezTo>
                    <a:pt x="67512" y="18265"/>
                    <a:pt x="67961" y="18377"/>
                    <a:pt x="68400" y="18377"/>
                  </a:cubicBezTo>
                  <a:cubicBezTo>
                    <a:pt x="68740" y="18377"/>
                    <a:pt x="69074" y="18310"/>
                    <a:pt x="69399" y="18209"/>
                  </a:cubicBezTo>
                  <a:lnTo>
                    <a:pt x="69399" y="20217"/>
                  </a:lnTo>
                  <a:lnTo>
                    <a:pt x="68979" y="20310"/>
                  </a:lnTo>
                  <a:cubicBezTo>
                    <a:pt x="68605" y="20450"/>
                    <a:pt x="68512" y="20871"/>
                    <a:pt x="68839" y="21058"/>
                  </a:cubicBezTo>
                  <a:lnTo>
                    <a:pt x="70100" y="21665"/>
                  </a:lnTo>
                  <a:cubicBezTo>
                    <a:pt x="70170" y="21697"/>
                    <a:pt x="70235" y="21711"/>
                    <a:pt x="70296" y="21711"/>
                  </a:cubicBezTo>
                  <a:cubicBezTo>
                    <a:pt x="70673" y="21711"/>
                    <a:pt x="70847" y="21140"/>
                    <a:pt x="70847" y="20777"/>
                  </a:cubicBezTo>
                  <a:lnTo>
                    <a:pt x="71174" y="18442"/>
                  </a:lnTo>
                  <a:lnTo>
                    <a:pt x="72201" y="18863"/>
                  </a:lnTo>
                  <a:cubicBezTo>
                    <a:pt x="72306" y="18889"/>
                    <a:pt x="72403" y="18900"/>
                    <a:pt x="72499" y="18900"/>
                  </a:cubicBezTo>
                  <a:cubicBezTo>
                    <a:pt x="72746" y="18900"/>
                    <a:pt x="72986" y="18823"/>
                    <a:pt x="73322" y="18722"/>
                  </a:cubicBezTo>
                  <a:lnTo>
                    <a:pt x="73322" y="20544"/>
                  </a:lnTo>
                  <a:lnTo>
                    <a:pt x="72949" y="21058"/>
                  </a:lnTo>
                  <a:cubicBezTo>
                    <a:pt x="72949" y="21618"/>
                    <a:pt x="72808" y="21992"/>
                    <a:pt x="72341" y="22178"/>
                  </a:cubicBezTo>
                  <a:cubicBezTo>
                    <a:pt x="72341" y="22879"/>
                    <a:pt x="72248" y="23299"/>
                    <a:pt x="72014" y="23393"/>
                  </a:cubicBezTo>
                  <a:cubicBezTo>
                    <a:pt x="71267" y="24233"/>
                    <a:pt x="71034" y="24840"/>
                    <a:pt x="70146" y="25541"/>
                  </a:cubicBezTo>
                  <a:cubicBezTo>
                    <a:pt x="69929" y="25577"/>
                    <a:pt x="69733" y="25599"/>
                    <a:pt x="69547" y="25599"/>
                  </a:cubicBezTo>
                  <a:cubicBezTo>
                    <a:pt x="69253" y="25599"/>
                    <a:pt x="68985" y="25544"/>
                    <a:pt x="68699" y="25401"/>
                  </a:cubicBezTo>
                  <a:cubicBezTo>
                    <a:pt x="68092" y="25027"/>
                    <a:pt x="67578" y="24607"/>
                    <a:pt x="67251" y="24187"/>
                  </a:cubicBezTo>
                  <a:lnTo>
                    <a:pt x="66831" y="24046"/>
                  </a:lnTo>
                  <a:lnTo>
                    <a:pt x="66924" y="23393"/>
                  </a:lnTo>
                  <a:lnTo>
                    <a:pt x="66504" y="23299"/>
                  </a:lnTo>
                  <a:lnTo>
                    <a:pt x="66644" y="22739"/>
                  </a:lnTo>
                  <a:lnTo>
                    <a:pt x="66037" y="22645"/>
                  </a:lnTo>
                  <a:lnTo>
                    <a:pt x="66270" y="22038"/>
                  </a:lnTo>
                  <a:lnTo>
                    <a:pt x="65803" y="21758"/>
                  </a:lnTo>
                  <a:lnTo>
                    <a:pt x="66177" y="20777"/>
                  </a:lnTo>
                  <a:lnTo>
                    <a:pt x="65710" y="20637"/>
                  </a:lnTo>
                  <a:lnTo>
                    <a:pt x="66270" y="19843"/>
                  </a:lnTo>
                  <a:lnTo>
                    <a:pt x="65430" y="19843"/>
                  </a:lnTo>
                  <a:lnTo>
                    <a:pt x="66037" y="19423"/>
                  </a:lnTo>
                  <a:lnTo>
                    <a:pt x="65383" y="19283"/>
                  </a:lnTo>
                  <a:cubicBezTo>
                    <a:pt x="65243" y="17462"/>
                    <a:pt x="65523" y="16107"/>
                    <a:pt x="66364" y="15173"/>
                  </a:cubicBezTo>
                  <a:cubicBezTo>
                    <a:pt x="67614" y="14900"/>
                    <a:pt x="68799" y="14626"/>
                    <a:pt x="69809" y="14626"/>
                  </a:cubicBezTo>
                  <a:close/>
                  <a:moveTo>
                    <a:pt x="56276" y="23533"/>
                  </a:moveTo>
                  <a:cubicBezTo>
                    <a:pt x="57957" y="23673"/>
                    <a:pt x="59592" y="24327"/>
                    <a:pt x="61180" y="25214"/>
                  </a:cubicBezTo>
                  <a:cubicBezTo>
                    <a:pt x="61247" y="25383"/>
                    <a:pt x="61291" y="25503"/>
                    <a:pt x="61203" y="25503"/>
                  </a:cubicBezTo>
                  <a:cubicBezTo>
                    <a:pt x="61169" y="25503"/>
                    <a:pt x="61117" y="25486"/>
                    <a:pt x="61040" y="25447"/>
                  </a:cubicBezTo>
                  <a:cubicBezTo>
                    <a:pt x="60479" y="24980"/>
                    <a:pt x="59919" y="24747"/>
                    <a:pt x="59499" y="24747"/>
                  </a:cubicBezTo>
                  <a:cubicBezTo>
                    <a:pt x="59580" y="25361"/>
                    <a:pt x="59590" y="25652"/>
                    <a:pt x="59372" y="25652"/>
                  </a:cubicBezTo>
                  <a:cubicBezTo>
                    <a:pt x="59341" y="25652"/>
                    <a:pt x="59306" y="25646"/>
                    <a:pt x="59265" y="25634"/>
                  </a:cubicBezTo>
                  <a:cubicBezTo>
                    <a:pt x="58817" y="24841"/>
                    <a:pt x="58419" y="24557"/>
                    <a:pt x="58054" y="24557"/>
                  </a:cubicBezTo>
                  <a:cubicBezTo>
                    <a:pt x="57924" y="24557"/>
                    <a:pt x="57799" y="24593"/>
                    <a:pt x="57677" y="24654"/>
                  </a:cubicBezTo>
                  <a:cubicBezTo>
                    <a:pt x="57575" y="24722"/>
                    <a:pt x="57497" y="24765"/>
                    <a:pt x="57408" y="24765"/>
                  </a:cubicBezTo>
                  <a:cubicBezTo>
                    <a:pt x="57375" y="24765"/>
                    <a:pt x="57341" y="24759"/>
                    <a:pt x="57304" y="24747"/>
                  </a:cubicBezTo>
                  <a:cubicBezTo>
                    <a:pt x="57044" y="24141"/>
                    <a:pt x="56855" y="23909"/>
                    <a:pt x="56694" y="23909"/>
                  </a:cubicBezTo>
                  <a:cubicBezTo>
                    <a:pt x="56594" y="23909"/>
                    <a:pt x="56505" y="23997"/>
                    <a:pt x="56416" y="24140"/>
                  </a:cubicBezTo>
                  <a:cubicBezTo>
                    <a:pt x="55949" y="23766"/>
                    <a:pt x="55949" y="23533"/>
                    <a:pt x="56276" y="23533"/>
                  </a:cubicBezTo>
                  <a:close/>
                  <a:moveTo>
                    <a:pt x="72373" y="24175"/>
                  </a:moveTo>
                  <a:cubicBezTo>
                    <a:pt x="72619" y="24175"/>
                    <a:pt x="72662" y="24540"/>
                    <a:pt x="72481" y="24794"/>
                  </a:cubicBezTo>
                  <a:cubicBezTo>
                    <a:pt x="72014" y="25354"/>
                    <a:pt x="71641" y="25354"/>
                    <a:pt x="71267" y="26008"/>
                  </a:cubicBezTo>
                  <a:cubicBezTo>
                    <a:pt x="71174" y="25447"/>
                    <a:pt x="71407" y="24794"/>
                    <a:pt x="72108" y="24280"/>
                  </a:cubicBezTo>
                  <a:cubicBezTo>
                    <a:pt x="72213" y="24206"/>
                    <a:pt x="72302" y="24175"/>
                    <a:pt x="72373" y="24175"/>
                  </a:cubicBezTo>
                  <a:close/>
                  <a:moveTo>
                    <a:pt x="63877" y="19192"/>
                  </a:moveTo>
                  <a:cubicBezTo>
                    <a:pt x="63985" y="19192"/>
                    <a:pt x="64108" y="19331"/>
                    <a:pt x="64169" y="19656"/>
                  </a:cubicBezTo>
                  <a:cubicBezTo>
                    <a:pt x="64682" y="21758"/>
                    <a:pt x="65616" y="23673"/>
                    <a:pt x="67625" y="25588"/>
                  </a:cubicBezTo>
                  <a:cubicBezTo>
                    <a:pt x="68200" y="26035"/>
                    <a:pt x="67944" y="26439"/>
                    <a:pt x="67499" y="26439"/>
                  </a:cubicBezTo>
                  <a:cubicBezTo>
                    <a:pt x="67295" y="26439"/>
                    <a:pt x="67051" y="26354"/>
                    <a:pt x="66831" y="26148"/>
                  </a:cubicBezTo>
                  <a:cubicBezTo>
                    <a:pt x="64776" y="24420"/>
                    <a:pt x="64169" y="22038"/>
                    <a:pt x="63702" y="19797"/>
                  </a:cubicBezTo>
                  <a:cubicBezTo>
                    <a:pt x="63622" y="19427"/>
                    <a:pt x="63737" y="19192"/>
                    <a:pt x="63877" y="19192"/>
                  </a:cubicBezTo>
                  <a:close/>
                  <a:moveTo>
                    <a:pt x="87813" y="25753"/>
                  </a:moveTo>
                  <a:cubicBezTo>
                    <a:pt x="88158" y="25753"/>
                    <a:pt x="88511" y="25775"/>
                    <a:pt x="88874" y="25821"/>
                  </a:cubicBezTo>
                  <a:cubicBezTo>
                    <a:pt x="90192" y="25957"/>
                    <a:pt x="90227" y="26757"/>
                    <a:pt x="89540" y="26757"/>
                  </a:cubicBezTo>
                  <a:cubicBezTo>
                    <a:pt x="89521" y="26757"/>
                    <a:pt x="89501" y="26756"/>
                    <a:pt x="89481" y="26755"/>
                  </a:cubicBezTo>
                  <a:cubicBezTo>
                    <a:pt x="88774" y="26648"/>
                    <a:pt x="88083" y="26586"/>
                    <a:pt x="87400" y="26586"/>
                  </a:cubicBezTo>
                  <a:cubicBezTo>
                    <a:pt x="86007" y="26586"/>
                    <a:pt x="84649" y="26844"/>
                    <a:pt x="83270" y="27502"/>
                  </a:cubicBezTo>
                  <a:cubicBezTo>
                    <a:pt x="83046" y="27608"/>
                    <a:pt x="82900" y="27650"/>
                    <a:pt x="82816" y="27650"/>
                  </a:cubicBezTo>
                  <a:cubicBezTo>
                    <a:pt x="82603" y="27650"/>
                    <a:pt x="82794" y="27377"/>
                    <a:pt x="83129" y="27175"/>
                  </a:cubicBezTo>
                  <a:cubicBezTo>
                    <a:pt x="84533" y="26318"/>
                    <a:pt x="86067" y="25753"/>
                    <a:pt x="87813" y="25753"/>
                  </a:cubicBezTo>
                  <a:close/>
                  <a:moveTo>
                    <a:pt x="81635" y="22879"/>
                  </a:moveTo>
                  <a:cubicBezTo>
                    <a:pt x="81874" y="22947"/>
                    <a:pt x="82189" y="22991"/>
                    <a:pt x="82560" y="22991"/>
                  </a:cubicBezTo>
                  <a:cubicBezTo>
                    <a:pt x="82696" y="22991"/>
                    <a:pt x="82839" y="22985"/>
                    <a:pt x="82989" y="22972"/>
                  </a:cubicBezTo>
                  <a:lnTo>
                    <a:pt x="82989" y="22972"/>
                  </a:lnTo>
                  <a:cubicBezTo>
                    <a:pt x="83643" y="23299"/>
                    <a:pt x="83363" y="23626"/>
                    <a:pt x="82662" y="23766"/>
                  </a:cubicBezTo>
                  <a:cubicBezTo>
                    <a:pt x="82485" y="23618"/>
                    <a:pt x="82308" y="23527"/>
                    <a:pt x="82118" y="23527"/>
                  </a:cubicBezTo>
                  <a:cubicBezTo>
                    <a:pt x="82009" y="23527"/>
                    <a:pt x="81895" y="23558"/>
                    <a:pt x="81775" y="23626"/>
                  </a:cubicBezTo>
                  <a:cubicBezTo>
                    <a:pt x="81121" y="23766"/>
                    <a:pt x="81028" y="24233"/>
                    <a:pt x="80561" y="24420"/>
                  </a:cubicBezTo>
                  <a:lnTo>
                    <a:pt x="80234" y="23953"/>
                  </a:lnTo>
                  <a:cubicBezTo>
                    <a:pt x="79347" y="24513"/>
                    <a:pt x="78739" y="26195"/>
                    <a:pt x="78039" y="27035"/>
                  </a:cubicBezTo>
                  <a:lnTo>
                    <a:pt x="77899" y="26241"/>
                  </a:lnTo>
                  <a:cubicBezTo>
                    <a:pt x="77479" y="26335"/>
                    <a:pt x="77152" y="27269"/>
                    <a:pt x="76451" y="27829"/>
                  </a:cubicBezTo>
                  <a:cubicBezTo>
                    <a:pt x="76545" y="27222"/>
                    <a:pt x="76404" y="26895"/>
                    <a:pt x="76171" y="26895"/>
                  </a:cubicBezTo>
                  <a:cubicBezTo>
                    <a:pt x="75316" y="27501"/>
                    <a:pt x="74597" y="27835"/>
                    <a:pt x="74200" y="27835"/>
                  </a:cubicBezTo>
                  <a:cubicBezTo>
                    <a:pt x="74077" y="27835"/>
                    <a:pt x="73985" y="27802"/>
                    <a:pt x="73929" y="27736"/>
                  </a:cubicBezTo>
                  <a:cubicBezTo>
                    <a:pt x="73929" y="27175"/>
                    <a:pt x="75844" y="25774"/>
                    <a:pt x="78459" y="24093"/>
                  </a:cubicBezTo>
                  <a:cubicBezTo>
                    <a:pt x="79580" y="23206"/>
                    <a:pt x="80654" y="22879"/>
                    <a:pt x="81635" y="22879"/>
                  </a:cubicBezTo>
                  <a:close/>
                  <a:moveTo>
                    <a:pt x="105357" y="21876"/>
                  </a:moveTo>
                  <a:cubicBezTo>
                    <a:pt x="106070" y="21876"/>
                    <a:pt x="106830" y="22031"/>
                    <a:pt x="107694" y="22505"/>
                  </a:cubicBezTo>
                  <a:lnTo>
                    <a:pt x="108769" y="23720"/>
                  </a:lnTo>
                  <a:cubicBezTo>
                    <a:pt x="109207" y="24783"/>
                    <a:pt x="109100" y="25470"/>
                    <a:pt x="108700" y="25470"/>
                  </a:cubicBezTo>
                  <a:cubicBezTo>
                    <a:pt x="108504" y="25470"/>
                    <a:pt x="108236" y="25304"/>
                    <a:pt x="107928" y="24934"/>
                  </a:cubicBezTo>
                  <a:cubicBezTo>
                    <a:pt x="107508" y="24280"/>
                    <a:pt x="107834" y="23673"/>
                    <a:pt x="106714" y="23159"/>
                  </a:cubicBezTo>
                  <a:lnTo>
                    <a:pt x="106714" y="23159"/>
                  </a:lnTo>
                  <a:cubicBezTo>
                    <a:pt x="107321" y="24280"/>
                    <a:pt x="107741" y="25401"/>
                    <a:pt x="107741" y="26708"/>
                  </a:cubicBezTo>
                  <a:cubicBezTo>
                    <a:pt x="108853" y="27732"/>
                    <a:pt x="108645" y="28261"/>
                    <a:pt x="108220" y="28261"/>
                  </a:cubicBezTo>
                  <a:cubicBezTo>
                    <a:pt x="107966" y="28261"/>
                    <a:pt x="107635" y="28073"/>
                    <a:pt x="107461" y="27689"/>
                  </a:cubicBezTo>
                  <a:lnTo>
                    <a:pt x="106760" y="24560"/>
                  </a:lnTo>
                  <a:lnTo>
                    <a:pt x="106760" y="24560"/>
                  </a:lnTo>
                  <a:cubicBezTo>
                    <a:pt x="106900" y="26101"/>
                    <a:pt x="106994" y="27222"/>
                    <a:pt x="106760" y="27222"/>
                  </a:cubicBezTo>
                  <a:cubicBezTo>
                    <a:pt x="106247" y="27222"/>
                    <a:pt x="106527" y="26195"/>
                    <a:pt x="106340" y="24887"/>
                  </a:cubicBezTo>
                  <a:cubicBezTo>
                    <a:pt x="106200" y="24373"/>
                    <a:pt x="106013" y="23346"/>
                    <a:pt x="105733" y="23299"/>
                  </a:cubicBezTo>
                  <a:cubicBezTo>
                    <a:pt x="105289" y="23151"/>
                    <a:pt x="104850" y="23102"/>
                    <a:pt x="104426" y="23102"/>
                  </a:cubicBezTo>
                  <a:cubicBezTo>
                    <a:pt x="103645" y="23102"/>
                    <a:pt x="102912" y="23269"/>
                    <a:pt x="102277" y="23299"/>
                  </a:cubicBezTo>
                  <a:cubicBezTo>
                    <a:pt x="102593" y="23290"/>
                    <a:pt x="102890" y="23285"/>
                    <a:pt x="103165" y="23285"/>
                  </a:cubicBezTo>
                  <a:cubicBezTo>
                    <a:pt x="104353" y="23285"/>
                    <a:pt x="105149" y="23387"/>
                    <a:pt x="105453" y="23766"/>
                  </a:cubicBezTo>
                  <a:cubicBezTo>
                    <a:pt x="106013" y="24513"/>
                    <a:pt x="106060" y="25354"/>
                    <a:pt x="105826" y="26101"/>
                  </a:cubicBezTo>
                  <a:cubicBezTo>
                    <a:pt x="105670" y="26355"/>
                    <a:pt x="105539" y="26478"/>
                    <a:pt x="105439" y="26478"/>
                  </a:cubicBezTo>
                  <a:cubicBezTo>
                    <a:pt x="105299" y="26478"/>
                    <a:pt x="105219" y="26237"/>
                    <a:pt x="105219" y="25774"/>
                  </a:cubicBezTo>
                  <a:lnTo>
                    <a:pt x="104986" y="24794"/>
                  </a:lnTo>
                  <a:cubicBezTo>
                    <a:pt x="104913" y="24393"/>
                    <a:pt x="104527" y="24248"/>
                    <a:pt x="103962" y="24248"/>
                  </a:cubicBezTo>
                  <a:cubicBezTo>
                    <a:pt x="103803" y="24248"/>
                    <a:pt x="103629" y="24259"/>
                    <a:pt x="103445" y="24280"/>
                  </a:cubicBezTo>
                  <a:cubicBezTo>
                    <a:pt x="103180" y="24324"/>
                    <a:pt x="102916" y="24368"/>
                    <a:pt x="102647" y="24368"/>
                  </a:cubicBezTo>
                  <a:cubicBezTo>
                    <a:pt x="102345" y="24368"/>
                    <a:pt x="102038" y="24313"/>
                    <a:pt x="101717" y="24140"/>
                  </a:cubicBezTo>
                  <a:cubicBezTo>
                    <a:pt x="101483" y="24000"/>
                    <a:pt x="100923" y="23766"/>
                    <a:pt x="101623" y="23579"/>
                  </a:cubicBezTo>
                  <a:cubicBezTo>
                    <a:pt x="100829" y="23112"/>
                    <a:pt x="101156" y="22459"/>
                    <a:pt x="101717" y="22412"/>
                  </a:cubicBezTo>
                  <a:cubicBezTo>
                    <a:pt x="102996" y="22352"/>
                    <a:pt x="104105" y="21876"/>
                    <a:pt x="105357" y="21876"/>
                  </a:cubicBezTo>
                  <a:close/>
                  <a:moveTo>
                    <a:pt x="81596" y="24820"/>
                  </a:moveTo>
                  <a:cubicBezTo>
                    <a:pt x="82173" y="24820"/>
                    <a:pt x="82195" y="25061"/>
                    <a:pt x="81635" y="25541"/>
                  </a:cubicBezTo>
                  <a:lnTo>
                    <a:pt x="80561" y="26055"/>
                  </a:lnTo>
                  <a:cubicBezTo>
                    <a:pt x="80701" y="26615"/>
                    <a:pt x="80047" y="27969"/>
                    <a:pt x="79580" y="28063"/>
                  </a:cubicBezTo>
                  <a:cubicBezTo>
                    <a:pt x="79567" y="28066"/>
                    <a:pt x="79556" y="28067"/>
                    <a:pt x="79545" y="28067"/>
                  </a:cubicBezTo>
                  <a:cubicBezTo>
                    <a:pt x="79324" y="28067"/>
                    <a:pt x="79421" y="27460"/>
                    <a:pt x="79294" y="27460"/>
                  </a:cubicBezTo>
                  <a:cubicBezTo>
                    <a:pt x="79241" y="27460"/>
                    <a:pt x="79147" y="27568"/>
                    <a:pt x="78973" y="27876"/>
                  </a:cubicBezTo>
                  <a:lnTo>
                    <a:pt x="77712" y="28997"/>
                  </a:lnTo>
                  <a:cubicBezTo>
                    <a:pt x="77587" y="29036"/>
                    <a:pt x="77485" y="29052"/>
                    <a:pt x="77402" y="29052"/>
                  </a:cubicBezTo>
                  <a:cubicBezTo>
                    <a:pt x="77002" y="29052"/>
                    <a:pt x="77069" y="28670"/>
                    <a:pt x="77354" y="28670"/>
                  </a:cubicBezTo>
                  <a:cubicBezTo>
                    <a:pt x="77428" y="28670"/>
                    <a:pt x="77518" y="28696"/>
                    <a:pt x="77619" y="28763"/>
                  </a:cubicBezTo>
                  <a:lnTo>
                    <a:pt x="78506" y="27549"/>
                  </a:lnTo>
                  <a:cubicBezTo>
                    <a:pt x="79300" y="26428"/>
                    <a:pt x="80281" y="25588"/>
                    <a:pt x="81261" y="24840"/>
                  </a:cubicBezTo>
                  <a:cubicBezTo>
                    <a:pt x="81388" y="24827"/>
                    <a:pt x="81500" y="24820"/>
                    <a:pt x="81596" y="24820"/>
                  </a:cubicBezTo>
                  <a:close/>
                  <a:moveTo>
                    <a:pt x="75063" y="28120"/>
                  </a:moveTo>
                  <a:cubicBezTo>
                    <a:pt x="75112" y="28120"/>
                    <a:pt x="75154" y="28132"/>
                    <a:pt x="75190" y="28156"/>
                  </a:cubicBezTo>
                  <a:cubicBezTo>
                    <a:pt x="75284" y="28296"/>
                    <a:pt x="75190" y="28530"/>
                    <a:pt x="74957" y="28857"/>
                  </a:cubicBezTo>
                  <a:cubicBezTo>
                    <a:pt x="74776" y="29038"/>
                    <a:pt x="74567" y="29106"/>
                    <a:pt x="74395" y="29106"/>
                  </a:cubicBezTo>
                  <a:cubicBezTo>
                    <a:pt x="74345" y="29106"/>
                    <a:pt x="74298" y="29101"/>
                    <a:pt x="74256" y="29090"/>
                  </a:cubicBezTo>
                  <a:cubicBezTo>
                    <a:pt x="74163" y="28950"/>
                    <a:pt x="74256" y="28623"/>
                    <a:pt x="74490" y="28390"/>
                  </a:cubicBezTo>
                  <a:cubicBezTo>
                    <a:pt x="74732" y="28216"/>
                    <a:pt x="74923" y="28120"/>
                    <a:pt x="75063" y="28120"/>
                  </a:cubicBezTo>
                  <a:close/>
                  <a:moveTo>
                    <a:pt x="50761" y="22843"/>
                  </a:moveTo>
                  <a:cubicBezTo>
                    <a:pt x="51336" y="22843"/>
                    <a:pt x="51929" y="22972"/>
                    <a:pt x="52540" y="23252"/>
                  </a:cubicBezTo>
                  <a:cubicBezTo>
                    <a:pt x="54595" y="24467"/>
                    <a:pt x="55342" y="24140"/>
                    <a:pt x="57117" y="25494"/>
                  </a:cubicBezTo>
                  <a:cubicBezTo>
                    <a:pt x="58564" y="26615"/>
                    <a:pt x="60759" y="27596"/>
                    <a:pt x="63281" y="28483"/>
                  </a:cubicBezTo>
                  <a:cubicBezTo>
                    <a:pt x="63748" y="28623"/>
                    <a:pt x="63655" y="28857"/>
                    <a:pt x="62954" y="29230"/>
                  </a:cubicBezTo>
                  <a:cubicBezTo>
                    <a:pt x="62276" y="28787"/>
                    <a:pt x="61685" y="28431"/>
                    <a:pt x="61434" y="28431"/>
                  </a:cubicBezTo>
                  <a:cubicBezTo>
                    <a:pt x="61236" y="28431"/>
                    <a:pt x="61250" y="28653"/>
                    <a:pt x="61600" y="29230"/>
                  </a:cubicBezTo>
                  <a:cubicBezTo>
                    <a:pt x="61563" y="29255"/>
                    <a:pt x="61522" y="29267"/>
                    <a:pt x="61479" y="29267"/>
                  </a:cubicBezTo>
                  <a:cubicBezTo>
                    <a:pt x="61363" y="29267"/>
                    <a:pt x="61236" y="29180"/>
                    <a:pt x="61133" y="29043"/>
                  </a:cubicBezTo>
                  <a:cubicBezTo>
                    <a:pt x="59827" y="27873"/>
                    <a:pt x="58782" y="27266"/>
                    <a:pt x="58039" y="27266"/>
                  </a:cubicBezTo>
                  <a:cubicBezTo>
                    <a:pt x="58011" y="27266"/>
                    <a:pt x="57984" y="27267"/>
                    <a:pt x="57957" y="27269"/>
                  </a:cubicBezTo>
                  <a:cubicBezTo>
                    <a:pt x="57420" y="26604"/>
                    <a:pt x="57037" y="26275"/>
                    <a:pt x="56839" y="26275"/>
                  </a:cubicBezTo>
                  <a:cubicBezTo>
                    <a:pt x="56675" y="26275"/>
                    <a:pt x="56638" y="26499"/>
                    <a:pt x="56743" y="26942"/>
                  </a:cubicBezTo>
                  <a:cubicBezTo>
                    <a:pt x="56705" y="27095"/>
                    <a:pt x="56659" y="27162"/>
                    <a:pt x="56595" y="27162"/>
                  </a:cubicBezTo>
                  <a:cubicBezTo>
                    <a:pt x="56504" y="27162"/>
                    <a:pt x="56376" y="27023"/>
                    <a:pt x="56183" y="26802"/>
                  </a:cubicBezTo>
                  <a:cubicBezTo>
                    <a:pt x="55535" y="25857"/>
                    <a:pt x="55090" y="25381"/>
                    <a:pt x="54848" y="25381"/>
                  </a:cubicBezTo>
                  <a:cubicBezTo>
                    <a:pt x="54671" y="25381"/>
                    <a:pt x="54602" y="25635"/>
                    <a:pt x="54642" y="26148"/>
                  </a:cubicBezTo>
                  <a:cubicBezTo>
                    <a:pt x="54642" y="26251"/>
                    <a:pt x="54614" y="26309"/>
                    <a:pt x="54556" y="26309"/>
                  </a:cubicBezTo>
                  <a:cubicBezTo>
                    <a:pt x="54481" y="26309"/>
                    <a:pt x="54357" y="26217"/>
                    <a:pt x="54175" y="26008"/>
                  </a:cubicBezTo>
                  <a:cubicBezTo>
                    <a:pt x="53668" y="25091"/>
                    <a:pt x="53361" y="24623"/>
                    <a:pt x="53246" y="24623"/>
                  </a:cubicBezTo>
                  <a:cubicBezTo>
                    <a:pt x="53140" y="24623"/>
                    <a:pt x="53202" y="25033"/>
                    <a:pt x="53427" y="25868"/>
                  </a:cubicBezTo>
                  <a:cubicBezTo>
                    <a:pt x="53389" y="25926"/>
                    <a:pt x="53326" y="25960"/>
                    <a:pt x="53249" y="25960"/>
                  </a:cubicBezTo>
                  <a:cubicBezTo>
                    <a:pt x="53140" y="25960"/>
                    <a:pt x="53004" y="25892"/>
                    <a:pt x="52867" y="25728"/>
                  </a:cubicBezTo>
                  <a:cubicBezTo>
                    <a:pt x="52416" y="24851"/>
                    <a:pt x="52194" y="24485"/>
                    <a:pt x="52084" y="24485"/>
                  </a:cubicBezTo>
                  <a:cubicBezTo>
                    <a:pt x="51990" y="24485"/>
                    <a:pt x="51980" y="24759"/>
                    <a:pt x="51980" y="25214"/>
                  </a:cubicBezTo>
                  <a:cubicBezTo>
                    <a:pt x="51321" y="24296"/>
                    <a:pt x="50923" y="23912"/>
                    <a:pt x="50726" y="23912"/>
                  </a:cubicBezTo>
                  <a:cubicBezTo>
                    <a:pt x="50532" y="23912"/>
                    <a:pt x="50533" y="24285"/>
                    <a:pt x="50672" y="24887"/>
                  </a:cubicBezTo>
                  <a:cubicBezTo>
                    <a:pt x="50215" y="24227"/>
                    <a:pt x="49896" y="23912"/>
                    <a:pt x="49700" y="23912"/>
                  </a:cubicBezTo>
                  <a:cubicBezTo>
                    <a:pt x="49536" y="23912"/>
                    <a:pt x="49458" y="24134"/>
                    <a:pt x="49458" y="24560"/>
                  </a:cubicBezTo>
                  <a:cubicBezTo>
                    <a:pt x="49100" y="24226"/>
                    <a:pt x="48791" y="24087"/>
                    <a:pt x="48499" y="24087"/>
                  </a:cubicBezTo>
                  <a:cubicBezTo>
                    <a:pt x="48220" y="24087"/>
                    <a:pt x="47957" y="24214"/>
                    <a:pt x="47683" y="24420"/>
                  </a:cubicBezTo>
                  <a:cubicBezTo>
                    <a:pt x="47403" y="24420"/>
                    <a:pt x="47403" y="24233"/>
                    <a:pt x="47776" y="24000"/>
                  </a:cubicBezTo>
                  <a:cubicBezTo>
                    <a:pt x="48713" y="23275"/>
                    <a:pt x="49707" y="22843"/>
                    <a:pt x="50761" y="22843"/>
                  </a:cubicBezTo>
                  <a:close/>
                  <a:moveTo>
                    <a:pt x="48107" y="25747"/>
                  </a:moveTo>
                  <a:cubicBezTo>
                    <a:pt x="50349" y="25747"/>
                    <a:pt x="52862" y="26350"/>
                    <a:pt x="55716" y="27876"/>
                  </a:cubicBezTo>
                  <a:cubicBezTo>
                    <a:pt x="58571" y="29454"/>
                    <a:pt x="61276" y="30790"/>
                    <a:pt x="63853" y="30790"/>
                  </a:cubicBezTo>
                  <a:cubicBezTo>
                    <a:pt x="64479" y="30790"/>
                    <a:pt x="65098" y="30711"/>
                    <a:pt x="65710" y="30538"/>
                  </a:cubicBezTo>
                  <a:cubicBezTo>
                    <a:pt x="65787" y="30520"/>
                    <a:pt x="65855" y="30512"/>
                    <a:pt x="65915" y="30512"/>
                  </a:cubicBezTo>
                  <a:cubicBezTo>
                    <a:pt x="66328" y="30512"/>
                    <a:pt x="66322" y="30894"/>
                    <a:pt x="65710" y="31098"/>
                  </a:cubicBezTo>
                  <a:lnTo>
                    <a:pt x="63515" y="31752"/>
                  </a:lnTo>
                  <a:cubicBezTo>
                    <a:pt x="63166" y="31868"/>
                    <a:pt x="63042" y="32113"/>
                    <a:pt x="62877" y="32113"/>
                  </a:cubicBezTo>
                  <a:cubicBezTo>
                    <a:pt x="62843" y="32113"/>
                    <a:pt x="62807" y="32103"/>
                    <a:pt x="62768" y="32079"/>
                  </a:cubicBezTo>
                  <a:cubicBezTo>
                    <a:pt x="61880" y="31705"/>
                    <a:pt x="61460" y="31565"/>
                    <a:pt x="61320" y="31005"/>
                  </a:cubicBezTo>
                  <a:lnTo>
                    <a:pt x="60433" y="31005"/>
                  </a:lnTo>
                  <a:cubicBezTo>
                    <a:pt x="60761" y="31516"/>
                    <a:pt x="60833" y="31827"/>
                    <a:pt x="60715" y="31827"/>
                  </a:cubicBezTo>
                  <a:cubicBezTo>
                    <a:pt x="60682" y="31827"/>
                    <a:pt x="60634" y="31803"/>
                    <a:pt x="60573" y="31752"/>
                  </a:cubicBezTo>
                  <a:lnTo>
                    <a:pt x="58985" y="30631"/>
                  </a:lnTo>
                  <a:cubicBezTo>
                    <a:pt x="58785" y="30511"/>
                    <a:pt x="58645" y="30451"/>
                    <a:pt x="58568" y="30451"/>
                  </a:cubicBezTo>
                  <a:cubicBezTo>
                    <a:pt x="58466" y="30451"/>
                    <a:pt x="58478" y="30558"/>
                    <a:pt x="58611" y="30771"/>
                  </a:cubicBezTo>
                  <a:lnTo>
                    <a:pt x="58938" y="31238"/>
                  </a:lnTo>
                  <a:cubicBezTo>
                    <a:pt x="59022" y="31378"/>
                    <a:pt x="58956" y="31467"/>
                    <a:pt x="58800" y="31467"/>
                  </a:cubicBezTo>
                  <a:cubicBezTo>
                    <a:pt x="58694" y="31467"/>
                    <a:pt x="58547" y="31426"/>
                    <a:pt x="58378" y="31332"/>
                  </a:cubicBezTo>
                  <a:lnTo>
                    <a:pt x="56603" y="29791"/>
                  </a:lnTo>
                  <a:cubicBezTo>
                    <a:pt x="56370" y="29604"/>
                    <a:pt x="56183" y="29511"/>
                    <a:pt x="56066" y="29511"/>
                  </a:cubicBezTo>
                  <a:cubicBezTo>
                    <a:pt x="55949" y="29511"/>
                    <a:pt x="55902" y="29604"/>
                    <a:pt x="55949" y="29791"/>
                  </a:cubicBezTo>
                  <a:lnTo>
                    <a:pt x="56043" y="30398"/>
                  </a:lnTo>
                  <a:cubicBezTo>
                    <a:pt x="56058" y="30443"/>
                    <a:pt x="56048" y="30464"/>
                    <a:pt x="56020" y="30464"/>
                  </a:cubicBezTo>
                  <a:cubicBezTo>
                    <a:pt x="55873" y="30464"/>
                    <a:pt x="55205" y="29896"/>
                    <a:pt x="54735" y="29230"/>
                  </a:cubicBezTo>
                  <a:cubicBezTo>
                    <a:pt x="54618" y="29090"/>
                    <a:pt x="54466" y="29020"/>
                    <a:pt x="54344" y="29020"/>
                  </a:cubicBezTo>
                  <a:cubicBezTo>
                    <a:pt x="54221" y="29020"/>
                    <a:pt x="54128" y="29090"/>
                    <a:pt x="54128" y="29230"/>
                  </a:cubicBezTo>
                  <a:lnTo>
                    <a:pt x="54128" y="29931"/>
                  </a:lnTo>
                  <a:cubicBezTo>
                    <a:pt x="54128" y="30028"/>
                    <a:pt x="54100" y="30072"/>
                    <a:pt x="54049" y="30072"/>
                  </a:cubicBezTo>
                  <a:cubicBezTo>
                    <a:pt x="53756" y="30072"/>
                    <a:pt x="52707" y="28650"/>
                    <a:pt x="51793" y="27736"/>
                  </a:cubicBezTo>
                  <a:cubicBezTo>
                    <a:pt x="51629" y="27572"/>
                    <a:pt x="51443" y="27491"/>
                    <a:pt x="51314" y="27491"/>
                  </a:cubicBezTo>
                  <a:cubicBezTo>
                    <a:pt x="51186" y="27491"/>
                    <a:pt x="51116" y="27572"/>
                    <a:pt x="51186" y="27736"/>
                  </a:cubicBezTo>
                  <a:cubicBezTo>
                    <a:pt x="51414" y="28537"/>
                    <a:pt x="51612" y="29026"/>
                    <a:pt x="51550" y="29026"/>
                  </a:cubicBezTo>
                  <a:cubicBezTo>
                    <a:pt x="51536" y="29026"/>
                    <a:pt x="51509" y="29001"/>
                    <a:pt x="51466" y="28950"/>
                  </a:cubicBezTo>
                  <a:lnTo>
                    <a:pt x="49738" y="27409"/>
                  </a:lnTo>
                  <a:cubicBezTo>
                    <a:pt x="49543" y="27214"/>
                    <a:pt x="49232" y="27052"/>
                    <a:pt x="49042" y="27052"/>
                  </a:cubicBezTo>
                  <a:cubicBezTo>
                    <a:pt x="48914" y="27052"/>
                    <a:pt x="48841" y="27127"/>
                    <a:pt x="48897" y="27316"/>
                  </a:cubicBezTo>
                  <a:lnTo>
                    <a:pt x="49458" y="28670"/>
                  </a:lnTo>
                  <a:cubicBezTo>
                    <a:pt x="49470" y="28700"/>
                    <a:pt x="49460" y="28715"/>
                    <a:pt x="49431" y="28715"/>
                  </a:cubicBezTo>
                  <a:cubicBezTo>
                    <a:pt x="49237" y="28715"/>
                    <a:pt x="48169" y="28047"/>
                    <a:pt x="47029" y="26989"/>
                  </a:cubicBezTo>
                  <a:lnTo>
                    <a:pt x="46562" y="26989"/>
                  </a:lnTo>
                  <a:cubicBezTo>
                    <a:pt x="45722" y="26989"/>
                    <a:pt x="47403" y="28203"/>
                    <a:pt x="47169" y="28436"/>
                  </a:cubicBezTo>
                  <a:cubicBezTo>
                    <a:pt x="47089" y="28487"/>
                    <a:pt x="47003" y="28511"/>
                    <a:pt x="46916" y="28511"/>
                  </a:cubicBezTo>
                  <a:cubicBezTo>
                    <a:pt x="46598" y="28511"/>
                    <a:pt x="46248" y="28192"/>
                    <a:pt x="45955" y="27642"/>
                  </a:cubicBezTo>
                  <a:cubicBezTo>
                    <a:pt x="45774" y="27280"/>
                    <a:pt x="45593" y="27143"/>
                    <a:pt x="45281" y="27143"/>
                  </a:cubicBezTo>
                  <a:cubicBezTo>
                    <a:pt x="45191" y="27143"/>
                    <a:pt x="45090" y="27154"/>
                    <a:pt x="44974" y="27175"/>
                  </a:cubicBezTo>
                  <a:cubicBezTo>
                    <a:pt x="44811" y="27222"/>
                    <a:pt x="44659" y="27245"/>
                    <a:pt x="44496" y="27245"/>
                  </a:cubicBezTo>
                  <a:cubicBezTo>
                    <a:pt x="44332" y="27245"/>
                    <a:pt x="44157" y="27222"/>
                    <a:pt x="43947" y="27175"/>
                  </a:cubicBezTo>
                  <a:cubicBezTo>
                    <a:pt x="43153" y="27082"/>
                    <a:pt x="43153" y="26755"/>
                    <a:pt x="44040" y="26428"/>
                  </a:cubicBezTo>
                  <a:cubicBezTo>
                    <a:pt x="45294" y="26004"/>
                    <a:pt x="46643" y="25747"/>
                    <a:pt x="48107" y="25747"/>
                  </a:cubicBezTo>
                  <a:close/>
                  <a:moveTo>
                    <a:pt x="50485" y="31098"/>
                  </a:moveTo>
                  <a:lnTo>
                    <a:pt x="50485" y="31098"/>
                  </a:lnTo>
                  <a:cubicBezTo>
                    <a:pt x="50392" y="31612"/>
                    <a:pt x="50252" y="31752"/>
                    <a:pt x="49925" y="32173"/>
                  </a:cubicBezTo>
                  <a:cubicBezTo>
                    <a:pt x="49971" y="31939"/>
                    <a:pt x="50018" y="31705"/>
                    <a:pt x="50112" y="31565"/>
                  </a:cubicBezTo>
                  <a:cubicBezTo>
                    <a:pt x="49972" y="31426"/>
                    <a:pt x="49833" y="31240"/>
                    <a:pt x="49601" y="31100"/>
                  </a:cubicBezTo>
                  <a:lnTo>
                    <a:pt x="49601" y="31100"/>
                  </a:lnTo>
                  <a:cubicBezTo>
                    <a:pt x="49833" y="31240"/>
                    <a:pt x="49972" y="31425"/>
                    <a:pt x="50112" y="31472"/>
                  </a:cubicBezTo>
                  <a:cubicBezTo>
                    <a:pt x="50205" y="31379"/>
                    <a:pt x="50345" y="31238"/>
                    <a:pt x="50485" y="31098"/>
                  </a:cubicBezTo>
                  <a:close/>
                  <a:moveTo>
                    <a:pt x="75891" y="31705"/>
                  </a:moveTo>
                  <a:cubicBezTo>
                    <a:pt x="76124" y="31705"/>
                    <a:pt x="76638" y="32173"/>
                    <a:pt x="77012" y="32826"/>
                  </a:cubicBezTo>
                  <a:lnTo>
                    <a:pt x="76031" y="32826"/>
                  </a:lnTo>
                  <a:cubicBezTo>
                    <a:pt x="75704" y="32266"/>
                    <a:pt x="75657" y="31705"/>
                    <a:pt x="75891" y="31705"/>
                  </a:cubicBezTo>
                  <a:close/>
                  <a:moveTo>
                    <a:pt x="90370" y="23019"/>
                  </a:moveTo>
                  <a:cubicBezTo>
                    <a:pt x="90998" y="23019"/>
                    <a:pt x="91666" y="23049"/>
                    <a:pt x="92376" y="23112"/>
                  </a:cubicBezTo>
                  <a:cubicBezTo>
                    <a:pt x="93674" y="23247"/>
                    <a:pt x="93643" y="24239"/>
                    <a:pt x="92404" y="24239"/>
                  </a:cubicBezTo>
                  <a:cubicBezTo>
                    <a:pt x="92350" y="24239"/>
                    <a:pt x="92294" y="24237"/>
                    <a:pt x="92236" y="24233"/>
                  </a:cubicBezTo>
                  <a:cubicBezTo>
                    <a:pt x="91399" y="24200"/>
                    <a:pt x="90621" y="24178"/>
                    <a:pt x="89899" y="24178"/>
                  </a:cubicBezTo>
                  <a:cubicBezTo>
                    <a:pt x="87561" y="24178"/>
                    <a:pt x="85804" y="24415"/>
                    <a:pt x="84484" y="25307"/>
                  </a:cubicBezTo>
                  <a:cubicBezTo>
                    <a:pt x="85940" y="24958"/>
                    <a:pt x="87432" y="24772"/>
                    <a:pt x="88938" y="24772"/>
                  </a:cubicBezTo>
                  <a:cubicBezTo>
                    <a:pt x="89847" y="24772"/>
                    <a:pt x="90761" y="24840"/>
                    <a:pt x="91676" y="24980"/>
                  </a:cubicBezTo>
                  <a:cubicBezTo>
                    <a:pt x="92049" y="24980"/>
                    <a:pt x="92003" y="25214"/>
                    <a:pt x="91769" y="25354"/>
                  </a:cubicBezTo>
                  <a:cubicBezTo>
                    <a:pt x="91567" y="25475"/>
                    <a:pt x="91260" y="25597"/>
                    <a:pt x="90938" y="25597"/>
                  </a:cubicBezTo>
                  <a:cubicBezTo>
                    <a:pt x="90889" y="25597"/>
                    <a:pt x="90839" y="25594"/>
                    <a:pt x="90788" y="25588"/>
                  </a:cubicBezTo>
                  <a:cubicBezTo>
                    <a:pt x="90088" y="25494"/>
                    <a:pt x="89434" y="25447"/>
                    <a:pt x="88640" y="25354"/>
                  </a:cubicBezTo>
                  <a:cubicBezTo>
                    <a:pt x="88447" y="25347"/>
                    <a:pt x="88256" y="25344"/>
                    <a:pt x="88065" y="25344"/>
                  </a:cubicBezTo>
                  <a:cubicBezTo>
                    <a:pt x="85630" y="25344"/>
                    <a:pt x="83421" y="25930"/>
                    <a:pt x="81775" y="27923"/>
                  </a:cubicBezTo>
                  <a:lnTo>
                    <a:pt x="82335" y="27923"/>
                  </a:lnTo>
                  <a:cubicBezTo>
                    <a:pt x="82335" y="28016"/>
                    <a:pt x="82009" y="28483"/>
                    <a:pt x="81542" y="28717"/>
                  </a:cubicBezTo>
                  <a:cubicBezTo>
                    <a:pt x="81215" y="28950"/>
                    <a:pt x="81215" y="29277"/>
                    <a:pt x="81028" y="29511"/>
                  </a:cubicBezTo>
                  <a:cubicBezTo>
                    <a:pt x="80701" y="29978"/>
                    <a:pt x="80467" y="30351"/>
                    <a:pt x="80327" y="30818"/>
                  </a:cubicBezTo>
                  <a:lnTo>
                    <a:pt x="80934" y="31052"/>
                  </a:lnTo>
                  <a:cubicBezTo>
                    <a:pt x="80118" y="32140"/>
                    <a:pt x="79496" y="32872"/>
                    <a:pt x="79230" y="32872"/>
                  </a:cubicBezTo>
                  <a:cubicBezTo>
                    <a:pt x="79176" y="32872"/>
                    <a:pt x="79137" y="32842"/>
                    <a:pt x="79113" y="32780"/>
                  </a:cubicBezTo>
                  <a:cubicBezTo>
                    <a:pt x="79253" y="30538"/>
                    <a:pt x="80047" y="28483"/>
                    <a:pt x="81448" y="26708"/>
                  </a:cubicBezTo>
                  <a:cubicBezTo>
                    <a:pt x="82939" y="24845"/>
                    <a:pt x="85457" y="23019"/>
                    <a:pt x="90370" y="23019"/>
                  </a:cubicBezTo>
                  <a:close/>
                  <a:moveTo>
                    <a:pt x="89018" y="26936"/>
                  </a:moveTo>
                  <a:cubicBezTo>
                    <a:pt x="89185" y="26936"/>
                    <a:pt x="89355" y="26938"/>
                    <a:pt x="89528" y="26942"/>
                  </a:cubicBezTo>
                  <a:cubicBezTo>
                    <a:pt x="90373" y="27031"/>
                    <a:pt x="90286" y="27883"/>
                    <a:pt x="89549" y="27883"/>
                  </a:cubicBezTo>
                  <a:cubicBezTo>
                    <a:pt x="89512" y="27883"/>
                    <a:pt x="89474" y="27880"/>
                    <a:pt x="89434" y="27876"/>
                  </a:cubicBezTo>
                  <a:cubicBezTo>
                    <a:pt x="89337" y="27863"/>
                    <a:pt x="89240" y="27857"/>
                    <a:pt x="89141" y="27857"/>
                  </a:cubicBezTo>
                  <a:cubicBezTo>
                    <a:pt x="88528" y="27857"/>
                    <a:pt x="87890" y="28082"/>
                    <a:pt x="87286" y="28203"/>
                  </a:cubicBezTo>
                  <a:cubicBezTo>
                    <a:pt x="86445" y="28436"/>
                    <a:pt x="85558" y="28530"/>
                    <a:pt x="84857" y="28997"/>
                  </a:cubicBezTo>
                  <a:cubicBezTo>
                    <a:pt x="83316" y="29791"/>
                    <a:pt x="81962" y="31192"/>
                    <a:pt x="80748" y="33060"/>
                  </a:cubicBezTo>
                  <a:cubicBezTo>
                    <a:pt x="80602" y="33133"/>
                    <a:pt x="80492" y="33169"/>
                    <a:pt x="80418" y="33169"/>
                  </a:cubicBezTo>
                  <a:cubicBezTo>
                    <a:pt x="80254" y="33169"/>
                    <a:pt x="80260" y="32993"/>
                    <a:pt x="80421" y="32640"/>
                  </a:cubicBezTo>
                  <a:cubicBezTo>
                    <a:pt x="81962" y="29931"/>
                    <a:pt x="83737" y="28483"/>
                    <a:pt x="85651" y="28296"/>
                  </a:cubicBezTo>
                  <a:lnTo>
                    <a:pt x="85745" y="28156"/>
                  </a:lnTo>
                  <a:cubicBezTo>
                    <a:pt x="85584" y="28120"/>
                    <a:pt x="85416" y="28100"/>
                    <a:pt x="85239" y="28100"/>
                  </a:cubicBezTo>
                  <a:cubicBezTo>
                    <a:pt x="84292" y="28100"/>
                    <a:pt x="83109" y="28661"/>
                    <a:pt x="81495" y="30118"/>
                  </a:cubicBezTo>
                  <a:cubicBezTo>
                    <a:pt x="81435" y="30178"/>
                    <a:pt x="81387" y="30207"/>
                    <a:pt x="81353" y="30207"/>
                  </a:cubicBezTo>
                  <a:cubicBezTo>
                    <a:pt x="81253" y="30207"/>
                    <a:pt x="81263" y="29962"/>
                    <a:pt x="81401" y="29511"/>
                  </a:cubicBezTo>
                  <a:cubicBezTo>
                    <a:pt x="82703" y="28029"/>
                    <a:pt x="84910" y="26936"/>
                    <a:pt x="89018" y="26936"/>
                  </a:cubicBezTo>
                  <a:close/>
                  <a:moveTo>
                    <a:pt x="77245" y="33107"/>
                  </a:moveTo>
                  <a:cubicBezTo>
                    <a:pt x="77385" y="33480"/>
                    <a:pt x="77572" y="33807"/>
                    <a:pt x="77572" y="33994"/>
                  </a:cubicBezTo>
                  <a:lnTo>
                    <a:pt x="76685" y="33994"/>
                  </a:lnTo>
                  <a:cubicBezTo>
                    <a:pt x="76545" y="33807"/>
                    <a:pt x="76404" y="33574"/>
                    <a:pt x="76264" y="33247"/>
                  </a:cubicBezTo>
                  <a:cubicBezTo>
                    <a:pt x="76171" y="33247"/>
                    <a:pt x="76171" y="33153"/>
                    <a:pt x="76171" y="33107"/>
                  </a:cubicBezTo>
                  <a:close/>
                  <a:moveTo>
                    <a:pt x="87321" y="30246"/>
                  </a:moveTo>
                  <a:cubicBezTo>
                    <a:pt x="87950" y="30246"/>
                    <a:pt x="87725" y="30958"/>
                    <a:pt x="86959" y="30958"/>
                  </a:cubicBezTo>
                  <a:cubicBezTo>
                    <a:pt x="86165" y="30958"/>
                    <a:pt x="85138" y="31612"/>
                    <a:pt x="83410" y="33854"/>
                  </a:cubicBezTo>
                  <a:cubicBezTo>
                    <a:pt x="83268" y="34024"/>
                    <a:pt x="83121" y="34100"/>
                    <a:pt x="83003" y="34100"/>
                  </a:cubicBezTo>
                  <a:cubicBezTo>
                    <a:pt x="82734" y="34100"/>
                    <a:pt x="82614" y="33706"/>
                    <a:pt x="83036" y="33153"/>
                  </a:cubicBezTo>
                  <a:cubicBezTo>
                    <a:pt x="84110" y="31846"/>
                    <a:pt x="85371" y="30958"/>
                    <a:pt x="86585" y="30445"/>
                  </a:cubicBezTo>
                  <a:cubicBezTo>
                    <a:pt x="86902" y="30302"/>
                    <a:pt x="87145" y="30246"/>
                    <a:pt x="87321" y="30246"/>
                  </a:cubicBezTo>
                  <a:close/>
                  <a:moveTo>
                    <a:pt x="77665" y="34414"/>
                  </a:moveTo>
                  <a:cubicBezTo>
                    <a:pt x="77665" y="34648"/>
                    <a:pt x="77665" y="34788"/>
                    <a:pt x="77572" y="34788"/>
                  </a:cubicBezTo>
                  <a:cubicBezTo>
                    <a:pt x="77432" y="34788"/>
                    <a:pt x="77245" y="34648"/>
                    <a:pt x="77012" y="34414"/>
                  </a:cubicBezTo>
                  <a:close/>
                  <a:moveTo>
                    <a:pt x="51980" y="31238"/>
                  </a:moveTo>
                  <a:lnTo>
                    <a:pt x="51980" y="31238"/>
                  </a:lnTo>
                  <a:cubicBezTo>
                    <a:pt x="51839" y="31752"/>
                    <a:pt x="51653" y="32219"/>
                    <a:pt x="51513" y="32593"/>
                  </a:cubicBezTo>
                  <a:cubicBezTo>
                    <a:pt x="51653" y="32733"/>
                    <a:pt x="51886" y="32873"/>
                    <a:pt x="52073" y="33013"/>
                  </a:cubicBezTo>
                  <a:cubicBezTo>
                    <a:pt x="52213" y="32873"/>
                    <a:pt x="52400" y="32733"/>
                    <a:pt x="52400" y="32593"/>
                  </a:cubicBezTo>
                  <a:lnTo>
                    <a:pt x="52400" y="32593"/>
                  </a:lnTo>
                  <a:cubicBezTo>
                    <a:pt x="52400" y="32780"/>
                    <a:pt x="52400" y="33013"/>
                    <a:pt x="52353" y="33247"/>
                  </a:cubicBezTo>
                  <a:lnTo>
                    <a:pt x="52447" y="33247"/>
                  </a:lnTo>
                  <a:lnTo>
                    <a:pt x="52447" y="33293"/>
                  </a:lnTo>
                  <a:lnTo>
                    <a:pt x="52400" y="33527"/>
                  </a:lnTo>
                  <a:lnTo>
                    <a:pt x="52306" y="33433"/>
                  </a:lnTo>
                  <a:cubicBezTo>
                    <a:pt x="52166" y="33807"/>
                    <a:pt x="51933" y="33994"/>
                    <a:pt x="51513" y="34414"/>
                  </a:cubicBezTo>
                  <a:cubicBezTo>
                    <a:pt x="51606" y="33900"/>
                    <a:pt x="51653" y="33527"/>
                    <a:pt x="51980" y="33107"/>
                  </a:cubicBezTo>
                  <a:cubicBezTo>
                    <a:pt x="51839" y="33013"/>
                    <a:pt x="51606" y="32873"/>
                    <a:pt x="51419" y="32780"/>
                  </a:cubicBezTo>
                  <a:cubicBezTo>
                    <a:pt x="51092" y="33574"/>
                    <a:pt x="50532" y="34274"/>
                    <a:pt x="49785" y="35208"/>
                  </a:cubicBezTo>
                  <a:cubicBezTo>
                    <a:pt x="50298" y="33667"/>
                    <a:pt x="50859" y="32453"/>
                    <a:pt x="51980" y="31238"/>
                  </a:cubicBezTo>
                  <a:close/>
                  <a:moveTo>
                    <a:pt x="51186" y="34741"/>
                  </a:moveTo>
                  <a:lnTo>
                    <a:pt x="51186" y="34741"/>
                  </a:lnTo>
                  <a:cubicBezTo>
                    <a:pt x="51092" y="35255"/>
                    <a:pt x="51046" y="35395"/>
                    <a:pt x="50625" y="35769"/>
                  </a:cubicBezTo>
                  <a:cubicBezTo>
                    <a:pt x="50719" y="35302"/>
                    <a:pt x="50905" y="35021"/>
                    <a:pt x="51186" y="34741"/>
                  </a:cubicBezTo>
                  <a:close/>
                  <a:moveTo>
                    <a:pt x="75401" y="34316"/>
                  </a:moveTo>
                  <a:cubicBezTo>
                    <a:pt x="75518" y="34316"/>
                    <a:pt x="75818" y="34588"/>
                    <a:pt x="76078" y="35021"/>
                  </a:cubicBezTo>
                  <a:cubicBezTo>
                    <a:pt x="76311" y="35442"/>
                    <a:pt x="76404" y="35815"/>
                    <a:pt x="76311" y="35909"/>
                  </a:cubicBezTo>
                  <a:cubicBezTo>
                    <a:pt x="76300" y="35919"/>
                    <a:pt x="76287" y="35925"/>
                    <a:pt x="76272" y="35925"/>
                  </a:cubicBezTo>
                  <a:cubicBezTo>
                    <a:pt x="76153" y="35925"/>
                    <a:pt x="75910" y="35621"/>
                    <a:pt x="75704" y="35208"/>
                  </a:cubicBezTo>
                  <a:cubicBezTo>
                    <a:pt x="75377" y="34788"/>
                    <a:pt x="75330" y="34321"/>
                    <a:pt x="75377" y="34321"/>
                  </a:cubicBezTo>
                  <a:cubicBezTo>
                    <a:pt x="75384" y="34317"/>
                    <a:pt x="75392" y="34316"/>
                    <a:pt x="75401" y="34316"/>
                  </a:cubicBezTo>
                  <a:close/>
                  <a:moveTo>
                    <a:pt x="74002" y="34026"/>
                  </a:moveTo>
                  <a:cubicBezTo>
                    <a:pt x="74109" y="34026"/>
                    <a:pt x="74482" y="34379"/>
                    <a:pt x="74817" y="34881"/>
                  </a:cubicBezTo>
                  <a:cubicBezTo>
                    <a:pt x="75143" y="35488"/>
                    <a:pt x="75237" y="35909"/>
                    <a:pt x="75143" y="36002"/>
                  </a:cubicBezTo>
                  <a:cubicBezTo>
                    <a:pt x="75135" y="36011"/>
                    <a:pt x="75123" y="36015"/>
                    <a:pt x="75110" y="36015"/>
                  </a:cubicBezTo>
                  <a:cubicBezTo>
                    <a:pt x="74979" y="36015"/>
                    <a:pt x="74637" y="35627"/>
                    <a:pt x="74256" y="35161"/>
                  </a:cubicBezTo>
                  <a:cubicBezTo>
                    <a:pt x="73976" y="34601"/>
                    <a:pt x="73836" y="34134"/>
                    <a:pt x="73976" y="34041"/>
                  </a:cubicBezTo>
                  <a:cubicBezTo>
                    <a:pt x="73981" y="34031"/>
                    <a:pt x="73990" y="34026"/>
                    <a:pt x="74002" y="34026"/>
                  </a:cubicBezTo>
                  <a:close/>
                  <a:moveTo>
                    <a:pt x="55576" y="34601"/>
                  </a:moveTo>
                  <a:cubicBezTo>
                    <a:pt x="55576" y="35442"/>
                    <a:pt x="55342" y="35769"/>
                    <a:pt x="54642" y="36376"/>
                  </a:cubicBezTo>
                  <a:cubicBezTo>
                    <a:pt x="54735" y="36095"/>
                    <a:pt x="54782" y="35769"/>
                    <a:pt x="54828" y="35582"/>
                  </a:cubicBezTo>
                  <a:lnTo>
                    <a:pt x="54968" y="35442"/>
                  </a:lnTo>
                  <a:cubicBezTo>
                    <a:pt x="54968" y="35348"/>
                    <a:pt x="55062" y="35208"/>
                    <a:pt x="55109" y="35161"/>
                  </a:cubicBezTo>
                  <a:cubicBezTo>
                    <a:pt x="55249" y="35021"/>
                    <a:pt x="55435" y="34788"/>
                    <a:pt x="55576" y="34601"/>
                  </a:cubicBezTo>
                  <a:close/>
                  <a:moveTo>
                    <a:pt x="36101" y="25447"/>
                  </a:moveTo>
                  <a:lnTo>
                    <a:pt x="36101" y="25447"/>
                  </a:lnTo>
                  <a:cubicBezTo>
                    <a:pt x="38576" y="27876"/>
                    <a:pt x="40725" y="30725"/>
                    <a:pt x="42359" y="33947"/>
                  </a:cubicBezTo>
                  <a:lnTo>
                    <a:pt x="42359" y="36749"/>
                  </a:lnTo>
                  <a:lnTo>
                    <a:pt x="41472" y="33574"/>
                  </a:lnTo>
                  <a:lnTo>
                    <a:pt x="41472" y="33574"/>
                  </a:lnTo>
                  <a:cubicBezTo>
                    <a:pt x="41513" y="35490"/>
                    <a:pt x="41482" y="36837"/>
                    <a:pt x="41318" y="36837"/>
                  </a:cubicBezTo>
                  <a:cubicBezTo>
                    <a:pt x="41294" y="36837"/>
                    <a:pt x="41268" y="36809"/>
                    <a:pt x="41238" y="36749"/>
                  </a:cubicBezTo>
                  <a:lnTo>
                    <a:pt x="40444" y="32219"/>
                  </a:lnTo>
                  <a:lnTo>
                    <a:pt x="39931" y="34181"/>
                  </a:lnTo>
                  <a:lnTo>
                    <a:pt x="39464" y="31425"/>
                  </a:lnTo>
                  <a:cubicBezTo>
                    <a:pt x="39437" y="31399"/>
                    <a:pt x="39412" y="31386"/>
                    <a:pt x="39388" y="31386"/>
                  </a:cubicBezTo>
                  <a:cubicBezTo>
                    <a:pt x="39123" y="31386"/>
                    <a:pt x="39051" y="33025"/>
                    <a:pt x="39137" y="35255"/>
                  </a:cubicBezTo>
                  <a:cubicBezTo>
                    <a:pt x="38436" y="34601"/>
                    <a:pt x="38530" y="32640"/>
                    <a:pt x="38576" y="30398"/>
                  </a:cubicBezTo>
                  <a:lnTo>
                    <a:pt x="38576" y="30398"/>
                  </a:lnTo>
                  <a:lnTo>
                    <a:pt x="37829" y="32546"/>
                  </a:lnTo>
                  <a:cubicBezTo>
                    <a:pt x="37362" y="31425"/>
                    <a:pt x="37596" y="29884"/>
                    <a:pt x="37829" y="28436"/>
                  </a:cubicBezTo>
                  <a:cubicBezTo>
                    <a:pt x="37756" y="28378"/>
                    <a:pt x="37686" y="28348"/>
                    <a:pt x="37620" y="28348"/>
                  </a:cubicBezTo>
                  <a:cubicBezTo>
                    <a:pt x="37264" y="28348"/>
                    <a:pt x="37013" y="29209"/>
                    <a:pt x="36895" y="31098"/>
                  </a:cubicBezTo>
                  <a:cubicBezTo>
                    <a:pt x="36381" y="29557"/>
                    <a:pt x="36568" y="28390"/>
                    <a:pt x="36755" y="26942"/>
                  </a:cubicBezTo>
                  <a:lnTo>
                    <a:pt x="36755" y="26942"/>
                  </a:lnTo>
                  <a:lnTo>
                    <a:pt x="36241" y="28063"/>
                  </a:lnTo>
                  <a:lnTo>
                    <a:pt x="36101" y="25447"/>
                  </a:lnTo>
                  <a:close/>
                  <a:moveTo>
                    <a:pt x="56930" y="32966"/>
                  </a:moveTo>
                  <a:lnTo>
                    <a:pt x="56930" y="32966"/>
                  </a:lnTo>
                  <a:cubicBezTo>
                    <a:pt x="57724" y="35115"/>
                    <a:pt x="57584" y="35722"/>
                    <a:pt x="56323" y="37870"/>
                  </a:cubicBezTo>
                  <a:cubicBezTo>
                    <a:pt x="57070" y="36095"/>
                    <a:pt x="57163" y="35208"/>
                    <a:pt x="56930" y="32966"/>
                  </a:cubicBezTo>
                  <a:close/>
                  <a:moveTo>
                    <a:pt x="55389" y="36843"/>
                  </a:moveTo>
                  <a:cubicBezTo>
                    <a:pt x="55389" y="37963"/>
                    <a:pt x="55295" y="38290"/>
                    <a:pt x="54501" y="38617"/>
                  </a:cubicBezTo>
                  <a:cubicBezTo>
                    <a:pt x="54268" y="37777"/>
                    <a:pt x="54501" y="37310"/>
                    <a:pt x="55389" y="36843"/>
                  </a:cubicBezTo>
                  <a:close/>
                  <a:moveTo>
                    <a:pt x="38950" y="37590"/>
                  </a:moveTo>
                  <a:cubicBezTo>
                    <a:pt x="39137" y="37590"/>
                    <a:pt x="39370" y="37917"/>
                    <a:pt x="39510" y="38431"/>
                  </a:cubicBezTo>
                  <a:cubicBezTo>
                    <a:pt x="39697" y="38944"/>
                    <a:pt x="39697" y="39411"/>
                    <a:pt x="39604" y="39411"/>
                  </a:cubicBezTo>
                  <a:cubicBezTo>
                    <a:pt x="39582" y="39420"/>
                    <a:pt x="39559" y="39424"/>
                    <a:pt x="39537" y="39424"/>
                  </a:cubicBezTo>
                  <a:cubicBezTo>
                    <a:pt x="39327" y="39424"/>
                    <a:pt x="39128" y="39040"/>
                    <a:pt x="39043" y="38617"/>
                  </a:cubicBezTo>
                  <a:cubicBezTo>
                    <a:pt x="38903" y="38150"/>
                    <a:pt x="38903" y="37683"/>
                    <a:pt x="38950" y="37590"/>
                  </a:cubicBezTo>
                  <a:close/>
                  <a:moveTo>
                    <a:pt x="72481" y="34321"/>
                  </a:moveTo>
                  <a:lnTo>
                    <a:pt x="72481" y="34321"/>
                  </a:lnTo>
                  <a:cubicBezTo>
                    <a:pt x="73135" y="34554"/>
                    <a:pt x="73602" y="35161"/>
                    <a:pt x="74209" y="36142"/>
                  </a:cubicBezTo>
                  <a:lnTo>
                    <a:pt x="74069" y="37637"/>
                  </a:lnTo>
                  <a:cubicBezTo>
                    <a:pt x="74209" y="38104"/>
                    <a:pt x="74209" y="38477"/>
                    <a:pt x="74023" y="38757"/>
                  </a:cubicBezTo>
                  <a:cubicBezTo>
                    <a:pt x="73797" y="38532"/>
                    <a:pt x="73594" y="38373"/>
                    <a:pt x="73351" y="38373"/>
                  </a:cubicBezTo>
                  <a:cubicBezTo>
                    <a:pt x="73242" y="38373"/>
                    <a:pt x="73125" y="38405"/>
                    <a:pt x="72995" y="38477"/>
                  </a:cubicBezTo>
                  <a:lnTo>
                    <a:pt x="72902" y="39691"/>
                  </a:lnTo>
                  <a:cubicBezTo>
                    <a:pt x="72794" y="39369"/>
                    <a:pt x="72640" y="39217"/>
                    <a:pt x="72467" y="39217"/>
                  </a:cubicBezTo>
                  <a:cubicBezTo>
                    <a:pt x="72339" y="39217"/>
                    <a:pt x="72200" y="39299"/>
                    <a:pt x="72061" y="39458"/>
                  </a:cubicBezTo>
                  <a:lnTo>
                    <a:pt x="70987" y="40439"/>
                  </a:lnTo>
                  <a:lnTo>
                    <a:pt x="70660" y="39785"/>
                  </a:lnTo>
                  <a:lnTo>
                    <a:pt x="70520" y="36749"/>
                  </a:lnTo>
                  <a:lnTo>
                    <a:pt x="70987" y="36422"/>
                  </a:lnTo>
                  <a:lnTo>
                    <a:pt x="70894" y="35535"/>
                  </a:lnTo>
                  <a:lnTo>
                    <a:pt x="70894" y="35535"/>
                  </a:lnTo>
                  <a:cubicBezTo>
                    <a:pt x="71267" y="35769"/>
                    <a:pt x="71501" y="36002"/>
                    <a:pt x="71641" y="36236"/>
                  </a:cubicBezTo>
                  <a:cubicBezTo>
                    <a:pt x="71781" y="35628"/>
                    <a:pt x="71641" y="35021"/>
                    <a:pt x="71361" y="34414"/>
                  </a:cubicBezTo>
                  <a:lnTo>
                    <a:pt x="71361" y="34414"/>
                  </a:lnTo>
                  <a:cubicBezTo>
                    <a:pt x="72108" y="34788"/>
                    <a:pt x="72575" y="35488"/>
                    <a:pt x="72622" y="36422"/>
                  </a:cubicBezTo>
                  <a:cubicBezTo>
                    <a:pt x="72808" y="35815"/>
                    <a:pt x="72808" y="35161"/>
                    <a:pt x="72481" y="34321"/>
                  </a:cubicBezTo>
                  <a:close/>
                  <a:moveTo>
                    <a:pt x="35230" y="33777"/>
                  </a:moveTo>
                  <a:cubicBezTo>
                    <a:pt x="35637" y="33777"/>
                    <a:pt x="36078" y="34249"/>
                    <a:pt x="36568" y="35208"/>
                  </a:cubicBezTo>
                  <a:cubicBezTo>
                    <a:pt x="37969" y="35208"/>
                    <a:pt x="38296" y="37450"/>
                    <a:pt x="38063" y="40672"/>
                  </a:cubicBezTo>
                  <a:lnTo>
                    <a:pt x="36755" y="37029"/>
                  </a:lnTo>
                  <a:lnTo>
                    <a:pt x="36755" y="39365"/>
                  </a:lnTo>
                  <a:cubicBezTo>
                    <a:pt x="36228" y="37234"/>
                    <a:pt x="34302" y="36919"/>
                    <a:pt x="32833" y="36919"/>
                  </a:cubicBezTo>
                  <a:cubicBezTo>
                    <a:pt x="32219" y="36919"/>
                    <a:pt x="31685" y="36974"/>
                    <a:pt x="31366" y="36974"/>
                  </a:cubicBezTo>
                  <a:cubicBezTo>
                    <a:pt x="31027" y="36974"/>
                    <a:pt x="30932" y="36912"/>
                    <a:pt x="31244" y="36656"/>
                  </a:cubicBezTo>
                  <a:cubicBezTo>
                    <a:pt x="31929" y="35600"/>
                    <a:pt x="32527" y="34998"/>
                    <a:pt x="33037" y="34998"/>
                  </a:cubicBezTo>
                  <a:cubicBezTo>
                    <a:pt x="33362" y="34998"/>
                    <a:pt x="33652" y="35242"/>
                    <a:pt x="33906" y="35769"/>
                  </a:cubicBezTo>
                  <a:cubicBezTo>
                    <a:pt x="34312" y="34448"/>
                    <a:pt x="34746" y="33777"/>
                    <a:pt x="35230" y="33777"/>
                  </a:cubicBezTo>
                  <a:close/>
                  <a:moveTo>
                    <a:pt x="86492" y="28717"/>
                  </a:moveTo>
                  <a:cubicBezTo>
                    <a:pt x="87192" y="28810"/>
                    <a:pt x="87473" y="29043"/>
                    <a:pt x="86959" y="29604"/>
                  </a:cubicBezTo>
                  <a:cubicBezTo>
                    <a:pt x="85278" y="30304"/>
                    <a:pt x="83690" y="31565"/>
                    <a:pt x="82195" y="33387"/>
                  </a:cubicBezTo>
                  <a:cubicBezTo>
                    <a:pt x="82335" y="34041"/>
                    <a:pt x="82055" y="34694"/>
                    <a:pt x="81261" y="35161"/>
                  </a:cubicBezTo>
                  <a:cubicBezTo>
                    <a:pt x="81261" y="36282"/>
                    <a:pt x="80608" y="36796"/>
                    <a:pt x="79487" y="36936"/>
                  </a:cubicBezTo>
                  <a:lnTo>
                    <a:pt x="77805" y="39038"/>
                  </a:lnTo>
                  <a:cubicBezTo>
                    <a:pt x="78179" y="39598"/>
                    <a:pt x="77619" y="40392"/>
                    <a:pt x="76404" y="41606"/>
                  </a:cubicBezTo>
                  <a:cubicBezTo>
                    <a:pt x="76095" y="41916"/>
                    <a:pt x="75856" y="42077"/>
                    <a:pt x="75691" y="42077"/>
                  </a:cubicBezTo>
                  <a:cubicBezTo>
                    <a:pt x="75434" y="42077"/>
                    <a:pt x="75356" y="41685"/>
                    <a:pt x="75470" y="40859"/>
                  </a:cubicBezTo>
                  <a:cubicBezTo>
                    <a:pt x="76404" y="38384"/>
                    <a:pt x="78132" y="34741"/>
                    <a:pt x="78926" y="34741"/>
                  </a:cubicBezTo>
                  <a:cubicBezTo>
                    <a:pt x="79393" y="34741"/>
                    <a:pt x="79393" y="34601"/>
                    <a:pt x="79580" y="33760"/>
                  </a:cubicBezTo>
                  <a:cubicBezTo>
                    <a:pt x="79624" y="33476"/>
                    <a:pt x="79770" y="33356"/>
                    <a:pt x="79898" y="33356"/>
                  </a:cubicBezTo>
                  <a:cubicBezTo>
                    <a:pt x="80045" y="33356"/>
                    <a:pt x="80168" y="33512"/>
                    <a:pt x="80094" y="33760"/>
                  </a:cubicBezTo>
                  <a:cubicBezTo>
                    <a:pt x="80067" y="34133"/>
                    <a:pt x="80086" y="34324"/>
                    <a:pt x="80176" y="34324"/>
                  </a:cubicBezTo>
                  <a:cubicBezTo>
                    <a:pt x="80245" y="34324"/>
                    <a:pt x="80353" y="34215"/>
                    <a:pt x="80514" y="33994"/>
                  </a:cubicBezTo>
                  <a:cubicBezTo>
                    <a:pt x="82429" y="30912"/>
                    <a:pt x="84437" y="29324"/>
                    <a:pt x="86492" y="28717"/>
                  </a:cubicBezTo>
                  <a:close/>
                  <a:moveTo>
                    <a:pt x="59919" y="33340"/>
                  </a:moveTo>
                  <a:cubicBezTo>
                    <a:pt x="60292" y="35021"/>
                    <a:pt x="60479" y="36236"/>
                    <a:pt x="60246" y="37356"/>
                  </a:cubicBezTo>
                  <a:cubicBezTo>
                    <a:pt x="60479" y="37450"/>
                    <a:pt x="60713" y="37543"/>
                    <a:pt x="60900" y="37543"/>
                  </a:cubicBezTo>
                  <a:cubicBezTo>
                    <a:pt x="60993" y="37450"/>
                    <a:pt x="61133" y="37216"/>
                    <a:pt x="61273" y="36983"/>
                  </a:cubicBezTo>
                  <a:lnTo>
                    <a:pt x="61273" y="36983"/>
                  </a:lnTo>
                  <a:cubicBezTo>
                    <a:pt x="61180" y="37216"/>
                    <a:pt x="61133" y="37450"/>
                    <a:pt x="61040" y="37637"/>
                  </a:cubicBezTo>
                  <a:cubicBezTo>
                    <a:pt x="61180" y="37637"/>
                    <a:pt x="61413" y="37730"/>
                    <a:pt x="61600" y="37730"/>
                  </a:cubicBezTo>
                  <a:cubicBezTo>
                    <a:pt x="61740" y="37310"/>
                    <a:pt x="61834" y="36749"/>
                    <a:pt x="62020" y="36189"/>
                  </a:cubicBezTo>
                  <a:lnTo>
                    <a:pt x="62020" y="36189"/>
                  </a:lnTo>
                  <a:cubicBezTo>
                    <a:pt x="62020" y="36749"/>
                    <a:pt x="61974" y="37310"/>
                    <a:pt x="61974" y="37917"/>
                  </a:cubicBezTo>
                  <a:cubicBezTo>
                    <a:pt x="62160" y="37917"/>
                    <a:pt x="62301" y="38010"/>
                    <a:pt x="62534" y="38010"/>
                  </a:cubicBezTo>
                  <a:cubicBezTo>
                    <a:pt x="62534" y="37590"/>
                    <a:pt x="62627" y="37216"/>
                    <a:pt x="62627" y="36703"/>
                  </a:cubicBezTo>
                  <a:cubicBezTo>
                    <a:pt x="62768" y="37263"/>
                    <a:pt x="62768" y="37590"/>
                    <a:pt x="62861" y="38057"/>
                  </a:cubicBezTo>
                  <a:cubicBezTo>
                    <a:pt x="63095" y="38057"/>
                    <a:pt x="63375" y="38150"/>
                    <a:pt x="63608" y="38150"/>
                  </a:cubicBezTo>
                  <a:lnTo>
                    <a:pt x="63608" y="36376"/>
                  </a:lnTo>
                  <a:cubicBezTo>
                    <a:pt x="63748" y="37076"/>
                    <a:pt x="63935" y="37590"/>
                    <a:pt x="63982" y="38150"/>
                  </a:cubicBezTo>
                  <a:cubicBezTo>
                    <a:pt x="64309" y="38244"/>
                    <a:pt x="64542" y="38244"/>
                    <a:pt x="64869" y="38244"/>
                  </a:cubicBezTo>
                  <a:cubicBezTo>
                    <a:pt x="64869" y="37590"/>
                    <a:pt x="64869" y="37123"/>
                    <a:pt x="64963" y="36422"/>
                  </a:cubicBezTo>
                  <a:cubicBezTo>
                    <a:pt x="65103" y="37123"/>
                    <a:pt x="65196" y="37730"/>
                    <a:pt x="65336" y="38244"/>
                  </a:cubicBezTo>
                  <a:lnTo>
                    <a:pt x="66083" y="38244"/>
                  </a:lnTo>
                  <a:lnTo>
                    <a:pt x="66083" y="35535"/>
                  </a:lnTo>
                  <a:cubicBezTo>
                    <a:pt x="66410" y="36609"/>
                    <a:pt x="66550" y="37450"/>
                    <a:pt x="66644" y="38197"/>
                  </a:cubicBezTo>
                  <a:cubicBezTo>
                    <a:pt x="66831" y="38197"/>
                    <a:pt x="67064" y="38104"/>
                    <a:pt x="67298" y="38104"/>
                  </a:cubicBezTo>
                  <a:cubicBezTo>
                    <a:pt x="67298" y="37496"/>
                    <a:pt x="67158" y="36796"/>
                    <a:pt x="67064" y="36142"/>
                  </a:cubicBezTo>
                  <a:lnTo>
                    <a:pt x="67064" y="36142"/>
                  </a:lnTo>
                  <a:cubicBezTo>
                    <a:pt x="67391" y="36796"/>
                    <a:pt x="67625" y="37450"/>
                    <a:pt x="67671" y="38010"/>
                  </a:cubicBezTo>
                  <a:cubicBezTo>
                    <a:pt x="67811" y="38010"/>
                    <a:pt x="67998" y="37917"/>
                    <a:pt x="68092" y="37917"/>
                  </a:cubicBezTo>
                  <a:cubicBezTo>
                    <a:pt x="67998" y="37263"/>
                    <a:pt x="67905" y="36562"/>
                    <a:pt x="67811" y="35815"/>
                  </a:cubicBezTo>
                  <a:lnTo>
                    <a:pt x="67811" y="35815"/>
                  </a:lnTo>
                  <a:cubicBezTo>
                    <a:pt x="68092" y="36562"/>
                    <a:pt x="68325" y="37170"/>
                    <a:pt x="68465" y="37777"/>
                  </a:cubicBezTo>
                  <a:cubicBezTo>
                    <a:pt x="68605" y="37777"/>
                    <a:pt x="68792" y="37777"/>
                    <a:pt x="68932" y="37683"/>
                  </a:cubicBezTo>
                  <a:cubicBezTo>
                    <a:pt x="68792" y="36656"/>
                    <a:pt x="68699" y="35488"/>
                    <a:pt x="68465" y="34227"/>
                  </a:cubicBezTo>
                  <a:lnTo>
                    <a:pt x="68465" y="34227"/>
                  </a:lnTo>
                  <a:cubicBezTo>
                    <a:pt x="70240" y="38571"/>
                    <a:pt x="70240" y="40485"/>
                    <a:pt x="68605" y="44875"/>
                  </a:cubicBezTo>
                  <a:cubicBezTo>
                    <a:pt x="68979" y="43334"/>
                    <a:pt x="69166" y="41793"/>
                    <a:pt x="69072" y="40205"/>
                  </a:cubicBezTo>
                  <a:lnTo>
                    <a:pt x="69072" y="40205"/>
                  </a:lnTo>
                  <a:cubicBezTo>
                    <a:pt x="68932" y="40299"/>
                    <a:pt x="68839" y="40299"/>
                    <a:pt x="68699" y="40345"/>
                  </a:cubicBezTo>
                  <a:cubicBezTo>
                    <a:pt x="68605" y="41139"/>
                    <a:pt x="68372" y="42167"/>
                    <a:pt x="67951" y="43381"/>
                  </a:cubicBezTo>
                  <a:cubicBezTo>
                    <a:pt x="68138" y="42353"/>
                    <a:pt x="68278" y="41373"/>
                    <a:pt x="68232" y="40392"/>
                  </a:cubicBezTo>
                  <a:lnTo>
                    <a:pt x="68232" y="40392"/>
                  </a:lnTo>
                  <a:cubicBezTo>
                    <a:pt x="68092" y="40485"/>
                    <a:pt x="67951" y="40532"/>
                    <a:pt x="67811" y="40532"/>
                  </a:cubicBezTo>
                  <a:cubicBezTo>
                    <a:pt x="67718" y="41186"/>
                    <a:pt x="67484" y="41980"/>
                    <a:pt x="67204" y="42961"/>
                  </a:cubicBezTo>
                  <a:cubicBezTo>
                    <a:pt x="67344" y="42167"/>
                    <a:pt x="67438" y="41373"/>
                    <a:pt x="67438" y="40625"/>
                  </a:cubicBezTo>
                  <a:cubicBezTo>
                    <a:pt x="67204" y="40625"/>
                    <a:pt x="66971" y="40719"/>
                    <a:pt x="66784" y="40719"/>
                  </a:cubicBezTo>
                  <a:cubicBezTo>
                    <a:pt x="66691" y="41700"/>
                    <a:pt x="66550" y="42727"/>
                    <a:pt x="66317" y="44128"/>
                  </a:cubicBezTo>
                  <a:cubicBezTo>
                    <a:pt x="66317" y="43007"/>
                    <a:pt x="66224" y="41886"/>
                    <a:pt x="66224" y="40812"/>
                  </a:cubicBezTo>
                  <a:lnTo>
                    <a:pt x="65476" y="40812"/>
                  </a:lnTo>
                  <a:cubicBezTo>
                    <a:pt x="65476" y="41793"/>
                    <a:pt x="65289" y="42961"/>
                    <a:pt x="65056" y="44548"/>
                  </a:cubicBezTo>
                  <a:cubicBezTo>
                    <a:pt x="64963" y="43194"/>
                    <a:pt x="64963" y="41886"/>
                    <a:pt x="64916" y="40625"/>
                  </a:cubicBezTo>
                  <a:cubicBezTo>
                    <a:pt x="64682" y="40532"/>
                    <a:pt x="64449" y="40532"/>
                    <a:pt x="64169" y="40485"/>
                  </a:cubicBezTo>
                  <a:cubicBezTo>
                    <a:pt x="64169" y="41700"/>
                    <a:pt x="64029" y="42914"/>
                    <a:pt x="63795" y="44595"/>
                  </a:cubicBezTo>
                  <a:cubicBezTo>
                    <a:pt x="63702" y="43147"/>
                    <a:pt x="63655" y="41793"/>
                    <a:pt x="63655" y="40439"/>
                  </a:cubicBezTo>
                  <a:cubicBezTo>
                    <a:pt x="63421" y="40345"/>
                    <a:pt x="63188" y="40299"/>
                    <a:pt x="63001" y="40205"/>
                  </a:cubicBezTo>
                  <a:cubicBezTo>
                    <a:pt x="62908" y="41326"/>
                    <a:pt x="62674" y="42494"/>
                    <a:pt x="62394" y="43988"/>
                  </a:cubicBezTo>
                  <a:cubicBezTo>
                    <a:pt x="62394" y="42634"/>
                    <a:pt x="62394" y="41419"/>
                    <a:pt x="62487" y="40065"/>
                  </a:cubicBezTo>
                  <a:cubicBezTo>
                    <a:pt x="62254" y="39972"/>
                    <a:pt x="62020" y="39925"/>
                    <a:pt x="61834" y="39878"/>
                  </a:cubicBezTo>
                  <a:cubicBezTo>
                    <a:pt x="61740" y="41373"/>
                    <a:pt x="61600" y="42727"/>
                    <a:pt x="61507" y="44315"/>
                  </a:cubicBezTo>
                  <a:cubicBezTo>
                    <a:pt x="61273" y="42307"/>
                    <a:pt x="61133" y="40999"/>
                    <a:pt x="61273" y="39645"/>
                  </a:cubicBezTo>
                  <a:cubicBezTo>
                    <a:pt x="61040" y="39551"/>
                    <a:pt x="60806" y="39505"/>
                    <a:pt x="60666" y="39318"/>
                  </a:cubicBezTo>
                  <a:cubicBezTo>
                    <a:pt x="60292" y="41093"/>
                    <a:pt x="60106" y="42727"/>
                    <a:pt x="60292" y="44548"/>
                  </a:cubicBezTo>
                  <a:cubicBezTo>
                    <a:pt x="59732" y="42213"/>
                    <a:pt x="59685" y="40859"/>
                    <a:pt x="60199" y="39178"/>
                  </a:cubicBezTo>
                  <a:cubicBezTo>
                    <a:pt x="60059" y="39038"/>
                    <a:pt x="59872" y="38944"/>
                    <a:pt x="59732" y="38851"/>
                  </a:cubicBezTo>
                  <a:cubicBezTo>
                    <a:pt x="59545" y="39505"/>
                    <a:pt x="59172" y="40158"/>
                    <a:pt x="58705" y="40906"/>
                  </a:cubicBezTo>
                  <a:cubicBezTo>
                    <a:pt x="59078" y="40112"/>
                    <a:pt x="59265" y="39365"/>
                    <a:pt x="59499" y="38711"/>
                  </a:cubicBezTo>
                  <a:cubicBezTo>
                    <a:pt x="59265" y="38571"/>
                    <a:pt x="58938" y="38384"/>
                    <a:pt x="58705" y="38244"/>
                  </a:cubicBezTo>
                  <a:cubicBezTo>
                    <a:pt x="58564" y="39224"/>
                    <a:pt x="58097" y="40205"/>
                    <a:pt x="57350" y="41560"/>
                  </a:cubicBezTo>
                  <a:cubicBezTo>
                    <a:pt x="58378" y="39131"/>
                    <a:pt x="58424" y="36889"/>
                    <a:pt x="58471" y="33994"/>
                  </a:cubicBezTo>
                  <a:cubicBezTo>
                    <a:pt x="58705" y="35161"/>
                    <a:pt x="58845" y="36049"/>
                    <a:pt x="58845" y="36889"/>
                  </a:cubicBezTo>
                  <a:cubicBezTo>
                    <a:pt x="59172" y="37029"/>
                    <a:pt x="59405" y="37123"/>
                    <a:pt x="59685" y="37263"/>
                  </a:cubicBezTo>
                  <a:cubicBezTo>
                    <a:pt x="59825" y="35955"/>
                    <a:pt x="59919" y="34788"/>
                    <a:pt x="59919" y="33340"/>
                  </a:cubicBezTo>
                  <a:close/>
                  <a:moveTo>
                    <a:pt x="75120" y="45773"/>
                  </a:moveTo>
                  <a:cubicBezTo>
                    <a:pt x="75170" y="45773"/>
                    <a:pt x="75212" y="45784"/>
                    <a:pt x="75237" y="45809"/>
                  </a:cubicBezTo>
                  <a:cubicBezTo>
                    <a:pt x="75377" y="45903"/>
                    <a:pt x="75377" y="46230"/>
                    <a:pt x="75190" y="46463"/>
                  </a:cubicBezTo>
                  <a:cubicBezTo>
                    <a:pt x="75098" y="46677"/>
                    <a:pt x="74927" y="46771"/>
                    <a:pt x="74753" y="46771"/>
                  </a:cubicBezTo>
                  <a:cubicBezTo>
                    <a:pt x="74662" y="46771"/>
                    <a:pt x="74570" y="46745"/>
                    <a:pt x="74490" y="46697"/>
                  </a:cubicBezTo>
                  <a:cubicBezTo>
                    <a:pt x="74443" y="46557"/>
                    <a:pt x="74443" y="46276"/>
                    <a:pt x="74676" y="45996"/>
                  </a:cubicBezTo>
                  <a:cubicBezTo>
                    <a:pt x="74779" y="45859"/>
                    <a:pt x="74982" y="45773"/>
                    <a:pt x="75120" y="45773"/>
                  </a:cubicBezTo>
                  <a:close/>
                  <a:moveTo>
                    <a:pt x="113871" y="45793"/>
                  </a:moveTo>
                  <a:cubicBezTo>
                    <a:pt x="114021" y="45793"/>
                    <a:pt x="114212" y="45882"/>
                    <a:pt x="114419" y="46090"/>
                  </a:cubicBezTo>
                  <a:lnTo>
                    <a:pt x="115961" y="47631"/>
                  </a:lnTo>
                  <a:cubicBezTo>
                    <a:pt x="116098" y="47791"/>
                    <a:pt x="115909" y="47940"/>
                    <a:pt x="115566" y="47940"/>
                  </a:cubicBezTo>
                  <a:cubicBezTo>
                    <a:pt x="115209" y="47940"/>
                    <a:pt x="114685" y="47780"/>
                    <a:pt x="114186" y="47304"/>
                  </a:cubicBezTo>
                  <a:cubicBezTo>
                    <a:pt x="113358" y="46510"/>
                    <a:pt x="113447" y="45793"/>
                    <a:pt x="113871" y="45793"/>
                  </a:cubicBezTo>
                  <a:close/>
                  <a:moveTo>
                    <a:pt x="86653" y="31691"/>
                  </a:moveTo>
                  <a:cubicBezTo>
                    <a:pt x="86987" y="31691"/>
                    <a:pt x="86902" y="32156"/>
                    <a:pt x="86399" y="33107"/>
                  </a:cubicBezTo>
                  <a:cubicBezTo>
                    <a:pt x="84204" y="36236"/>
                    <a:pt x="82055" y="39925"/>
                    <a:pt x="80047" y="40999"/>
                  </a:cubicBezTo>
                  <a:cubicBezTo>
                    <a:pt x="79160" y="41093"/>
                    <a:pt x="78506" y="41606"/>
                    <a:pt x="77946" y="42400"/>
                  </a:cubicBezTo>
                  <a:lnTo>
                    <a:pt x="79300" y="41746"/>
                  </a:lnTo>
                  <a:cubicBezTo>
                    <a:pt x="79403" y="41733"/>
                    <a:pt x="79492" y="41726"/>
                    <a:pt x="79568" y="41726"/>
                  </a:cubicBezTo>
                  <a:cubicBezTo>
                    <a:pt x="80004" y="41726"/>
                    <a:pt x="79985" y="41948"/>
                    <a:pt x="79627" y="42307"/>
                  </a:cubicBezTo>
                  <a:cubicBezTo>
                    <a:pt x="78772" y="42805"/>
                    <a:pt x="77456" y="44607"/>
                    <a:pt x="76693" y="44607"/>
                  </a:cubicBezTo>
                  <a:cubicBezTo>
                    <a:pt x="76455" y="44607"/>
                    <a:pt x="76271" y="44432"/>
                    <a:pt x="76171" y="43988"/>
                  </a:cubicBezTo>
                  <a:cubicBezTo>
                    <a:pt x="75377" y="45436"/>
                    <a:pt x="74116" y="45202"/>
                    <a:pt x="74023" y="46650"/>
                  </a:cubicBezTo>
                  <a:lnTo>
                    <a:pt x="73929" y="48518"/>
                  </a:lnTo>
                  <a:cubicBezTo>
                    <a:pt x="73766" y="48798"/>
                    <a:pt x="73626" y="48938"/>
                    <a:pt x="73486" y="48938"/>
                  </a:cubicBezTo>
                  <a:cubicBezTo>
                    <a:pt x="73345" y="48938"/>
                    <a:pt x="73205" y="48798"/>
                    <a:pt x="73042" y="48518"/>
                  </a:cubicBezTo>
                  <a:cubicBezTo>
                    <a:pt x="72808" y="45856"/>
                    <a:pt x="73416" y="44222"/>
                    <a:pt x="74723" y="43334"/>
                  </a:cubicBezTo>
                  <a:cubicBezTo>
                    <a:pt x="78128" y="41218"/>
                    <a:pt x="79357" y="38195"/>
                    <a:pt x="80464" y="38195"/>
                  </a:cubicBezTo>
                  <a:cubicBezTo>
                    <a:pt x="80481" y="38195"/>
                    <a:pt x="80497" y="38196"/>
                    <a:pt x="80514" y="38197"/>
                  </a:cubicBezTo>
                  <a:cubicBezTo>
                    <a:pt x="81635" y="36236"/>
                    <a:pt x="83410" y="34181"/>
                    <a:pt x="85418" y="32313"/>
                  </a:cubicBezTo>
                  <a:cubicBezTo>
                    <a:pt x="86018" y="31900"/>
                    <a:pt x="86429" y="31691"/>
                    <a:pt x="86653" y="31691"/>
                  </a:cubicBezTo>
                  <a:close/>
                  <a:moveTo>
                    <a:pt x="83848" y="38922"/>
                  </a:moveTo>
                  <a:cubicBezTo>
                    <a:pt x="84052" y="38922"/>
                    <a:pt x="84034" y="39286"/>
                    <a:pt x="83783" y="40065"/>
                  </a:cubicBezTo>
                  <a:cubicBezTo>
                    <a:pt x="83363" y="41560"/>
                    <a:pt x="82569" y="42774"/>
                    <a:pt x="81028" y="43521"/>
                  </a:cubicBezTo>
                  <a:cubicBezTo>
                    <a:pt x="80106" y="44818"/>
                    <a:pt x="79384" y="45466"/>
                    <a:pt x="78898" y="45466"/>
                  </a:cubicBezTo>
                  <a:cubicBezTo>
                    <a:pt x="78719" y="45466"/>
                    <a:pt x="78572" y="45378"/>
                    <a:pt x="78459" y="45202"/>
                  </a:cubicBezTo>
                  <a:cubicBezTo>
                    <a:pt x="77479" y="46416"/>
                    <a:pt x="76451" y="47164"/>
                    <a:pt x="75657" y="47864"/>
                  </a:cubicBezTo>
                  <a:lnTo>
                    <a:pt x="75003" y="49732"/>
                  </a:lnTo>
                  <a:cubicBezTo>
                    <a:pt x="74829" y="49981"/>
                    <a:pt x="74735" y="50137"/>
                    <a:pt x="74670" y="50137"/>
                  </a:cubicBezTo>
                  <a:cubicBezTo>
                    <a:pt x="74614" y="50137"/>
                    <a:pt x="74580" y="50016"/>
                    <a:pt x="74536" y="49732"/>
                  </a:cubicBezTo>
                  <a:cubicBezTo>
                    <a:pt x="74630" y="48098"/>
                    <a:pt x="75097" y="47304"/>
                    <a:pt x="75751" y="46884"/>
                  </a:cubicBezTo>
                  <a:cubicBezTo>
                    <a:pt x="75751" y="46276"/>
                    <a:pt x="75891" y="45856"/>
                    <a:pt x="76358" y="45529"/>
                  </a:cubicBezTo>
                  <a:cubicBezTo>
                    <a:pt x="77992" y="44735"/>
                    <a:pt x="79113" y="43194"/>
                    <a:pt x="80561" y="42727"/>
                  </a:cubicBezTo>
                  <a:cubicBezTo>
                    <a:pt x="81028" y="41606"/>
                    <a:pt x="81915" y="40999"/>
                    <a:pt x="83129" y="39411"/>
                  </a:cubicBezTo>
                  <a:cubicBezTo>
                    <a:pt x="83469" y="39090"/>
                    <a:pt x="83710" y="38922"/>
                    <a:pt x="83848" y="38922"/>
                  </a:cubicBezTo>
                  <a:close/>
                  <a:moveTo>
                    <a:pt x="81436" y="44540"/>
                  </a:moveTo>
                  <a:cubicBezTo>
                    <a:pt x="81629" y="44540"/>
                    <a:pt x="81717" y="44934"/>
                    <a:pt x="81542" y="45249"/>
                  </a:cubicBezTo>
                  <a:lnTo>
                    <a:pt x="80327" y="47210"/>
                  </a:lnTo>
                  <a:cubicBezTo>
                    <a:pt x="80047" y="48752"/>
                    <a:pt x="79487" y="50199"/>
                    <a:pt x="78039" y="51834"/>
                  </a:cubicBezTo>
                  <a:cubicBezTo>
                    <a:pt x="77886" y="51987"/>
                    <a:pt x="77702" y="52068"/>
                    <a:pt x="77578" y="52068"/>
                  </a:cubicBezTo>
                  <a:cubicBezTo>
                    <a:pt x="77438" y="52068"/>
                    <a:pt x="77376" y="51964"/>
                    <a:pt x="77525" y="51740"/>
                  </a:cubicBezTo>
                  <a:lnTo>
                    <a:pt x="78926" y="48845"/>
                  </a:lnTo>
                  <a:lnTo>
                    <a:pt x="77152" y="51320"/>
                  </a:lnTo>
                  <a:cubicBezTo>
                    <a:pt x="76963" y="51540"/>
                    <a:pt x="76833" y="51628"/>
                    <a:pt x="76751" y="51628"/>
                  </a:cubicBezTo>
                  <a:cubicBezTo>
                    <a:pt x="76592" y="51628"/>
                    <a:pt x="76623" y="51287"/>
                    <a:pt x="76778" y="50947"/>
                  </a:cubicBezTo>
                  <a:lnTo>
                    <a:pt x="77992" y="48051"/>
                  </a:lnTo>
                  <a:cubicBezTo>
                    <a:pt x="78319" y="46977"/>
                    <a:pt x="78833" y="46370"/>
                    <a:pt x="79533" y="46276"/>
                  </a:cubicBezTo>
                  <a:lnTo>
                    <a:pt x="81215" y="44689"/>
                  </a:lnTo>
                  <a:cubicBezTo>
                    <a:pt x="81296" y="44583"/>
                    <a:pt x="81372" y="44540"/>
                    <a:pt x="81436" y="44540"/>
                  </a:cubicBezTo>
                  <a:close/>
                  <a:moveTo>
                    <a:pt x="83300" y="42837"/>
                  </a:moveTo>
                  <a:cubicBezTo>
                    <a:pt x="83439" y="42837"/>
                    <a:pt x="83550" y="43143"/>
                    <a:pt x="83550" y="43754"/>
                  </a:cubicBezTo>
                  <a:lnTo>
                    <a:pt x="82989" y="45202"/>
                  </a:lnTo>
                  <a:cubicBezTo>
                    <a:pt x="83410" y="45436"/>
                    <a:pt x="83176" y="45856"/>
                    <a:pt x="82896" y="46323"/>
                  </a:cubicBezTo>
                  <a:cubicBezTo>
                    <a:pt x="82803" y="46884"/>
                    <a:pt x="82803" y="47444"/>
                    <a:pt x="82335" y="47584"/>
                  </a:cubicBezTo>
                  <a:cubicBezTo>
                    <a:pt x="82195" y="49592"/>
                    <a:pt x="81962" y="51273"/>
                    <a:pt x="81308" y="51834"/>
                  </a:cubicBezTo>
                  <a:cubicBezTo>
                    <a:pt x="80923" y="52320"/>
                    <a:pt x="80643" y="52569"/>
                    <a:pt x="80477" y="52569"/>
                  </a:cubicBezTo>
                  <a:cubicBezTo>
                    <a:pt x="80260" y="52569"/>
                    <a:pt x="80236" y="52146"/>
                    <a:pt x="80421" y="51273"/>
                  </a:cubicBezTo>
                  <a:lnTo>
                    <a:pt x="80981" y="48565"/>
                  </a:lnTo>
                  <a:cubicBezTo>
                    <a:pt x="81075" y="47537"/>
                    <a:pt x="81401" y="46557"/>
                    <a:pt x="82102" y="45716"/>
                  </a:cubicBezTo>
                  <a:lnTo>
                    <a:pt x="82943" y="43474"/>
                  </a:lnTo>
                  <a:cubicBezTo>
                    <a:pt x="83049" y="43050"/>
                    <a:pt x="83184" y="42837"/>
                    <a:pt x="83300" y="42837"/>
                  </a:cubicBezTo>
                  <a:close/>
                  <a:moveTo>
                    <a:pt x="61927" y="51600"/>
                  </a:moveTo>
                  <a:cubicBezTo>
                    <a:pt x="62114" y="51647"/>
                    <a:pt x="62254" y="51834"/>
                    <a:pt x="62254" y="52114"/>
                  </a:cubicBezTo>
                  <a:cubicBezTo>
                    <a:pt x="62254" y="52441"/>
                    <a:pt x="62114" y="52768"/>
                    <a:pt x="61927" y="52768"/>
                  </a:cubicBezTo>
                  <a:cubicBezTo>
                    <a:pt x="61787" y="52768"/>
                    <a:pt x="61600" y="52441"/>
                    <a:pt x="61600" y="52114"/>
                  </a:cubicBezTo>
                  <a:cubicBezTo>
                    <a:pt x="61600" y="51834"/>
                    <a:pt x="61740" y="51600"/>
                    <a:pt x="61927" y="51600"/>
                  </a:cubicBezTo>
                  <a:close/>
                  <a:moveTo>
                    <a:pt x="62814" y="51320"/>
                  </a:moveTo>
                  <a:cubicBezTo>
                    <a:pt x="62954" y="51320"/>
                    <a:pt x="63141" y="51694"/>
                    <a:pt x="63141" y="52207"/>
                  </a:cubicBezTo>
                  <a:cubicBezTo>
                    <a:pt x="63141" y="52674"/>
                    <a:pt x="63001" y="53001"/>
                    <a:pt x="62814" y="53001"/>
                  </a:cubicBezTo>
                  <a:cubicBezTo>
                    <a:pt x="62674" y="53001"/>
                    <a:pt x="62581" y="52674"/>
                    <a:pt x="62581" y="52207"/>
                  </a:cubicBezTo>
                  <a:cubicBezTo>
                    <a:pt x="62581" y="51694"/>
                    <a:pt x="62674" y="51320"/>
                    <a:pt x="62814" y="51320"/>
                  </a:cubicBezTo>
                  <a:close/>
                  <a:moveTo>
                    <a:pt x="64262" y="52674"/>
                  </a:moveTo>
                  <a:cubicBezTo>
                    <a:pt x="64589" y="52674"/>
                    <a:pt x="64916" y="52815"/>
                    <a:pt x="64916" y="53001"/>
                  </a:cubicBezTo>
                  <a:cubicBezTo>
                    <a:pt x="64916" y="53048"/>
                    <a:pt x="64589" y="53188"/>
                    <a:pt x="64262" y="53188"/>
                  </a:cubicBezTo>
                  <a:cubicBezTo>
                    <a:pt x="63935" y="53188"/>
                    <a:pt x="63608" y="53048"/>
                    <a:pt x="63608" y="53001"/>
                  </a:cubicBezTo>
                  <a:cubicBezTo>
                    <a:pt x="63608" y="52861"/>
                    <a:pt x="63935" y="52674"/>
                    <a:pt x="64262" y="52674"/>
                  </a:cubicBezTo>
                  <a:close/>
                  <a:moveTo>
                    <a:pt x="76977" y="48172"/>
                  </a:moveTo>
                  <a:cubicBezTo>
                    <a:pt x="77118" y="48172"/>
                    <a:pt x="77062" y="48443"/>
                    <a:pt x="76778" y="48985"/>
                  </a:cubicBezTo>
                  <a:cubicBezTo>
                    <a:pt x="76451" y="49732"/>
                    <a:pt x="75891" y="50760"/>
                    <a:pt x="75891" y="52674"/>
                  </a:cubicBezTo>
                  <a:cubicBezTo>
                    <a:pt x="75891" y="53343"/>
                    <a:pt x="75539" y="53660"/>
                    <a:pt x="75195" y="53660"/>
                  </a:cubicBezTo>
                  <a:cubicBezTo>
                    <a:pt x="74745" y="53660"/>
                    <a:pt x="74306" y="53119"/>
                    <a:pt x="74676" y="52114"/>
                  </a:cubicBezTo>
                  <a:cubicBezTo>
                    <a:pt x="75330" y="50339"/>
                    <a:pt x="75564" y="49359"/>
                    <a:pt x="76264" y="48705"/>
                  </a:cubicBezTo>
                  <a:cubicBezTo>
                    <a:pt x="76619" y="48350"/>
                    <a:pt x="76863" y="48172"/>
                    <a:pt x="76977" y="48172"/>
                  </a:cubicBezTo>
                  <a:close/>
                  <a:moveTo>
                    <a:pt x="65009" y="53982"/>
                  </a:moveTo>
                  <a:cubicBezTo>
                    <a:pt x="65149" y="53982"/>
                    <a:pt x="65336" y="54122"/>
                    <a:pt x="65336" y="54262"/>
                  </a:cubicBezTo>
                  <a:cubicBezTo>
                    <a:pt x="65336" y="54496"/>
                    <a:pt x="65196" y="54636"/>
                    <a:pt x="65009" y="54636"/>
                  </a:cubicBezTo>
                  <a:cubicBezTo>
                    <a:pt x="64916" y="54636"/>
                    <a:pt x="64776" y="54496"/>
                    <a:pt x="64776" y="54262"/>
                  </a:cubicBezTo>
                  <a:cubicBezTo>
                    <a:pt x="64776" y="54122"/>
                    <a:pt x="64916" y="53982"/>
                    <a:pt x="65009" y="53982"/>
                  </a:cubicBezTo>
                  <a:close/>
                  <a:moveTo>
                    <a:pt x="79648" y="51133"/>
                  </a:moveTo>
                  <a:cubicBezTo>
                    <a:pt x="79850" y="51133"/>
                    <a:pt x="79881" y="51519"/>
                    <a:pt x="79720" y="52301"/>
                  </a:cubicBezTo>
                  <a:cubicBezTo>
                    <a:pt x="79393" y="53562"/>
                    <a:pt x="78506" y="54963"/>
                    <a:pt x="76591" y="55617"/>
                  </a:cubicBezTo>
                  <a:cubicBezTo>
                    <a:pt x="76184" y="55789"/>
                    <a:pt x="75852" y="55861"/>
                    <a:pt x="75603" y="55861"/>
                  </a:cubicBezTo>
                  <a:cubicBezTo>
                    <a:pt x="74908" y="55861"/>
                    <a:pt x="74854" y="55304"/>
                    <a:pt x="75610" y="54823"/>
                  </a:cubicBezTo>
                  <a:cubicBezTo>
                    <a:pt x="76731" y="54169"/>
                    <a:pt x="77712" y="53468"/>
                    <a:pt x="78506" y="52348"/>
                  </a:cubicBezTo>
                  <a:cubicBezTo>
                    <a:pt x="79051" y="51542"/>
                    <a:pt x="79440" y="51133"/>
                    <a:pt x="79648" y="51133"/>
                  </a:cubicBezTo>
                  <a:close/>
                  <a:moveTo>
                    <a:pt x="68979" y="53889"/>
                  </a:moveTo>
                  <a:cubicBezTo>
                    <a:pt x="69866" y="53889"/>
                    <a:pt x="70006" y="54309"/>
                    <a:pt x="69399" y="55196"/>
                  </a:cubicBezTo>
                  <a:cubicBezTo>
                    <a:pt x="69584" y="56016"/>
                    <a:pt x="69066" y="56700"/>
                    <a:pt x="68599" y="56700"/>
                  </a:cubicBezTo>
                  <a:cubicBezTo>
                    <a:pt x="68240" y="56700"/>
                    <a:pt x="67911" y="56297"/>
                    <a:pt x="67951" y="55243"/>
                  </a:cubicBezTo>
                  <a:cubicBezTo>
                    <a:pt x="67811" y="54776"/>
                    <a:pt x="67251" y="54543"/>
                    <a:pt x="66177" y="54543"/>
                  </a:cubicBezTo>
                  <a:cubicBezTo>
                    <a:pt x="65710" y="54402"/>
                    <a:pt x="65710" y="53982"/>
                    <a:pt x="66177" y="53889"/>
                  </a:cubicBezTo>
                  <a:close/>
                  <a:moveTo>
                    <a:pt x="81444" y="52862"/>
                  </a:moveTo>
                  <a:cubicBezTo>
                    <a:pt x="81755" y="52862"/>
                    <a:pt x="81553" y="53366"/>
                    <a:pt x="81261" y="53982"/>
                  </a:cubicBezTo>
                  <a:cubicBezTo>
                    <a:pt x="80841" y="54729"/>
                    <a:pt x="80514" y="54963"/>
                    <a:pt x="79767" y="55383"/>
                  </a:cubicBezTo>
                  <a:cubicBezTo>
                    <a:pt x="78833" y="56177"/>
                    <a:pt x="77525" y="56831"/>
                    <a:pt x="76451" y="57298"/>
                  </a:cubicBezTo>
                  <a:cubicBezTo>
                    <a:pt x="75143" y="57765"/>
                    <a:pt x="73929" y="58512"/>
                    <a:pt x="72808" y="59867"/>
                  </a:cubicBezTo>
                  <a:cubicBezTo>
                    <a:pt x="72573" y="60039"/>
                    <a:pt x="72379" y="60128"/>
                    <a:pt x="72235" y="60128"/>
                  </a:cubicBezTo>
                  <a:cubicBezTo>
                    <a:pt x="71951" y="60128"/>
                    <a:pt x="71860" y="59785"/>
                    <a:pt x="72014" y="59073"/>
                  </a:cubicBezTo>
                  <a:cubicBezTo>
                    <a:pt x="72715" y="57765"/>
                    <a:pt x="74350" y="56971"/>
                    <a:pt x="76685" y="56224"/>
                  </a:cubicBezTo>
                  <a:cubicBezTo>
                    <a:pt x="78272" y="55663"/>
                    <a:pt x="79580" y="54543"/>
                    <a:pt x="80701" y="53188"/>
                  </a:cubicBezTo>
                  <a:cubicBezTo>
                    <a:pt x="81072" y="52960"/>
                    <a:pt x="81308" y="52862"/>
                    <a:pt x="81444" y="52862"/>
                  </a:cubicBezTo>
                  <a:close/>
                  <a:moveTo>
                    <a:pt x="36101" y="43988"/>
                  </a:moveTo>
                  <a:lnTo>
                    <a:pt x="36101" y="43988"/>
                  </a:lnTo>
                  <a:cubicBezTo>
                    <a:pt x="34980" y="45436"/>
                    <a:pt x="34747" y="45996"/>
                    <a:pt x="35120" y="45996"/>
                  </a:cubicBezTo>
                  <a:cubicBezTo>
                    <a:pt x="35410" y="45996"/>
                    <a:pt x="36543" y="44713"/>
                    <a:pt x="37122" y="44713"/>
                  </a:cubicBezTo>
                  <a:cubicBezTo>
                    <a:pt x="37197" y="44713"/>
                    <a:pt x="37262" y="44734"/>
                    <a:pt x="37315" y="44782"/>
                  </a:cubicBezTo>
                  <a:cubicBezTo>
                    <a:pt x="36887" y="45455"/>
                    <a:pt x="36815" y="45745"/>
                    <a:pt x="37010" y="45745"/>
                  </a:cubicBezTo>
                  <a:cubicBezTo>
                    <a:pt x="37262" y="45745"/>
                    <a:pt x="37957" y="45264"/>
                    <a:pt x="38903" y="44502"/>
                  </a:cubicBezTo>
                  <a:lnTo>
                    <a:pt x="38903" y="44502"/>
                  </a:lnTo>
                  <a:cubicBezTo>
                    <a:pt x="39323" y="44642"/>
                    <a:pt x="38249" y="45716"/>
                    <a:pt x="38436" y="45856"/>
                  </a:cubicBezTo>
                  <a:cubicBezTo>
                    <a:pt x="38449" y="45865"/>
                    <a:pt x="38466" y="45869"/>
                    <a:pt x="38487" y="45869"/>
                  </a:cubicBezTo>
                  <a:cubicBezTo>
                    <a:pt x="38692" y="45869"/>
                    <a:pt x="39290" y="45452"/>
                    <a:pt x="40351" y="44689"/>
                  </a:cubicBezTo>
                  <a:cubicBezTo>
                    <a:pt x="40611" y="44540"/>
                    <a:pt x="41108" y="44007"/>
                    <a:pt x="41370" y="44007"/>
                  </a:cubicBezTo>
                  <a:cubicBezTo>
                    <a:pt x="41438" y="44007"/>
                    <a:pt x="41490" y="44042"/>
                    <a:pt x="41518" y="44128"/>
                  </a:cubicBezTo>
                  <a:cubicBezTo>
                    <a:pt x="41565" y="44595"/>
                    <a:pt x="41145" y="44782"/>
                    <a:pt x="40911" y="45109"/>
                  </a:cubicBezTo>
                  <a:cubicBezTo>
                    <a:pt x="40344" y="45785"/>
                    <a:pt x="40113" y="46094"/>
                    <a:pt x="40242" y="46094"/>
                  </a:cubicBezTo>
                  <a:cubicBezTo>
                    <a:pt x="40389" y="46094"/>
                    <a:pt x="41005" y="45691"/>
                    <a:pt x="42126" y="44969"/>
                  </a:cubicBezTo>
                  <a:cubicBezTo>
                    <a:pt x="42389" y="44856"/>
                    <a:pt x="42714" y="44591"/>
                    <a:pt x="43001" y="44591"/>
                  </a:cubicBezTo>
                  <a:cubicBezTo>
                    <a:pt x="43070" y="44591"/>
                    <a:pt x="43137" y="44606"/>
                    <a:pt x="43200" y="44642"/>
                  </a:cubicBezTo>
                  <a:cubicBezTo>
                    <a:pt x="42503" y="45541"/>
                    <a:pt x="42282" y="45910"/>
                    <a:pt x="42480" y="45910"/>
                  </a:cubicBezTo>
                  <a:cubicBezTo>
                    <a:pt x="42694" y="45910"/>
                    <a:pt x="43393" y="45482"/>
                    <a:pt x="44507" y="44829"/>
                  </a:cubicBezTo>
                  <a:cubicBezTo>
                    <a:pt x="44750" y="44725"/>
                    <a:pt x="44993" y="44415"/>
                    <a:pt x="45254" y="44415"/>
                  </a:cubicBezTo>
                  <a:cubicBezTo>
                    <a:pt x="45345" y="44415"/>
                    <a:pt x="45438" y="44452"/>
                    <a:pt x="45535" y="44548"/>
                  </a:cubicBezTo>
                  <a:cubicBezTo>
                    <a:pt x="43992" y="45902"/>
                    <a:pt x="43500" y="46565"/>
                    <a:pt x="44023" y="46565"/>
                  </a:cubicBezTo>
                  <a:cubicBezTo>
                    <a:pt x="44403" y="46565"/>
                    <a:pt x="45316" y="46216"/>
                    <a:pt x="46749" y="45529"/>
                  </a:cubicBezTo>
                  <a:lnTo>
                    <a:pt x="46749" y="45529"/>
                  </a:lnTo>
                  <a:cubicBezTo>
                    <a:pt x="45905" y="46473"/>
                    <a:pt x="45615" y="46941"/>
                    <a:pt x="45908" y="46941"/>
                  </a:cubicBezTo>
                  <a:cubicBezTo>
                    <a:pt x="46166" y="46941"/>
                    <a:pt x="46876" y="46578"/>
                    <a:pt x="48057" y="45856"/>
                  </a:cubicBezTo>
                  <a:cubicBezTo>
                    <a:pt x="48290" y="45763"/>
                    <a:pt x="48617" y="45856"/>
                    <a:pt x="48851" y="45716"/>
                  </a:cubicBezTo>
                  <a:lnTo>
                    <a:pt x="48851" y="45716"/>
                  </a:lnTo>
                  <a:cubicBezTo>
                    <a:pt x="47896" y="46671"/>
                    <a:pt x="47653" y="47422"/>
                    <a:pt x="47919" y="47422"/>
                  </a:cubicBezTo>
                  <a:cubicBezTo>
                    <a:pt x="47965" y="47422"/>
                    <a:pt x="48027" y="47399"/>
                    <a:pt x="48103" y="47351"/>
                  </a:cubicBezTo>
                  <a:cubicBezTo>
                    <a:pt x="48839" y="47064"/>
                    <a:pt x="49717" y="46671"/>
                    <a:pt x="50301" y="46671"/>
                  </a:cubicBezTo>
                  <a:cubicBezTo>
                    <a:pt x="50384" y="46671"/>
                    <a:pt x="50462" y="46679"/>
                    <a:pt x="50532" y="46697"/>
                  </a:cubicBezTo>
                  <a:cubicBezTo>
                    <a:pt x="49654" y="47537"/>
                    <a:pt x="49556" y="48033"/>
                    <a:pt x="50290" y="48033"/>
                  </a:cubicBezTo>
                  <a:cubicBezTo>
                    <a:pt x="50453" y="48033"/>
                    <a:pt x="50658" y="48009"/>
                    <a:pt x="50905" y="47958"/>
                  </a:cubicBezTo>
                  <a:lnTo>
                    <a:pt x="50905" y="47958"/>
                  </a:lnTo>
                  <a:cubicBezTo>
                    <a:pt x="51326" y="48144"/>
                    <a:pt x="50905" y="48611"/>
                    <a:pt x="49551" y="49499"/>
                  </a:cubicBezTo>
                  <a:cubicBezTo>
                    <a:pt x="49490" y="49596"/>
                    <a:pt x="49429" y="49643"/>
                    <a:pt x="49369" y="49643"/>
                  </a:cubicBezTo>
                  <a:cubicBezTo>
                    <a:pt x="49196" y="49643"/>
                    <a:pt x="49023" y="49268"/>
                    <a:pt x="48851" y="48611"/>
                  </a:cubicBezTo>
                  <a:cubicBezTo>
                    <a:pt x="48798" y="48929"/>
                    <a:pt x="48700" y="49067"/>
                    <a:pt x="48582" y="49067"/>
                  </a:cubicBezTo>
                  <a:cubicBezTo>
                    <a:pt x="48492" y="49067"/>
                    <a:pt x="48391" y="48987"/>
                    <a:pt x="48290" y="48845"/>
                  </a:cubicBezTo>
                  <a:lnTo>
                    <a:pt x="47963" y="50806"/>
                  </a:lnTo>
                  <a:lnTo>
                    <a:pt x="47543" y="50713"/>
                  </a:lnTo>
                  <a:lnTo>
                    <a:pt x="47543" y="49592"/>
                  </a:lnTo>
                  <a:cubicBezTo>
                    <a:pt x="47426" y="49452"/>
                    <a:pt x="47309" y="49382"/>
                    <a:pt x="47193" y="49382"/>
                  </a:cubicBezTo>
                  <a:cubicBezTo>
                    <a:pt x="47076" y="49382"/>
                    <a:pt x="46959" y="49452"/>
                    <a:pt x="46842" y="49592"/>
                  </a:cubicBezTo>
                  <a:lnTo>
                    <a:pt x="46469" y="51133"/>
                  </a:lnTo>
                  <a:lnTo>
                    <a:pt x="45815" y="50760"/>
                  </a:lnTo>
                  <a:cubicBezTo>
                    <a:pt x="45581" y="51320"/>
                    <a:pt x="45255" y="51834"/>
                    <a:pt x="44741" y="52207"/>
                  </a:cubicBezTo>
                  <a:cubicBezTo>
                    <a:pt x="44532" y="51957"/>
                    <a:pt x="44352" y="51847"/>
                    <a:pt x="44207" y="51847"/>
                  </a:cubicBezTo>
                  <a:cubicBezTo>
                    <a:pt x="44028" y="51847"/>
                    <a:pt x="43905" y="52017"/>
                    <a:pt x="43854" y="52301"/>
                  </a:cubicBezTo>
                  <a:cubicBezTo>
                    <a:pt x="43798" y="52317"/>
                    <a:pt x="43748" y="52323"/>
                    <a:pt x="43702" y="52323"/>
                  </a:cubicBezTo>
                  <a:cubicBezTo>
                    <a:pt x="43499" y="52323"/>
                    <a:pt x="43364" y="52201"/>
                    <a:pt x="43146" y="52201"/>
                  </a:cubicBezTo>
                  <a:cubicBezTo>
                    <a:pt x="43119" y="52201"/>
                    <a:pt x="43090" y="52203"/>
                    <a:pt x="43060" y="52207"/>
                  </a:cubicBezTo>
                  <a:cubicBezTo>
                    <a:pt x="42914" y="52645"/>
                    <a:pt x="42786" y="52864"/>
                    <a:pt x="42608" y="52864"/>
                  </a:cubicBezTo>
                  <a:cubicBezTo>
                    <a:pt x="42501" y="52864"/>
                    <a:pt x="42377" y="52785"/>
                    <a:pt x="42219" y="52628"/>
                  </a:cubicBezTo>
                  <a:cubicBezTo>
                    <a:pt x="41612" y="53001"/>
                    <a:pt x="41098" y="53375"/>
                    <a:pt x="40444" y="53982"/>
                  </a:cubicBezTo>
                  <a:lnTo>
                    <a:pt x="40164" y="53188"/>
                  </a:lnTo>
                  <a:cubicBezTo>
                    <a:pt x="39693" y="53856"/>
                    <a:pt x="39287" y="54260"/>
                    <a:pt x="39004" y="54260"/>
                  </a:cubicBezTo>
                  <a:cubicBezTo>
                    <a:pt x="38950" y="54260"/>
                    <a:pt x="38901" y="54245"/>
                    <a:pt x="38856" y="54216"/>
                  </a:cubicBezTo>
                  <a:lnTo>
                    <a:pt x="38296" y="53702"/>
                  </a:lnTo>
                  <a:lnTo>
                    <a:pt x="37502" y="55056"/>
                  </a:lnTo>
                  <a:lnTo>
                    <a:pt x="36148" y="55383"/>
                  </a:lnTo>
                  <a:cubicBezTo>
                    <a:pt x="36148" y="55615"/>
                    <a:pt x="36363" y="55703"/>
                    <a:pt x="36739" y="55703"/>
                  </a:cubicBezTo>
                  <a:cubicBezTo>
                    <a:pt x="36969" y="55703"/>
                    <a:pt x="37259" y="55670"/>
                    <a:pt x="37596" y="55617"/>
                  </a:cubicBezTo>
                  <a:cubicBezTo>
                    <a:pt x="38810" y="55477"/>
                    <a:pt x="41145" y="54963"/>
                    <a:pt x="42686" y="54496"/>
                  </a:cubicBezTo>
                  <a:cubicBezTo>
                    <a:pt x="44134" y="54076"/>
                    <a:pt x="45815" y="53842"/>
                    <a:pt x="47636" y="53048"/>
                  </a:cubicBezTo>
                  <a:cubicBezTo>
                    <a:pt x="49084" y="52394"/>
                    <a:pt x="50765" y="51180"/>
                    <a:pt x="52400" y="50386"/>
                  </a:cubicBezTo>
                  <a:lnTo>
                    <a:pt x="52400" y="50386"/>
                  </a:lnTo>
                  <a:cubicBezTo>
                    <a:pt x="52773" y="50666"/>
                    <a:pt x="52493" y="51414"/>
                    <a:pt x="49318" y="53935"/>
                  </a:cubicBezTo>
                  <a:lnTo>
                    <a:pt x="47776" y="53468"/>
                  </a:lnTo>
                  <a:lnTo>
                    <a:pt x="47776" y="53468"/>
                  </a:lnTo>
                  <a:lnTo>
                    <a:pt x="48664" y="54589"/>
                  </a:lnTo>
                  <a:cubicBezTo>
                    <a:pt x="48354" y="54899"/>
                    <a:pt x="48077" y="55080"/>
                    <a:pt x="47778" y="55080"/>
                  </a:cubicBezTo>
                  <a:cubicBezTo>
                    <a:pt x="47716" y="55080"/>
                    <a:pt x="47654" y="55072"/>
                    <a:pt x="47590" y="55056"/>
                  </a:cubicBezTo>
                  <a:lnTo>
                    <a:pt x="46235" y="54356"/>
                  </a:lnTo>
                  <a:lnTo>
                    <a:pt x="46235" y="54356"/>
                  </a:lnTo>
                  <a:lnTo>
                    <a:pt x="46656" y="55804"/>
                  </a:lnTo>
                  <a:cubicBezTo>
                    <a:pt x="45859" y="55804"/>
                    <a:pt x="45401" y="55002"/>
                    <a:pt x="44781" y="55002"/>
                  </a:cubicBezTo>
                  <a:cubicBezTo>
                    <a:pt x="44639" y="55002"/>
                    <a:pt x="44487" y="55045"/>
                    <a:pt x="44321" y="55150"/>
                  </a:cubicBezTo>
                  <a:lnTo>
                    <a:pt x="44694" y="56271"/>
                  </a:lnTo>
                  <a:lnTo>
                    <a:pt x="42686" y="55617"/>
                  </a:lnTo>
                  <a:lnTo>
                    <a:pt x="43013" y="56971"/>
                  </a:lnTo>
                  <a:lnTo>
                    <a:pt x="41285" y="56224"/>
                  </a:lnTo>
                  <a:lnTo>
                    <a:pt x="40911" y="56971"/>
                  </a:lnTo>
                  <a:cubicBezTo>
                    <a:pt x="40351" y="56971"/>
                    <a:pt x="40117" y="57111"/>
                    <a:pt x="40024" y="57345"/>
                  </a:cubicBezTo>
                  <a:cubicBezTo>
                    <a:pt x="40690" y="57454"/>
                    <a:pt x="41369" y="57506"/>
                    <a:pt x="42059" y="57506"/>
                  </a:cubicBezTo>
                  <a:cubicBezTo>
                    <a:pt x="45483" y="57506"/>
                    <a:pt x="49182" y="56229"/>
                    <a:pt x="52914" y="54402"/>
                  </a:cubicBezTo>
                  <a:cubicBezTo>
                    <a:pt x="52954" y="54386"/>
                    <a:pt x="52990" y="54379"/>
                    <a:pt x="53022" y="54379"/>
                  </a:cubicBezTo>
                  <a:cubicBezTo>
                    <a:pt x="53176" y="54379"/>
                    <a:pt x="53241" y="54560"/>
                    <a:pt x="53241" y="54869"/>
                  </a:cubicBezTo>
                  <a:cubicBezTo>
                    <a:pt x="52867" y="56644"/>
                    <a:pt x="51559" y="58279"/>
                    <a:pt x="49551" y="59680"/>
                  </a:cubicBezTo>
                  <a:lnTo>
                    <a:pt x="50112" y="57251"/>
                  </a:lnTo>
                  <a:lnTo>
                    <a:pt x="50112" y="57251"/>
                  </a:lnTo>
                  <a:cubicBezTo>
                    <a:pt x="48757" y="57858"/>
                    <a:pt x="47263" y="60801"/>
                    <a:pt x="46142" y="61174"/>
                  </a:cubicBezTo>
                  <a:lnTo>
                    <a:pt x="47356" y="57998"/>
                  </a:lnTo>
                  <a:lnTo>
                    <a:pt x="47356" y="57998"/>
                  </a:lnTo>
                  <a:lnTo>
                    <a:pt x="43807" y="60941"/>
                  </a:lnTo>
                  <a:cubicBezTo>
                    <a:pt x="43480" y="60567"/>
                    <a:pt x="43947" y="59726"/>
                    <a:pt x="44694" y="58652"/>
                  </a:cubicBezTo>
                  <a:cubicBezTo>
                    <a:pt x="43695" y="58652"/>
                    <a:pt x="41901" y="60993"/>
                    <a:pt x="41588" y="60993"/>
                  </a:cubicBezTo>
                  <a:cubicBezTo>
                    <a:pt x="41579" y="60993"/>
                    <a:pt x="41572" y="60991"/>
                    <a:pt x="41565" y="60987"/>
                  </a:cubicBezTo>
                  <a:cubicBezTo>
                    <a:pt x="40771" y="60614"/>
                    <a:pt x="42126" y="59867"/>
                    <a:pt x="42452" y="59306"/>
                  </a:cubicBezTo>
                  <a:cubicBezTo>
                    <a:pt x="42406" y="59302"/>
                    <a:pt x="42361" y="59300"/>
                    <a:pt x="42316" y="59300"/>
                  </a:cubicBezTo>
                  <a:cubicBezTo>
                    <a:pt x="41406" y="59300"/>
                    <a:pt x="40734" y="60169"/>
                    <a:pt x="39977" y="60614"/>
                  </a:cubicBezTo>
                  <a:cubicBezTo>
                    <a:pt x="39884" y="60147"/>
                    <a:pt x="40398" y="59633"/>
                    <a:pt x="41332" y="58839"/>
                  </a:cubicBezTo>
                  <a:lnTo>
                    <a:pt x="41332" y="58839"/>
                  </a:lnTo>
                  <a:lnTo>
                    <a:pt x="38389" y="60147"/>
                  </a:lnTo>
                  <a:cubicBezTo>
                    <a:pt x="38389" y="59633"/>
                    <a:pt x="39510" y="59166"/>
                    <a:pt x="39744" y="58419"/>
                  </a:cubicBezTo>
                  <a:lnTo>
                    <a:pt x="39744" y="58419"/>
                  </a:lnTo>
                  <a:cubicBezTo>
                    <a:pt x="38476" y="59249"/>
                    <a:pt x="37331" y="59875"/>
                    <a:pt x="36922" y="59875"/>
                  </a:cubicBezTo>
                  <a:cubicBezTo>
                    <a:pt x="36894" y="59875"/>
                    <a:pt x="36869" y="59873"/>
                    <a:pt x="36848" y="59867"/>
                  </a:cubicBezTo>
                  <a:lnTo>
                    <a:pt x="37782" y="58419"/>
                  </a:lnTo>
                  <a:lnTo>
                    <a:pt x="35214" y="59773"/>
                  </a:lnTo>
                  <a:lnTo>
                    <a:pt x="36755" y="58092"/>
                  </a:lnTo>
                  <a:lnTo>
                    <a:pt x="34093" y="59400"/>
                  </a:lnTo>
                  <a:lnTo>
                    <a:pt x="34093" y="59400"/>
                  </a:lnTo>
                  <a:lnTo>
                    <a:pt x="34840" y="57952"/>
                  </a:lnTo>
                  <a:lnTo>
                    <a:pt x="32879" y="59213"/>
                  </a:lnTo>
                  <a:lnTo>
                    <a:pt x="32879" y="59213"/>
                  </a:lnTo>
                  <a:lnTo>
                    <a:pt x="33719" y="57672"/>
                  </a:lnTo>
                  <a:lnTo>
                    <a:pt x="33719" y="57672"/>
                  </a:lnTo>
                  <a:cubicBezTo>
                    <a:pt x="32739" y="58465"/>
                    <a:pt x="31851" y="58979"/>
                    <a:pt x="31291" y="58979"/>
                  </a:cubicBezTo>
                  <a:cubicBezTo>
                    <a:pt x="31851" y="58325"/>
                    <a:pt x="32178" y="57765"/>
                    <a:pt x="32085" y="57438"/>
                  </a:cubicBezTo>
                  <a:lnTo>
                    <a:pt x="32085" y="57438"/>
                  </a:lnTo>
                  <a:cubicBezTo>
                    <a:pt x="31197" y="58185"/>
                    <a:pt x="30310" y="58699"/>
                    <a:pt x="29890" y="58699"/>
                  </a:cubicBezTo>
                  <a:lnTo>
                    <a:pt x="30263" y="57438"/>
                  </a:lnTo>
                  <a:lnTo>
                    <a:pt x="30263" y="57438"/>
                  </a:lnTo>
                  <a:cubicBezTo>
                    <a:pt x="29516" y="58185"/>
                    <a:pt x="28676" y="58699"/>
                    <a:pt x="27788" y="58979"/>
                  </a:cubicBezTo>
                  <a:lnTo>
                    <a:pt x="28676" y="57485"/>
                  </a:lnTo>
                  <a:cubicBezTo>
                    <a:pt x="28782" y="57308"/>
                    <a:pt x="28781" y="57078"/>
                    <a:pt x="28632" y="57078"/>
                  </a:cubicBezTo>
                  <a:cubicBezTo>
                    <a:pt x="28584" y="57078"/>
                    <a:pt x="28521" y="57101"/>
                    <a:pt x="28442" y="57158"/>
                  </a:cubicBezTo>
                  <a:lnTo>
                    <a:pt x="26434" y="58839"/>
                  </a:lnTo>
                  <a:cubicBezTo>
                    <a:pt x="26901" y="57998"/>
                    <a:pt x="27134" y="57485"/>
                    <a:pt x="26808" y="57251"/>
                  </a:cubicBezTo>
                  <a:lnTo>
                    <a:pt x="26808" y="57251"/>
                  </a:lnTo>
                  <a:lnTo>
                    <a:pt x="25360" y="57998"/>
                  </a:lnTo>
                  <a:lnTo>
                    <a:pt x="25500" y="57205"/>
                  </a:lnTo>
                  <a:lnTo>
                    <a:pt x="23819" y="58979"/>
                  </a:lnTo>
                  <a:cubicBezTo>
                    <a:pt x="23585" y="58933"/>
                    <a:pt x="23912" y="58465"/>
                    <a:pt x="24146" y="57672"/>
                  </a:cubicBezTo>
                  <a:lnTo>
                    <a:pt x="24146" y="57672"/>
                  </a:lnTo>
                  <a:lnTo>
                    <a:pt x="22371" y="58792"/>
                  </a:lnTo>
                  <a:cubicBezTo>
                    <a:pt x="23352" y="57064"/>
                    <a:pt x="24799" y="55850"/>
                    <a:pt x="26854" y="55243"/>
                  </a:cubicBezTo>
                  <a:cubicBezTo>
                    <a:pt x="29283" y="54449"/>
                    <a:pt x="31151" y="54402"/>
                    <a:pt x="32645" y="54169"/>
                  </a:cubicBezTo>
                  <a:cubicBezTo>
                    <a:pt x="35307" y="53795"/>
                    <a:pt x="36942" y="53562"/>
                    <a:pt x="39090" y="52581"/>
                  </a:cubicBezTo>
                  <a:cubicBezTo>
                    <a:pt x="40071" y="52207"/>
                    <a:pt x="41192" y="51787"/>
                    <a:pt x="42406" y="50760"/>
                  </a:cubicBezTo>
                  <a:cubicBezTo>
                    <a:pt x="42898" y="50390"/>
                    <a:pt x="42814" y="50237"/>
                    <a:pt x="42311" y="50237"/>
                  </a:cubicBezTo>
                  <a:cubicBezTo>
                    <a:pt x="42241" y="50237"/>
                    <a:pt x="42164" y="50240"/>
                    <a:pt x="42079" y="50246"/>
                  </a:cubicBezTo>
                  <a:lnTo>
                    <a:pt x="39370" y="50386"/>
                  </a:lnTo>
                  <a:lnTo>
                    <a:pt x="39370" y="49172"/>
                  </a:lnTo>
                  <a:lnTo>
                    <a:pt x="38296" y="50620"/>
                  </a:lnTo>
                  <a:lnTo>
                    <a:pt x="38063" y="49172"/>
                  </a:lnTo>
                  <a:lnTo>
                    <a:pt x="37175" y="51647"/>
                  </a:lnTo>
                  <a:lnTo>
                    <a:pt x="36802" y="48752"/>
                  </a:lnTo>
                  <a:lnTo>
                    <a:pt x="36148" y="51834"/>
                  </a:lnTo>
                  <a:lnTo>
                    <a:pt x="35774" y="48845"/>
                  </a:lnTo>
                  <a:lnTo>
                    <a:pt x="34653" y="52301"/>
                  </a:lnTo>
                  <a:lnTo>
                    <a:pt x="34326" y="48658"/>
                  </a:lnTo>
                  <a:lnTo>
                    <a:pt x="33673" y="52348"/>
                  </a:lnTo>
                  <a:lnTo>
                    <a:pt x="33019" y="48565"/>
                  </a:lnTo>
                  <a:lnTo>
                    <a:pt x="32552" y="52348"/>
                  </a:lnTo>
                  <a:lnTo>
                    <a:pt x="31805" y="48798"/>
                  </a:lnTo>
                  <a:lnTo>
                    <a:pt x="31478" y="52207"/>
                  </a:lnTo>
                  <a:lnTo>
                    <a:pt x="30497" y="48752"/>
                  </a:lnTo>
                  <a:lnTo>
                    <a:pt x="30404" y="52394"/>
                  </a:lnTo>
                  <a:lnTo>
                    <a:pt x="29283" y="48938"/>
                  </a:lnTo>
                  <a:lnTo>
                    <a:pt x="29049" y="52021"/>
                  </a:lnTo>
                  <a:lnTo>
                    <a:pt x="28302" y="49032"/>
                  </a:lnTo>
                  <a:lnTo>
                    <a:pt x="27975" y="51740"/>
                  </a:lnTo>
                  <a:lnTo>
                    <a:pt x="27321" y="49265"/>
                  </a:lnTo>
                  <a:lnTo>
                    <a:pt x="26994" y="51927"/>
                  </a:lnTo>
                  <a:cubicBezTo>
                    <a:pt x="25873" y="49826"/>
                    <a:pt x="25406" y="48098"/>
                    <a:pt x="26154" y="47117"/>
                  </a:cubicBezTo>
                  <a:cubicBezTo>
                    <a:pt x="27042" y="46118"/>
                    <a:pt x="28194" y="45735"/>
                    <a:pt x="29377" y="45735"/>
                  </a:cubicBezTo>
                  <a:cubicBezTo>
                    <a:pt x="29687" y="45735"/>
                    <a:pt x="30000" y="45761"/>
                    <a:pt x="30310" y="45809"/>
                  </a:cubicBezTo>
                  <a:cubicBezTo>
                    <a:pt x="30637" y="45249"/>
                    <a:pt x="31197" y="44782"/>
                    <a:pt x="31945" y="44362"/>
                  </a:cubicBezTo>
                  <a:lnTo>
                    <a:pt x="32085" y="45015"/>
                  </a:lnTo>
                  <a:lnTo>
                    <a:pt x="33906" y="44408"/>
                  </a:lnTo>
                  <a:lnTo>
                    <a:pt x="34140" y="45062"/>
                  </a:lnTo>
                  <a:lnTo>
                    <a:pt x="36101" y="43988"/>
                  </a:lnTo>
                  <a:close/>
                  <a:moveTo>
                    <a:pt x="79823" y="56237"/>
                  </a:moveTo>
                  <a:cubicBezTo>
                    <a:pt x="80038" y="56237"/>
                    <a:pt x="80024" y="56518"/>
                    <a:pt x="79767" y="57064"/>
                  </a:cubicBezTo>
                  <a:cubicBezTo>
                    <a:pt x="78833" y="58045"/>
                    <a:pt x="77852" y="58512"/>
                    <a:pt x="76778" y="58652"/>
                  </a:cubicBezTo>
                  <a:cubicBezTo>
                    <a:pt x="75143" y="58979"/>
                    <a:pt x="74023" y="60427"/>
                    <a:pt x="72855" y="62295"/>
                  </a:cubicBezTo>
                  <a:lnTo>
                    <a:pt x="76218" y="59867"/>
                  </a:lnTo>
                  <a:cubicBezTo>
                    <a:pt x="76412" y="59806"/>
                    <a:pt x="76565" y="59777"/>
                    <a:pt x="76678" y="59777"/>
                  </a:cubicBezTo>
                  <a:cubicBezTo>
                    <a:pt x="76997" y="59777"/>
                    <a:pt x="76983" y="60012"/>
                    <a:pt x="76638" y="60427"/>
                  </a:cubicBezTo>
                  <a:cubicBezTo>
                    <a:pt x="73089" y="62248"/>
                    <a:pt x="73556" y="64537"/>
                    <a:pt x="72108" y="65004"/>
                  </a:cubicBezTo>
                  <a:cubicBezTo>
                    <a:pt x="71781" y="64677"/>
                    <a:pt x="71874" y="64116"/>
                    <a:pt x="72248" y="63463"/>
                  </a:cubicBezTo>
                  <a:lnTo>
                    <a:pt x="72248" y="63463"/>
                  </a:lnTo>
                  <a:lnTo>
                    <a:pt x="71267" y="63930"/>
                  </a:lnTo>
                  <a:cubicBezTo>
                    <a:pt x="71641" y="62202"/>
                    <a:pt x="72622" y="60707"/>
                    <a:pt x="74023" y="59493"/>
                  </a:cubicBezTo>
                  <a:cubicBezTo>
                    <a:pt x="75610" y="58279"/>
                    <a:pt x="77385" y="57765"/>
                    <a:pt x="79393" y="56411"/>
                  </a:cubicBezTo>
                  <a:cubicBezTo>
                    <a:pt x="79582" y="56294"/>
                    <a:pt x="79726" y="56237"/>
                    <a:pt x="79823" y="56237"/>
                  </a:cubicBezTo>
                  <a:close/>
                  <a:moveTo>
                    <a:pt x="81326" y="63402"/>
                  </a:moveTo>
                  <a:cubicBezTo>
                    <a:pt x="81352" y="63402"/>
                    <a:pt x="81377" y="63406"/>
                    <a:pt x="81401" y="63416"/>
                  </a:cubicBezTo>
                  <a:cubicBezTo>
                    <a:pt x="81635" y="63556"/>
                    <a:pt x="81728" y="64023"/>
                    <a:pt x="81542" y="64537"/>
                  </a:cubicBezTo>
                  <a:cubicBezTo>
                    <a:pt x="81453" y="64933"/>
                    <a:pt x="81116" y="65288"/>
                    <a:pt x="80882" y="65288"/>
                  </a:cubicBezTo>
                  <a:cubicBezTo>
                    <a:pt x="80868" y="65288"/>
                    <a:pt x="80854" y="65287"/>
                    <a:pt x="80841" y="65284"/>
                  </a:cubicBezTo>
                  <a:cubicBezTo>
                    <a:pt x="80514" y="65191"/>
                    <a:pt x="80467" y="64677"/>
                    <a:pt x="80608" y="64210"/>
                  </a:cubicBezTo>
                  <a:cubicBezTo>
                    <a:pt x="80817" y="63749"/>
                    <a:pt x="81101" y="63402"/>
                    <a:pt x="81326" y="63402"/>
                  </a:cubicBezTo>
                  <a:close/>
                  <a:moveTo>
                    <a:pt x="80039" y="62469"/>
                  </a:moveTo>
                  <a:cubicBezTo>
                    <a:pt x="80447" y="62469"/>
                    <a:pt x="80192" y="62850"/>
                    <a:pt x="80000" y="63042"/>
                  </a:cubicBezTo>
                  <a:cubicBezTo>
                    <a:pt x="79160" y="63649"/>
                    <a:pt x="78366" y="64070"/>
                    <a:pt x="77665" y="64864"/>
                  </a:cubicBezTo>
                  <a:cubicBezTo>
                    <a:pt x="77383" y="65146"/>
                    <a:pt x="77188" y="65289"/>
                    <a:pt x="77091" y="65289"/>
                  </a:cubicBezTo>
                  <a:cubicBezTo>
                    <a:pt x="76963" y="65289"/>
                    <a:pt x="77006" y="65041"/>
                    <a:pt x="77245" y="64537"/>
                  </a:cubicBezTo>
                  <a:cubicBezTo>
                    <a:pt x="77759" y="63556"/>
                    <a:pt x="78599" y="62855"/>
                    <a:pt x="79674" y="62529"/>
                  </a:cubicBezTo>
                  <a:cubicBezTo>
                    <a:pt x="79831" y="62487"/>
                    <a:pt x="79951" y="62469"/>
                    <a:pt x="80039" y="62469"/>
                  </a:cubicBezTo>
                  <a:close/>
                  <a:moveTo>
                    <a:pt x="24635" y="60141"/>
                  </a:moveTo>
                  <a:cubicBezTo>
                    <a:pt x="24766" y="60141"/>
                    <a:pt x="24899" y="60143"/>
                    <a:pt x="25033" y="60147"/>
                  </a:cubicBezTo>
                  <a:cubicBezTo>
                    <a:pt x="29283" y="60240"/>
                    <a:pt x="33486" y="60427"/>
                    <a:pt x="37596" y="61548"/>
                  </a:cubicBezTo>
                  <a:cubicBezTo>
                    <a:pt x="40182" y="62328"/>
                    <a:pt x="42428" y="62689"/>
                    <a:pt x="44400" y="62689"/>
                  </a:cubicBezTo>
                  <a:cubicBezTo>
                    <a:pt x="47268" y="62689"/>
                    <a:pt x="49556" y="61923"/>
                    <a:pt x="51466" y="60567"/>
                  </a:cubicBezTo>
                  <a:cubicBezTo>
                    <a:pt x="51711" y="60474"/>
                    <a:pt x="51912" y="60427"/>
                    <a:pt x="52070" y="60427"/>
                  </a:cubicBezTo>
                  <a:cubicBezTo>
                    <a:pt x="52543" y="60427"/>
                    <a:pt x="52622" y="60847"/>
                    <a:pt x="52306" y="61688"/>
                  </a:cubicBezTo>
                  <a:cubicBezTo>
                    <a:pt x="52047" y="62651"/>
                    <a:pt x="51495" y="63144"/>
                    <a:pt x="50881" y="63144"/>
                  </a:cubicBezTo>
                  <a:cubicBezTo>
                    <a:pt x="50721" y="63144"/>
                    <a:pt x="50556" y="63110"/>
                    <a:pt x="50392" y="63042"/>
                  </a:cubicBezTo>
                  <a:cubicBezTo>
                    <a:pt x="50065" y="63789"/>
                    <a:pt x="49644" y="64397"/>
                    <a:pt x="49037" y="64864"/>
                  </a:cubicBezTo>
                  <a:lnTo>
                    <a:pt x="49037" y="64864"/>
                  </a:lnTo>
                  <a:lnTo>
                    <a:pt x="49131" y="63322"/>
                  </a:lnTo>
                  <a:lnTo>
                    <a:pt x="49131" y="63322"/>
                  </a:lnTo>
                  <a:cubicBezTo>
                    <a:pt x="48384" y="64397"/>
                    <a:pt x="47590" y="64957"/>
                    <a:pt x="46889" y="65050"/>
                  </a:cubicBezTo>
                  <a:lnTo>
                    <a:pt x="47263" y="63509"/>
                  </a:lnTo>
                  <a:lnTo>
                    <a:pt x="47263" y="63509"/>
                  </a:lnTo>
                  <a:cubicBezTo>
                    <a:pt x="46796" y="64397"/>
                    <a:pt x="46235" y="65237"/>
                    <a:pt x="45021" y="65798"/>
                  </a:cubicBezTo>
                  <a:cubicBezTo>
                    <a:pt x="45815" y="64537"/>
                    <a:pt x="46002" y="63883"/>
                    <a:pt x="45768" y="63509"/>
                  </a:cubicBezTo>
                  <a:lnTo>
                    <a:pt x="45768" y="63509"/>
                  </a:lnTo>
                  <a:cubicBezTo>
                    <a:pt x="44788" y="64724"/>
                    <a:pt x="43807" y="65611"/>
                    <a:pt x="42686" y="65844"/>
                  </a:cubicBezTo>
                  <a:lnTo>
                    <a:pt x="43200" y="64397"/>
                  </a:lnTo>
                  <a:lnTo>
                    <a:pt x="43200" y="64397"/>
                  </a:lnTo>
                  <a:cubicBezTo>
                    <a:pt x="42491" y="64751"/>
                    <a:pt x="42119" y="65525"/>
                    <a:pt x="41127" y="65525"/>
                  </a:cubicBezTo>
                  <a:cubicBezTo>
                    <a:pt x="41073" y="65525"/>
                    <a:pt x="41016" y="65522"/>
                    <a:pt x="40958" y="65517"/>
                  </a:cubicBezTo>
                  <a:lnTo>
                    <a:pt x="41939" y="63930"/>
                  </a:lnTo>
                  <a:lnTo>
                    <a:pt x="40211" y="64724"/>
                  </a:lnTo>
                  <a:lnTo>
                    <a:pt x="40398" y="63649"/>
                  </a:lnTo>
                  <a:lnTo>
                    <a:pt x="40398" y="63649"/>
                  </a:lnTo>
                  <a:lnTo>
                    <a:pt x="38856" y="64630"/>
                  </a:lnTo>
                  <a:lnTo>
                    <a:pt x="39417" y="63276"/>
                  </a:lnTo>
                  <a:lnTo>
                    <a:pt x="37642" y="64023"/>
                  </a:lnTo>
                  <a:lnTo>
                    <a:pt x="37549" y="63136"/>
                  </a:lnTo>
                  <a:lnTo>
                    <a:pt x="36335" y="63463"/>
                  </a:lnTo>
                  <a:lnTo>
                    <a:pt x="36335" y="62482"/>
                  </a:lnTo>
                  <a:lnTo>
                    <a:pt x="35260" y="63042"/>
                  </a:lnTo>
                  <a:lnTo>
                    <a:pt x="35120" y="62295"/>
                  </a:lnTo>
                  <a:lnTo>
                    <a:pt x="33673" y="62855"/>
                  </a:lnTo>
                  <a:lnTo>
                    <a:pt x="33766" y="61735"/>
                  </a:lnTo>
                  <a:lnTo>
                    <a:pt x="32692" y="62295"/>
                  </a:lnTo>
                  <a:lnTo>
                    <a:pt x="32318" y="61735"/>
                  </a:lnTo>
                  <a:lnTo>
                    <a:pt x="31057" y="62202"/>
                  </a:lnTo>
                  <a:lnTo>
                    <a:pt x="30824" y="61221"/>
                  </a:lnTo>
                  <a:lnTo>
                    <a:pt x="29703" y="62342"/>
                  </a:lnTo>
                  <a:lnTo>
                    <a:pt x="29516" y="61408"/>
                  </a:lnTo>
                  <a:cubicBezTo>
                    <a:pt x="29063" y="61725"/>
                    <a:pt x="28742" y="62437"/>
                    <a:pt x="28254" y="62437"/>
                  </a:cubicBezTo>
                  <a:cubicBezTo>
                    <a:pt x="28239" y="62437"/>
                    <a:pt x="28224" y="62437"/>
                    <a:pt x="28209" y="62435"/>
                  </a:cubicBezTo>
                  <a:lnTo>
                    <a:pt x="27882" y="61408"/>
                  </a:lnTo>
                  <a:cubicBezTo>
                    <a:pt x="27275" y="61968"/>
                    <a:pt x="26854" y="62762"/>
                    <a:pt x="26200" y="62855"/>
                  </a:cubicBezTo>
                  <a:lnTo>
                    <a:pt x="26340" y="61501"/>
                  </a:lnTo>
                  <a:lnTo>
                    <a:pt x="26340" y="61501"/>
                  </a:lnTo>
                  <a:cubicBezTo>
                    <a:pt x="25687" y="62108"/>
                    <a:pt x="25126" y="63182"/>
                    <a:pt x="24332" y="63276"/>
                  </a:cubicBezTo>
                  <a:lnTo>
                    <a:pt x="24659" y="61828"/>
                  </a:lnTo>
                  <a:lnTo>
                    <a:pt x="24659" y="61828"/>
                  </a:lnTo>
                  <a:cubicBezTo>
                    <a:pt x="24099" y="62388"/>
                    <a:pt x="23632" y="63369"/>
                    <a:pt x="22978" y="63369"/>
                  </a:cubicBezTo>
                  <a:lnTo>
                    <a:pt x="23492" y="62015"/>
                  </a:lnTo>
                  <a:lnTo>
                    <a:pt x="23492" y="62015"/>
                  </a:lnTo>
                  <a:cubicBezTo>
                    <a:pt x="22773" y="62509"/>
                    <a:pt x="21795" y="63608"/>
                    <a:pt x="21306" y="63608"/>
                  </a:cubicBezTo>
                  <a:cubicBezTo>
                    <a:pt x="21286" y="63608"/>
                    <a:pt x="21268" y="63606"/>
                    <a:pt x="21250" y="63603"/>
                  </a:cubicBezTo>
                  <a:lnTo>
                    <a:pt x="21577" y="62248"/>
                  </a:lnTo>
                  <a:lnTo>
                    <a:pt x="21577" y="62248"/>
                  </a:lnTo>
                  <a:cubicBezTo>
                    <a:pt x="21234" y="62463"/>
                    <a:pt x="20970" y="62913"/>
                    <a:pt x="20603" y="62913"/>
                  </a:cubicBezTo>
                  <a:cubicBezTo>
                    <a:pt x="20571" y="62913"/>
                    <a:pt x="20537" y="62910"/>
                    <a:pt x="20503" y="62902"/>
                  </a:cubicBezTo>
                  <a:lnTo>
                    <a:pt x="20830" y="62108"/>
                  </a:lnTo>
                  <a:cubicBezTo>
                    <a:pt x="21523" y="60461"/>
                    <a:pt x="22941" y="60141"/>
                    <a:pt x="24635" y="60141"/>
                  </a:cubicBezTo>
                  <a:close/>
                  <a:moveTo>
                    <a:pt x="56580" y="63533"/>
                  </a:moveTo>
                  <a:cubicBezTo>
                    <a:pt x="56606" y="63533"/>
                    <a:pt x="56629" y="63540"/>
                    <a:pt x="56650" y="63556"/>
                  </a:cubicBezTo>
                  <a:cubicBezTo>
                    <a:pt x="56743" y="63556"/>
                    <a:pt x="56416" y="64116"/>
                    <a:pt x="55902" y="64770"/>
                  </a:cubicBezTo>
                  <a:cubicBezTo>
                    <a:pt x="55412" y="65394"/>
                    <a:pt x="54965" y="65848"/>
                    <a:pt x="54884" y="65848"/>
                  </a:cubicBezTo>
                  <a:cubicBezTo>
                    <a:pt x="54880" y="65848"/>
                    <a:pt x="54877" y="65846"/>
                    <a:pt x="54875" y="65844"/>
                  </a:cubicBezTo>
                  <a:cubicBezTo>
                    <a:pt x="54782" y="65844"/>
                    <a:pt x="55109" y="65191"/>
                    <a:pt x="55576" y="64630"/>
                  </a:cubicBezTo>
                  <a:cubicBezTo>
                    <a:pt x="56032" y="64008"/>
                    <a:pt x="56378" y="63533"/>
                    <a:pt x="56580" y="63533"/>
                  </a:cubicBezTo>
                  <a:close/>
                  <a:moveTo>
                    <a:pt x="82725" y="52364"/>
                  </a:moveTo>
                  <a:cubicBezTo>
                    <a:pt x="82995" y="52364"/>
                    <a:pt x="83147" y="52995"/>
                    <a:pt x="82756" y="54169"/>
                  </a:cubicBezTo>
                  <a:cubicBezTo>
                    <a:pt x="81775" y="57251"/>
                    <a:pt x="79347" y="59586"/>
                    <a:pt x="77712" y="60847"/>
                  </a:cubicBezTo>
                  <a:cubicBezTo>
                    <a:pt x="75937" y="62388"/>
                    <a:pt x="74723" y="64023"/>
                    <a:pt x="72949" y="66405"/>
                  </a:cubicBezTo>
                  <a:cubicBezTo>
                    <a:pt x="72771" y="66671"/>
                    <a:pt x="72600" y="66789"/>
                    <a:pt x="72485" y="66789"/>
                  </a:cubicBezTo>
                  <a:cubicBezTo>
                    <a:pt x="72297" y="66789"/>
                    <a:pt x="72257" y="66476"/>
                    <a:pt x="72575" y="65984"/>
                  </a:cubicBezTo>
                  <a:cubicBezTo>
                    <a:pt x="74023" y="62996"/>
                    <a:pt x="76264" y="61127"/>
                    <a:pt x="78319" y="59493"/>
                  </a:cubicBezTo>
                  <a:cubicBezTo>
                    <a:pt x="80094" y="58045"/>
                    <a:pt x="81261" y="55617"/>
                    <a:pt x="82242" y="52955"/>
                  </a:cubicBezTo>
                  <a:cubicBezTo>
                    <a:pt x="82392" y="52556"/>
                    <a:pt x="82576" y="52364"/>
                    <a:pt x="82725" y="52364"/>
                  </a:cubicBezTo>
                  <a:close/>
                  <a:moveTo>
                    <a:pt x="76031" y="65564"/>
                  </a:moveTo>
                  <a:cubicBezTo>
                    <a:pt x="76078" y="65564"/>
                    <a:pt x="76264" y="65984"/>
                    <a:pt x="76264" y="66311"/>
                  </a:cubicBezTo>
                  <a:cubicBezTo>
                    <a:pt x="76264" y="66778"/>
                    <a:pt x="76124" y="67105"/>
                    <a:pt x="76031" y="67105"/>
                  </a:cubicBezTo>
                  <a:cubicBezTo>
                    <a:pt x="75891" y="67105"/>
                    <a:pt x="75797" y="66778"/>
                    <a:pt x="75797" y="66311"/>
                  </a:cubicBezTo>
                  <a:cubicBezTo>
                    <a:pt x="75797" y="65984"/>
                    <a:pt x="75891" y="65564"/>
                    <a:pt x="76031" y="65564"/>
                  </a:cubicBezTo>
                  <a:close/>
                  <a:moveTo>
                    <a:pt x="50042" y="65278"/>
                  </a:moveTo>
                  <a:cubicBezTo>
                    <a:pt x="50092" y="65278"/>
                    <a:pt x="50132" y="65295"/>
                    <a:pt x="50158" y="65331"/>
                  </a:cubicBezTo>
                  <a:cubicBezTo>
                    <a:pt x="50345" y="65564"/>
                    <a:pt x="50112" y="66265"/>
                    <a:pt x="49738" y="66872"/>
                  </a:cubicBezTo>
                  <a:cubicBezTo>
                    <a:pt x="49372" y="67385"/>
                    <a:pt x="48976" y="67754"/>
                    <a:pt x="48755" y="67754"/>
                  </a:cubicBezTo>
                  <a:cubicBezTo>
                    <a:pt x="48695" y="67754"/>
                    <a:pt x="48647" y="67726"/>
                    <a:pt x="48617" y="67666"/>
                  </a:cubicBezTo>
                  <a:cubicBezTo>
                    <a:pt x="48477" y="67526"/>
                    <a:pt x="48710" y="66872"/>
                    <a:pt x="49037" y="66125"/>
                  </a:cubicBezTo>
                  <a:cubicBezTo>
                    <a:pt x="49416" y="65594"/>
                    <a:pt x="49826" y="65278"/>
                    <a:pt x="50042" y="65278"/>
                  </a:cubicBezTo>
                  <a:close/>
                  <a:moveTo>
                    <a:pt x="43947" y="67245"/>
                  </a:moveTo>
                  <a:cubicBezTo>
                    <a:pt x="44601" y="67245"/>
                    <a:pt x="45161" y="67432"/>
                    <a:pt x="45161" y="67666"/>
                  </a:cubicBezTo>
                  <a:cubicBezTo>
                    <a:pt x="45208" y="67993"/>
                    <a:pt x="44601" y="68226"/>
                    <a:pt x="43947" y="68226"/>
                  </a:cubicBezTo>
                  <a:cubicBezTo>
                    <a:pt x="43153" y="68226"/>
                    <a:pt x="42593" y="67993"/>
                    <a:pt x="42593" y="67666"/>
                  </a:cubicBezTo>
                  <a:cubicBezTo>
                    <a:pt x="42593" y="67432"/>
                    <a:pt x="43200" y="67245"/>
                    <a:pt x="43947" y="67245"/>
                  </a:cubicBezTo>
                  <a:close/>
                  <a:moveTo>
                    <a:pt x="82709" y="55196"/>
                  </a:moveTo>
                  <a:lnTo>
                    <a:pt x="82849" y="55617"/>
                  </a:lnTo>
                  <a:cubicBezTo>
                    <a:pt x="82476" y="59166"/>
                    <a:pt x="81355" y="61314"/>
                    <a:pt x="79393" y="61735"/>
                  </a:cubicBezTo>
                  <a:lnTo>
                    <a:pt x="76825" y="63976"/>
                  </a:lnTo>
                  <a:cubicBezTo>
                    <a:pt x="76031" y="64443"/>
                    <a:pt x="75050" y="65891"/>
                    <a:pt x="73602" y="68086"/>
                  </a:cubicBezTo>
                  <a:cubicBezTo>
                    <a:pt x="73319" y="68205"/>
                    <a:pt x="73116" y="68263"/>
                    <a:pt x="72989" y="68263"/>
                  </a:cubicBezTo>
                  <a:cubicBezTo>
                    <a:pt x="72717" y="68263"/>
                    <a:pt x="72786" y="68002"/>
                    <a:pt x="73135" y="67526"/>
                  </a:cubicBezTo>
                  <a:cubicBezTo>
                    <a:pt x="73509" y="66872"/>
                    <a:pt x="74256" y="66218"/>
                    <a:pt x="74723" y="65658"/>
                  </a:cubicBezTo>
                  <a:cubicBezTo>
                    <a:pt x="75097" y="65004"/>
                    <a:pt x="75097" y="64537"/>
                    <a:pt x="75517" y="64070"/>
                  </a:cubicBezTo>
                  <a:cubicBezTo>
                    <a:pt x="76591" y="62622"/>
                    <a:pt x="77712" y="61408"/>
                    <a:pt x="79066" y="60427"/>
                  </a:cubicBezTo>
                  <a:cubicBezTo>
                    <a:pt x="80608" y="59446"/>
                    <a:pt x="81728" y="57672"/>
                    <a:pt x="82709" y="55196"/>
                  </a:cubicBezTo>
                  <a:close/>
                  <a:moveTo>
                    <a:pt x="48106" y="66369"/>
                  </a:moveTo>
                  <a:cubicBezTo>
                    <a:pt x="48142" y="66369"/>
                    <a:pt x="48173" y="66381"/>
                    <a:pt x="48197" y="66405"/>
                  </a:cubicBezTo>
                  <a:cubicBezTo>
                    <a:pt x="48384" y="66545"/>
                    <a:pt x="48243" y="67105"/>
                    <a:pt x="47917" y="67619"/>
                  </a:cubicBezTo>
                  <a:cubicBezTo>
                    <a:pt x="47646" y="68083"/>
                    <a:pt x="47311" y="68355"/>
                    <a:pt x="47124" y="68355"/>
                  </a:cubicBezTo>
                  <a:cubicBezTo>
                    <a:pt x="47086" y="68355"/>
                    <a:pt x="47053" y="68344"/>
                    <a:pt x="47029" y="68320"/>
                  </a:cubicBezTo>
                  <a:cubicBezTo>
                    <a:pt x="46889" y="68179"/>
                    <a:pt x="47029" y="67619"/>
                    <a:pt x="47403" y="67105"/>
                  </a:cubicBezTo>
                  <a:cubicBezTo>
                    <a:pt x="47635" y="66641"/>
                    <a:pt x="47931" y="66369"/>
                    <a:pt x="48106" y="66369"/>
                  </a:cubicBezTo>
                  <a:close/>
                  <a:moveTo>
                    <a:pt x="46512" y="66805"/>
                  </a:moveTo>
                  <a:cubicBezTo>
                    <a:pt x="46532" y="66805"/>
                    <a:pt x="46548" y="66811"/>
                    <a:pt x="46562" y="66825"/>
                  </a:cubicBezTo>
                  <a:cubicBezTo>
                    <a:pt x="46702" y="66965"/>
                    <a:pt x="46562" y="67385"/>
                    <a:pt x="46375" y="67853"/>
                  </a:cubicBezTo>
                  <a:cubicBezTo>
                    <a:pt x="46076" y="68194"/>
                    <a:pt x="45816" y="68419"/>
                    <a:pt x="45631" y="68419"/>
                  </a:cubicBezTo>
                  <a:cubicBezTo>
                    <a:pt x="45614" y="68419"/>
                    <a:pt x="45597" y="68417"/>
                    <a:pt x="45581" y="68413"/>
                  </a:cubicBezTo>
                  <a:cubicBezTo>
                    <a:pt x="45488" y="68273"/>
                    <a:pt x="45581" y="67759"/>
                    <a:pt x="45908" y="67385"/>
                  </a:cubicBezTo>
                  <a:cubicBezTo>
                    <a:pt x="46187" y="67027"/>
                    <a:pt x="46398" y="66805"/>
                    <a:pt x="46512" y="66805"/>
                  </a:cubicBezTo>
                  <a:close/>
                  <a:moveTo>
                    <a:pt x="79429" y="64239"/>
                  </a:moveTo>
                  <a:cubicBezTo>
                    <a:pt x="79643" y="64239"/>
                    <a:pt x="79528" y="64570"/>
                    <a:pt x="79020" y="65191"/>
                  </a:cubicBezTo>
                  <a:cubicBezTo>
                    <a:pt x="78272" y="66171"/>
                    <a:pt x="77805" y="67385"/>
                    <a:pt x="77245" y="68460"/>
                  </a:cubicBezTo>
                  <a:cubicBezTo>
                    <a:pt x="77117" y="68690"/>
                    <a:pt x="76863" y="68962"/>
                    <a:pt x="76675" y="68962"/>
                  </a:cubicBezTo>
                  <a:cubicBezTo>
                    <a:pt x="76520" y="68962"/>
                    <a:pt x="76409" y="68776"/>
                    <a:pt x="76451" y="68226"/>
                  </a:cubicBezTo>
                  <a:cubicBezTo>
                    <a:pt x="76685" y="66778"/>
                    <a:pt x="77385" y="65517"/>
                    <a:pt x="78599" y="64677"/>
                  </a:cubicBezTo>
                  <a:cubicBezTo>
                    <a:pt x="79006" y="64381"/>
                    <a:pt x="79288" y="64239"/>
                    <a:pt x="79429" y="64239"/>
                  </a:cubicBezTo>
                  <a:close/>
                  <a:moveTo>
                    <a:pt x="62674" y="65191"/>
                  </a:moveTo>
                  <a:lnTo>
                    <a:pt x="62207" y="66732"/>
                  </a:lnTo>
                  <a:lnTo>
                    <a:pt x="64029" y="65844"/>
                  </a:lnTo>
                  <a:cubicBezTo>
                    <a:pt x="64284" y="65750"/>
                    <a:pt x="64482" y="65702"/>
                    <a:pt x="64617" y="65702"/>
                  </a:cubicBezTo>
                  <a:cubicBezTo>
                    <a:pt x="64950" y="65702"/>
                    <a:pt x="64901" y="65993"/>
                    <a:pt x="64402" y="66592"/>
                  </a:cubicBezTo>
                  <a:lnTo>
                    <a:pt x="60713" y="68366"/>
                  </a:lnTo>
                  <a:cubicBezTo>
                    <a:pt x="58534" y="69577"/>
                    <a:pt x="56329" y="70429"/>
                    <a:pt x="54118" y="70429"/>
                  </a:cubicBezTo>
                  <a:cubicBezTo>
                    <a:pt x="53343" y="70429"/>
                    <a:pt x="52568" y="70324"/>
                    <a:pt x="51793" y="70094"/>
                  </a:cubicBezTo>
                  <a:cubicBezTo>
                    <a:pt x="51046" y="69767"/>
                    <a:pt x="50905" y="69440"/>
                    <a:pt x="51232" y="68740"/>
                  </a:cubicBezTo>
                  <a:cubicBezTo>
                    <a:pt x="51606" y="68226"/>
                    <a:pt x="52073" y="67853"/>
                    <a:pt x="52493" y="67666"/>
                  </a:cubicBezTo>
                  <a:lnTo>
                    <a:pt x="52493" y="68646"/>
                  </a:lnTo>
                  <a:lnTo>
                    <a:pt x="54595" y="66125"/>
                  </a:lnTo>
                  <a:lnTo>
                    <a:pt x="53521" y="69113"/>
                  </a:lnTo>
                  <a:cubicBezTo>
                    <a:pt x="54369" y="67416"/>
                    <a:pt x="55090" y="66445"/>
                    <a:pt x="55764" y="66445"/>
                  </a:cubicBezTo>
                  <a:cubicBezTo>
                    <a:pt x="55794" y="66445"/>
                    <a:pt x="55825" y="66447"/>
                    <a:pt x="55856" y="66451"/>
                  </a:cubicBezTo>
                  <a:lnTo>
                    <a:pt x="54501" y="69113"/>
                  </a:lnTo>
                  <a:cubicBezTo>
                    <a:pt x="54427" y="69374"/>
                    <a:pt x="54530" y="69515"/>
                    <a:pt x="54740" y="69515"/>
                  </a:cubicBezTo>
                  <a:cubicBezTo>
                    <a:pt x="54794" y="69515"/>
                    <a:pt x="54855" y="69506"/>
                    <a:pt x="54922" y="69487"/>
                  </a:cubicBezTo>
                  <a:cubicBezTo>
                    <a:pt x="55856" y="67059"/>
                    <a:pt x="56696" y="65704"/>
                    <a:pt x="57257" y="65611"/>
                  </a:cubicBezTo>
                  <a:lnTo>
                    <a:pt x="57257" y="65611"/>
                  </a:lnTo>
                  <a:lnTo>
                    <a:pt x="56043" y="69254"/>
                  </a:lnTo>
                  <a:cubicBezTo>
                    <a:pt x="56509" y="68321"/>
                    <a:pt x="56846" y="67841"/>
                    <a:pt x="57081" y="67841"/>
                  </a:cubicBezTo>
                  <a:cubicBezTo>
                    <a:pt x="57128" y="67841"/>
                    <a:pt x="57171" y="67860"/>
                    <a:pt x="57210" y="67899"/>
                  </a:cubicBezTo>
                  <a:lnTo>
                    <a:pt x="56883" y="69020"/>
                  </a:lnTo>
                  <a:cubicBezTo>
                    <a:pt x="57369" y="67968"/>
                    <a:pt x="57784" y="67442"/>
                    <a:pt x="58099" y="67442"/>
                  </a:cubicBezTo>
                  <a:cubicBezTo>
                    <a:pt x="58148" y="67442"/>
                    <a:pt x="58194" y="67454"/>
                    <a:pt x="58238" y="67479"/>
                  </a:cubicBezTo>
                  <a:lnTo>
                    <a:pt x="58097" y="68506"/>
                  </a:lnTo>
                  <a:cubicBezTo>
                    <a:pt x="58331" y="68086"/>
                    <a:pt x="58611" y="67759"/>
                    <a:pt x="58985" y="67526"/>
                  </a:cubicBezTo>
                  <a:lnTo>
                    <a:pt x="59358" y="68366"/>
                  </a:lnTo>
                  <a:cubicBezTo>
                    <a:pt x="59499" y="67666"/>
                    <a:pt x="59872" y="67152"/>
                    <a:pt x="60339" y="66778"/>
                  </a:cubicBezTo>
                  <a:lnTo>
                    <a:pt x="60666" y="67526"/>
                  </a:lnTo>
                  <a:cubicBezTo>
                    <a:pt x="61086" y="66732"/>
                    <a:pt x="61740" y="65984"/>
                    <a:pt x="62674" y="65191"/>
                  </a:cubicBezTo>
                  <a:close/>
                  <a:moveTo>
                    <a:pt x="67036" y="69716"/>
                  </a:moveTo>
                  <a:cubicBezTo>
                    <a:pt x="67048" y="69716"/>
                    <a:pt x="67057" y="69717"/>
                    <a:pt x="67064" y="69721"/>
                  </a:cubicBezTo>
                  <a:cubicBezTo>
                    <a:pt x="67158" y="69861"/>
                    <a:pt x="66737" y="70421"/>
                    <a:pt x="66130" y="70935"/>
                  </a:cubicBezTo>
                  <a:cubicBezTo>
                    <a:pt x="65611" y="71334"/>
                    <a:pt x="65092" y="71665"/>
                    <a:pt x="64923" y="71665"/>
                  </a:cubicBezTo>
                  <a:cubicBezTo>
                    <a:pt x="64894" y="71665"/>
                    <a:pt x="64876" y="71656"/>
                    <a:pt x="64869" y="71635"/>
                  </a:cubicBezTo>
                  <a:cubicBezTo>
                    <a:pt x="64729" y="71495"/>
                    <a:pt x="65196" y="70935"/>
                    <a:pt x="65756" y="70515"/>
                  </a:cubicBezTo>
                  <a:cubicBezTo>
                    <a:pt x="66320" y="69994"/>
                    <a:pt x="66884" y="69716"/>
                    <a:pt x="67036" y="69716"/>
                  </a:cubicBezTo>
                  <a:close/>
                  <a:moveTo>
                    <a:pt x="61834" y="71635"/>
                  </a:moveTo>
                  <a:cubicBezTo>
                    <a:pt x="62020" y="71635"/>
                    <a:pt x="62160" y="71775"/>
                    <a:pt x="62160" y="72009"/>
                  </a:cubicBezTo>
                  <a:cubicBezTo>
                    <a:pt x="62160" y="72196"/>
                    <a:pt x="62020" y="72429"/>
                    <a:pt x="61834" y="72429"/>
                  </a:cubicBezTo>
                  <a:cubicBezTo>
                    <a:pt x="61693" y="72429"/>
                    <a:pt x="61507" y="72196"/>
                    <a:pt x="61507" y="72009"/>
                  </a:cubicBezTo>
                  <a:cubicBezTo>
                    <a:pt x="61507" y="71775"/>
                    <a:pt x="61647" y="71635"/>
                    <a:pt x="61834" y="71635"/>
                  </a:cubicBezTo>
                  <a:close/>
                  <a:moveTo>
                    <a:pt x="60619" y="72009"/>
                  </a:moveTo>
                  <a:cubicBezTo>
                    <a:pt x="60806" y="72009"/>
                    <a:pt x="61040" y="72196"/>
                    <a:pt x="61040" y="72523"/>
                  </a:cubicBezTo>
                  <a:cubicBezTo>
                    <a:pt x="61040" y="72756"/>
                    <a:pt x="60806" y="72990"/>
                    <a:pt x="60619" y="72990"/>
                  </a:cubicBezTo>
                  <a:cubicBezTo>
                    <a:pt x="60292" y="72990"/>
                    <a:pt x="60152" y="72756"/>
                    <a:pt x="60152" y="72523"/>
                  </a:cubicBezTo>
                  <a:cubicBezTo>
                    <a:pt x="60152" y="72196"/>
                    <a:pt x="60292" y="72009"/>
                    <a:pt x="60619" y="72009"/>
                  </a:cubicBezTo>
                  <a:close/>
                  <a:moveTo>
                    <a:pt x="81261" y="72196"/>
                  </a:moveTo>
                  <a:cubicBezTo>
                    <a:pt x="81822" y="72756"/>
                    <a:pt x="82289" y="72990"/>
                    <a:pt x="82709" y="73503"/>
                  </a:cubicBezTo>
                  <a:cubicBezTo>
                    <a:pt x="82566" y="73515"/>
                    <a:pt x="82437" y="73522"/>
                    <a:pt x="82322" y="73522"/>
                  </a:cubicBezTo>
                  <a:cubicBezTo>
                    <a:pt x="81531" y="73522"/>
                    <a:pt x="81343" y="73214"/>
                    <a:pt x="81261" y="72196"/>
                  </a:cubicBezTo>
                  <a:close/>
                  <a:moveTo>
                    <a:pt x="81075" y="67432"/>
                  </a:moveTo>
                  <a:cubicBezTo>
                    <a:pt x="82803" y="69674"/>
                    <a:pt x="84390" y="71308"/>
                    <a:pt x="86072" y="73457"/>
                  </a:cubicBezTo>
                  <a:cubicBezTo>
                    <a:pt x="85978" y="73573"/>
                    <a:pt x="85850" y="73632"/>
                    <a:pt x="85686" y="73632"/>
                  </a:cubicBezTo>
                  <a:cubicBezTo>
                    <a:pt x="85523" y="73632"/>
                    <a:pt x="85324" y="73573"/>
                    <a:pt x="85091" y="73457"/>
                  </a:cubicBezTo>
                  <a:cubicBezTo>
                    <a:pt x="83690" y="72009"/>
                    <a:pt x="82476" y="70982"/>
                    <a:pt x="80934" y="69440"/>
                  </a:cubicBezTo>
                  <a:cubicBezTo>
                    <a:pt x="80934" y="68833"/>
                    <a:pt x="80934" y="68179"/>
                    <a:pt x="81075" y="67432"/>
                  </a:cubicBezTo>
                  <a:close/>
                  <a:moveTo>
                    <a:pt x="81028" y="70094"/>
                  </a:moveTo>
                  <a:lnTo>
                    <a:pt x="81028" y="70094"/>
                  </a:lnTo>
                  <a:cubicBezTo>
                    <a:pt x="82335" y="71402"/>
                    <a:pt x="83456" y="72102"/>
                    <a:pt x="84671" y="73410"/>
                  </a:cubicBezTo>
                  <a:cubicBezTo>
                    <a:pt x="84458" y="73596"/>
                    <a:pt x="84230" y="73676"/>
                    <a:pt x="84013" y="73676"/>
                  </a:cubicBezTo>
                  <a:cubicBezTo>
                    <a:pt x="83849" y="73676"/>
                    <a:pt x="83690" y="73631"/>
                    <a:pt x="83550" y="73550"/>
                  </a:cubicBezTo>
                  <a:cubicBezTo>
                    <a:pt x="82709" y="72756"/>
                    <a:pt x="81962" y="72289"/>
                    <a:pt x="81261" y="71542"/>
                  </a:cubicBezTo>
                  <a:cubicBezTo>
                    <a:pt x="81168" y="71075"/>
                    <a:pt x="81121" y="70561"/>
                    <a:pt x="81028" y="70094"/>
                  </a:cubicBezTo>
                  <a:close/>
                  <a:moveTo>
                    <a:pt x="81682" y="65658"/>
                  </a:moveTo>
                  <a:cubicBezTo>
                    <a:pt x="83923" y="68460"/>
                    <a:pt x="86445" y="71215"/>
                    <a:pt x="88407" y="73784"/>
                  </a:cubicBezTo>
                  <a:cubicBezTo>
                    <a:pt x="88300" y="73891"/>
                    <a:pt x="88144" y="73949"/>
                    <a:pt x="87952" y="73949"/>
                  </a:cubicBezTo>
                  <a:cubicBezTo>
                    <a:pt x="87726" y="73949"/>
                    <a:pt x="87449" y="73867"/>
                    <a:pt x="87146" y="73690"/>
                  </a:cubicBezTo>
                  <a:cubicBezTo>
                    <a:pt x="85044" y="71215"/>
                    <a:pt x="83176" y="69300"/>
                    <a:pt x="81261" y="67012"/>
                  </a:cubicBezTo>
                  <a:cubicBezTo>
                    <a:pt x="81261" y="66872"/>
                    <a:pt x="81261" y="66778"/>
                    <a:pt x="81308" y="66638"/>
                  </a:cubicBezTo>
                  <a:cubicBezTo>
                    <a:pt x="81448" y="66311"/>
                    <a:pt x="81542" y="66078"/>
                    <a:pt x="81682" y="65658"/>
                  </a:cubicBezTo>
                  <a:close/>
                  <a:moveTo>
                    <a:pt x="82055" y="63976"/>
                  </a:moveTo>
                  <a:cubicBezTo>
                    <a:pt x="84530" y="67012"/>
                    <a:pt x="85838" y="68460"/>
                    <a:pt x="88033" y="71168"/>
                  </a:cubicBezTo>
                  <a:cubicBezTo>
                    <a:pt x="88360" y="71542"/>
                    <a:pt x="90135" y="73737"/>
                    <a:pt x="90462" y="74064"/>
                  </a:cubicBezTo>
                  <a:cubicBezTo>
                    <a:pt x="90319" y="74125"/>
                    <a:pt x="90167" y="74159"/>
                    <a:pt x="90011" y="74159"/>
                  </a:cubicBezTo>
                  <a:cubicBezTo>
                    <a:pt x="89808" y="74159"/>
                    <a:pt x="89598" y="74102"/>
                    <a:pt x="89387" y="73970"/>
                  </a:cubicBezTo>
                  <a:cubicBezTo>
                    <a:pt x="86632" y="70748"/>
                    <a:pt x="84297" y="68086"/>
                    <a:pt x="81728" y="65097"/>
                  </a:cubicBezTo>
                  <a:cubicBezTo>
                    <a:pt x="81868" y="64770"/>
                    <a:pt x="81962" y="64350"/>
                    <a:pt x="82055" y="63976"/>
                  </a:cubicBezTo>
                  <a:close/>
                  <a:moveTo>
                    <a:pt x="82476" y="62108"/>
                  </a:moveTo>
                  <a:cubicBezTo>
                    <a:pt x="84904" y="65097"/>
                    <a:pt x="88920" y="69954"/>
                    <a:pt x="91349" y="72896"/>
                  </a:cubicBezTo>
                  <a:cubicBezTo>
                    <a:pt x="92096" y="73877"/>
                    <a:pt x="91582" y="73410"/>
                    <a:pt x="92096" y="74017"/>
                  </a:cubicBezTo>
                  <a:cubicBezTo>
                    <a:pt x="92371" y="74250"/>
                    <a:pt x="92263" y="74377"/>
                    <a:pt x="92027" y="74377"/>
                  </a:cubicBezTo>
                  <a:cubicBezTo>
                    <a:pt x="91742" y="74377"/>
                    <a:pt x="91273" y="74192"/>
                    <a:pt x="91069" y="73784"/>
                  </a:cubicBezTo>
                  <a:cubicBezTo>
                    <a:pt x="90742" y="73410"/>
                    <a:pt x="89154" y="71869"/>
                    <a:pt x="88827" y="71402"/>
                  </a:cubicBezTo>
                  <a:cubicBezTo>
                    <a:pt x="85885" y="67946"/>
                    <a:pt x="84857" y="66592"/>
                    <a:pt x="82195" y="63556"/>
                  </a:cubicBezTo>
                  <a:cubicBezTo>
                    <a:pt x="82289" y="63089"/>
                    <a:pt x="82429" y="62622"/>
                    <a:pt x="82476" y="62108"/>
                  </a:cubicBezTo>
                  <a:close/>
                  <a:moveTo>
                    <a:pt x="64098" y="71897"/>
                  </a:moveTo>
                  <a:cubicBezTo>
                    <a:pt x="64179" y="71897"/>
                    <a:pt x="64236" y="71918"/>
                    <a:pt x="64262" y="71962"/>
                  </a:cubicBezTo>
                  <a:cubicBezTo>
                    <a:pt x="64402" y="72149"/>
                    <a:pt x="63702" y="72943"/>
                    <a:pt x="62674" y="73690"/>
                  </a:cubicBezTo>
                  <a:cubicBezTo>
                    <a:pt x="61844" y="74232"/>
                    <a:pt x="61126" y="74578"/>
                    <a:pt x="60734" y="74578"/>
                  </a:cubicBezTo>
                  <a:cubicBezTo>
                    <a:pt x="60619" y="74578"/>
                    <a:pt x="60532" y="74548"/>
                    <a:pt x="60479" y="74484"/>
                  </a:cubicBezTo>
                  <a:cubicBezTo>
                    <a:pt x="60386" y="74297"/>
                    <a:pt x="61040" y="73503"/>
                    <a:pt x="62114" y="72850"/>
                  </a:cubicBezTo>
                  <a:cubicBezTo>
                    <a:pt x="62947" y="72281"/>
                    <a:pt x="63750" y="71897"/>
                    <a:pt x="64098" y="71897"/>
                  </a:cubicBezTo>
                  <a:close/>
                  <a:moveTo>
                    <a:pt x="82803" y="60520"/>
                  </a:moveTo>
                  <a:cubicBezTo>
                    <a:pt x="85044" y="63416"/>
                    <a:pt x="89528" y="68740"/>
                    <a:pt x="92096" y="71962"/>
                  </a:cubicBezTo>
                  <a:cubicBezTo>
                    <a:pt x="93404" y="73597"/>
                    <a:pt x="93357" y="73503"/>
                    <a:pt x="94104" y="74391"/>
                  </a:cubicBezTo>
                  <a:cubicBezTo>
                    <a:pt x="94104" y="74539"/>
                    <a:pt x="94037" y="74591"/>
                    <a:pt x="93917" y="74591"/>
                  </a:cubicBezTo>
                  <a:cubicBezTo>
                    <a:pt x="93770" y="74591"/>
                    <a:pt x="93545" y="74514"/>
                    <a:pt x="93264" y="74437"/>
                  </a:cubicBezTo>
                  <a:cubicBezTo>
                    <a:pt x="92610" y="73644"/>
                    <a:pt x="92703" y="73737"/>
                    <a:pt x="92049" y="72850"/>
                  </a:cubicBezTo>
                  <a:cubicBezTo>
                    <a:pt x="88874" y="69160"/>
                    <a:pt x="85371" y="64864"/>
                    <a:pt x="82569" y="61735"/>
                  </a:cubicBezTo>
                  <a:cubicBezTo>
                    <a:pt x="82662" y="61314"/>
                    <a:pt x="82709" y="60941"/>
                    <a:pt x="82803" y="60520"/>
                  </a:cubicBezTo>
                  <a:close/>
                  <a:moveTo>
                    <a:pt x="112137" y="66059"/>
                  </a:moveTo>
                  <a:cubicBezTo>
                    <a:pt x="112318" y="66059"/>
                    <a:pt x="112505" y="66339"/>
                    <a:pt x="112505" y="66918"/>
                  </a:cubicBezTo>
                  <a:cubicBezTo>
                    <a:pt x="112598" y="69394"/>
                    <a:pt x="112365" y="71962"/>
                    <a:pt x="112038" y="74578"/>
                  </a:cubicBezTo>
                  <a:cubicBezTo>
                    <a:pt x="112038" y="74822"/>
                    <a:pt x="111737" y="75208"/>
                    <a:pt x="111529" y="75208"/>
                  </a:cubicBezTo>
                  <a:cubicBezTo>
                    <a:pt x="111420" y="75208"/>
                    <a:pt x="111337" y="75101"/>
                    <a:pt x="111337" y="74811"/>
                  </a:cubicBezTo>
                  <a:cubicBezTo>
                    <a:pt x="111384" y="71729"/>
                    <a:pt x="111804" y="69113"/>
                    <a:pt x="111804" y="66778"/>
                  </a:cubicBezTo>
                  <a:cubicBezTo>
                    <a:pt x="111804" y="66304"/>
                    <a:pt x="111968" y="66059"/>
                    <a:pt x="112137" y="66059"/>
                  </a:cubicBezTo>
                  <a:close/>
                  <a:moveTo>
                    <a:pt x="128061" y="72748"/>
                  </a:moveTo>
                  <a:cubicBezTo>
                    <a:pt x="128311" y="72748"/>
                    <a:pt x="128566" y="72831"/>
                    <a:pt x="128803" y="72990"/>
                  </a:cubicBezTo>
                  <a:cubicBezTo>
                    <a:pt x="129270" y="73223"/>
                    <a:pt x="129411" y="73503"/>
                    <a:pt x="129411" y="73737"/>
                  </a:cubicBezTo>
                  <a:lnTo>
                    <a:pt x="128523" y="74064"/>
                  </a:lnTo>
                  <a:lnTo>
                    <a:pt x="129644" y="74391"/>
                  </a:lnTo>
                  <a:cubicBezTo>
                    <a:pt x="130083" y="74762"/>
                    <a:pt x="129936" y="75352"/>
                    <a:pt x="129628" y="75352"/>
                  </a:cubicBezTo>
                  <a:cubicBezTo>
                    <a:pt x="129509" y="75352"/>
                    <a:pt x="129366" y="75265"/>
                    <a:pt x="129224" y="75045"/>
                  </a:cubicBezTo>
                  <a:cubicBezTo>
                    <a:pt x="128942" y="74763"/>
                    <a:pt x="128627" y="74618"/>
                    <a:pt x="128319" y="74618"/>
                  </a:cubicBezTo>
                  <a:cubicBezTo>
                    <a:pt x="128115" y="74618"/>
                    <a:pt x="127915" y="74681"/>
                    <a:pt x="127729" y="74811"/>
                  </a:cubicBezTo>
                  <a:cubicBezTo>
                    <a:pt x="127729" y="75228"/>
                    <a:pt x="127663" y="75447"/>
                    <a:pt x="127531" y="75447"/>
                  </a:cubicBezTo>
                  <a:cubicBezTo>
                    <a:pt x="127441" y="75447"/>
                    <a:pt x="127320" y="75346"/>
                    <a:pt x="127169" y="75138"/>
                  </a:cubicBezTo>
                  <a:cubicBezTo>
                    <a:pt x="126702" y="74484"/>
                    <a:pt x="126608" y="73737"/>
                    <a:pt x="127122" y="73223"/>
                  </a:cubicBezTo>
                  <a:cubicBezTo>
                    <a:pt x="127391" y="72901"/>
                    <a:pt x="127722" y="72748"/>
                    <a:pt x="128061" y="72748"/>
                  </a:cubicBezTo>
                  <a:close/>
                  <a:moveTo>
                    <a:pt x="97000" y="24233"/>
                  </a:moveTo>
                  <a:lnTo>
                    <a:pt x="97140" y="24327"/>
                  </a:lnTo>
                  <a:cubicBezTo>
                    <a:pt x="96906" y="25634"/>
                    <a:pt x="97140" y="27175"/>
                    <a:pt x="97934" y="28670"/>
                  </a:cubicBezTo>
                  <a:cubicBezTo>
                    <a:pt x="98074" y="28343"/>
                    <a:pt x="97700" y="26849"/>
                    <a:pt x="97607" y="25588"/>
                  </a:cubicBezTo>
                  <a:lnTo>
                    <a:pt x="97607" y="24420"/>
                  </a:lnTo>
                  <a:lnTo>
                    <a:pt x="98167" y="24560"/>
                  </a:lnTo>
                  <a:cubicBezTo>
                    <a:pt x="98261" y="26101"/>
                    <a:pt x="98774" y="27502"/>
                    <a:pt x="99428" y="27689"/>
                  </a:cubicBezTo>
                  <a:cubicBezTo>
                    <a:pt x="98915" y="26849"/>
                    <a:pt x="98868" y="25774"/>
                    <a:pt x="98868" y="24887"/>
                  </a:cubicBezTo>
                  <a:lnTo>
                    <a:pt x="98868" y="24887"/>
                  </a:lnTo>
                  <a:lnTo>
                    <a:pt x="99662" y="25121"/>
                  </a:lnTo>
                  <a:cubicBezTo>
                    <a:pt x="99662" y="26708"/>
                    <a:pt x="100222" y="28436"/>
                    <a:pt x="100923" y="28530"/>
                  </a:cubicBezTo>
                  <a:cubicBezTo>
                    <a:pt x="100269" y="27642"/>
                    <a:pt x="100269" y="26428"/>
                    <a:pt x="100362" y="25447"/>
                  </a:cubicBezTo>
                  <a:lnTo>
                    <a:pt x="100362" y="25447"/>
                  </a:lnTo>
                  <a:lnTo>
                    <a:pt x="100502" y="25541"/>
                  </a:lnTo>
                  <a:cubicBezTo>
                    <a:pt x="100596" y="26148"/>
                    <a:pt x="100829" y="26755"/>
                    <a:pt x="101156" y="27035"/>
                  </a:cubicBezTo>
                  <a:cubicBezTo>
                    <a:pt x="101483" y="26708"/>
                    <a:pt x="101296" y="25914"/>
                    <a:pt x="101063" y="25074"/>
                  </a:cubicBezTo>
                  <a:cubicBezTo>
                    <a:pt x="101407" y="24883"/>
                    <a:pt x="101775" y="24785"/>
                    <a:pt x="102163" y="24785"/>
                  </a:cubicBezTo>
                  <a:cubicBezTo>
                    <a:pt x="102723" y="24785"/>
                    <a:pt x="103324" y="24987"/>
                    <a:pt x="103958" y="25401"/>
                  </a:cubicBezTo>
                  <a:cubicBezTo>
                    <a:pt x="104285" y="25821"/>
                    <a:pt x="104145" y="26055"/>
                    <a:pt x="103631" y="26055"/>
                  </a:cubicBezTo>
                  <a:lnTo>
                    <a:pt x="103071" y="26055"/>
                  </a:lnTo>
                  <a:lnTo>
                    <a:pt x="104285" y="26615"/>
                  </a:lnTo>
                  <a:cubicBezTo>
                    <a:pt x="104379" y="26755"/>
                    <a:pt x="104612" y="26895"/>
                    <a:pt x="103958" y="26942"/>
                  </a:cubicBezTo>
                  <a:lnTo>
                    <a:pt x="103491" y="27316"/>
                  </a:lnTo>
                  <a:lnTo>
                    <a:pt x="105079" y="27456"/>
                  </a:lnTo>
                  <a:cubicBezTo>
                    <a:pt x="105593" y="27689"/>
                    <a:pt x="105499" y="27829"/>
                    <a:pt x="105359" y="28016"/>
                  </a:cubicBezTo>
                  <a:lnTo>
                    <a:pt x="105032" y="28483"/>
                  </a:lnTo>
                  <a:cubicBezTo>
                    <a:pt x="106387" y="28483"/>
                    <a:pt x="107788" y="28810"/>
                    <a:pt x="109562" y="29697"/>
                  </a:cubicBezTo>
                  <a:cubicBezTo>
                    <a:pt x="109519" y="29979"/>
                    <a:pt x="109355" y="30120"/>
                    <a:pt x="109065" y="30120"/>
                  </a:cubicBezTo>
                  <a:cubicBezTo>
                    <a:pt x="108731" y="30120"/>
                    <a:pt x="108230" y="29932"/>
                    <a:pt x="107554" y="29557"/>
                  </a:cubicBezTo>
                  <a:lnTo>
                    <a:pt x="107554" y="29557"/>
                  </a:lnTo>
                  <a:cubicBezTo>
                    <a:pt x="107834" y="30351"/>
                    <a:pt x="109049" y="30398"/>
                    <a:pt x="108955" y="30865"/>
                  </a:cubicBezTo>
                  <a:cubicBezTo>
                    <a:pt x="108862" y="31659"/>
                    <a:pt x="106994" y="30958"/>
                    <a:pt x="106200" y="31986"/>
                  </a:cubicBezTo>
                  <a:lnTo>
                    <a:pt x="108208" y="32079"/>
                  </a:lnTo>
                  <a:cubicBezTo>
                    <a:pt x="108675" y="32406"/>
                    <a:pt x="108535" y="32640"/>
                    <a:pt x="107834" y="32640"/>
                  </a:cubicBezTo>
                  <a:cubicBezTo>
                    <a:pt x="108501" y="33451"/>
                    <a:pt x="109078" y="33885"/>
                    <a:pt x="109498" y="33885"/>
                  </a:cubicBezTo>
                  <a:cubicBezTo>
                    <a:pt x="109754" y="33885"/>
                    <a:pt x="109952" y="33723"/>
                    <a:pt x="110076" y="33387"/>
                  </a:cubicBezTo>
                  <a:cubicBezTo>
                    <a:pt x="110216" y="33060"/>
                    <a:pt x="110368" y="32896"/>
                    <a:pt x="110520" y="32896"/>
                  </a:cubicBezTo>
                  <a:cubicBezTo>
                    <a:pt x="110672" y="32896"/>
                    <a:pt x="110823" y="33060"/>
                    <a:pt x="110963" y="33387"/>
                  </a:cubicBezTo>
                  <a:cubicBezTo>
                    <a:pt x="112224" y="34134"/>
                    <a:pt x="112458" y="34181"/>
                    <a:pt x="111711" y="34367"/>
                  </a:cubicBezTo>
                  <a:lnTo>
                    <a:pt x="110496" y="34601"/>
                  </a:lnTo>
                  <a:lnTo>
                    <a:pt x="111944" y="34834"/>
                  </a:lnTo>
                  <a:cubicBezTo>
                    <a:pt x="112318" y="34975"/>
                    <a:pt x="112318" y="35255"/>
                    <a:pt x="112084" y="35488"/>
                  </a:cubicBezTo>
                  <a:cubicBezTo>
                    <a:pt x="111104" y="35628"/>
                    <a:pt x="111010" y="35815"/>
                    <a:pt x="112832" y="35862"/>
                  </a:cubicBezTo>
                  <a:cubicBezTo>
                    <a:pt x="113625" y="36236"/>
                    <a:pt x="113906" y="36609"/>
                    <a:pt x="113625" y="36936"/>
                  </a:cubicBezTo>
                  <a:cubicBezTo>
                    <a:pt x="112038" y="37029"/>
                    <a:pt x="112084" y="37263"/>
                    <a:pt x="113952" y="37403"/>
                  </a:cubicBezTo>
                  <a:cubicBezTo>
                    <a:pt x="114419" y="37590"/>
                    <a:pt x="114559" y="37917"/>
                    <a:pt x="114513" y="38150"/>
                  </a:cubicBezTo>
                  <a:cubicBezTo>
                    <a:pt x="113532" y="38384"/>
                    <a:pt x="113719" y="38617"/>
                    <a:pt x="114886" y="38617"/>
                  </a:cubicBezTo>
                  <a:cubicBezTo>
                    <a:pt x="114980" y="38804"/>
                    <a:pt x="115167" y="38944"/>
                    <a:pt x="114933" y="39178"/>
                  </a:cubicBezTo>
                  <a:cubicBezTo>
                    <a:pt x="113812" y="39505"/>
                    <a:pt x="113952" y="39645"/>
                    <a:pt x="115400" y="39645"/>
                  </a:cubicBezTo>
                  <a:cubicBezTo>
                    <a:pt x="115494" y="40158"/>
                    <a:pt x="116287" y="40065"/>
                    <a:pt x="116614" y="40766"/>
                  </a:cubicBezTo>
                  <a:cubicBezTo>
                    <a:pt x="116770" y="40736"/>
                    <a:pt x="116915" y="40723"/>
                    <a:pt x="117047" y="40723"/>
                  </a:cubicBezTo>
                  <a:cubicBezTo>
                    <a:pt x="117945" y="40723"/>
                    <a:pt x="118251" y="41326"/>
                    <a:pt x="117315" y="41326"/>
                  </a:cubicBezTo>
                  <a:lnTo>
                    <a:pt x="117221" y="41560"/>
                  </a:lnTo>
                  <a:cubicBezTo>
                    <a:pt x="118949" y="41653"/>
                    <a:pt x="119697" y="42120"/>
                    <a:pt x="119463" y="43147"/>
                  </a:cubicBezTo>
                  <a:cubicBezTo>
                    <a:pt x="119436" y="43229"/>
                    <a:pt x="119327" y="43245"/>
                    <a:pt x="119175" y="43245"/>
                  </a:cubicBezTo>
                  <a:cubicBezTo>
                    <a:pt x="119070" y="43245"/>
                    <a:pt x="118944" y="43237"/>
                    <a:pt x="118810" y="43237"/>
                  </a:cubicBezTo>
                  <a:cubicBezTo>
                    <a:pt x="118144" y="43237"/>
                    <a:pt x="117294" y="43439"/>
                    <a:pt x="117922" y="45856"/>
                  </a:cubicBezTo>
                  <a:lnTo>
                    <a:pt x="118296" y="46183"/>
                  </a:lnTo>
                  <a:cubicBezTo>
                    <a:pt x="118320" y="46188"/>
                    <a:pt x="118343" y="46191"/>
                    <a:pt x="118364" y="46191"/>
                  </a:cubicBezTo>
                  <a:cubicBezTo>
                    <a:pt x="118874" y="46191"/>
                    <a:pt x="118296" y="44681"/>
                    <a:pt x="119245" y="44681"/>
                  </a:cubicBezTo>
                  <a:cubicBezTo>
                    <a:pt x="119284" y="44681"/>
                    <a:pt x="119325" y="44683"/>
                    <a:pt x="119370" y="44689"/>
                  </a:cubicBezTo>
                  <a:cubicBezTo>
                    <a:pt x="119510" y="44735"/>
                    <a:pt x="119697" y="45249"/>
                    <a:pt x="119463" y="46183"/>
                  </a:cubicBezTo>
                  <a:cubicBezTo>
                    <a:pt x="119303" y="46761"/>
                    <a:pt x="118988" y="47118"/>
                    <a:pt x="118549" y="47118"/>
                  </a:cubicBezTo>
                  <a:cubicBezTo>
                    <a:pt x="118349" y="47118"/>
                    <a:pt x="118123" y="47044"/>
                    <a:pt x="117875" y="46884"/>
                  </a:cubicBezTo>
                  <a:cubicBezTo>
                    <a:pt x="117128" y="46323"/>
                    <a:pt x="116661" y="45856"/>
                    <a:pt x="116754" y="45202"/>
                  </a:cubicBezTo>
                  <a:lnTo>
                    <a:pt x="116848" y="44081"/>
                  </a:lnTo>
                  <a:lnTo>
                    <a:pt x="116848" y="44081"/>
                  </a:lnTo>
                  <a:cubicBezTo>
                    <a:pt x="116790" y="44088"/>
                    <a:pt x="116735" y="44092"/>
                    <a:pt x="116684" y="44092"/>
                  </a:cubicBezTo>
                  <a:cubicBezTo>
                    <a:pt x="116027" y="44092"/>
                    <a:pt x="115860" y="43553"/>
                    <a:pt x="115774" y="42774"/>
                  </a:cubicBezTo>
                  <a:cubicBezTo>
                    <a:pt x="115774" y="42634"/>
                    <a:pt x="115447" y="42680"/>
                    <a:pt x="115540" y="42447"/>
                  </a:cubicBezTo>
                  <a:cubicBezTo>
                    <a:pt x="115331" y="42418"/>
                    <a:pt x="115139" y="42404"/>
                    <a:pt x="114963" y="42404"/>
                  </a:cubicBezTo>
                  <a:cubicBezTo>
                    <a:pt x="114004" y="42404"/>
                    <a:pt x="113521" y="42832"/>
                    <a:pt x="113205" y="43661"/>
                  </a:cubicBezTo>
                  <a:cubicBezTo>
                    <a:pt x="113174" y="43786"/>
                    <a:pt x="113122" y="43838"/>
                    <a:pt x="113060" y="43838"/>
                  </a:cubicBezTo>
                  <a:cubicBezTo>
                    <a:pt x="112935" y="43838"/>
                    <a:pt x="112769" y="43630"/>
                    <a:pt x="112645" y="43381"/>
                  </a:cubicBezTo>
                  <a:cubicBezTo>
                    <a:pt x="112672" y="43314"/>
                    <a:pt x="112648" y="43293"/>
                    <a:pt x="112594" y="43293"/>
                  </a:cubicBezTo>
                  <a:cubicBezTo>
                    <a:pt x="112505" y="43293"/>
                    <a:pt x="112332" y="43348"/>
                    <a:pt x="112159" y="43348"/>
                  </a:cubicBezTo>
                  <a:cubicBezTo>
                    <a:pt x="112068" y="43348"/>
                    <a:pt x="111977" y="43333"/>
                    <a:pt x="111897" y="43287"/>
                  </a:cubicBezTo>
                  <a:cubicBezTo>
                    <a:pt x="111682" y="43287"/>
                    <a:pt x="111745" y="42810"/>
                    <a:pt x="111572" y="42810"/>
                  </a:cubicBezTo>
                  <a:cubicBezTo>
                    <a:pt x="111558" y="42810"/>
                    <a:pt x="111542" y="42813"/>
                    <a:pt x="111524" y="42820"/>
                  </a:cubicBezTo>
                  <a:cubicBezTo>
                    <a:pt x="111384" y="42820"/>
                    <a:pt x="111384" y="43054"/>
                    <a:pt x="111104" y="43054"/>
                  </a:cubicBezTo>
                  <a:cubicBezTo>
                    <a:pt x="110941" y="42989"/>
                    <a:pt x="110937" y="42720"/>
                    <a:pt x="110792" y="42720"/>
                  </a:cubicBezTo>
                  <a:cubicBezTo>
                    <a:pt x="110729" y="42720"/>
                    <a:pt x="110639" y="42772"/>
                    <a:pt x="110496" y="42914"/>
                  </a:cubicBezTo>
                  <a:cubicBezTo>
                    <a:pt x="110348" y="43063"/>
                    <a:pt x="110257" y="43144"/>
                    <a:pt x="110198" y="43144"/>
                  </a:cubicBezTo>
                  <a:cubicBezTo>
                    <a:pt x="110127" y="43144"/>
                    <a:pt x="110102" y="43028"/>
                    <a:pt x="110076" y="42774"/>
                  </a:cubicBezTo>
                  <a:cubicBezTo>
                    <a:pt x="110105" y="42540"/>
                    <a:pt x="110244" y="42160"/>
                    <a:pt x="110138" y="42160"/>
                  </a:cubicBezTo>
                  <a:cubicBezTo>
                    <a:pt x="110075" y="42160"/>
                    <a:pt x="109924" y="42296"/>
                    <a:pt x="109609" y="42680"/>
                  </a:cubicBezTo>
                  <a:cubicBezTo>
                    <a:pt x="109485" y="42734"/>
                    <a:pt x="109401" y="42767"/>
                    <a:pt x="109335" y="42767"/>
                  </a:cubicBezTo>
                  <a:cubicBezTo>
                    <a:pt x="109227" y="42767"/>
                    <a:pt x="109165" y="42679"/>
                    <a:pt x="109049" y="42447"/>
                  </a:cubicBezTo>
                  <a:cubicBezTo>
                    <a:pt x="108826" y="41780"/>
                    <a:pt x="108630" y="41440"/>
                    <a:pt x="108474" y="41440"/>
                  </a:cubicBezTo>
                  <a:cubicBezTo>
                    <a:pt x="108335" y="41440"/>
                    <a:pt x="108227" y="41710"/>
                    <a:pt x="108161" y="42260"/>
                  </a:cubicBezTo>
                  <a:cubicBezTo>
                    <a:pt x="108047" y="42466"/>
                    <a:pt x="107933" y="42593"/>
                    <a:pt x="107846" y="42593"/>
                  </a:cubicBezTo>
                  <a:cubicBezTo>
                    <a:pt x="107755" y="42593"/>
                    <a:pt x="107694" y="42454"/>
                    <a:pt x="107694" y="42120"/>
                  </a:cubicBezTo>
                  <a:cubicBezTo>
                    <a:pt x="107482" y="41104"/>
                    <a:pt x="107353" y="40602"/>
                    <a:pt x="107301" y="40602"/>
                  </a:cubicBezTo>
                  <a:cubicBezTo>
                    <a:pt x="107251" y="40602"/>
                    <a:pt x="107275" y="41081"/>
                    <a:pt x="107367" y="42027"/>
                  </a:cubicBezTo>
                  <a:cubicBezTo>
                    <a:pt x="107324" y="42392"/>
                    <a:pt x="107252" y="42579"/>
                    <a:pt x="107140" y="42579"/>
                  </a:cubicBezTo>
                  <a:cubicBezTo>
                    <a:pt x="107010" y="42579"/>
                    <a:pt x="106826" y="42322"/>
                    <a:pt x="106574" y="41793"/>
                  </a:cubicBezTo>
                  <a:cubicBezTo>
                    <a:pt x="106398" y="41252"/>
                    <a:pt x="106256" y="41096"/>
                    <a:pt x="106129" y="41096"/>
                  </a:cubicBezTo>
                  <a:cubicBezTo>
                    <a:pt x="105957" y="41096"/>
                    <a:pt x="105814" y="41384"/>
                    <a:pt x="105659" y="41384"/>
                  </a:cubicBezTo>
                  <a:cubicBezTo>
                    <a:pt x="105594" y="41384"/>
                    <a:pt x="105526" y="41332"/>
                    <a:pt x="105453" y="41186"/>
                  </a:cubicBezTo>
                  <a:cubicBezTo>
                    <a:pt x="104939" y="40299"/>
                    <a:pt x="105313" y="38991"/>
                    <a:pt x="104379" y="38664"/>
                  </a:cubicBezTo>
                  <a:lnTo>
                    <a:pt x="104379" y="38664"/>
                  </a:lnTo>
                  <a:lnTo>
                    <a:pt x="104939" y="41279"/>
                  </a:lnTo>
                  <a:cubicBezTo>
                    <a:pt x="104939" y="41462"/>
                    <a:pt x="104794" y="41577"/>
                    <a:pt x="104635" y="41577"/>
                  </a:cubicBezTo>
                  <a:cubicBezTo>
                    <a:pt x="104469" y="41577"/>
                    <a:pt x="104286" y="41450"/>
                    <a:pt x="104238" y="41139"/>
                  </a:cubicBezTo>
                  <a:cubicBezTo>
                    <a:pt x="103997" y="39652"/>
                    <a:pt x="103133" y="37196"/>
                    <a:pt x="103016" y="37196"/>
                  </a:cubicBezTo>
                  <a:cubicBezTo>
                    <a:pt x="102998" y="37196"/>
                    <a:pt x="102998" y="37260"/>
                    <a:pt x="103024" y="37403"/>
                  </a:cubicBezTo>
                  <a:lnTo>
                    <a:pt x="103725" y="41046"/>
                  </a:lnTo>
                  <a:cubicBezTo>
                    <a:pt x="103755" y="41137"/>
                    <a:pt x="103681" y="41179"/>
                    <a:pt x="103564" y="41179"/>
                  </a:cubicBezTo>
                  <a:cubicBezTo>
                    <a:pt x="103323" y="41179"/>
                    <a:pt x="102900" y="41002"/>
                    <a:pt x="102837" y="40719"/>
                  </a:cubicBezTo>
                  <a:lnTo>
                    <a:pt x="101903" y="36189"/>
                  </a:lnTo>
                  <a:cubicBezTo>
                    <a:pt x="101876" y="36000"/>
                    <a:pt x="101853" y="35916"/>
                    <a:pt x="101835" y="35916"/>
                  </a:cubicBezTo>
                  <a:cubicBezTo>
                    <a:pt x="101727" y="35916"/>
                    <a:pt x="101791" y="38840"/>
                    <a:pt x="102230" y="40158"/>
                  </a:cubicBezTo>
                  <a:cubicBezTo>
                    <a:pt x="102230" y="40265"/>
                    <a:pt x="102113" y="40323"/>
                    <a:pt x="101990" y="40323"/>
                  </a:cubicBezTo>
                  <a:cubicBezTo>
                    <a:pt x="101844" y="40323"/>
                    <a:pt x="101691" y="40242"/>
                    <a:pt x="101717" y="40065"/>
                  </a:cubicBezTo>
                  <a:cubicBezTo>
                    <a:pt x="101717" y="39747"/>
                    <a:pt x="101052" y="35619"/>
                    <a:pt x="100802" y="35619"/>
                  </a:cubicBezTo>
                  <a:cubicBezTo>
                    <a:pt x="100795" y="35619"/>
                    <a:pt x="100789" y="35622"/>
                    <a:pt x="100783" y="35628"/>
                  </a:cubicBezTo>
                  <a:cubicBezTo>
                    <a:pt x="100307" y="36147"/>
                    <a:pt x="101510" y="39862"/>
                    <a:pt x="100770" y="39862"/>
                  </a:cubicBezTo>
                  <a:cubicBezTo>
                    <a:pt x="100709" y="39862"/>
                    <a:pt x="100637" y="39837"/>
                    <a:pt x="100549" y="39785"/>
                  </a:cubicBezTo>
                  <a:cubicBezTo>
                    <a:pt x="100456" y="39691"/>
                    <a:pt x="100035" y="35395"/>
                    <a:pt x="99895" y="35302"/>
                  </a:cubicBezTo>
                  <a:cubicBezTo>
                    <a:pt x="99802" y="35302"/>
                    <a:pt x="99894" y="39412"/>
                    <a:pt x="99757" y="39412"/>
                  </a:cubicBezTo>
                  <a:cubicBezTo>
                    <a:pt x="99757" y="39412"/>
                    <a:pt x="99756" y="39412"/>
                    <a:pt x="99755" y="39411"/>
                  </a:cubicBezTo>
                  <a:cubicBezTo>
                    <a:pt x="98541" y="37870"/>
                    <a:pt x="99849" y="33854"/>
                    <a:pt x="99008" y="33620"/>
                  </a:cubicBezTo>
                  <a:lnTo>
                    <a:pt x="99008" y="33620"/>
                  </a:lnTo>
                  <a:cubicBezTo>
                    <a:pt x="98870" y="33620"/>
                    <a:pt x="98459" y="38480"/>
                    <a:pt x="98313" y="38480"/>
                  </a:cubicBezTo>
                  <a:cubicBezTo>
                    <a:pt x="98311" y="38480"/>
                    <a:pt x="98309" y="38479"/>
                    <a:pt x="98307" y="38477"/>
                  </a:cubicBezTo>
                  <a:lnTo>
                    <a:pt x="98307" y="38477"/>
                  </a:lnTo>
                  <a:cubicBezTo>
                    <a:pt x="98868" y="42307"/>
                    <a:pt x="101950" y="42447"/>
                    <a:pt x="101717" y="43568"/>
                  </a:cubicBezTo>
                  <a:lnTo>
                    <a:pt x="99522" y="42447"/>
                  </a:lnTo>
                  <a:lnTo>
                    <a:pt x="99522" y="42447"/>
                  </a:lnTo>
                  <a:cubicBezTo>
                    <a:pt x="100129" y="43568"/>
                    <a:pt x="101063" y="44782"/>
                    <a:pt x="101670" y="46090"/>
                  </a:cubicBezTo>
                  <a:cubicBezTo>
                    <a:pt x="100969" y="46323"/>
                    <a:pt x="101717" y="47210"/>
                    <a:pt x="102184" y="47677"/>
                  </a:cubicBezTo>
                  <a:cubicBezTo>
                    <a:pt x="102133" y="47670"/>
                    <a:pt x="102088" y="47667"/>
                    <a:pt x="102047" y="47667"/>
                  </a:cubicBezTo>
                  <a:cubicBezTo>
                    <a:pt x="101558" y="47667"/>
                    <a:pt x="101767" y="48187"/>
                    <a:pt x="102931" y="49265"/>
                  </a:cubicBezTo>
                  <a:cubicBezTo>
                    <a:pt x="103258" y="49452"/>
                    <a:pt x="103304" y="49686"/>
                    <a:pt x="103258" y="49919"/>
                  </a:cubicBezTo>
                  <a:cubicBezTo>
                    <a:pt x="102797" y="49807"/>
                    <a:pt x="102457" y="49729"/>
                    <a:pt x="102276" y="49729"/>
                  </a:cubicBezTo>
                  <a:cubicBezTo>
                    <a:pt x="101851" y="49729"/>
                    <a:pt x="102298" y="50160"/>
                    <a:pt x="104098" y="51600"/>
                  </a:cubicBezTo>
                  <a:cubicBezTo>
                    <a:pt x="103709" y="51541"/>
                    <a:pt x="103412" y="51506"/>
                    <a:pt x="103214" y="51506"/>
                  </a:cubicBezTo>
                  <a:cubicBezTo>
                    <a:pt x="102629" y="51506"/>
                    <a:pt x="102912" y="51814"/>
                    <a:pt x="104238" y="52721"/>
                  </a:cubicBezTo>
                  <a:cubicBezTo>
                    <a:pt x="104565" y="52955"/>
                    <a:pt x="104939" y="53375"/>
                    <a:pt x="105032" y="53842"/>
                  </a:cubicBezTo>
                  <a:cubicBezTo>
                    <a:pt x="105076" y="53995"/>
                    <a:pt x="105028" y="54035"/>
                    <a:pt x="104950" y="54035"/>
                  </a:cubicBezTo>
                  <a:cubicBezTo>
                    <a:pt x="104861" y="54035"/>
                    <a:pt x="104733" y="53982"/>
                    <a:pt x="104659" y="53982"/>
                  </a:cubicBezTo>
                  <a:cubicBezTo>
                    <a:pt x="104332" y="53842"/>
                    <a:pt x="103912" y="53515"/>
                    <a:pt x="103771" y="53422"/>
                  </a:cubicBezTo>
                  <a:cubicBezTo>
                    <a:pt x="103742" y="53416"/>
                    <a:pt x="103716" y="53413"/>
                    <a:pt x="103694" y="53413"/>
                  </a:cubicBezTo>
                  <a:cubicBezTo>
                    <a:pt x="103352" y="53413"/>
                    <a:pt x="103762" y="54078"/>
                    <a:pt x="105733" y="55523"/>
                  </a:cubicBezTo>
                  <a:cubicBezTo>
                    <a:pt x="106293" y="55990"/>
                    <a:pt x="106527" y="56364"/>
                    <a:pt x="106107" y="56551"/>
                  </a:cubicBezTo>
                  <a:cubicBezTo>
                    <a:pt x="105077" y="55914"/>
                    <a:pt x="104482" y="55593"/>
                    <a:pt x="104320" y="55593"/>
                  </a:cubicBezTo>
                  <a:cubicBezTo>
                    <a:pt x="104078" y="55593"/>
                    <a:pt x="104802" y="56310"/>
                    <a:pt x="106480" y="57765"/>
                  </a:cubicBezTo>
                  <a:cubicBezTo>
                    <a:pt x="107134" y="58839"/>
                    <a:pt x="107227" y="59259"/>
                    <a:pt x="106994" y="59400"/>
                  </a:cubicBezTo>
                  <a:cubicBezTo>
                    <a:pt x="105833" y="58432"/>
                    <a:pt x="104859" y="57640"/>
                    <a:pt x="104736" y="57640"/>
                  </a:cubicBezTo>
                  <a:cubicBezTo>
                    <a:pt x="104622" y="57640"/>
                    <a:pt x="105243" y="58325"/>
                    <a:pt x="107134" y="60193"/>
                  </a:cubicBezTo>
                  <a:cubicBezTo>
                    <a:pt x="107788" y="60894"/>
                    <a:pt x="107975" y="61361"/>
                    <a:pt x="107461" y="61408"/>
                  </a:cubicBezTo>
                  <a:cubicBezTo>
                    <a:pt x="106080" y="60372"/>
                    <a:pt x="105446" y="59944"/>
                    <a:pt x="105319" y="59944"/>
                  </a:cubicBezTo>
                  <a:cubicBezTo>
                    <a:pt x="105086" y="59944"/>
                    <a:pt x="106576" y="61397"/>
                    <a:pt x="108301" y="63182"/>
                  </a:cubicBezTo>
                  <a:cubicBezTo>
                    <a:pt x="108429" y="63310"/>
                    <a:pt x="108324" y="63515"/>
                    <a:pt x="108198" y="63515"/>
                  </a:cubicBezTo>
                  <a:cubicBezTo>
                    <a:pt x="108186" y="63515"/>
                    <a:pt x="108174" y="63513"/>
                    <a:pt x="108161" y="63509"/>
                  </a:cubicBezTo>
                  <a:cubicBezTo>
                    <a:pt x="106632" y="62376"/>
                    <a:pt x="105698" y="61808"/>
                    <a:pt x="105393" y="61808"/>
                  </a:cubicBezTo>
                  <a:cubicBezTo>
                    <a:pt x="104945" y="61808"/>
                    <a:pt x="105862" y="63041"/>
                    <a:pt x="108255" y="65517"/>
                  </a:cubicBezTo>
                  <a:cubicBezTo>
                    <a:pt x="108395" y="65891"/>
                    <a:pt x="108628" y="66171"/>
                    <a:pt x="108488" y="66498"/>
                  </a:cubicBezTo>
                  <a:cubicBezTo>
                    <a:pt x="108460" y="66541"/>
                    <a:pt x="108414" y="66557"/>
                    <a:pt x="108359" y="66557"/>
                  </a:cubicBezTo>
                  <a:cubicBezTo>
                    <a:pt x="108233" y="66557"/>
                    <a:pt x="108058" y="66470"/>
                    <a:pt x="107928" y="66405"/>
                  </a:cubicBezTo>
                  <a:cubicBezTo>
                    <a:pt x="106870" y="65384"/>
                    <a:pt x="106262" y="64857"/>
                    <a:pt x="106107" y="64857"/>
                  </a:cubicBezTo>
                  <a:cubicBezTo>
                    <a:pt x="105872" y="64857"/>
                    <a:pt x="106678" y="66067"/>
                    <a:pt x="108535" y="68600"/>
                  </a:cubicBezTo>
                  <a:cubicBezTo>
                    <a:pt x="108867" y="69153"/>
                    <a:pt x="109082" y="69648"/>
                    <a:pt x="108791" y="69648"/>
                  </a:cubicBezTo>
                  <a:cubicBezTo>
                    <a:pt x="108713" y="69648"/>
                    <a:pt x="108599" y="69612"/>
                    <a:pt x="108442" y="69534"/>
                  </a:cubicBezTo>
                  <a:cubicBezTo>
                    <a:pt x="106774" y="67638"/>
                    <a:pt x="105676" y="66479"/>
                    <a:pt x="105498" y="66479"/>
                  </a:cubicBezTo>
                  <a:cubicBezTo>
                    <a:pt x="105312" y="66479"/>
                    <a:pt x="106130" y="67742"/>
                    <a:pt x="108348" y="70748"/>
                  </a:cubicBezTo>
                  <a:cubicBezTo>
                    <a:pt x="108722" y="71346"/>
                    <a:pt x="108856" y="71704"/>
                    <a:pt x="108560" y="71704"/>
                  </a:cubicBezTo>
                  <a:cubicBezTo>
                    <a:pt x="108486" y="71704"/>
                    <a:pt x="108386" y="71682"/>
                    <a:pt x="108255" y="71635"/>
                  </a:cubicBezTo>
                  <a:cubicBezTo>
                    <a:pt x="106833" y="69675"/>
                    <a:pt x="106047" y="68738"/>
                    <a:pt x="105911" y="68738"/>
                  </a:cubicBezTo>
                  <a:cubicBezTo>
                    <a:pt x="105752" y="68738"/>
                    <a:pt x="106480" y="70014"/>
                    <a:pt x="108115" y="72429"/>
                  </a:cubicBezTo>
                  <a:cubicBezTo>
                    <a:pt x="108307" y="72890"/>
                    <a:pt x="108341" y="73003"/>
                    <a:pt x="108217" y="73003"/>
                  </a:cubicBezTo>
                  <a:cubicBezTo>
                    <a:pt x="108191" y="73003"/>
                    <a:pt x="108156" y="72998"/>
                    <a:pt x="108115" y="72990"/>
                  </a:cubicBezTo>
                  <a:cubicBezTo>
                    <a:pt x="106706" y="71276"/>
                    <a:pt x="105793" y="70211"/>
                    <a:pt x="105678" y="70211"/>
                  </a:cubicBezTo>
                  <a:cubicBezTo>
                    <a:pt x="105565" y="70211"/>
                    <a:pt x="106233" y="71252"/>
                    <a:pt x="107975" y="73737"/>
                  </a:cubicBezTo>
                  <a:cubicBezTo>
                    <a:pt x="108284" y="74325"/>
                    <a:pt x="108347" y="74605"/>
                    <a:pt x="108219" y="74605"/>
                  </a:cubicBezTo>
                  <a:cubicBezTo>
                    <a:pt x="108154" y="74605"/>
                    <a:pt x="108039" y="74533"/>
                    <a:pt x="107881" y="74391"/>
                  </a:cubicBezTo>
                  <a:cubicBezTo>
                    <a:pt x="106297" y="72415"/>
                    <a:pt x="105438" y="71479"/>
                    <a:pt x="105307" y="71479"/>
                  </a:cubicBezTo>
                  <a:cubicBezTo>
                    <a:pt x="105155" y="71479"/>
                    <a:pt x="105967" y="72720"/>
                    <a:pt x="107741" y="75045"/>
                  </a:cubicBezTo>
                  <a:cubicBezTo>
                    <a:pt x="107993" y="75477"/>
                    <a:pt x="108134" y="75715"/>
                    <a:pt x="107949" y="75715"/>
                  </a:cubicBezTo>
                  <a:cubicBezTo>
                    <a:pt x="107895" y="75715"/>
                    <a:pt x="107811" y="75694"/>
                    <a:pt x="107694" y="75652"/>
                  </a:cubicBezTo>
                  <a:cubicBezTo>
                    <a:pt x="105807" y="73517"/>
                    <a:pt x="104828" y="72442"/>
                    <a:pt x="104741" y="72442"/>
                  </a:cubicBezTo>
                  <a:cubicBezTo>
                    <a:pt x="104647" y="72442"/>
                    <a:pt x="105592" y="73692"/>
                    <a:pt x="107554" y="76212"/>
                  </a:cubicBezTo>
                  <a:cubicBezTo>
                    <a:pt x="107607" y="76902"/>
                    <a:pt x="107630" y="77170"/>
                    <a:pt x="107495" y="77170"/>
                  </a:cubicBezTo>
                  <a:cubicBezTo>
                    <a:pt x="107392" y="77170"/>
                    <a:pt x="107197" y="77015"/>
                    <a:pt x="106854" y="76773"/>
                  </a:cubicBezTo>
                  <a:cubicBezTo>
                    <a:pt x="106527" y="76305"/>
                    <a:pt x="106527" y="75932"/>
                    <a:pt x="106107" y="75558"/>
                  </a:cubicBezTo>
                  <a:cubicBezTo>
                    <a:pt x="105011" y="74231"/>
                    <a:pt x="104352" y="73550"/>
                    <a:pt x="104221" y="73550"/>
                  </a:cubicBezTo>
                  <a:cubicBezTo>
                    <a:pt x="104062" y="73550"/>
                    <a:pt x="104683" y="74557"/>
                    <a:pt x="106247" y="76632"/>
                  </a:cubicBezTo>
                  <a:cubicBezTo>
                    <a:pt x="106095" y="76762"/>
                    <a:pt x="105933" y="76832"/>
                    <a:pt x="105761" y="76832"/>
                  </a:cubicBezTo>
                  <a:cubicBezTo>
                    <a:pt x="105563" y="76832"/>
                    <a:pt x="105351" y="76739"/>
                    <a:pt x="105126" y="76539"/>
                  </a:cubicBezTo>
                  <a:cubicBezTo>
                    <a:pt x="103804" y="74887"/>
                    <a:pt x="103090" y="74069"/>
                    <a:pt x="102961" y="74069"/>
                  </a:cubicBezTo>
                  <a:cubicBezTo>
                    <a:pt x="102835" y="74069"/>
                    <a:pt x="103268" y="74852"/>
                    <a:pt x="104238" y="76399"/>
                  </a:cubicBezTo>
                  <a:lnTo>
                    <a:pt x="102884" y="76165"/>
                  </a:lnTo>
                  <a:cubicBezTo>
                    <a:pt x="102697" y="75698"/>
                    <a:pt x="102464" y="75512"/>
                    <a:pt x="102137" y="75185"/>
                  </a:cubicBezTo>
                  <a:cubicBezTo>
                    <a:pt x="101001" y="74071"/>
                    <a:pt x="100218" y="73455"/>
                    <a:pt x="99983" y="73455"/>
                  </a:cubicBezTo>
                  <a:cubicBezTo>
                    <a:pt x="99736" y="73455"/>
                    <a:pt x="100097" y="74141"/>
                    <a:pt x="101296" y="75652"/>
                  </a:cubicBezTo>
                  <a:cubicBezTo>
                    <a:pt x="101390" y="75698"/>
                    <a:pt x="101156" y="75745"/>
                    <a:pt x="101203" y="75838"/>
                  </a:cubicBezTo>
                  <a:lnTo>
                    <a:pt x="98541" y="75418"/>
                  </a:lnTo>
                  <a:cubicBezTo>
                    <a:pt x="98214" y="75418"/>
                    <a:pt x="97887" y="75278"/>
                    <a:pt x="97560" y="74858"/>
                  </a:cubicBezTo>
                  <a:cubicBezTo>
                    <a:pt x="96439" y="72896"/>
                    <a:pt x="95739" y="72102"/>
                    <a:pt x="93871" y="70328"/>
                  </a:cubicBezTo>
                  <a:lnTo>
                    <a:pt x="93871" y="70328"/>
                  </a:lnTo>
                  <a:cubicBezTo>
                    <a:pt x="94011" y="70982"/>
                    <a:pt x="95459" y="72196"/>
                    <a:pt x="96579" y="74111"/>
                  </a:cubicBezTo>
                  <a:cubicBezTo>
                    <a:pt x="96735" y="74689"/>
                    <a:pt x="96499" y="74865"/>
                    <a:pt x="96158" y="74865"/>
                  </a:cubicBezTo>
                  <a:cubicBezTo>
                    <a:pt x="95783" y="74865"/>
                    <a:pt x="95283" y="74653"/>
                    <a:pt x="95038" y="74531"/>
                  </a:cubicBezTo>
                  <a:cubicBezTo>
                    <a:pt x="94198" y="73410"/>
                    <a:pt x="93917" y="73270"/>
                    <a:pt x="92703" y="71869"/>
                  </a:cubicBezTo>
                  <a:cubicBezTo>
                    <a:pt x="89294" y="67853"/>
                    <a:pt x="85698" y="63322"/>
                    <a:pt x="82709" y="60147"/>
                  </a:cubicBezTo>
                  <a:cubicBezTo>
                    <a:pt x="82849" y="59633"/>
                    <a:pt x="82849" y="59026"/>
                    <a:pt x="82943" y="58512"/>
                  </a:cubicBezTo>
                  <a:cubicBezTo>
                    <a:pt x="85371" y="62295"/>
                    <a:pt x="88827" y="66265"/>
                    <a:pt x="92703" y="69814"/>
                  </a:cubicBezTo>
                  <a:cubicBezTo>
                    <a:pt x="92376" y="68366"/>
                    <a:pt x="87566" y="64163"/>
                    <a:pt x="84624" y="60240"/>
                  </a:cubicBezTo>
                  <a:cubicBezTo>
                    <a:pt x="84017" y="59166"/>
                    <a:pt x="83503" y="58232"/>
                    <a:pt x="83083" y="57391"/>
                  </a:cubicBezTo>
                  <a:cubicBezTo>
                    <a:pt x="83176" y="56924"/>
                    <a:pt x="83176" y="56597"/>
                    <a:pt x="83223" y="56037"/>
                  </a:cubicBezTo>
                  <a:cubicBezTo>
                    <a:pt x="85231" y="60147"/>
                    <a:pt x="88500" y="64023"/>
                    <a:pt x="93030" y="67946"/>
                  </a:cubicBezTo>
                  <a:cubicBezTo>
                    <a:pt x="92470" y="66592"/>
                    <a:pt x="87800" y="62809"/>
                    <a:pt x="85324" y="58839"/>
                  </a:cubicBezTo>
                  <a:cubicBezTo>
                    <a:pt x="84437" y="57251"/>
                    <a:pt x="83737" y="55944"/>
                    <a:pt x="83363" y="54916"/>
                  </a:cubicBezTo>
                  <a:lnTo>
                    <a:pt x="83363" y="54216"/>
                  </a:lnTo>
                  <a:cubicBezTo>
                    <a:pt x="85418" y="58325"/>
                    <a:pt x="88920" y="62529"/>
                    <a:pt x="93170" y="66125"/>
                  </a:cubicBezTo>
                  <a:cubicBezTo>
                    <a:pt x="92703" y="64817"/>
                    <a:pt x="87846" y="60847"/>
                    <a:pt x="85511" y="57018"/>
                  </a:cubicBezTo>
                  <a:cubicBezTo>
                    <a:pt x="84530" y="55383"/>
                    <a:pt x="83923" y="54122"/>
                    <a:pt x="83503" y="53001"/>
                  </a:cubicBezTo>
                  <a:lnTo>
                    <a:pt x="83503" y="52254"/>
                  </a:lnTo>
                  <a:cubicBezTo>
                    <a:pt x="85464" y="56177"/>
                    <a:pt x="89808" y="61454"/>
                    <a:pt x="93824" y="64910"/>
                  </a:cubicBezTo>
                  <a:cubicBezTo>
                    <a:pt x="93357" y="63649"/>
                    <a:pt x="87940" y="58933"/>
                    <a:pt x="85698" y="55196"/>
                  </a:cubicBezTo>
                  <a:cubicBezTo>
                    <a:pt x="84717" y="53422"/>
                    <a:pt x="84017" y="52067"/>
                    <a:pt x="83643" y="51040"/>
                  </a:cubicBezTo>
                  <a:lnTo>
                    <a:pt x="83643" y="49966"/>
                  </a:lnTo>
                  <a:cubicBezTo>
                    <a:pt x="85324" y="53889"/>
                    <a:pt x="89574" y="59073"/>
                    <a:pt x="93684" y="62529"/>
                  </a:cubicBezTo>
                  <a:cubicBezTo>
                    <a:pt x="93264" y="61221"/>
                    <a:pt x="88033" y="56924"/>
                    <a:pt x="85932" y="53375"/>
                  </a:cubicBezTo>
                  <a:cubicBezTo>
                    <a:pt x="84811" y="51507"/>
                    <a:pt x="84157" y="50059"/>
                    <a:pt x="83783" y="49032"/>
                  </a:cubicBezTo>
                  <a:cubicBezTo>
                    <a:pt x="83783" y="48611"/>
                    <a:pt x="83783" y="48238"/>
                    <a:pt x="83877" y="47911"/>
                  </a:cubicBezTo>
                  <a:cubicBezTo>
                    <a:pt x="85324" y="51881"/>
                    <a:pt x="89341" y="56738"/>
                    <a:pt x="93544" y="60007"/>
                  </a:cubicBezTo>
                  <a:cubicBezTo>
                    <a:pt x="93124" y="58886"/>
                    <a:pt x="88267" y="54963"/>
                    <a:pt x="86305" y="51647"/>
                  </a:cubicBezTo>
                  <a:cubicBezTo>
                    <a:pt x="84997" y="49452"/>
                    <a:pt x="84437" y="48004"/>
                    <a:pt x="83970" y="46977"/>
                  </a:cubicBezTo>
                  <a:cubicBezTo>
                    <a:pt x="83970" y="46510"/>
                    <a:pt x="83970" y="46136"/>
                    <a:pt x="84063" y="45716"/>
                  </a:cubicBezTo>
                  <a:cubicBezTo>
                    <a:pt x="85278" y="49592"/>
                    <a:pt x="89061" y="54356"/>
                    <a:pt x="93264" y="57718"/>
                  </a:cubicBezTo>
                  <a:cubicBezTo>
                    <a:pt x="92983" y="56597"/>
                    <a:pt x="88453" y="53001"/>
                    <a:pt x="86492" y="49826"/>
                  </a:cubicBezTo>
                  <a:cubicBezTo>
                    <a:pt x="85044" y="47397"/>
                    <a:pt x="84624" y="45856"/>
                    <a:pt x="84157" y="44735"/>
                  </a:cubicBezTo>
                  <a:lnTo>
                    <a:pt x="84157" y="44548"/>
                  </a:lnTo>
                  <a:cubicBezTo>
                    <a:pt x="84250" y="44081"/>
                    <a:pt x="84250" y="43521"/>
                    <a:pt x="84297" y="43101"/>
                  </a:cubicBezTo>
                  <a:cubicBezTo>
                    <a:pt x="85138" y="47024"/>
                    <a:pt x="88734" y="52067"/>
                    <a:pt x="93077" y="55523"/>
                  </a:cubicBezTo>
                  <a:cubicBezTo>
                    <a:pt x="92750" y="54543"/>
                    <a:pt x="88593" y="50993"/>
                    <a:pt x="86866" y="48098"/>
                  </a:cubicBezTo>
                  <a:cubicBezTo>
                    <a:pt x="85184" y="45296"/>
                    <a:pt x="84857" y="43614"/>
                    <a:pt x="84297" y="42727"/>
                  </a:cubicBezTo>
                  <a:cubicBezTo>
                    <a:pt x="85698" y="31752"/>
                    <a:pt x="90275" y="25354"/>
                    <a:pt x="97000" y="24233"/>
                  </a:cubicBezTo>
                  <a:close/>
                  <a:moveTo>
                    <a:pt x="108715" y="75964"/>
                  </a:moveTo>
                  <a:cubicBezTo>
                    <a:pt x="108783" y="75964"/>
                    <a:pt x="108854" y="76009"/>
                    <a:pt x="108909" y="76119"/>
                  </a:cubicBezTo>
                  <a:lnTo>
                    <a:pt x="110029" y="77566"/>
                  </a:lnTo>
                  <a:cubicBezTo>
                    <a:pt x="110123" y="77660"/>
                    <a:pt x="110123" y="77800"/>
                    <a:pt x="110029" y="77893"/>
                  </a:cubicBezTo>
                  <a:lnTo>
                    <a:pt x="109703" y="78080"/>
                  </a:lnTo>
                  <a:cubicBezTo>
                    <a:pt x="109661" y="78122"/>
                    <a:pt x="109609" y="78145"/>
                    <a:pt x="109557" y="78145"/>
                  </a:cubicBezTo>
                  <a:cubicBezTo>
                    <a:pt x="109493" y="78145"/>
                    <a:pt x="109427" y="78111"/>
                    <a:pt x="109376" y="78033"/>
                  </a:cubicBezTo>
                  <a:lnTo>
                    <a:pt x="108161" y="76586"/>
                  </a:lnTo>
                  <a:cubicBezTo>
                    <a:pt x="108068" y="76492"/>
                    <a:pt x="108068" y="76352"/>
                    <a:pt x="108255" y="76259"/>
                  </a:cubicBezTo>
                  <a:lnTo>
                    <a:pt x="108582" y="76025"/>
                  </a:lnTo>
                  <a:cubicBezTo>
                    <a:pt x="108620" y="75987"/>
                    <a:pt x="108667" y="75964"/>
                    <a:pt x="108715" y="75964"/>
                  </a:cubicBezTo>
                  <a:close/>
                  <a:moveTo>
                    <a:pt x="68652" y="71869"/>
                  </a:moveTo>
                  <a:lnTo>
                    <a:pt x="68652" y="71869"/>
                  </a:lnTo>
                  <a:cubicBezTo>
                    <a:pt x="68185" y="72429"/>
                    <a:pt x="67765" y="72896"/>
                    <a:pt x="67204" y="73363"/>
                  </a:cubicBezTo>
                  <a:lnTo>
                    <a:pt x="67625" y="73737"/>
                  </a:lnTo>
                  <a:cubicBezTo>
                    <a:pt x="68278" y="73176"/>
                    <a:pt x="69166" y="72709"/>
                    <a:pt x="69820" y="72383"/>
                  </a:cubicBezTo>
                  <a:lnTo>
                    <a:pt x="69820" y="72383"/>
                  </a:lnTo>
                  <a:cubicBezTo>
                    <a:pt x="69259" y="72943"/>
                    <a:pt x="68792" y="73503"/>
                    <a:pt x="68138" y="74064"/>
                  </a:cubicBezTo>
                  <a:lnTo>
                    <a:pt x="68699" y="74391"/>
                  </a:lnTo>
                  <a:cubicBezTo>
                    <a:pt x="69353" y="73830"/>
                    <a:pt x="70240" y="73457"/>
                    <a:pt x="70940" y="73270"/>
                  </a:cubicBezTo>
                  <a:lnTo>
                    <a:pt x="70940" y="73270"/>
                  </a:lnTo>
                  <a:cubicBezTo>
                    <a:pt x="70567" y="73597"/>
                    <a:pt x="70193" y="73924"/>
                    <a:pt x="69866" y="74204"/>
                  </a:cubicBezTo>
                  <a:cubicBezTo>
                    <a:pt x="70427" y="74064"/>
                    <a:pt x="70987" y="74064"/>
                    <a:pt x="71734" y="73970"/>
                  </a:cubicBezTo>
                  <a:lnTo>
                    <a:pt x="71734" y="73970"/>
                  </a:lnTo>
                  <a:cubicBezTo>
                    <a:pt x="70754" y="74437"/>
                    <a:pt x="70193" y="74578"/>
                    <a:pt x="69399" y="74858"/>
                  </a:cubicBezTo>
                  <a:lnTo>
                    <a:pt x="70006" y="75231"/>
                  </a:lnTo>
                  <a:cubicBezTo>
                    <a:pt x="70754" y="74764"/>
                    <a:pt x="71594" y="74531"/>
                    <a:pt x="72248" y="74531"/>
                  </a:cubicBezTo>
                  <a:cubicBezTo>
                    <a:pt x="71688" y="74858"/>
                    <a:pt x="71127" y="75231"/>
                    <a:pt x="70473" y="75558"/>
                  </a:cubicBezTo>
                  <a:lnTo>
                    <a:pt x="71034" y="75838"/>
                  </a:lnTo>
                  <a:cubicBezTo>
                    <a:pt x="71574" y="75569"/>
                    <a:pt x="72273" y="75394"/>
                    <a:pt x="72868" y="75394"/>
                  </a:cubicBezTo>
                  <a:cubicBezTo>
                    <a:pt x="72994" y="75394"/>
                    <a:pt x="73115" y="75402"/>
                    <a:pt x="73229" y="75418"/>
                  </a:cubicBezTo>
                  <a:cubicBezTo>
                    <a:pt x="72622" y="75652"/>
                    <a:pt x="72108" y="75838"/>
                    <a:pt x="71594" y="76165"/>
                  </a:cubicBezTo>
                  <a:lnTo>
                    <a:pt x="71874" y="76399"/>
                  </a:lnTo>
                  <a:cubicBezTo>
                    <a:pt x="72575" y="76072"/>
                    <a:pt x="73229" y="75932"/>
                    <a:pt x="73929" y="75932"/>
                  </a:cubicBezTo>
                  <a:cubicBezTo>
                    <a:pt x="73322" y="76165"/>
                    <a:pt x="72855" y="76492"/>
                    <a:pt x="72341" y="76726"/>
                  </a:cubicBezTo>
                  <a:lnTo>
                    <a:pt x="72808" y="76913"/>
                  </a:lnTo>
                  <a:cubicBezTo>
                    <a:pt x="73137" y="76803"/>
                    <a:pt x="73497" y="76758"/>
                    <a:pt x="73842" y="76758"/>
                  </a:cubicBezTo>
                  <a:cubicBezTo>
                    <a:pt x="74087" y="76758"/>
                    <a:pt x="74324" y="76781"/>
                    <a:pt x="74536" y="76819"/>
                  </a:cubicBezTo>
                  <a:cubicBezTo>
                    <a:pt x="74069" y="76913"/>
                    <a:pt x="73649" y="77006"/>
                    <a:pt x="73182" y="77240"/>
                  </a:cubicBezTo>
                  <a:lnTo>
                    <a:pt x="74770" y="78220"/>
                  </a:lnTo>
                  <a:lnTo>
                    <a:pt x="74443" y="78360"/>
                  </a:lnTo>
                  <a:lnTo>
                    <a:pt x="72014" y="77566"/>
                  </a:lnTo>
                  <a:cubicBezTo>
                    <a:pt x="71874" y="77566"/>
                    <a:pt x="71781" y="77660"/>
                    <a:pt x="71688" y="77707"/>
                  </a:cubicBezTo>
                  <a:cubicBezTo>
                    <a:pt x="71688" y="77613"/>
                    <a:pt x="71781" y="77566"/>
                    <a:pt x="71828" y="77473"/>
                  </a:cubicBezTo>
                  <a:lnTo>
                    <a:pt x="71267" y="77333"/>
                  </a:lnTo>
                  <a:cubicBezTo>
                    <a:pt x="70940" y="77473"/>
                    <a:pt x="70567" y="77707"/>
                    <a:pt x="70193" y="77893"/>
                  </a:cubicBezTo>
                  <a:cubicBezTo>
                    <a:pt x="70427" y="77566"/>
                    <a:pt x="70520" y="77333"/>
                    <a:pt x="70754" y="77193"/>
                  </a:cubicBezTo>
                  <a:lnTo>
                    <a:pt x="70193" y="76959"/>
                  </a:lnTo>
                  <a:cubicBezTo>
                    <a:pt x="69866" y="77099"/>
                    <a:pt x="69493" y="77333"/>
                    <a:pt x="69119" y="77520"/>
                  </a:cubicBezTo>
                  <a:cubicBezTo>
                    <a:pt x="69212" y="77286"/>
                    <a:pt x="69446" y="76959"/>
                    <a:pt x="69679" y="76773"/>
                  </a:cubicBezTo>
                  <a:lnTo>
                    <a:pt x="69119" y="76539"/>
                  </a:lnTo>
                  <a:cubicBezTo>
                    <a:pt x="68652" y="76819"/>
                    <a:pt x="68278" y="77099"/>
                    <a:pt x="67858" y="77333"/>
                  </a:cubicBezTo>
                  <a:cubicBezTo>
                    <a:pt x="68045" y="76959"/>
                    <a:pt x="68278" y="76679"/>
                    <a:pt x="68605" y="76352"/>
                  </a:cubicBezTo>
                  <a:lnTo>
                    <a:pt x="67858" y="75979"/>
                  </a:lnTo>
                  <a:cubicBezTo>
                    <a:pt x="67438" y="76352"/>
                    <a:pt x="67064" y="76679"/>
                    <a:pt x="66737" y="76959"/>
                  </a:cubicBezTo>
                  <a:cubicBezTo>
                    <a:pt x="66831" y="76632"/>
                    <a:pt x="67017" y="76165"/>
                    <a:pt x="67298" y="75838"/>
                  </a:cubicBezTo>
                  <a:lnTo>
                    <a:pt x="66550" y="75558"/>
                  </a:lnTo>
                  <a:cubicBezTo>
                    <a:pt x="66177" y="75932"/>
                    <a:pt x="65710" y="76305"/>
                    <a:pt x="65289" y="76679"/>
                  </a:cubicBezTo>
                  <a:cubicBezTo>
                    <a:pt x="65523" y="76212"/>
                    <a:pt x="65710" y="75745"/>
                    <a:pt x="66037" y="75371"/>
                  </a:cubicBezTo>
                  <a:lnTo>
                    <a:pt x="64822" y="74904"/>
                  </a:lnTo>
                  <a:cubicBezTo>
                    <a:pt x="64449" y="75371"/>
                    <a:pt x="63935" y="75792"/>
                    <a:pt x="63375" y="76212"/>
                  </a:cubicBezTo>
                  <a:cubicBezTo>
                    <a:pt x="63608" y="75652"/>
                    <a:pt x="63842" y="75138"/>
                    <a:pt x="64169" y="74671"/>
                  </a:cubicBezTo>
                  <a:lnTo>
                    <a:pt x="64029" y="74578"/>
                  </a:lnTo>
                  <a:cubicBezTo>
                    <a:pt x="64169" y="73690"/>
                    <a:pt x="64869" y="73036"/>
                    <a:pt x="65756" y="72569"/>
                  </a:cubicBezTo>
                  <a:lnTo>
                    <a:pt x="65897" y="72663"/>
                  </a:lnTo>
                  <a:cubicBezTo>
                    <a:pt x="66224" y="72336"/>
                    <a:pt x="66597" y="72102"/>
                    <a:pt x="67017" y="71916"/>
                  </a:cubicBezTo>
                  <a:lnTo>
                    <a:pt x="67017" y="71916"/>
                  </a:lnTo>
                  <a:cubicBezTo>
                    <a:pt x="66831" y="72242"/>
                    <a:pt x="66691" y="72663"/>
                    <a:pt x="66457" y="72943"/>
                  </a:cubicBezTo>
                  <a:lnTo>
                    <a:pt x="66691" y="73083"/>
                  </a:lnTo>
                  <a:cubicBezTo>
                    <a:pt x="67204" y="72523"/>
                    <a:pt x="67905" y="72056"/>
                    <a:pt x="68652" y="71869"/>
                  </a:cubicBezTo>
                  <a:close/>
                  <a:moveTo>
                    <a:pt x="35447" y="78547"/>
                  </a:moveTo>
                  <a:lnTo>
                    <a:pt x="35307" y="79201"/>
                  </a:lnTo>
                  <a:lnTo>
                    <a:pt x="32505" y="79108"/>
                  </a:lnTo>
                  <a:lnTo>
                    <a:pt x="35447" y="78547"/>
                  </a:lnTo>
                  <a:close/>
                  <a:moveTo>
                    <a:pt x="111391" y="76063"/>
                  </a:moveTo>
                  <a:cubicBezTo>
                    <a:pt x="111892" y="76063"/>
                    <a:pt x="112511" y="76683"/>
                    <a:pt x="112598" y="77426"/>
                  </a:cubicBezTo>
                  <a:cubicBezTo>
                    <a:pt x="112832" y="78314"/>
                    <a:pt x="112505" y="79108"/>
                    <a:pt x="111944" y="79201"/>
                  </a:cubicBezTo>
                  <a:cubicBezTo>
                    <a:pt x="111897" y="79208"/>
                    <a:pt x="111849" y="79212"/>
                    <a:pt x="111802" y="79212"/>
                  </a:cubicBezTo>
                  <a:cubicBezTo>
                    <a:pt x="111245" y="79212"/>
                    <a:pt x="110712" y="78711"/>
                    <a:pt x="110496" y="77893"/>
                  </a:cubicBezTo>
                  <a:cubicBezTo>
                    <a:pt x="110356" y="76959"/>
                    <a:pt x="110683" y="76212"/>
                    <a:pt x="111290" y="76072"/>
                  </a:cubicBezTo>
                  <a:cubicBezTo>
                    <a:pt x="111323" y="76066"/>
                    <a:pt x="111357" y="76063"/>
                    <a:pt x="111391" y="76063"/>
                  </a:cubicBezTo>
                  <a:close/>
                  <a:moveTo>
                    <a:pt x="50392" y="79528"/>
                  </a:moveTo>
                  <a:cubicBezTo>
                    <a:pt x="51232" y="79528"/>
                    <a:pt x="51933" y="79668"/>
                    <a:pt x="51933" y="79855"/>
                  </a:cubicBezTo>
                  <a:cubicBezTo>
                    <a:pt x="51933" y="80088"/>
                    <a:pt x="51232" y="80182"/>
                    <a:pt x="50392" y="80182"/>
                  </a:cubicBezTo>
                  <a:cubicBezTo>
                    <a:pt x="49598" y="80182"/>
                    <a:pt x="48851" y="80088"/>
                    <a:pt x="48851" y="79855"/>
                  </a:cubicBezTo>
                  <a:cubicBezTo>
                    <a:pt x="48851" y="79715"/>
                    <a:pt x="49551" y="79528"/>
                    <a:pt x="50392" y="79528"/>
                  </a:cubicBezTo>
                  <a:close/>
                  <a:moveTo>
                    <a:pt x="51232" y="78080"/>
                  </a:moveTo>
                  <a:cubicBezTo>
                    <a:pt x="52402" y="78080"/>
                    <a:pt x="52315" y="79206"/>
                    <a:pt x="51306" y="79206"/>
                  </a:cubicBezTo>
                  <a:cubicBezTo>
                    <a:pt x="51267" y="79206"/>
                    <a:pt x="51227" y="79204"/>
                    <a:pt x="51186" y="79201"/>
                  </a:cubicBezTo>
                  <a:lnTo>
                    <a:pt x="48897" y="79201"/>
                  </a:lnTo>
                  <a:cubicBezTo>
                    <a:pt x="48825" y="79199"/>
                    <a:pt x="48753" y="79198"/>
                    <a:pt x="48681" y="79198"/>
                  </a:cubicBezTo>
                  <a:cubicBezTo>
                    <a:pt x="46768" y="79198"/>
                    <a:pt x="45149" y="79793"/>
                    <a:pt x="43573" y="80649"/>
                  </a:cubicBezTo>
                  <a:cubicBezTo>
                    <a:pt x="43392" y="80735"/>
                    <a:pt x="43244" y="80772"/>
                    <a:pt x="43129" y="80772"/>
                  </a:cubicBezTo>
                  <a:cubicBezTo>
                    <a:pt x="42679" y="80772"/>
                    <a:pt x="42726" y="80207"/>
                    <a:pt x="43246" y="79761"/>
                  </a:cubicBezTo>
                  <a:cubicBezTo>
                    <a:pt x="44694" y="78547"/>
                    <a:pt x="46282" y="78080"/>
                    <a:pt x="48057" y="78080"/>
                  </a:cubicBezTo>
                  <a:close/>
                  <a:moveTo>
                    <a:pt x="109309" y="79788"/>
                  </a:moveTo>
                  <a:cubicBezTo>
                    <a:pt x="109470" y="79788"/>
                    <a:pt x="109737" y="80010"/>
                    <a:pt x="109936" y="80369"/>
                  </a:cubicBezTo>
                  <a:cubicBezTo>
                    <a:pt x="110123" y="80742"/>
                    <a:pt x="110123" y="81116"/>
                    <a:pt x="110029" y="81209"/>
                  </a:cubicBezTo>
                  <a:cubicBezTo>
                    <a:pt x="110009" y="81223"/>
                    <a:pt x="109985" y="81229"/>
                    <a:pt x="109957" y="81229"/>
                  </a:cubicBezTo>
                  <a:cubicBezTo>
                    <a:pt x="109796" y="81229"/>
                    <a:pt x="109528" y="81001"/>
                    <a:pt x="109329" y="80602"/>
                  </a:cubicBezTo>
                  <a:cubicBezTo>
                    <a:pt x="109095" y="80275"/>
                    <a:pt x="109095" y="79855"/>
                    <a:pt x="109236" y="79808"/>
                  </a:cubicBezTo>
                  <a:cubicBezTo>
                    <a:pt x="109256" y="79794"/>
                    <a:pt x="109281" y="79788"/>
                    <a:pt x="109309" y="79788"/>
                  </a:cubicBezTo>
                  <a:close/>
                  <a:moveTo>
                    <a:pt x="116212" y="80397"/>
                  </a:moveTo>
                  <a:cubicBezTo>
                    <a:pt x="116372" y="80397"/>
                    <a:pt x="116645" y="80651"/>
                    <a:pt x="116848" y="80976"/>
                  </a:cubicBezTo>
                  <a:cubicBezTo>
                    <a:pt x="116988" y="81349"/>
                    <a:pt x="117081" y="81723"/>
                    <a:pt x="116848" y="81770"/>
                  </a:cubicBezTo>
                  <a:cubicBezTo>
                    <a:pt x="116823" y="81795"/>
                    <a:pt x="116792" y="81806"/>
                    <a:pt x="116756" y="81806"/>
                  </a:cubicBezTo>
                  <a:cubicBezTo>
                    <a:pt x="116595" y="81806"/>
                    <a:pt x="116347" y="81563"/>
                    <a:pt x="116194" y="81256"/>
                  </a:cubicBezTo>
                  <a:cubicBezTo>
                    <a:pt x="116054" y="80882"/>
                    <a:pt x="116054" y="80415"/>
                    <a:pt x="116147" y="80415"/>
                  </a:cubicBezTo>
                  <a:cubicBezTo>
                    <a:pt x="116166" y="80403"/>
                    <a:pt x="116187" y="80397"/>
                    <a:pt x="116212" y="80397"/>
                  </a:cubicBezTo>
                  <a:close/>
                  <a:moveTo>
                    <a:pt x="70032" y="80816"/>
                  </a:moveTo>
                  <a:cubicBezTo>
                    <a:pt x="70264" y="80816"/>
                    <a:pt x="70349" y="81035"/>
                    <a:pt x="70287" y="81443"/>
                  </a:cubicBezTo>
                  <a:lnTo>
                    <a:pt x="69259" y="83311"/>
                  </a:lnTo>
                  <a:lnTo>
                    <a:pt x="69166" y="83217"/>
                  </a:lnTo>
                  <a:lnTo>
                    <a:pt x="69586" y="80976"/>
                  </a:lnTo>
                  <a:cubicBezTo>
                    <a:pt x="69770" y="80868"/>
                    <a:pt x="69918" y="80816"/>
                    <a:pt x="70032" y="80816"/>
                  </a:cubicBezTo>
                  <a:close/>
                  <a:moveTo>
                    <a:pt x="123740" y="77451"/>
                  </a:moveTo>
                  <a:cubicBezTo>
                    <a:pt x="123913" y="77451"/>
                    <a:pt x="123664" y="78294"/>
                    <a:pt x="123293" y="79294"/>
                  </a:cubicBezTo>
                  <a:lnTo>
                    <a:pt x="123620" y="79528"/>
                  </a:lnTo>
                  <a:cubicBezTo>
                    <a:pt x="124205" y="78454"/>
                    <a:pt x="124502" y="78061"/>
                    <a:pt x="124634" y="78061"/>
                  </a:cubicBezTo>
                  <a:cubicBezTo>
                    <a:pt x="124881" y="78061"/>
                    <a:pt x="124551" y="79439"/>
                    <a:pt x="124460" y="80322"/>
                  </a:cubicBezTo>
                  <a:cubicBezTo>
                    <a:pt x="123730" y="81221"/>
                    <a:pt x="123135" y="81680"/>
                    <a:pt x="122695" y="81680"/>
                  </a:cubicBezTo>
                  <a:cubicBezTo>
                    <a:pt x="122404" y="81680"/>
                    <a:pt x="122181" y="81479"/>
                    <a:pt x="122032" y="81069"/>
                  </a:cubicBezTo>
                  <a:lnTo>
                    <a:pt x="121658" y="83031"/>
                  </a:lnTo>
                  <a:cubicBezTo>
                    <a:pt x="121470" y="83567"/>
                    <a:pt x="121314" y="83826"/>
                    <a:pt x="121188" y="83826"/>
                  </a:cubicBezTo>
                  <a:cubicBezTo>
                    <a:pt x="121094" y="83826"/>
                    <a:pt x="121017" y="83683"/>
                    <a:pt x="120958" y="83404"/>
                  </a:cubicBezTo>
                  <a:cubicBezTo>
                    <a:pt x="121051" y="81956"/>
                    <a:pt x="121378" y="80415"/>
                    <a:pt x="121938" y="79014"/>
                  </a:cubicBezTo>
                  <a:cubicBezTo>
                    <a:pt x="122051" y="78590"/>
                    <a:pt x="122216" y="78389"/>
                    <a:pt x="122411" y="78389"/>
                  </a:cubicBezTo>
                  <a:cubicBezTo>
                    <a:pt x="122538" y="78389"/>
                    <a:pt x="122678" y="78475"/>
                    <a:pt x="122826" y="78641"/>
                  </a:cubicBezTo>
                  <a:cubicBezTo>
                    <a:pt x="123351" y="77789"/>
                    <a:pt x="123630" y="77451"/>
                    <a:pt x="123740" y="77451"/>
                  </a:cubicBezTo>
                  <a:close/>
                  <a:moveTo>
                    <a:pt x="118758" y="79864"/>
                  </a:moveTo>
                  <a:cubicBezTo>
                    <a:pt x="118836" y="79864"/>
                    <a:pt x="118930" y="79892"/>
                    <a:pt x="119043" y="79948"/>
                  </a:cubicBezTo>
                  <a:lnTo>
                    <a:pt x="119416" y="80929"/>
                  </a:lnTo>
                  <a:lnTo>
                    <a:pt x="119743" y="80275"/>
                  </a:lnTo>
                  <a:cubicBezTo>
                    <a:pt x="119874" y="80192"/>
                    <a:pt x="119975" y="80151"/>
                    <a:pt x="120048" y="80151"/>
                  </a:cubicBezTo>
                  <a:cubicBezTo>
                    <a:pt x="120263" y="80151"/>
                    <a:pt x="120244" y="80501"/>
                    <a:pt x="120070" y="81162"/>
                  </a:cubicBezTo>
                  <a:lnTo>
                    <a:pt x="119930" y="84385"/>
                  </a:lnTo>
                  <a:cubicBezTo>
                    <a:pt x="119761" y="84667"/>
                    <a:pt x="119609" y="85084"/>
                    <a:pt x="119454" y="85084"/>
                  </a:cubicBezTo>
                  <a:cubicBezTo>
                    <a:pt x="119351" y="85084"/>
                    <a:pt x="119247" y="84904"/>
                    <a:pt x="119136" y="84385"/>
                  </a:cubicBezTo>
                  <a:lnTo>
                    <a:pt x="119603" y="81443"/>
                  </a:lnTo>
                  <a:lnTo>
                    <a:pt x="119043" y="82517"/>
                  </a:lnTo>
                  <a:cubicBezTo>
                    <a:pt x="118576" y="82517"/>
                    <a:pt x="118529" y="82050"/>
                    <a:pt x="118436" y="81162"/>
                  </a:cubicBezTo>
                  <a:cubicBezTo>
                    <a:pt x="118398" y="80305"/>
                    <a:pt x="118450" y="79864"/>
                    <a:pt x="118758" y="79864"/>
                  </a:cubicBezTo>
                  <a:close/>
                  <a:moveTo>
                    <a:pt x="106449" y="78297"/>
                  </a:moveTo>
                  <a:cubicBezTo>
                    <a:pt x="106647" y="78297"/>
                    <a:pt x="106926" y="78455"/>
                    <a:pt x="107181" y="78827"/>
                  </a:cubicBezTo>
                  <a:cubicBezTo>
                    <a:pt x="108395" y="80836"/>
                    <a:pt x="109516" y="82610"/>
                    <a:pt x="110310" y="84572"/>
                  </a:cubicBezTo>
                  <a:cubicBezTo>
                    <a:pt x="110552" y="85057"/>
                    <a:pt x="110484" y="85340"/>
                    <a:pt x="110311" y="85340"/>
                  </a:cubicBezTo>
                  <a:cubicBezTo>
                    <a:pt x="110184" y="85340"/>
                    <a:pt x="110001" y="85188"/>
                    <a:pt x="109843" y="84852"/>
                  </a:cubicBezTo>
                  <a:cubicBezTo>
                    <a:pt x="108862" y="82657"/>
                    <a:pt x="107648" y="80929"/>
                    <a:pt x="106387" y="79061"/>
                  </a:cubicBezTo>
                  <a:cubicBezTo>
                    <a:pt x="106061" y="78600"/>
                    <a:pt x="106177" y="78297"/>
                    <a:pt x="106449" y="78297"/>
                  </a:cubicBezTo>
                  <a:close/>
                  <a:moveTo>
                    <a:pt x="104355" y="77671"/>
                  </a:moveTo>
                  <a:cubicBezTo>
                    <a:pt x="104637" y="77671"/>
                    <a:pt x="105022" y="77850"/>
                    <a:pt x="105359" y="78314"/>
                  </a:cubicBezTo>
                  <a:cubicBezTo>
                    <a:pt x="107134" y="80742"/>
                    <a:pt x="108628" y="83171"/>
                    <a:pt x="109843" y="85646"/>
                  </a:cubicBezTo>
                  <a:cubicBezTo>
                    <a:pt x="110221" y="86539"/>
                    <a:pt x="110161" y="87040"/>
                    <a:pt x="109907" y="87040"/>
                  </a:cubicBezTo>
                  <a:cubicBezTo>
                    <a:pt x="109723" y="87040"/>
                    <a:pt x="109437" y="86776"/>
                    <a:pt x="109142" y="86206"/>
                  </a:cubicBezTo>
                  <a:cubicBezTo>
                    <a:pt x="107694" y="83264"/>
                    <a:pt x="105826" y="80649"/>
                    <a:pt x="104052" y="78267"/>
                  </a:cubicBezTo>
                  <a:cubicBezTo>
                    <a:pt x="103821" y="77934"/>
                    <a:pt x="104012" y="77671"/>
                    <a:pt x="104355" y="77671"/>
                  </a:cubicBezTo>
                  <a:close/>
                  <a:moveTo>
                    <a:pt x="115727" y="87467"/>
                  </a:moveTo>
                  <a:cubicBezTo>
                    <a:pt x="115867" y="87467"/>
                    <a:pt x="115961" y="87561"/>
                    <a:pt x="115961" y="87747"/>
                  </a:cubicBezTo>
                  <a:cubicBezTo>
                    <a:pt x="115961" y="87887"/>
                    <a:pt x="115867" y="88074"/>
                    <a:pt x="115727" y="88074"/>
                  </a:cubicBezTo>
                  <a:cubicBezTo>
                    <a:pt x="115587" y="88074"/>
                    <a:pt x="115494" y="87934"/>
                    <a:pt x="115494" y="87747"/>
                  </a:cubicBezTo>
                  <a:cubicBezTo>
                    <a:pt x="115494" y="87607"/>
                    <a:pt x="115587" y="87467"/>
                    <a:pt x="115727" y="87467"/>
                  </a:cubicBezTo>
                  <a:close/>
                  <a:moveTo>
                    <a:pt x="112328" y="79798"/>
                  </a:moveTo>
                  <a:cubicBezTo>
                    <a:pt x="112472" y="79798"/>
                    <a:pt x="112694" y="80086"/>
                    <a:pt x="112925" y="80695"/>
                  </a:cubicBezTo>
                  <a:cubicBezTo>
                    <a:pt x="113719" y="82750"/>
                    <a:pt x="114186" y="85179"/>
                    <a:pt x="114139" y="88214"/>
                  </a:cubicBezTo>
                  <a:cubicBezTo>
                    <a:pt x="114139" y="88805"/>
                    <a:pt x="113893" y="89110"/>
                    <a:pt x="113647" y="89110"/>
                  </a:cubicBezTo>
                  <a:cubicBezTo>
                    <a:pt x="113425" y="89110"/>
                    <a:pt x="113203" y="88863"/>
                    <a:pt x="113158" y="88355"/>
                  </a:cubicBezTo>
                  <a:cubicBezTo>
                    <a:pt x="112832" y="85693"/>
                    <a:pt x="112785" y="83217"/>
                    <a:pt x="112271" y="81022"/>
                  </a:cubicBezTo>
                  <a:cubicBezTo>
                    <a:pt x="112091" y="80227"/>
                    <a:pt x="112152" y="79798"/>
                    <a:pt x="112328" y="79798"/>
                  </a:cubicBezTo>
                  <a:close/>
                  <a:moveTo>
                    <a:pt x="137719" y="85636"/>
                  </a:moveTo>
                  <a:cubicBezTo>
                    <a:pt x="137987" y="85636"/>
                    <a:pt x="138421" y="85949"/>
                    <a:pt x="138844" y="86627"/>
                  </a:cubicBezTo>
                  <a:cubicBezTo>
                    <a:pt x="139265" y="87327"/>
                    <a:pt x="139358" y="88681"/>
                    <a:pt x="139171" y="90269"/>
                  </a:cubicBezTo>
                  <a:cubicBezTo>
                    <a:pt x="139121" y="90518"/>
                    <a:pt x="138966" y="90674"/>
                    <a:pt x="138803" y="90674"/>
                  </a:cubicBezTo>
                  <a:cubicBezTo>
                    <a:pt x="138660" y="90674"/>
                    <a:pt x="138511" y="90553"/>
                    <a:pt x="138424" y="90269"/>
                  </a:cubicBezTo>
                  <a:cubicBezTo>
                    <a:pt x="138097" y="89382"/>
                    <a:pt x="137770" y="88728"/>
                    <a:pt x="137443" y="88261"/>
                  </a:cubicBezTo>
                  <a:cubicBezTo>
                    <a:pt x="136707" y="87438"/>
                    <a:pt x="136814" y="86897"/>
                    <a:pt x="137578" y="86897"/>
                  </a:cubicBezTo>
                  <a:cubicBezTo>
                    <a:pt x="137638" y="86897"/>
                    <a:pt x="137702" y="86900"/>
                    <a:pt x="137770" y="86907"/>
                  </a:cubicBezTo>
                  <a:cubicBezTo>
                    <a:pt x="137311" y="86090"/>
                    <a:pt x="137395" y="85636"/>
                    <a:pt x="137719" y="85636"/>
                  </a:cubicBezTo>
                  <a:close/>
                  <a:moveTo>
                    <a:pt x="79037" y="89067"/>
                  </a:moveTo>
                  <a:cubicBezTo>
                    <a:pt x="79229" y="89067"/>
                    <a:pt x="79487" y="89421"/>
                    <a:pt x="79487" y="89756"/>
                  </a:cubicBezTo>
                  <a:lnTo>
                    <a:pt x="79253" y="90970"/>
                  </a:lnTo>
                  <a:cubicBezTo>
                    <a:pt x="79186" y="91023"/>
                    <a:pt x="79131" y="91050"/>
                    <a:pt x="79082" y="91050"/>
                  </a:cubicBezTo>
                  <a:cubicBezTo>
                    <a:pt x="78959" y="91050"/>
                    <a:pt x="78873" y="90883"/>
                    <a:pt x="78739" y="90549"/>
                  </a:cubicBezTo>
                  <a:lnTo>
                    <a:pt x="78833" y="89429"/>
                  </a:lnTo>
                  <a:cubicBezTo>
                    <a:pt x="78849" y="89168"/>
                    <a:pt x="78934" y="89067"/>
                    <a:pt x="79037" y="89067"/>
                  </a:cubicBezTo>
                  <a:close/>
                  <a:moveTo>
                    <a:pt x="68768" y="80459"/>
                  </a:moveTo>
                  <a:cubicBezTo>
                    <a:pt x="68973" y="80459"/>
                    <a:pt x="69112" y="80657"/>
                    <a:pt x="68979" y="80976"/>
                  </a:cubicBezTo>
                  <a:cubicBezTo>
                    <a:pt x="68325" y="84291"/>
                    <a:pt x="67765" y="87094"/>
                    <a:pt x="67671" y="91437"/>
                  </a:cubicBezTo>
                  <a:lnTo>
                    <a:pt x="67344" y="90783"/>
                  </a:lnTo>
                  <a:cubicBezTo>
                    <a:pt x="67811" y="86860"/>
                    <a:pt x="67811" y="84618"/>
                    <a:pt x="68278" y="80836"/>
                  </a:cubicBezTo>
                  <a:cubicBezTo>
                    <a:pt x="68419" y="80573"/>
                    <a:pt x="68613" y="80459"/>
                    <a:pt x="68768" y="80459"/>
                  </a:cubicBezTo>
                  <a:close/>
                  <a:moveTo>
                    <a:pt x="79020" y="91390"/>
                  </a:moveTo>
                  <a:cubicBezTo>
                    <a:pt x="79253" y="91390"/>
                    <a:pt x="79393" y="91530"/>
                    <a:pt x="79393" y="91764"/>
                  </a:cubicBezTo>
                  <a:cubicBezTo>
                    <a:pt x="79393" y="91997"/>
                    <a:pt x="79253" y="92184"/>
                    <a:pt x="79020" y="92184"/>
                  </a:cubicBezTo>
                  <a:cubicBezTo>
                    <a:pt x="78880" y="92184"/>
                    <a:pt x="78739" y="92044"/>
                    <a:pt x="78739" y="91764"/>
                  </a:cubicBezTo>
                  <a:cubicBezTo>
                    <a:pt x="78739" y="91530"/>
                    <a:pt x="78880" y="91390"/>
                    <a:pt x="79020" y="91390"/>
                  </a:cubicBezTo>
                  <a:close/>
                  <a:moveTo>
                    <a:pt x="67491" y="80469"/>
                  </a:moveTo>
                  <a:cubicBezTo>
                    <a:pt x="67634" y="80469"/>
                    <a:pt x="67745" y="80575"/>
                    <a:pt x="67718" y="80789"/>
                  </a:cubicBezTo>
                  <a:cubicBezTo>
                    <a:pt x="67111" y="84058"/>
                    <a:pt x="66737" y="87934"/>
                    <a:pt x="66644" y="92324"/>
                  </a:cubicBezTo>
                  <a:lnTo>
                    <a:pt x="66410" y="92324"/>
                  </a:lnTo>
                  <a:cubicBezTo>
                    <a:pt x="66177" y="88074"/>
                    <a:pt x="66317" y="84291"/>
                    <a:pt x="67158" y="80649"/>
                  </a:cubicBezTo>
                  <a:cubicBezTo>
                    <a:pt x="67258" y="80529"/>
                    <a:pt x="67383" y="80469"/>
                    <a:pt x="67491" y="80469"/>
                  </a:cubicBezTo>
                  <a:close/>
                  <a:moveTo>
                    <a:pt x="70567" y="93398"/>
                  </a:moveTo>
                  <a:lnTo>
                    <a:pt x="70567" y="93398"/>
                  </a:lnTo>
                  <a:cubicBezTo>
                    <a:pt x="70567" y="93398"/>
                    <a:pt x="70567" y="93398"/>
                    <a:pt x="70567" y="93398"/>
                  </a:cubicBezTo>
                  <a:lnTo>
                    <a:pt x="70567" y="93398"/>
                  </a:lnTo>
                  <a:close/>
                  <a:moveTo>
                    <a:pt x="83945" y="90649"/>
                  </a:moveTo>
                  <a:cubicBezTo>
                    <a:pt x="84069" y="90649"/>
                    <a:pt x="84220" y="90706"/>
                    <a:pt x="84344" y="90830"/>
                  </a:cubicBezTo>
                  <a:cubicBezTo>
                    <a:pt x="84997" y="91437"/>
                    <a:pt x="85044" y="92091"/>
                    <a:pt x="84997" y="92604"/>
                  </a:cubicBezTo>
                  <a:cubicBezTo>
                    <a:pt x="84930" y="93180"/>
                    <a:pt x="84616" y="93584"/>
                    <a:pt x="84449" y="93584"/>
                  </a:cubicBezTo>
                  <a:cubicBezTo>
                    <a:pt x="84386" y="93584"/>
                    <a:pt x="84344" y="93526"/>
                    <a:pt x="84344" y="93398"/>
                  </a:cubicBezTo>
                  <a:cubicBezTo>
                    <a:pt x="84250" y="92698"/>
                    <a:pt x="84344" y="91951"/>
                    <a:pt x="83783" y="91063"/>
                  </a:cubicBezTo>
                  <a:cubicBezTo>
                    <a:pt x="83609" y="90802"/>
                    <a:pt x="83742" y="90649"/>
                    <a:pt x="83945" y="90649"/>
                  </a:cubicBezTo>
                  <a:close/>
                  <a:moveTo>
                    <a:pt x="85464" y="92978"/>
                  </a:moveTo>
                  <a:cubicBezTo>
                    <a:pt x="85698" y="92978"/>
                    <a:pt x="85838" y="93305"/>
                    <a:pt x="85932" y="93632"/>
                  </a:cubicBezTo>
                  <a:cubicBezTo>
                    <a:pt x="86025" y="94005"/>
                    <a:pt x="86025" y="94426"/>
                    <a:pt x="85791" y="94426"/>
                  </a:cubicBezTo>
                  <a:cubicBezTo>
                    <a:pt x="85780" y="94437"/>
                    <a:pt x="85768" y="94442"/>
                    <a:pt x="85753" y="94442"/>
                  </a:cubicBezTo>
                  <a:cubicBezTo>
                    <a:pt x="85646" y="94442"/>
                    <a:pt x="85459" y="94148"/>
                    <a:pt x="85418" y="93819"/>
                  </a:cubicBezTo>
                  <a:cubicBezTo>
                    <a:pt x="85278" y="93445"/>
                    <a:pt x="85371" y="93071"/>
                    <a:pt x="85464" y="92978"/>
                  </a:cubicBezTo>
                  <a:close/>
                  <a:moveTo>
                    <a:pt x="80327" y="85890"/>
                  </a:moveTo>
                  <a:cubicBezTo>
                    <a:pt x="80500" y="85890"/>
                    <a:pt x="80758" y="86134"/>
                    <a:pt x="80888" y="86393"/>
                  </a:cubicBezTo>
                  <a:cubicBezTo>
                    <a:pt x="81401" y="86393"/>
                    <a:pt x="81448" y="86813"/>
                    <a:pt x="81028" y="87327"/>
                  </a:cubicBezTo>
                  <a:cubicBezTo>
                    <a:pt x="82289" y="87467"/>
                    <a:pt x="82662" y="87841"/>
                    <a:pt x="82009" y="88401"/>
                  </a:cubicBezTo>
                  <a:lnTo>
                    <a:pt x="80934" y="88635"/>
                  </a:lnTo>
                  <a:lnTo>
                    <a:pt x="82289" y="88728"/>
                  </a:lnTo>
                  <a:cubicBezTo>
                    <a:pt x="82849" y="88962"/>
                    <a:pt x="82709" y="89429"/>
                    <a:pt x="82382" y="89522"/>
                  </a:cubicBezTo>
                  <a:lnTo>
                    <a:pt x="81075" y="89756"/>
                  </a:lnTo>
                  <a:lnTo>
                    <a:pt x="82616" y="89942"/>
                  </a:lnTo>
                  <a:cubicBezTo>
                    <a:pt x="83410" y="89942"/>
                    <a:pt x="83410" y="90176"/>
                    <a:pt x="82476" y="90643"/>
                  </a:cubicBezTo>
                  <a:lnTo>
                    <a:pt x="81822" y="91110"/>
                  </a:lnTo>
                  <a:lnTo>
                    <a:pt x="82943" y="91203"/>
                  </a:lnTo>
                  <a:cubicBezTo>
                    <a:pt x="83021" y="91190"/>
                    <a:pt x="83091" y="91184"/>
                    <a:pt x="83153" y="91184"/>
                  </a:cubicBezTo>
                  <a:cubicBezTo>
                    <a:pt x="83535" y="91184"/>
                    <a:pt x="83610" y="91435"/>
                    <a:pt x="83410" y="91997"/>
                  </a:cubicBezTo>
                  <a:cubicBezTo>
                    <a:pt x="83737" y="93772"/>
                    <a:pt x="83410" y="94939"/>
                    <a:pt x="81915" y="94939"/>
                  </a:cubicBezTo>
                  <a:lnTo>
                    <a:pt x="76871" y="96060"/>
                  </a:lnTo>
                  <a:cubicBezTo>
                    <a:pt x="76545" y="95873"/>
                    <a:pt x="76451" y="95873"/>
                    <a:pt x="76545" y="95780"/>
                  </a:cubicBezTo>
                  <a:cubicBezTo>
                    <a:pt x="76545" y="95687"/>
                    <a:pt x="76451" y="95640"/>
                    <a:pt x="76451" y="95640"/>
                  </a:cubicBezTo>
                  <a:cubicBezTo>
                    <a:pt x="76451" y="95500"/>
                    <a:pt x="76591" y="95313"/>
                    <a:pt x="76778" y="95313"/>
                  </a:cubicBezTo>
                  <a:cubicBezTo>
                    <a:pt x="76871" y="95313"/>
                    <a:pt x="77012" y="95406"/>
                    <a:pt x="77012" y="95547"/>
                  </a:cubicBezTo>
                  <a:cubicBezTo>
                    <a:pt x="77338" y="95453"/>
                    <a:pt x="77572" y="95453"/>
                    <a:pt x="77759" y="95406"/>
                  </a:cubicBezTo>
                  <a:lnTo>
                    <a:pt x="77759" y="93865"/>
                  </a:lnTo>
                  <a:lnTo>
                    <a:pt x="77105" y="94005"/>
                  </a:lnTo>
                  <a:lnTo>
                    <a:pt x="77105" y="94239"/>
                  </a:lnTo>
                  <a:cubicBezTo>
                    <a:pt x="77105" y="94566"/>
                    <a:pt x="76965" y="94753"/>
                    <a:pt x="76778" y="94753"/>
                  </a:cubicBezTo>
                  <a:cubicBezTo>
                    <a:pt x="76591" y="94753"/>
                    <a:pt x="76451" y="94566"/>
                    <a:pt x="76451" y="94239"/>
                  </a:cubicBezTo>
                  <a:lnTo>
                    <a:pt x="76451" y="94146"/>
                  </a:lnTo>
                  <a:lnTo>
                    <a:pt x="76171" y="94239"/>
                  </a:lnTo>
                  <a:cubicBezTo>
                    <a:pt x="75470" y="94005"/>
                    <a:pt x="75470" y="93678"/>
                    <a:pt x="76078" y="93352"/>
                  </a:cubicBezTo>
                  <a:lnTo>
                    <a:pt x="79860" y="92604"/>
                  </a:lnTo>
                  <a:cubicBezTo>
                    <a:pt x="80421" y="92371"/>
                    <a:pt x="80701" y="92044"/>
                    <a:pt x="80514" y="91484"/>
                  </a:cubicBezTo>
                  <a:lnTo>
                    <a:pt x="80187" y="86486"/>
                  </a:lnTo>
                  <a:cubicBezTo>
                    <a:pt x="80104" y="86049"/>
                    <a:pt x="80188" y="85890"/>
                    <a:pt x="80327" y="85890"/>
                  </a:cubicBezTo>
                  <a:close/>
                  <a:moveTo>
                    <a:pt x="138591" y="92090"/>
                  </a:moveTo>
                  <a:cubicBezTo>
                    <a:pt x="138669" y="92090"/>
                    <a:pt x="138767" y="92197"/>
                    <a:pt x="138891" y="92371"/>
                  </a:cubicBezTo>
                  <a:cubicBezTo>
                    <a:pt x="139498" y="93211"/>
                    <a:pt x="140058" y="93959"/>
                    <a:pt x="140199" y="95220"/>
                  </a:cubicBezTo>
                  <a:cubicBezTo>
                    <a:pt x="140292" y="95780"/>
                    <a:pt x="140245" y="96014"/>
                    <a:pt x="139872" y="96107"/>
                  </a:cubicBezTo>
                  <a:cubicBezTo>
                    <a:pt x="139802" y="96121"/>
                    <a:pt x="139733" y="96128"/>
                    <a:pt x="139666" y="96128"/>
                  </a:cubicBezTo>
                  <a:cubicBezTo>
                    <a:pt x="139281" y="96128"/>
                    <a:pt x="138936" y="95911"/>
                    <a:pt x="138657" y="95593"/>
                  </a:cubicBezTo>
                  <a:cubicBezTo>
                    <a:pt x="138097" y="94986"/>
                    <a:pt x="137957" y="94613"/>
                    <a:pt x="138050" y="94146"/>
                  </a:cubicBezTo>
                  <a:lnTo>
                    <a:pt x="138424" y="92371"/>
                  </a:lnTo>
                  <a:cubicBezTo>
                    <a:pt x="138468" y="92174"/>
                    <a:pt x="138522" y="92090"/>
                    <a:pt x="138591" y="92090"/>
                  </a:cubicBezTo>
                  <a:close/>
                  <a:moveTo>
                    <a:pt x="58144" y="79108"/>
                  </a:moveTo>
                  <a:lnTo>
                    <a:pt x="58378" y="79621"/>
                  </a:lnTo>
                  <a:cubicBezTo>
                    <a:pt x="56790" y="85366"/>
                    <a:pt x="56603" y="90503"/>
                    <a:pt x="57677" y="95080"/>
                  </a:cubicBezTo>
                  <a:cubicBezTo>
                    <a:pt x="57023" y="87234"/>
                    <a:pt x="57584" y="82750"/>
                    <a:pt x="58938" y="80322"/>
                  </a:cubicBezTo>
                  <a:lnTo>
                    <a:pt x="58938" y="81069"/>
                  </a:lnTo>
                  <a:cubicBezTo>
                    <a:pt x="57911" y="86580"/>
                    <a:pt x="57817" y="91063"/>
                    <a:pt x="58798" y="94659"/>
                  </a:cubicBezTo>
                  <a:lnTo>
                    <a:pt x="59125" y="94426"/>
                  </a:lnTo>
                  <a:cubicBezTo>
                    <a:pt x="58424" y="88681"/>
                    <a:pt x="58798" y="84198"/>
                    <a:pt x="59685" y="79761"/>
                  </a:cubicBezTo>
                  <a:lnTo>
                    <a:pt x="60246" y="79855"/>
                  </a:lnTo>
                  <a:cubicBezTo>
                    <a:pt x="59172" y="85646"/>
                    <a:pt x="59172" y="90176"/>
                    <a:pt x="59919" y="94332"/>
                  </a:cubicBezTo>
                  <a:lnTo>
                    <a:pt x="60246" y="94005"/>
                  </a:lnTo>
                  <a:cubicBezTo>
                    <a:pt x="59639" y="88028"/>
                    <a:pt x="59685" y="83918"/>
                    <a:pt x="60619" y="80135"/>
                  </a:cubicBezTo>
                  <a:lnTo>
                    <a:pt x="61040" y="80228"/>
                  </a:lnTo>
                  <a:cubicBezTo>
                    <a:pt x="60199" y="85973"/>
                    <a:pt x="60152" y="90456"/>
                    <a:pt x="60900" y="94192"/>
                  </a:cubicBezTo>
                  <a:lnTo>
                    <a:pt x="61226" y="94099"/>
                  </a:lnTo>
                  <a:cubicBezTo>
                    <a:pt x="60619" y="87841"/>
                    <a:pt x="60900" y="83404"/>
                    <a:pt x="61787" y="80088"/>
                  </a:cubicBezTo>
                  <a:lnTo>
                    <a:pt x="62067" y="80415"/>
                  </a:lnTo>
                  <a:cubicBezTo>
                    <a:pt x="61507" y="85366"/>
                    <a:pt x="61553" y="89756"/>
                    <a:pt x="62067" y="93912"/>
                  </a:cubicBezTo>
                  <a:lnTo>
                    <a:pt x="62394" y="93772"/>
                  </a:lnTo>
                  <a:cubicBezTo>
                    <a:pt x="62254" y="88355"/>
                    <a:pt x="61974" y="84011"/>
                    <a:pt x="62627" y="80882"/>
                  </a:cubicBezTo>
                  <a:lnTo>
                    <a:pt x="63001" y="80415"/>
                  </a:lnTo>
                  <a:lnTo>
                    <a:pt x="63001" y="80415"/>
                  </a:lnTo>
                  <a:cubicBezTo>
                    <a:pt x="62441" y="84432"/>
                    <a:pt x="62441" y="88868"/>
                    <a:pt x="63141" y="93865"/>
                  </a:cubicBezTo>
                  <a:lnTo>
                    <a:pt x="63421" y="93865"/>
                  </a:lnTo>
                  <a:cubicBezTo>
                    <a:pt x="62908" y="87981"/>
                    <a:pt x="63095" y="83544"/>
                    <a:pt x="63655" y="79902"/>
                  </a:cubicBezTo>
                  <a:lnTo>
                    <a:pt x="63982" y="80135"/>
                  </a:lnTo>
                  <a:cubicBezTo>
                    <a:pt x="63655" y="84899"/>
                    <a:pt x="63655" y="89148"/>
                    <a:pt x="64075" y="93912"/>
                  </a:cubicBezTo>
                  <a:lnTo>
                    <a:pt x="64402" y="93819"/>
                  </a:lnTo>
                  <a:cubicBezTo>
                    <a:pt x="64075" y="87327"/>
                    <a:pt x="64309" y="82844"/>
                    <a:pt x="64963" y="80275"/>
                  </a:cubicBezTo>
                  <a:cubicBezTo>
                    <a:pt x="65039" y="80246"/>
                    <a:pt x="65107" y="80232"/>
                    <a:pt x="65164" y="80232"/>
                  </a:cubicBezTo>
                  <a:cubicBezTo>
                    <a:pt x="65561" y="80232"/>
                    <a:pt x="65505" y="80889"/>
                    <a:pt x="65056" y="81583"/>
                  </a:cubicBezTo>
                  <a:cubicBezTo>
                    <a:pt x="64682" y="85506"/>
                    <a:pt x="64496" y="89475"/>
                    <a:pt x="65056" y="93772"/>
                  </a:cubicBezTo>
                  <a:lnTo>
                    <a:pt x="65523" y="93865"/>
                  </a:lnTo>
                  <a:cubicBezTo>
                    <a:pt x="65056" y="87607"/>
                    <a:pt x="65430" y="83965"/>
                    <a:pt x="66130" y="80415"/>
                  </a:cubicBezTo>
                  <a:cubicBezTo>
                    <a:pt x="66215" y="80341"/>
                    <a:pt x="66300" y="80305"/>
                    <a:pt x="66375" y="80305"/>
                  </a:cubicBezTo>
                  <a:cubicBezTo>
                    <a:pt x="66632" y="80305"/>
                    <a:pt x="66782" y="80720"/>
                    <a:pt x="66457" y="81443"/>
                  </a:cubicBezTo>
                  <a:cubicBezTo>
                    <a:pt x="65897" y="85786"/>
                    <a:pt x="65616" y="88868"/>
                    <a:pt x="66083" y="93865"/>
                  </a:cubicBezTo>
                  <a:lnTo>
                    <a:pt x="66644" y="93865"/>
                  </a:lnTo>
                  <a:cubicBezTo>
                    <a:pt x="67204" y="94099"/>
                    <a:pt x="67298" y="94332"/>
                    <a:pt x="66737" y="94566"/>
                  </a:cubicBezTo>
                  <a:cubicBezTo>
                    <a:pt x="63048" y="95313"/>
                    <a:pt x="59499" y="95967"/>
                    <a:pt x="56043" y="96200"/>
                  </a:cubicBezTo>
                  <a:cubicBezTo>
                    <a:pt x="55983" y="96209"/>
                    <a:pt x="55928" y="96213"/>
                    <a:pt x="55875" y="96213"/>
                  </a:cubicBezTo>
                  <a:cubicBezTo>
                    <a:pt x="55348" y="96213"/>
                    <a:pt x="55155" y="95785"/>
                    <a:pt x="55155" y="94893"/>
                  </a:cubicBezTo>
                  <a:cubicBezTo>
                    <a:pt x="54922" y="89569"/>
                    <a:pt x="55529" y="84665"/>
                    <a:pt x="56837" y="80228"/>
                  </a:cubicBezTo>
                  <a:lnTo>
                    <a:pt x="57070" y="80135"/>
                  </a:lnTo>
                  <a:lnTo>
                    <a:pt x="57070" y="80135"/>
                  </a:lnTo>
                  <a:cubicBezTo>
                    <a:pt x="56043" y="85459"/>
                    <a:pt x="55622" y="90596"/>
                    <a:pt x="56370" y="95220"/>
                  </a:cubicBezTo>
                  <a:cubicBezTo>
                    <a:pt x="55856" y="87981"/>
                    <a:pt x="56790" y="80415"/>
                    <a:pt x="58144" y="79108"/>
                  </a:cubicBezTo>
                  <a:close/>
                  <a:moveTo>
                    <a:pt x="85771" y="95114"/>
                  </a:moveTo>
                  <a:cubicBezTo>
                    <a:pt x="85996" y="95114"/>
                    <a:pt x="86190" y="95396"/>
                    <a:pt x="85978" y="95873"/>
                  </a:cubicBezTo>
                  <a:lnTo>
                    <a:pt x="85511" y="96901"/>
                  </a:lnTo>
                  <a:lnTo>
                    <a:pt x="85278" y="96901"/>
                  </a:lnTo>
                  <a:lnTo>
                    <a:pt x="85371" y="95640"/>
                  </a:lnTo>
                  <a:cubicBezTo>
                    <a:pt x="85411" y="95277"/>
                    <a:pt x="85600" y="95114"/>
                    <a:pt x="85771" y="95114"/>
                  </a:cubicBezTo>
                  <a:close/>
                  <a:moveTo>
                    <a:pt x="83194" y="74858"/>
                  </a:moveTo>
                  <a:cubicBezTo>
                    <a:pt x="83456" y="74858"/>
                    <a:pt x="83783" y="74951"/>
                    <a:pt x="84157" y="75138"/>
                  </a:cubicBezTo>
                  <a:cubicBezTo>
                    <a:pt x="85838" y="77613"/>
                    <a:pt x="87613" y="79715"/>
                    <a:pt x="89948" y="81910"/>
                  </a:cubicBezTo>
                  <a:cubicBezTo>
                    <a:pt x="88313" y="79575"/>
                    <a:pt x="84437" y="75652"/>
                    <a:pt x="84857" y="75138"/>
                  </a:cubicBezTo>
                  <a:cubicBezTo>
                    <a:pt x="84883" y="75062"/>
                    <a:pt x="85071" y="74973"/>
                    <a:pt x="85291" y="74973"/>
                  </a:cubicBezTo>
                  <a:cubicBezTo>
                    <a:pt x="85478" y="74973"/>
                    <a:pt x="85688" y="75038"/>
                    <a:pt x="85838" y="75231"/>
                  </a:cubicBezTo>
                  <a:cubicBezTo>
                    <a:pt x="86585" y="76446"/>
                    <a:pt x="87473" y="77333"/>
                    <a:pt x="88453" y="78687"/>
                  </a:cubicBezTo>
                  <a:cubicBezTo>
                    <a:pt x="89154" y="79481"/>
                    <a:pt x="90041" y="80415"/>
                    <a:pt x="90929" y="81256"/>
                  </a:cubicBezTo>
                  <a:lnTo>
                    <a:pt x="86352" y="75278"/>
                  </a:lnTo>
                  <a:cubicBezTo>
                    <a:pt x="86453" y="75177"/>
                    <a:pt x="86578" y="75100"/>
                    <a:pt x="86693" y="75100"/>
                  </a:cubicBezTo>
                  <a:cubicBezTo>
                    <a:pt x="86737" y="75100"/>
                    <a:pt x="86780" y="75112"/>
                    <a:pt x="86819" y="75138"/>
                  </a:cubicBezTo>
                  <a:cubicBezTo>
                    <a:pt x="87052" y="75138"/>
                    <a:pt x="87239" y="75138"/>
                    <a:pt x="87473" y="75371"/>
                  </a:cubicBezTo>
                  <a:cubicBezTo>
                    <a:pt x="88453" y="77240"/>
                    <a:pt x="90181" y="78921"/>
                    <a:pt x="91956" y="80882"/>
                  </a:cubicBezTo>
                  <a:lnTo>
                    <a:pt x="88080" y="75465"/>
                  </a:lnTo>
                  <a:cubicBezTo>
                    <a:pt x="88119" y="75267"/>
                    <a:pt x="88367" y="75195"/>
                    <a:pt x="88662" y="75195"/>
                  </a:cubicBezTo>
                  <a:cubicBezTo>
                    <a:pt x="89064" y="75195"/>
                    <a:pt x="89553" y="75330"/>
                    <a:pt x="89714" y="75465"/>
                  </a:cubicBezTo>
                  <a:lnTo>
                    <a:pt x="92983" y="80135"/>
                  </a:lnTo>
                  <a:cubicBezTo>
                    <a:pt x="91649" y="76914"/>
                    <a:pt x="89725" y="75370"/>
                    <a:pt x="90607" y="75370"/>
                  </a:cubicBezTo>
                  <a:cubicBezTo>
                    <a:pt x="90620" y="75370"/>
                    <a:pt x="90634" y="75371"/>
                    <a:pt x="90648" y="75371"/>
                  </a:cubicBezTo>
                  <a:cubicBezTo>
                    <a:pt x="91629" y="75512"/>
                    <a:pt x="92283" y="76352"/>
                    <a:pt x="93170" y="77473"/>
                  </a:cubicBezTo>
                  <a:cubicBezTo>
                    <a:pt x="93684" y="78220"/>
                    <a:pt x="94291" y="78781"/>
                    <a:pt x="94665" y="79248"/>
                  </a:cubicBezTo>
                  <a:lnTo>
                    <a:pt x="92563" y="75838"/>
                  </a:lnTo>
                  <a:cubicBezTo>
                    <a:pt x="92563" y="75737"/>
                    <a:pt x="92661" y="75691"/>
                    <a:pt x="92820" y="75691"/>
                  </a:cubicBezTo>
                  <a:cubicBezTo>
                    <a:pt x="93099" y="75691"/>
                    <a:pt x="93564" y="75834"/>
                    <a:pt x="94011" y="76072"/>
                  </a:cubicBezTo>
                  <a:lnTo>
                    <a:pt x="95459" y="77660"/>
                  </a:lnTo>
                  <a:lnTo>
                    <a:pt x="94758" y="76305"/>
                  </a:lnTo>
                  <a:cubicBezTo>
                    <a:pt x="94798" y="76108"/>
                    <a:pt x="94912" y="76036"/>
                    <a:pt x="95059" y="76036"/>
                  </a:cubicBezTo>
                  <a:cubicBezTo>
                    <a:pt x="95261" y="76036"/>
                    <a:pt x="95523" y="76171"/>
                    <a:pt x="95739" y="76305"/>
                  </a:cubicBezTo>
                  <a:lnTo>
                    <a:pt x="97000" y="78314"/>
                  </a:lnTo>
                  <a:lnTo>
                    <a:pt x="97233" y="78174"/>
                  </a:lnTo>
                  <a:cubicBezTo>
                    <a:pt x="96486" y="76913"/>
                    <a:pt x="95926" y="76305"/>
                    <a:pt x="96346" y="76165"/>
                  </a:cubicBezTo>
                  <a:lnTo>
                    <a:pt x="96346" y="76165"/>
                  </a:lnTo>
                  <a:lnTo>
                    <a:pt x="97467" y="76305"/>
                  </a:lnTo>
                  <a:lnTo>
                    <a:pt x="98541" y="77520"/>
                  </a:lnTo>
                  <a:cubicBezTo>
                    <a:pt x="98377" y="76843"/>
                    <a:pt x="98623" y="76586"/>
                    <a:pt x="99177" y="76586"/>
                  </a:cubicBezTo>
                  <a:cubicBezTo>
                    <a:pt x="99732" y="76586"/>
                    <a:pt x="100596" y="76843"/>
                    <a:pt x="101670" y="77193"/>
                  </a:cubicBezTo>
                  <a:cubicBezTo>
                    <a:pt x="102978" y="77660"/>
                    <a:pt x="104285" y="79201"/>
                    <a:pt x="105499" y="81723"/>
                  </a:cubicBezTo>
                  <a:cubicBezTo>
                    <a:pt x="105474" y="81736"/>
                    <a:pt x="105445" y="81742"/>
                    <a:pt x="105415" y="81742"/>
                  </a:cubicBezTo>
                  <a:cubicBezTo>
                    <a:pt x="105116" y="81742"/>
                    <a:pt x="104607" y="81140"/>
                    <a:pt x="104098" y="80462"/>
                  </a:cubicBezTo>
                  <a:cubicBezTo>
                    <a:pt x="103771" y="80135"/>
                    <a:pt x="103631" y="79948"/>
                    <a:pt x="103164" y="79481"/>
                  </a:cubicBezTo>
                  <a:lnTo>
                    <a:pt x="103164" y="79481"/>
                  </a:lnTo>
                  <a:cubicBezTo>
                    <a:pt x="104705" y="82050"/>
                    <a:pt x="106200" y="84525"/>
                    <a:pt x="106433" y="85833"/>
                  </a:cubicBezTo>
                  <a:cubicBezTo>
                    <a:pt x="106406" y="85855"/>
                    <a:pt x="106374" y="85866"/>
                    <a:pt x="106337" y="85866"/>
                  </a:cubicBezTo>
                  <a:cubicBezTo>
                    <a:pt x="105766" y="85866"/>
                    <a:pt x="104174" y="83160"/>
                    <a:pt x="102417" y="80042"/>
                  </a:cubicBezTo>
                  <a:lnTo>
                    <a:pt x="102417" y="80042"/>
                  </a:lnTo>
                  <a:cubicBezTo>
                    <a:pt x="103398" y="82704"/>
                    <a:pt x="104659" y="85039"/>
                    <a:pt x="105079" y="86066"/>
                  </a:cubicBezTo>
                  <a:cubicBezTo>
                    <a:pt x="105071" y="86069"/>
                    <a:pt x="105063" y="86071"/>
                    <a:pt x="105054" y="86071"/>
                  </a:cubicBezTo>
                  <a:cubicBezTo>
                    <a:pt x="104798" y="86071"/>
                    <a:pt x="104112" y="84798"/>
                    <a:pt x="103164" y="83264"/>
                  </a:cubicBezTo>
                  <a:cubicBezTo>
                    <a:pt x="102884" y="82797"/>
                    <a:pt x="102511" y="82610"/>
                    <a:pt x="102184" y="82050"/>
                  </a:cubicBezTo>
                  <a:lnTo>
                    <a:pt x="102184" y="82050"/>
                  </a:lnTo>
                  <a:lnTo>
                    <a:pt x="104612" y="86907"/>
                  </a:lnTo>
                  <a:cubicBezTo>
                    <a:pt x="105079" y="87140"/>
                    <a:pt x="105359" y="87654"/>
                    <a:pt x="105079" y="88355"/>
                  </a:cubicBezTo>
                  <a:cubicBezTo>
                    <a:pt x="104612" y="89148"/>
                    <a:pt x="104939" y="89475"/>
                    <a:pt x="105826" y="90223"/>
                  </a:cubicBezTo>
                  <a:cubicBezTo>
                    <a:pt x="106469" y="90662"/>
                    <a:pt x="107698" y="90979"/>
                    <a:pt x="109302" y="90979"/>
                  </a:cubicBezTo>
                  <a:cubicBezTo>
                    <a:pt x="109914" y="90979"/>
                    <a:pt x="110581" y="90933"/>
                    <a:pt x="111290" y="90830"/>
                  </a:cubicBezTo>
                  <a:cubicBezTo>
                    <a:pt x="114513" y="90316"/>
                    <a:pt x="117969" y="89662"/>
                    <a:pt x="121518" y="89569"/>
                  </a:cubicBezTo>
                  <a:cubicBezTo>
                    <a:pt x="122265" y="89569"/>
                    <a:pt x="122966" y="89942"/>
                    <a:pt x="123293" y="90549"/>
                  </a:cubicBezTo>
                  <a:cubicBezTo>
                    <a:pt x="123620" y="91110"/>
                    <a:pt x="124180" y="91764"/>
                    <a:pt x="124834" y="92324"/>
                  </a:cubicBezTo>
                  <a:cubicBezTo>
                    <a:pt x="123514" y="90255"/>
                    <a:pt x="123175" y="89085"/>
                    <a:pt x="123755" y="89085"/>
                  </a:cubicBezTo>
                  <a:cubicBezTo>
                    <a:pt x="123934" y="89085"/>
                    <a:pt x="124201" y="89197"/>
                    <a:pt x="124554" y="89429"/>
                  </a:cubicBezTo>
                  <a:cubicBezTo>
                    <a:pt x="125861" y="90223"/>
                    <a:pt x="126655" y="91624"/>
                    <a:pt x="126422" y="93632"/>
                  </a:cubicBezTo>
                  <a:cubicBezTo>
                    <a:pt x="126618" y="94195"/>
                    <a:pt x="126672" y="94527"/>
                    <a:pt x="126390" y="94527"/>
                  </a:cubicBezTo>
                  <a:cubicBezTo>
                    <a:pt x="126135" y="94527"/>
                    <a:pt x="125602" y="94254"/>
                    <a:pt x="124647" y="93632"/>
                  </a:cubicBezTo>
                  <a:cubicBezTo>
                    <a:pt x="123900" y="93211"/>
                    <a:pt x="123806" y="92978"/>
                    <a:pt x="124647" y="92604"/>
                  </a:cubicBezTo>
                  <a:lnTo>
                    <a:pt x="122312" y="90830"/>
                  </a:lnTo>
                  <a:lnTo>
                    <a:pt x="122312" y="90830"/>
                  </a:lnTo>
                  <a:cubicBezTo>
                    <a:pt x="123273" y="92316"/>
                    <a:pt x="123458" y="92922"/>
                    <a:pt x="123224" y="92922"/>
                  </a:cubicBezTo>
                  <a:cubicBezTo>
                    <a:pt x="122958" y="92922"/>
                    <a:pt x="122151" y="92138"/>
                    <a:pt x="121331" y="90970"/>
                  </a:cubicBezTo>
                  <a:lnTo>
                    <a:pt x="121331" y="90970"/>
                  </a:lnTo>
                  <a:cubicBezTo>
                    <a:pt x="121847" y="92109"/>
                    <a:pt x="121957" y="92526"/>
                    <a:pt x="121776" y="92526"/>
                  </a:cubicBezTo>
                  <a:cubicBezTo>
                    <a:pt x="121563" y="92526"/>
                    <a:pt x="120949" y="91952"/>
                    <a:pt x="120117" y="91297"/>
                  </a:cubicBezTo>
                  <a:lnTo>
                    <a:pt x="119743" y="91297"/>
                  </a:lnTo>
                  <a:cubicBezTo>
                    <a:pt x="121029" y="92334"/>
                    <a:pt x="121182" y="92740"/>
                    <a:pt x="120801" y="92740"/>
                  </a:cubicBezTo>
                  <a:cubicBezTo>
                    <a:pt x="120394" y="92740"/>
                    <a:pt x="119376" y="92275"/>
                    <a:pt x="118482" y="91624"/>
                  </a:cubicBezTo>
                  <a:lnTo>
                    <a:pt x="118155" y="91764"/>
                  </a:lnTo>
                  <a:cubicBezTo>
                    <a:pt x="120107" y="93138"/>
                    <a:pt x="120352" y="93620"/>
                    <a:pt x="119835" y="93620"/>
                  </a:cubicBezTo>
                  <a:cubicBezTo>
                    <a:pt x="119139" y="93620"/>
                    <a:pt x="117066" y="92747"/>
                    <a:pt x="115914" y="91997"/>
                  </a:cubicBezTo>
                  <a:lnTo>
                    <a:pt x="115914" y="91997"/>
                  </a:lnTo>
                  <a:cubicBezTo>
                    <a:pt x="117315" y="93305"/>
                    <a:pt x="118996" y="94192"/>
                    <a:pt x="118623" y="94239"/>
                  </a:cubicBezTo>
                  <a:cubicBezTo>
                    <a:pt x="118478" y="94283"/>
                    <a:pt x="118319" y="94303"/>
                    <a:pt x="118145" y="94303"/>
                  </a:cubicBezTo>
                  <a:cubicBezTo>
                    <a:pt x="117027" y="94303"/>
                    <a:pt x="115326" y="93460"/>
                    <a:pt x="113345" y="92651"/>
                  </a:cubicBezTo>
                  <a:lnTo>
                    <a:pt x="113345" y="92651"/>
                  </a:lnTo>
                  <a:cubicBezTo>
                    <a:pt x="115120" y="93772"/>
                    <a:pt x="116754" y="94472"/>
                    <a:pt x="115774" y="94753"/>
                  </a:cubicBezTo>
                  <a:cubicBezTo>
                    <a:pt x="115730" y="94780"/>
                    <a:pt x="115667" y="94793"/>
                    <a:pt x="115586" y="94793"/>
                  </a:cubicBezTo>
                  <a:cubicBezTo>
                    <a:pt x="114975" y="94793"/>
                    <a:pt x="113315" y="94049"/>
                    <a:pt x="110637" y="92978"/>
                  </a:cubicBezTo>
                  <a:cubicBezTo>
                    <a:pt x="110379" y="92930"/>
                    <a:pt x="110182" y="92903"/>
                    <a:pt x="110048" y="92903"/>
                  </a:cubicBezTo>
                  <a:cubicBezTo>
                    <a:pt x="109795" y="92903"/>
                    <a:pt x="109769" y="92997"/>
                    <a:pt x="109983" y="93211"/>
                  </a:cubicBezTo>
                  <a:cubicBezTo>
                    <a:pt x="112598" y="94192"/>
                    <a:pt x="114092" y="94986"/>
                    <a:pt x="113812" y="95406"/>
                  </a:cubicBezTo>
                  <a:cubicBezTo>
                    <a:pt x="113735" y="95501"/>
                    <a:pt x="113603" y="95545"/>
                    <a:pt x="113421" y="95545"/>
                  </a:cubicBezTo>
                  <a:cubicBezTo>
                    <a:pt x="112611" y="95545"/>
                    <a:pt x="110814" y="94674"/>
                    <a:pt x="108488" y="93492"/>
                  </a:cubicBezTo>
                  <a:cubicBezTo>
                    <a:pt x="107694" y="93165"/>
                    <a:pt x="106667" y="92744"/>
                    <a:pt x="105686" y="92231"/>
                  </a:cubicBezTo>
                  <a:lnTo>
                    <a:pt x="105686" y="92231"/>
                  </a:lnTo>
                  <a:cubicBezTo>
                    <a:pt x="107367" y="93959"/>
                    <a:pt x="113906" y="96294"/>
                    <a:pt x="112551" y="96994"/>
                  </a:cubicBezTo>
                  <a:cubicBezTo>
                    <a:pt x="112470" y="97024"/>
                    <a:pt x="112373" y="97038"/>
                    <a:pt x="112262" y="97038"/>
                  </a:cubicBezTo>
                  <a:cubicBezTo>
                    <a:pt x="111674" y="97038"/>
                    <a:pt x="110687" y="96635"/>
                    <a:pt x="109469" y="95967"/>
                  </a:cubicBezTo>
                  <a:cubicBezTo>
                    <a:pt x="107881" y="95080"/>
                    <a:pt x="105920" y="93865"/>
                    <a:pt x="104052" y="92511"/>
                  </a:cubicBezTo>
                  <a:cubicBezTo>
                    <a:pt x="102464" y="91203"/>
                    <a:pt x="101016" y="89942"/>
                    <a:pt x="99895" y="88962"/>
                  </a:cubicBezTo>
                  <a:lnTo>
                    <a:pt x="99802" y="89335"/>
                  </a:lnTo>
                  <a:cubicBezTo>
                    <a:pt x="103655" y="93555"/>
                    <a:pt x="111022" y="97325"/>
                    <a:pt x="109026" y="97325"/>
                  </a:cubicBezTo>
                  <a:cubicBezTo>
                    <a:pt x="108990" y="97325"/>
                    <a:pt x="108951" y="97324"/>
                    <a:pt x="108909" y="97321"/>
                  </a:cubicBezTo>
                  <a:cubicBezTo>
                    <a:pt x="108613" y="97321"/>
                    <a:pt x="108452" y="97332"/>
                    <a:pt x="108341" y="97332"/>
                  </a:cubicBezTo>
                  <a:cubicBezTo>
                    <a:pt x="108120" y="97332"/>
                    <a:pt x="108099" y="97290"/>
                    <a:pt x="107601" y="97041"/>
                  </a:cubicBezTo>
                  <a:cubicBezTo>
                    <a:pt x="102324" y="94332"/>
                    <a:pt x="98681" y="89989"/>
                    <a:pt x="96112" y="86440"/>
                  </a:cubicBezTo>
                  <a:lnTo>
                    <a:pt x="95972" y="86580"/>
                  </a:lnTo>
                  <a:cubicBezTo>
                    <a:pt x="99241" y="91670"/>
                    <a:pt x="105313" y="95827"/>
                    <a:pt x="104659" y="96340"/>
                  </a:cubicBezTo>
                  <a:cubicBezTo>
                    <a:pt x="104621" y="96372"/>
                    <a:pt x="104568" y="96387"/>
                    <a:pt x="104502" y="96387"/>
                  </a:cubicBezTo>
                  <a:cubicBezTo>
                    <a:pt x="103593" y="96387"/>
                    <a:pt x="100151" y="93505"/>
                    <a:pt x="97887" y="91110"/>
                  </a:cubicBezTo>
                  <a:cubicBezTo>
                    <a:pt x="96112" y="89289"/>
                    <a:pt x="95832" y="88541"/>
                    <a:pt x="93964" y="85973"/>
                  </a:cubicBezTo>
                  <a:lnTo>
                    <a:pt x="93871" y="86533"/>
                  </a:lnTo>
                  <a:cubicBezTo>
                    <a:pt x="98961" y="95080"/>
                    <a:pt x="105499" y="96667"/>
                    <a:pt x="104098" y="97695"/>
                  </a:cubicBezTo>
                  <a:cubicBezTo>
                    <a:pt x="104001" y="97780"/>
                    <a:pt x="103913" y="97815"/>
                    <a:pt x="103829" y="97815"/>
                  </a:cubicBezTo>
                  <a:cubicBezTo>
                    <a:pt x="103593" y="97815"/>
                    <a:pt x="103394" y="97540"/>
                    <a:pt x="103118" y="97368"/>
                  </a:cubicBezTo>
                  <a:cubicBezTo>
                    <a:pt x="97093" y="93725"/>
                    <a:pt x="95459" y="89475"/>
                    <a:pt x="92236" y="85693"/>
                  </a:cubicBezTo>
                  <a:lnTo>
                    <a:pt x="92096" y="86019"/>
                  </a:lnTo>
                  <a:cubicBezTo>
                    <a:pt x="94244" y="89429"/>
                    <a:pt x="97700" y="93165"/>
                    <a:pt x="100642" y="96667"/>
                  </a:cubicBezTo>
                  <a:cubicBezTo>
                    <a:pt x="100947" y="97010"/>
                    <a:pt x="100817" y="97384"/>
                    <a:pt x="100556" y="97384"/>
                  </a:cubicBezTo>
                  <a:cubicBezTo>
                    <a:pt x="100497" y="97384"/>
                    <a:pt x="100431" y="97364"/>
                    <a:pt x="100362" y="97321"/>
                  </a:cubicBezTo>
                  <a:cubicBezTo>
                    <a:pt x="97093" y="95220"/>
                    <a:pt x="94151" y="90643"/>
                    <a:pt x="90882" y="85552"/>
                  </a:cubicBezTo>
                  <a:lnTo>
                    <a:pt x="90788" y="85879"/>
                  </a:lnTo>
                  <a:cubicBezTo>
                    <a:pt x="93449" y="91020"/>
                    <a:pt x="99244" y="97205"/>
                    <a:pt x="98043" y="97205"/>
                  </a:cubicBezTo>
                  <a:cubicBezTo>
                    <a:pt x="98000" y="97205"/>
                    <a:pt x="97948" y="97197"/>
                    <a:pt x="97887" y="97181"/>
                  </a:cubicBezTo>
                  <a:cubicBezTo>
                    <a:pt x="97513" y="97041"/>
                    <a:pt x="96206" y="95220"/>
                    <a:pt x="94758" y="93211"/>
                  </a:cubicBezTo>
                  <a:cubicBezTo>
                    <a:pt x="93777" y="91764"/>
                    <a:pt x="92563" y="90036"/>
                    <a:pt x="91676" y="88868"/>
                  </a:cubicBezTo>
                  <a:lnTo>
                    <a:pt x="91536" y="89429"/>
                  </a:lnTo>
                  <a:cubicBezTo>
                    <a:pt x="93077" y="91764"/>
                    <a:pt x="95318" y="94332"/>
                    <a:pt x="96066" y="96434"/>
                  </a:cubicBezTo>
                  <a:lnTo>
                    <a:pt x="95832" y="96527"/>
                  </a:lnTo>
                  <a:lnTo>
                    <a:pt x="90929" y="90082"/>
                  </a:lnTo>
                  <a:lnTo>
                    <a:pt x="90648" y="90409"/>
                  </a:lnTo>
                  <a:cubicBezTo>
                    <a:pt x="92657" y="92978"/>
                    <a:pt x="95178" y="95920"/>
                    <a:pt x="94758" y="96621"/>
                  </a:cubicBezTo>
                  <a:lnTo>
                    <a:pt x="90462" y="91624"/>
                  </a:lnTo>
                  <a:lnTo>
                    <a:pt x="90462" y="91624"/>
                  </a:lnTo>
                  <a:cubicBezTo>
                    <a:pt x="90695" y="93165"/>
                    <a:pt x="92096" y="94426"/>
                    <a:pt x="91676" y="94799"/>
                  </a:cubicBezTo>
                  <a:cubicBezTo>
                    <a:pt x="91209" y="94379"/>
                    <a:pt x="90135" y="93025"/>
                    <a:pt x="89481" y="91577"/>
                  </a:cubicBezTo>
                  <a:cubicBezTo>
                    <a:pt x="89426" y="91490"/>
                    <a:pt x="89389" y="91455"/>
                    <a:pt x="89365" y="91455"/>
                  </a:cubicBezTo>
                  <a:cubicBezTo>
                    <a:pt x="89265" y="91455"/>
                    <a:pt x="89367" y="92035"/>
                    <a:pt x="89228" y="92035"/>
                  </a:cubicBezTo>
                  <a:cubicBezTo>
                    <a:pt x="89199" y="92035"/>
                    <a:pt x="89160" y="92010"/>
                    <a:pt x="89107" y="91951"/>
                  </a:cubicBezTo>
                  <a:cubicBezTo>
                    <a:pt x="85978" y="88308"/>
                    <a:pt x="83129" y="84478"/>
                    <a:pt x="80748" y="80462"/>
                  </a:cubicBezTo>
                  <a:cubicBezTo>
                    <a:pt x="80484" y="80040"/>
                    <a:pt x="80414" y="79841"/>
                    <a:pt x="80555" y="79841"/>
                  </a:cubicBezTo>
                  <a:cubicBezTo>
                    <a:pt x="80663" y="79841"/>
                    <a:pt x="80896" y="79958"/>
                    <a:pt x="81261" y="80182"/>
                  </a:cubicBezTo>
                  <a:lnTo>
                    <a:pt x="87286" y="86486"/>
                  </a:lnTo>
                  <a:cubicBezTo>
                    <a:pt x="83456" y="82283"/>
                    <a:pt x="80841" y="78967"/>
                    <a:pt x="81401" y="78407"/>
                  </a:cubicBezTo>
                  <a:lnTo>
                    <a:pt x="81401" y="78407"/>
                  </a:lnTo>
                  <a:cubicBezTo>
                    <a:pt x="83456" y="80882"/>
                    <a:pt x="85651" y="83217"/>
                    <a:pt x="88080" y="85412"/>
                  </a:cubicBezTo>
                  <a:cubicBezTo>
                    <a:pt x="83265" y="79950"/>
                    <a:pt x="81204" y="77332"/>
                    <a:pt x="81714" y="77332"/>
                  </a:cubicBezTo>
                  <a:cubicBezTo>
                    <a:pt x="81719" y="77332"/>
                    <a:pt x="81723" y="77333"/>
                    <a:pt x="81728" y="77333"/>
                  </a:cubicBezTo>
                  <a:cubicBezTo>
                    <a:pt x="82989" y="78080"/>
                    <a:pt x="86072" y="81676"/>
                    <a:pt x="88500" y="84432"/>
                  </a:cubicBezTo>
                  <a:cubicBezTo>
                    <a:pt x="85091" y="79761"/>
                    <a:pt x="80888" y="75885"/>
                    <a:pt x="80888" y="75138"/>
                  </a:cubicBezTo>
                  <a:cubicBezTo>
                    <a:pt x="80888" y="74951"/>
                    <a:pt x="81110" y="74858"/>
                    <a:pt x="81372" y="74858"/>
                  </a:cubicBezTo>
                  <a:cubicBezTo>
                    <a:pt x="81635" y="74858"/>
                    <a:pt x="81939" y="74951"/>
                    <a:pt x="82102" y="75138"/>
                  </a:cubicBezTo>
                  <a:cubicBezTo>
                    <a:pt x="84110" y="77940"/>
                    <a:pt x="86632" y="80462"/>
                    <a:pt x="89201" y="83217"/>
                  </a:cubicBezTo>
                  <a:cubicBezTo>
                    <a:pt x="87286" y="80275"/>
                    <a:pt x="82429" y="75605"/>
                    <a:pt x="82616" y="75138"/>
                  </a:cubicBezTo>
                  <a:cubicBezTo>
                    <a:pt x="82732" y="74951"/>
                    <a:pt x="82931" y="74858"/>
                    <a:pt x="83194" y="74858"/>
                  </a:cubicBezTo>
                  <a:close/>
                  <a:moveTo>
                    <a:pt x="85511" y="97601"/>
                  </a:moveTo>
                  <a:cubicBezTo>
                    <a:pt x="85651" y="97601"/>
                    <a:pt x="85745" y="97695"/>
                    <a:pt x="85745" y="97928"/>
                  </a:cubicBezTo>
                  <a:cubicBezTo>
                    <a:pt x="85745" y="98068"/>
                    <a:pt x="85651" y="98255"/>
                    <a:pt x="85511" y="98255"/>
                  </a:cubicBezTo>
                  <a:cubicBezTo>
                    <a:pt x="85371" y="98255"/>
                    <a:pt x="85184" y="98115"/>
                    <a:pt x="85184" y="97928"/>
                  </a:cubicBezTo>
                  <a:cubicBezTo>
                    <a:pt x="85231" y="97648"/>
                    <a:pt x="85371" y="97601"/>
                    <a:pt x="85511" y="97601"/>
                  </a:cubicBezTo>
                  <a:close/>
                  <a:moveTo>
                    <a:pt x="137207" y="95038"/>
                  </a:moveTo>
                  <a:cubicBezTo>
                    <a:pt x="137301" y="95038"/>
                    <a:pt x="137396" y="95079"/>
                    <a:pt x="137490" y="95173"/>
                  </a:cubicBezTo>
                  <a:lnTo>
                    <a:pt x="138751" y="95967"/>
                  </a:lnTo>
                  <a:cubicBezTo>
                    <a:pt x="138984" y="96107"/>
                    <a:pt x="138984" y="96294"/>
                    <a:pt x="138844" y="96434"/>
                  </a:cubicBezTo>
                  <a:cubicBezTo>
                    <a:pt x="138471" y="96854"/>
                    <a:pt x="138611" y="97088"/>
                    <a:pt x="139171" y="97648"/>
                  </a:cubicBezTo>
                  <a:cubicBezTo>
                    <a:pt x="139591" y="98068"/>
                    <a:pt x="139498" y="98489"/>
                    <a:pt x="139171" y="98489"/>
                  </a:cubicBezTo>
                  <a:cubicBezTo>
                    <a:pt x="138844" y="98489"/>
                    <a:pt x="138517" y="98162"/>
                    <a:pt x="138144" y="97975"/>
                  </a:cubicBezTo>
                  <a:lnTo>
                    <a:pt x="138144" y="97975"/>
                  </a:lnTo>
                  <a:lnTo>
                    <a:pt x="138751" y="98769"/>
                  </a:lnTo>
                  <a:cubicBezTo>
                    <a:pt x="138924" y="99058"/>
                    <a:pt x="138758" y="99257"/>
                    <a:pt x="138485" y="99257"/>
                  </a:cubicBezTo>
                  <a:cubicBezTo>
                    <a:pt x="138316" y="99257"/>
                    <a:pt x="138106" y="99181"/>
                    <a:pt x="137910" y="99002"/>
                  </a:cubicBezTo>
                  <a:lnTo>
                    <a:pt x="136276" y="97695"/>
                  </a:lnTo>
                  <a:cubicBezTo>
                    <a:pt x="135809" y="97041"/>
                    <a:pt x="135949" y="96247"/>
                    <a:pt x="136789" y="95266"/>
                  </a:cubicBezTo>
                  <a:cubicBezTo>
                    <a:pt x="136929" y="95127"/>
                    <a:pt x="137068" y="95038"/>
                    <a:pt x="137207" y="95038"/>
                  </a:cubicBezTo>
                  <a:close/>
                  <a:moveTo>
                    <a:pt x="85138" y="98676"/>
                  </a:moveTo>
                  <a:cubicBezTo>
                    <a:pt x="85231" y="98722"/>
                    <a:pt x="85278" y="98956"/>
                    <a:pt x="85278" y="99236"/>
                  </a:cubicBezTo>
                  <a:cubicBezTo>
                    <a:pt x="85278" y="99516"/>
                    <a:pt x="85184" y="99750"/>
                    <a:pt x="85138" y="99750"/>
                  </a:cubicBezTo>
                  <a:cubicBezTo>
                    <a:pt x="85044" y="99750"/>
                    <a:pt x="84997" y="99516"/>
                    <a:pt x="84997" y="99236"/>
                  </a:cubicBezTo>
                  <a:cubicBezTo>
                    <a:pt x="84997" y="98909"/>
                    <a:pt x="85091" y="98676"/>
                    <a:pt x="85138" y="98676"/>
                  </a:cubicBezTo>
                  <a:close/>
                  <a:moveTo>
                    <a:pt x="54922" y="78547"/>
                  </a:moveTo>
                  <a:cubicBezTo>
                    <a:pt x="55389" y="78547"/>
                    <a:pt x="55716" y="78687"/>
                    <a:pt x="55856" y="79201"/>
                  </a:cubicBezTo>
                  <a:lnTo>
                    <a:pt x="54922" y="79715"/>
                  </a:lnTo>
                  <a:lnTo>
                    <a:pt x="56043" y="80042"/>
                  </a:lnTo>
                  <a:lnTo>
                    <a:pt x="55949" y="80369"/>
                  </a:lnTo>
                  <a:lnTo>
                    <a:pt x="54361" y="80695"/>
                  </a:lnTo>
                  <a:lnTo>
                    <a:pt x="55015" y="81256"/>
                  </a:lnTo>
                  <a:lnTo>
                    <a:pt x="54501" y="81676"/>
                  </a:lnTo>
                  <a:lnTo>
                    <a:pt x="55529" y="81583"/>
                  </a:lnTo>
                  <a:lnTo>
                    <a:pt x="55435" y="82003"/>
                  </a:lnTo>
                  <a:lnTo>
                    <a:pt x="54315" y="82470"/>
                  </a:lnTo>
                  <a:cubicBezTo>
                    <a:pt x="55109" y="82564"/>
                    <a:pt x="55529" y="82797"/>
                    <a:pt x="55295" y="82984"/>
                  </a:cubicBezTo>
                  <a:lnTo>
                    <a:pt x="54315" y="83591"/>
                  </a:lnTo>
                  <a:lnTo>
                    <a:pt x="55109" y="83918"/>
                  </a:lnTo>
                  <a:lnTo>
                    <a:pt x="54034" y="84338"/>
                  </a:lnTo>
                  <a:lnTo>
                    <a:pt x="54922" y="84945"/>
                  </a:lnTo>
                  <a:lnTo>
                    <a:pt x="53801" y="85272"/>
                  </a:lnTo>
                  <a:cubicBezTo>
                    <a:pt x="54595" y="85506"/>
                    <a:pt x="54828" y="85926"/>
                    <a:pt x="54922" y="86113"/>
                  </a:cubicBezTo>
                  <a:lnTo>
                    <a:pt x="53708" y="86627"/>
                  </a:lnTo>
                  <a:cubicBezTo>
                    <a:pt x="54408" y="86953"/>
                    <a:pt x="54548" y="87094"/>
                    <a:pt x="54548" y="87467"/>
                  </a:cubicBezTo>
                  <a:lnTo>
                    <a:pt x="53427" y="87887"/>
                  </a:lnTo>
                  <a:lnTo>
                    <a:pt x="54315" y="88588"/>
                  </a:lnTo>
                  <a:lnTo>
                    <a:pt x="53427" y="88822"/>
                  </a:lnTo>
                  <a:cubicBezTo>
                    <a:pt x="54175" y="89148"/>
                    <a:pt x="54268" y="89522"/>
                    <a:pt x="54315" y="89849"/>
                  </a:cubicBezTo>
                  <a:lnTo>
                    <a:pt x="53241" y="90129"/>
                  </a:lnTo>
                  <a:cubicBezTo>
                    <a:pt x="54081" y="90456"/>
                    <a:pt x="54455" y="90690"/>
                    <a:pt x="54315" y="90970"/>
                  </a:cubicBezTo>
                  <a:lnTo>
                    <a:pt x="53007" y="91530"/>
                  </a:lnTo>
                  <a:lnTo>
                    <a:pt x="54221" y="91670"/>
                  </a:lnTo>
                  <a:lnTo>
                    <a:pt x="54221" y="91997"/>
                  </a:lnTo>
                  <a:lnTo>
                    <a:pt x="53007" y="92324"/>
                  </a:lnTo>
                  <a:cubicBezTo>
                    <a:pt x="53894" y="92698"/>
                    <a:pt x="54221" y="93025"/>
                    <a:pt x="54221" y="93352"/>
                  </a:cubicBezTo>
                  <a:lnTo>
                    <a:pt x="53100" y="94005"/>
                  </a:lnTo>
                  <a:lnTo>
                    <a:pt x="54315" y="94239"/>
                  </a:lnTo>
                  <a:lnTo>
                    <a:pt x="53194" y="95033"/>
                  </a:lnTo>
                  <a:cubicBezTo>
                    <a:pt x="53306" y="95017"/>
                    <a:pt x="53411" y="95009"/>
                    <a:pt x="53509" y="95009"/>
                  </a:cubicBezTo>
                  <a:cubicBezTo>
                    <a:pt x="53979" y="95009"/>
                    <a:pt x="54268" y="95190"/>
                    <a:pt x="54268" y="95500"/>
                  </a:cubicBezTo>
                  <a:lnTo>
                    <a:pt x="53194" y="96014"/>
                  </a:lnTo>
                  <a:cubicBezTo>
                    <a:pt x="53988" y="96154"/>
                    <a:pt x="54922" y="96340"/>
                    <a:pt x="55762" y="96574"/>
                  </a:cubicBezTo>
                  <a:lnTo>
                    <a:pt x="56043" y="96948"/>
                  </a:lnTo>
                  <a:lnTo>
                    <a:pt x="56276" y="96574"/>
                  </a:lnTo>
                  <a:cubicBezTo>
                    <a:pt x="56556" y="96457"/>
                    <a:pt x="56825" y="96399"/>
                    <a:pt x="57088" y="96399"/>
                  </a:cubicBezTo>
                  <a:cubicBezTo>
                    <a:pt x="57350" y="96399"/>
                    <a:pt x="57607" y="96457"/>
                    <a:pt x="57864" y="96574"/>
                  </a:cubicBezTo>
                  <a:lnTo>
                    <a:pt x="58378" y="97321"/>
                  </a:lnTo>
                  <a:lnTo>
                    <a:pt x="58751" y="96434"/>
                  </a:lnTo>
                  <a:lnTo>
                    <a:pt x="59312" y="97415"/>
                  </a:lnTo>
                  <a:lnTo>
                    <a:pt x="59732" y="96200"/>
                  </a:lnTo>
                  <a:lnTo>
                    <a:pt x="60386" y="97882"/>
                  </a:lnTo>
                  <a:lnTo>
                    <a:pt x="60806" y="96107"/>
                  </a:lnTo>
                  <a:lnTo>
                    <a:pt x="61367" y="97555"/>
                  </a:lnTo>
                  <a:lnTo>
                    <a:pt x="61834" y="95967"/>
                  </a:lnTo>
                  <a:lnTo>
                    <a:pt x="62160" y="97228"/>
                  </a:lnTo>
                  <a:lnTo>
                    <a:pt x="62534" y="95780"/>
                  </a:lnTo>
                  <a:lnTo>
                    <a:pt x="63188" y="97181"/>
                  </a:lnTo>
                  <a:lnTo>
                    <a:pt x="63748" y="95406"/>
                  </a:lnTo>
                  <a:lnTo>
                    <a:pt x="64402" y="96948"/>
                  </a:lnTo>
                  <a:lnTo>
                    <a:pt x="64869" y="95733"/>
                  </a:lnTo>
                  <a:lnTo>
                    <a:pt x="65616" y="96854"/>
                  </a:lnTo>
                  <a:lnTo>
                    <a:pt x="65943" y="95547"/>
                  </a:lnTo>
                  <a:lnTo>
                    <a:pt x="66410" y="96434"/>
                  </a:lnTo>
                  <a:cubicBezTo>
                    <a:pt x="66784" y="97181"/>
                    <a:pt x="65943" y="97882"/>
                    <a:pt x="65103" y="98022"/>
                  </a:cubicBezTo>
                  <a:lnTo>
                    <a:pt x="53848" y="99796"/>
                  </a:lnTo>
                  <a:cubicBezTo>
                    <a:pt x="53799" y="99803"/>
                    <a:pt x="53749" y="99807"/>
                    <a:pt x="53700" y="99807"/>
                  </a:cubicBezTo>
                  <a:cubicBezTo>
                    <a:pt x="53091" y="99807"/>
                    <a:pt x="52472" y="99261"/>
                    <a:pt x="52213" y="97835"/>
                  </a:cubicBezTo>
                  <a:cubicBezTo>
                    <a:pt x="51653" y="95033"/>
                    <a:pt x="51886" y="92324"/>
                    <a:pt x="52306" y="89615"/>
                  </a:cubicBezTo>
                  <a:cubicBezTo>
                    <a:pt x="53007" y="83544"/>
                    <a:pt x="53941" y="80509"/>
                    <a:pt x="54922" y="78547"/>
                  </a:cubicBezTo>
                  <a:close/>
                  <a:moveTo>
                    <a:pt x="7862" y="97607"/>
                  </a:moveTo>
                  <a:cubicBezTo>
                    <a:pt x="8091" y="97607"/>
                    <a:pt x="8188" y="98115"/>
                    <a:pt x="8127" y="98722"/>
                  </a:cubicBezTo>
                  <a:cubicBezTo>
                    <a:pt x="6866" y="100637"/>
                    <a:pt x="5885" y="101618"/>
                    <a:pt x="5045" y="102085"/>
                  </a:cubicBezTo>
                  <a:cubicBezTo>
                    <a:pt x="5465" y="100637"/>
                    <a:pt x="6399" y="99843"/>
                    <a:pt x="7380" y="98115"/>
                  </a:cubicBezTo>
                  <a:cubicBezTo>
                    <a:pt x="7576" y="97755"/>
                    <a:pt x="7738" y="97607"/>
                    <a:pt x="7862" y="97607"/>
                  </a:cubicBezTo>
                  <a:close/>
                  <a:moveTo>
                    <a:pt x="66417" y="99958"/>
                  </a:moveTo>
                  <a:cubicBezTo>
                    <a:pt x="66527" y="99958"/>
                    <a:pt x="66638" y="99994"/>
                    <a:pt x="66737" y="100077"/>
                  </a:cubicBezTo>
                  <a:lnTo>
                    <a:pt x="67951" y="101291"/>
                  </a:lnTo>
                  <a:cubicBezTo>
                    <a:pt x="68465" y="101767"/>
                    <a:pt x="68287" y="102186"/>
                    <a:pt x="67916" y="102186"/>
                  </a:cubicBezTo>
                  <a:cubicBezTo>
                    <a:pt x="67814" y="102186"/>
                    <a:pt x="67698" y="102155"/>
                    <a:pt x="67578" y="102085"/>
                  </a:cubicBezTo>
                  <a:lnTo>
                    <a:pt x="66083" y="101197"/>
                  </a:lnTo>
                  <a:cubicBezTo>
                    <a:pt x="65391" y="100736"/>
                    <a:pt x="65902" y="99958"/>
                    <a:pt x="66417" y="99958"/>
                  </a:cubicBezTo>
                  <a:close/>
                  <a:moveTo>
                    <a:pt x="84505" y="94559"/>
                  </a:moveTo>
                  <a:cubicBezTo>
                    <a:pt x="84766" y="94559"/>
                    <a:pt x="84857" y="94818"/>
                    <a:pt x="84857" y="95313"/>
                  </a:cubicBezTo>
                  <a:cubicBezTo>
                    <a:pt x="84624" y="97648"/>
                    <a:pt x="84297" y="99610"/>
                    <a:pt x="83643" y="100217"/>
                  </a:cubicBezTo>
                  <a:lnTo>
                    <a:pt x="83643" y="96107"/>
                  </a:lnTo>
                  <a:lnTo>
                    <a:pt x="83316" y="96200"/>
                  </a:lnTo>
                  <a:cubicBezTo>
                    <a:pt x="83083" y="98255"/>
                    <a:pt x="82756" y="99750"/>
                    <a:pt x="82289" y="100357"/>
                  </a:cubicBezTo>
                  <a:lnTo>
                    <a:pt x="82429" y="96574"/>
                  </a:lnTo>
                  <a:lnTo>
                    <a:pt x="82055" y="96574"/>
                  </a:lnTo>
                  <a:lnTo>
                    <a:pt x="81261" y="100263"/>
                  </a:lnTo>
                  <a:lnTo>
                    <a:pt x="81448" y="97041"/>
                  </a:lnTo>
                  <a:cubicBezTo>
                    <a:pt x="81448" y="96737"/>
                    <a:pt x="81389" y="96591"/>
                    <a:pt x="81296" y="96591"/>
                  </a:cubicBezTo>
                  <a:cubicBezTo>
                    <a:pt x="81246" y="96591"/>
                    <a:pt x="81186" y="96633"/>
                    <a:pt x="81121" y="96714"/>
                  </a:cubicBezTo>
                  <a:cubicBezTo>
                    <a:pt x="80561" y="100497"/>
                    <a:pt x="79907" y="102038"/>
                    <a:pt x="79113" y="102598"/>
                  </a:cubicBezTo>
                  <a:cubicBezTo>
                    <a:pt x="79907" y="100170"/>
                    <a:pt x="79907" y="98489"/>
                    <a:pt x="79720" y="97088"/>
                  </a:cubicBezTo>
                  <a:lnTo>
                    <a:pt x="79487" y="96948"/>
                  </a:lnTo>
                  <a:cubicBezTo>
                    <a:pt x="79253" y="98909"/>
                    <a:pt x="78926" y="100777"/>
                    <a:pt x="78272" y="102225"/>
                  </a:cubicBezTo>
                  <a:cubicBezTo>
                    <a:pt x="77525" y="101104"/>
                    <a:pt x="78926" y="99143"/>
                    <a:pt x="78646" y="97228"/>
                  </a:cubicBezTo>
                  <a:lnTo>
                    <a:pt x="78506" y="97228"/>
                  </a:lnTo>
                  <a:lnTo>
                    <a:pt x="77152" y="101898"/>
                  </a:lnTo>
                  <a:cubicBezTo>
                    <a:pt x="76685" y="101898"/>
                    <a:pt x="76825" y="101291"/>
                    <a:pt x="77292" y="100123"/>
                  </a:cubicBezTo>
                  <a:lnTo>
                    <a:pt x="77432" y="97461"/>
                  </a:lnTo>
                  <a:lnTo>
                    <a:pt x="77198" y="97601"/>
                  </a:lnTo>
                  <a:cubicBezTo>
                    <a:pt x="76825" y="99049"/>
                    <a:pt x="76451" y="100077"/>
                    <a:pt x="75891" y="101011"/>
                  </a:cubicBezTo>
                  <a:lnTo>
                    <a:pt x="76124" y="97555"/>
                  </a:lnTo>
                  <a:lnTo>
                    <a:pt x="75143" y="100030"/>
                  </a:lnTo>
                  <a:lnTo>
                    <a:pt x="75237" y="98022"/>
                  </a:lnTo>
                  <a:lnTo>
                    <a:pt x="74163" y="98442"/>
                  </a:lnTo>
                  <a:cubicBezTo>
                    <a:pt x="74630" y="97648"/>
                    <a:pt x="75284" y="97041"/>
                    <a:pt x="76311" y="96667"/>
                  </a:cubicBezTo>
                  <a:cubicBezTo>
                    <a:pt x="78880" y="96294"/>
                    <a:pt x="81448" y="95780"/>
                    <a:pt x="83830" y="94846"/>
                  </a:cubicBezTo>
                  <a:cubicBezTo>
                    <a:pt x="84129" y="94653"/>
                    <a:pt x="84348" y="94559"/>
                    <a:pt x="84505" y="94559"/>
                  </a:cubicBezTo>
                  <a:close/>
                  <a:moveTo>
                    <a:pt x="132729" y="102608"/>
                  </a:moveTo>
                  <a:cubicBezTo>
                    <a:pt x="132902" y="102608"/>
                    <a:pt x="133188" y="102852"/>
                    <a:pt x="133380" y="103159"/>
                  </a:cubicBezTo>
                  <a:cubicBezTo>
                    <a:pt x="133707" y="103626"/>
                    <a:pt x="133754" y="104093"/>
                    <a:pt x="133614" y="104186"/>
                  </a:cubicBezTo>
                  <a:cubicBezTo>
                    <a:pt x="133600" y="104191"/>
                    <a:pt x="133583" y="104193"/>
                    <a:pt x="133565" y="104193"/>
                  </a:cubicBezTo>
                  <a:cubicBezTo>
                    <a:pt x="133393" y="104193"/>
                    <a:pt x="133035" y="103996"/>
                    <a:pt x="132866" y="103533"/>
                  </a:cubicBezTo>
                  <a:cubicBezTo>
                    <a:pt x="132586" y="103066"/>
                    <a:pt x="132493" y="102739"/>
                    <a:pt x="132633" y="102645"/>
                  </a:cubicBezTo>
                  <a:cubicBezTo>
                    <a:pt x="132658" y="102620"/>
                    <a:pt x="132691" y="102608"/>
                    <a:pt x="132729" y="102608"/>
                  </a:cubicBezTo>
                  <a:close/>
                  <a:moveTo>
                    <a:pt x="65476" y="101287"/>
                  </a:moveTo>
                  <a:cubicBezTo>
                    <a:pt x="65589" y="101287"/>
                    <a:pt x="65702" y="101330"/>
                    <a:pt x="65803" y="101431"/>
                  </a:cubicBezTo>
                  <a:lnTo>
                    <a:pt x="68045" y="103066"/>
                  </a:lnTo>
                  <a:cubicBezTo>
                    <a:pt x="68641" y="103543"/>
                    <a:pt x="68222" y="104257"/>
                    <a:pt x="67767" y="104257"/>
                  </a:cubicBezTo>
                  <a:cubicBezTo>
                    <a:pt x="67688" y="104257"/>
                    <a:pt x="67608" y="104235"/>
                    <a:pt x="67531" y="104186"/>
                  </a:cubicBezTo>
                  <a:lnTo>
                    <a:pt x="65103" y="102645"/>
                  </a:lnTo>
                  <a:cubicBezTo>
                    <a:pt x="64452" y="102186"/>
                    <a:pt x="64962" y="101287"/>
                    <a:pt x="65476" y="101287"/>
                  </a:cubicBezTo>
                  <a:close/>
                  <a:moveTo>
                    <a:pt x="76343" y="79765"/>
                  </a:moveTo>
                  <a:cubicBezTo>
                    <a:pt x="76388" y="79765"/>
                    <a:pt x="76425" y="79779"/>
                    <a:pt x="76451" y="79808"/>
                  </a:cubicBezTo>
                  <a:lnTo>
                    <a:pt x="76404" y="80415"/>
                  </a:lnTo>
                  <a:lnTo>
                    <a:pt x="71734" y="85226"/>
                  </a:lnTo>
                  <a:cubicBezTo>
                    <a:pt x="72295" y="84712"/>
                    <a:pt x="72808" y="84478"/>
                    <a:pt x="73275" y="84011"/>
                  </a:cubicBezTo>
                  <a:cubicBezTo>
                    <a:pt x="74762" y="82701"/>
                    <a:pt x="75847" y="81660"/>
                    <a:pt x="76142" y="81660"/>
                  </a:cubicBezTo>
                  <a:cubicBezTo>
                    <a:pt x="76236" y="81660"/>
                    <a:pt x="76250" y="81766"/>
                    <a:pt x="76171" y="82003"/>
                  </a:cubicBezTo>
                  <a:cubicBezTo>
                    <a:pt x="75517" y="83311"/>
                    <a:pt x="74630" y="84338"/>
                    <a:pt x="73182" y="85179"/>
                  </a:cubicBezTo>
                  <a:lnTo>
                    <a:pt x="71314" y="87234"/>
                  </a:lnTo>
                  <a:lnTo>
                    <a:pt x="71174" y="87654"/>
                  </a:lnTo>
                  <a:cubicBezTo>
                    <a:pt x="72749" y="86006"/>
                    <a:pt x="73749" y="85305"/>
                    <a:pt x="74220" y="85305"/>
                  </a:cubicBezTo>
                  <a:cubicBezTo>
                    <a:pt x="74350" y="85305"/>
                    <a:pt x="74439" y="85358"/>
                    <a:pt x="74490" y="85459"/>
                  </a:cubicBezTo>
                  <a:lnTo>
                    <a:pt x="70847" y="89802"/>
                  </a:lnTo>
                  <a:lnTo>
                    <a:pt x="74863" y="86673"/>
                  </a:lnTo>
                  <a:lnTo>
                    <a:pt x="74863" y="86673"/>
                  </a:lnTo>
                  <a:cubicBezTo>
                    <a:pt x="73649" y="88588"/>
                    <a:pt x="72061" y="90223"/>
                    <a:pt x="69960" y="91670"/>
                  </a:cubicBezTo>
                  <a:lnTo>
                    <a:pt x="69960" y="92044"/>
                  </a:lnTo>
                  <a:cubicBezTo>
                    <a:pt x="71793" y="90523"/>
                    <a:pt x="73267" y="89490"/>
                    <a:pt x="73785" y="89490"/>
                  </a:cubicBezTo>
                  <a:cubicBezTo>
                    <a:pt x="73888" y="89490"/>
                    <a:pt x="73953" y="89531"/>
                    <a:pt x="73976" y="89615"/>
                  </a:cubicBezTo>
                  <a:cubicBezTo>
                    <a:pt x="73602" y="90503"/>
                    <a:pt x="72201" y="91857"/>
                    <a:pt x="70567" y="93398"/>
                  </a:cubicBezTo>
                  <a:lnTo>
                    <a:pt x="70567" y="93398"/>
                  </a:lnTo>
                  <a:lnTo>
                    <a:pt x="72622" y="92371"/>
                  </a:lnTo>
                  <a:lnTo>
                    <a:pt x="72622" y="92371"/>
                  </a:lnTo>
                  <a:cubicBezTo>
                    <a:pt x="72762" y="93211"/>
                    <a:pt x="72295" y="93819"/>
                    <a:pt x="71407" y="94286"/>
                  </a:cubicBezTo>
                  <a:cubicBezTo>
                    <a:pt x="70287" y="94613"/>
                    <a:pt x="69633" y="95033"/>
                    <a:pt x="69633" y="95500"/>
                  </a:cubicBezTo>
                  <a:lnTo>
                    <a:pt x="70987" y="94939"/>
                  </a:lnTo>
                  <a:lnTo>
                    <a:pt x="70987" y="94939"/>
                  </a:lnTo>
                  <a:cubicBezTo>
                    <a:pt x="71080" y="95406"/>
                    <a:pt x="70333" y="96154"/>
                    <a:pt x="69212" y="97088"/>
                  </a:cubicBezTo>
                  <a:lnTo>
                    <a:pt x="70754" y="96621"/>
                  </a:lnTo>
                  <a:lnTo>
                    <a:pt x="70754" y="96621"/>
                  </a:lnTo>
                  <a:cubicBezTo>
                    <a:pt x="70847" y="96994"/>
                    <a:pt x="70240" y="97742"/>
                    <a:pt x="68745" y="98816"/>
                  </a:cubicBezTo>
                  <a:lnTo>
                    <a:pt x="70193" y="98489"/>
                  </a:lnTo>
                  <a:lnTo>
                    <a:pt x="70193" y="98489"/>
                  </a:lnTo>
                  <a:cubicBezTo>
                    <a:pt x="70287" y="98862"/>
                    <a:pt x="69960" y="99283"/>
                    <a:pt x="69306" y="99796"/>
                  </a:cubicBezTo>
                  <a:lnTo>
                    <a:pt x="71361" y="99143"/>
                  </a:lnTo>
                  <a:lnTo>
                    <a:pt x="71361" y="99143"/>
                  </a:lnTo>
                  <a:cubicBezTo>
                    <a:pt x="71267" y="99563"/>
                    <a:pt x="71034" y="99936"/>
                    <a:pt x="70380" y="100170"/>
                  </a:cubicBezTo>
                  <a:lnTo>
                    <a:pt x="70473" y="100544"/>
                  </a:lnTo>
                  <a:cubicBezTo>
                    <a:pt x="70909" y="100292"/>
                    <a:pt x="71194" y="100203"/>
                    <a:pt x="71362" y="100203"/>
                  </a:cubicBezTo>
                  <a:cubicBezTo>
                    <a:pt x="71661" y="100203"/>
                    <a:pt x="71583" y="100487"/>
                    <a:pt x="71314" y="100637"/>
                  </a:cubicBezTo>
                  <a:cubicBezTo>
                    <a:pt x="71641" y="100730"/>
                    <a:pt x="72435" y="100497"/>
                    <a:pt x="71734" y="101618"/>
                  </a:cubicBezTo>
                  <a:cubicBezTo>
                    <a:pt x="71995" y="101502"/>
                    <a:pt x="72224" y="101449"/>
                    <a:pt x="72412" y="101449"/>
                  </a:cubicBezTo>
                  <a:cubicBezTo>
                    <a:pt x="72830" y="101449"/>
                    <a:pt x="73045" y="101712"/>
                    <a:pt x="72949" y="102131"/>
                  </a:cubicBezTo>
                  <a:cubicBezTo>
                    <a:pt x="74469" y="102355"/>
                    <a:pt x="74491" y="103821"/>
                    <a:pt x="73217" y="103821"/>
                  </a:cubicBezTo>
                  <a:cubicBezTo>
                    <a:pt x="73161" y="103821"/>
                    <a:pt x="73103" y="103819"/>
                    <a:pt x="73042" y="103813"/>
                  </a:cubicBezTo>
                  <a:cubicBezTo>
                    <a:pt x="72295" y="103906"/>
                    <a:pt x="71547" y="103953"/>
                    <a:pt x="70800" y="104186"/>
                  </a:cubicBezTo>
                  <a:cubicBezTo>
                    <a:pt x="70501" y="104297"/>
                    <a:pt x="70249" y="104365"/>
                    <a:pt x="70038" y="104365"/>
                  </a:cubicBezTo>
                  <a:cubicBezTo>
                    <a:pt x="69624" y="104365"/>
                    <a:pt x="69367" y="104104"/>
                    <a:pt x="69212" y="103392"/>
                  </a:cubicBezTo>
                  <a:cubicBezTo>
                    <a:pt x="68699" y="101431"/>
                    <a:pt x="67998" y="100310"/>
                    <a:pt x="67204" y="99843"/>
                  </a:cubicBezTo>
                  <a:cubicBezTo>
                    <a:pt x="64449" y="98722"/>
                    <a:pt x="67765" y="97368"/>
                    <a:pt x="67998" y="96154"/>
                  </a:cubicBezTo>
                  <a:cubicBezTo>
                    <a:pt x="68138" y="94939"/>
                    <a:pt x="68699" y="94379"/>
                    <a:pt x="69446" y="94052"/>
                  </a:cubicBezTo>
                  <a:lnTo>
                    <a:pt x="69446" y="94052"/>
                  </a:lnTo>
                  <a:cubicBezTo>
                    <a:pt x="69390" y="94058"/>
                    <a:pt x="69338" y="94061"/>
                    <a:pt x="69290" y="94061"/>
                  </a:cubicBezTo>
                  <a:cubicBezTo>
                    <a:pt x="68562" y="94061"/>
                    <a:pt x="68620" y="93404"/>
                    <a:pt x="69539" y="92091"/>
                  </a:cubicBezTo>
                  <a:cubicBezTo>
                    <a:pt x="69119" y="91997"/>
                    <a:pt x="68885" y="91764"/>
                    <a:pt x="70333" y="90036"/>
                  </a:cubicBezTo>
                  <a:lnTo>
                    <a:pt x="70333" y="90036"/>
                  </a:lnTo>
                  <a:cubicBezTo>
                    <a:pt x="70069" y="90124"/>
                    <a:pt x="69854" y="90176"/>
                    <a:pt x="69701" y="90176"/>
                  </a:cubicBezTo>
                  <a:cubicBezTo>
                    <a:pt x="69206" y="90176"/>
                    <a:pt x="69365" y="89633"/>
                    <a:pt x="70613" y="88028"/>
                  </a:cubicBezTo>
                  <a:lnTo>
                    <a:pt x="70613" y="88028"/>
                  </a:lnTo>
                  <a:cubicBezTo>
                    <a:pt x="70182" y="88272"/>
                    <a:pt x="69884" y="88397"/>
                    <a:pt x="69721" y="88397"/>
                  </a:cubicBezTo>
                  <a:cubicBezTo>
                    <a:pt x="69354" y="88397"/>
                    <a:pt x="69672" y="87765"/>
                    <a:pt x="70707" y="86440"/>
                  </a:cubicBezTo>
                  <a:cubicBezTo>
                    <a:pt x="70053" y="86253"/>
                    <a:pt x="70100" y="85693"/>
                    <a:pt x="70940" y="84945"/>
                  </a:cubicBezTo>
                  <a:lnTo>
                    <a:pt x="70940" y="84945"/>
                  </a:lnTo>
                  <a:cubicBezTo>
                    <a:pt x="70850" y="84952"/>
                    <a:pt x="70767" y="84956"/>
                    <a:pt x="70692" y="84956"/>
                  </a:cubicBezTo>
                  <a:cubicBezTo>
                    <a:pt x="69763" y="84956"/>
                    <a:pt x="70005" y="84443"/>
                    <a:pt x="70567" y="84011"/>
                  </a:cubicBezTo>
                  <a:cubicBezTo>
                    <a:pt x="72887" y="82873"/>
                    <a:pt x="75659" y="79765"/>
                    <a:pt x="76343" y="79765"/>
                  </a:cubicBezTo>
                  <a:close/>
                  <a:moveTo>
                    <a:pt x="63872" y="99174"/>
                  </a:moveTo>
                  <a:cubicBezTo>
                    <a:pt x="64271" y="99174"/>
                    <a:pt x="64303" y="99496"/>
                    <a:pt x="64262" y="100077"/>
                  </a:cubicBezTo>
                  <a:cubicBezTo>
                    <a:pt x="64122" y="101057"/>
                    <a:pt x="63935" y="101945"/>
                    <a:pt x="63468" y="102739"/>
                  </a:cubicBezTo>
                  <a:cubicBezTo>
                    <a:pt x="63438" y="102765"/>
                    <a:pt x="63409" y="102777"/>
                    <a:pt x="63383" y="102777"/>
                  </a:cubicBezTo>
                  <a:cubicBezTo>
                    <a:pt x="63125" y="102777"/>
                    <a:pt x="63057" y="101575"/>
                    <a:pt x="63141" y="99796"/>
                  </a:cubicBezTo>
                  <a:lnTo>
                    <a:pt x="63141" y="99796"/>
                  </a:lnTo>
                  <a:cubicBezTo>
                    <a:pt x="62347" y="101618"/>
                    <a:pt x="62674" y="103486"/>
                    <a:pt x="61460" y="103813"/>
                  </a:cubicBezTo>
                  <a:cubicBezTo>
                    <a:pt x="60900" y="102972"/>
                    <a:pt x="61787" y="101384"/>
                    <a:pt x="61927" y="100170"/>
                  </a:cubicBezTo>
                  <a:lnTo>
                    <a:pt x="61927" y="100170"/>
                  </a:lnTo>
                  <a:cubicBezTo>
                    <a:pt x="60806" y="101197"/>
                    <a:pt x="61133" y="102505"/>
                    <a:pt x="60152" y="103859"/>
                  </a:cubicBezTo>
                  <a:cubicBezTo>
                    <a:pt x="60140" y="103863"/>
                    <a:pt x="60128" y="103864"/>
                    <a:pt x="60116" y="103864"/>
                  </a:cubicBezTo>
                  <a:cubicBezTo>
                    <a:pt x="59782" y="103864"/>
                    <a:pt x="59833" y="102578"/>
                    <a:pt x="60059" y="100637"/>
                  </a:cubicBezTo>
                  <a:lnTo>
                    <a:pt x="60059" y="100637"/>
                  </a:lnTo>
                  <a:cubicBezTo>
                    <a:pt x="59545" y="102131"/>
                    <a:pt x="59078" y="103346"/>
                    <a:pt x="58518" y="103859"/>
                  </a:cubicBezTo>
                  <a:cubicBezTo>
                    <a:pt x="58238" y="103392"/>
                    <a:pt x="58238" y="102272"/>
                    <a:pt x="58331" y="101057"/>
                  </a:cubicBezTo>
                  <a:lnTo>
                    <a:pt x="58331" y="101057"/>
                  </a:lnTo>
                  <a:cubicBezTo>
                    <a:pt x="57864" y="103019"/>
                    <a:pt x="57304" y="104373"/>
                    <a:pt x="56883" y="104607"/>
                  </a:cubicBezTo>
                  <a:cubicBezTo>
                    <a:pt x="56743" y="103486"/>
                    <a:pt x="56790" y="102412"/>
                    <a:pt x="56977" y="101384"/>
                  </a:cubicBezTo>
                  <a:lnTo>
                    <a:pt x="56743" y="101151"/>
                  </a:lnTo>
                  <a:cubicBezTo>
                    <a:pt x="56416" y="103019"/>
                    <a:pt x="56136" y="104186"/>
                    <a:pt x="55669" y="104700"/>
                  </a:cubicBezTo>
                  <a:cubicBezTo>
                    <a:pt x="55295" y="103673"/>
                    <a:pt x="55202" y="102458"/>
                    <a:pt x="55809" y="101244"/>
                  </a:cubicBezTo>
                  <a:lnTo>
                    <a:pt x="55342" y="101244"/>
                  </a:lnTo>
                  <a:cubicBezTo>
                    <a:pt x="55015" y="102225"/>
                    <a:pt x="54875" y="103019"/>
                    <a:pt x="54455" y="103346"/>
                  </a:cubicBezTo>
                  <a:cubicBezTo>
                    <a:pt x="53848" y="103252"/>
                    <a:pt x="53567" y="102598"/>
                    <a:pt x="53567" y="101478"/>
                  </a:cubicBezTo>
                  <a:cubicBezTo>
                    <a:pt x="53007" y="103579"/>
                    <a:pt x="52260" y="104700"/>
                    <a:pt x="51419" y="105401"/>
                  </a:cubicBezTo>
                  <a:cubicBezTo>
                    <a:pt x="51372" y="104186"/>
                    <a:pt x="51559" y="102879"/>
                    <a:pt x="52026" y="101618"/>
                  </a:cubicBezTo>
                  <a:cubicBezTo>
                    <a:pt x="52166" y="101057"/>
                    <a:pt x="52680" y="100730"/>
                    <a:pt x="53567" y="100684"/>
                  </a:cubicBezTo>
                  <a:lnTo>
                    <a:pt x="63702" y="99189"/>
                  </a:lnTo>
                  <a:cubicBezTo>
                    <a:pt x="63765" y="99179"/>
                    <a:pt x="63821" y="99174"/>
                    <a:pt x="63872" y="99174"/>
                  </a:cubicBezTo>
                  <a:close/>
                  <a:moveTo>
                    <a:pt x="50611" y="104310"/>
                  </a:moveTo>
                  <a:cubicBezTo>
                    <a:pt x="50746" y="104310"/>
                    <a:pt x="50859" y="104373"/>
                    <a:pt x="50859" y="104513"/>
                  </a:cubicBezTo>
                  <a:lnTo>
                    <a:pt x="50719" y="105868"/>
                  </a:lnTo>
                  <a:cubicBezTo>
                    <a:pt x="50719" y="106011"/>
                    <a:pt x="50454" y="106137"/>
                    <a:pt x="50251" y="106137"/>
                  </a:cubicBezTo>
                  <a:cubicBezTo>
                    <a:pt x="50122" y="106137"/>
                    <a:pt x="50018" y="106087"/>
                    <a:pt x="50018" y="105961"/>
                  </a:cubicBezTo>
                  <a:lnTo>
                    <a:pt x="50158" y="104607"/>
                  </a:lnTo>
                  <a:cubicBezTo>
                    <a:pt x="50211" y="104420"/>
                    <a:pt x="50432" y="104310"/>
                    <a:pt x="50611" y="104310"/>
                  </a:cubicBezTo>
                  <a:close/>
                  <a:moveTo>
                    <a:pt x="49504" y="105961"/>
                  </a:moveTo>
                  <a:cubicBezTo>
                    <a:pt x="49644" y="105961"/>
                    <a:pt x="49831" y="106101"/>
                    <a:pt x="49831" y="106335"/>
                  </a:cubicBezTo>
                  <a:cubicBezTo>
                    <a:pt x="49831" y="106568"/>
                    <a:pt x="49691" y="106662"/>
                    <a:pt x="49504" y="106662"/>
                  </a:cubicBezTo>
                  <a:cubicBezTo>
                    <a:pt x="49498" y="106668"/>
                    <a:pt x="49490" y="106670"/>
                    <a:pt x="49480" y="106670"/>
                  </a:cubicBezTo>
                  <a:cubicBezTo>
                    <a:pt x="49413" y="106670"/>
                    <a:pt x="49271" y="106538"/>
                    <a:pt x="49271" y="106335"/>
                  </a:cubicBezTo>
                  <a:cubicBezTo>
                    <a:pt x="49271" y="106101"/>
                    <a:pt x="49411" y="105961"/>
                    <a:pt x="49504" y="105961"/>
                  </a:cubicBezTo>
                  <a:close/>
                  <a:moveTo>
                    <a:pt x="24209" y="71807"/>
                  </a:moveTo>
                  <a:cubicBezTo>
                    <a:pt x="27550" y="71807"/>
                    <a:pt x="31691" y="74023"/>
                    <a:pt x="35868" y="77753"/>
                  </a:cubicBezTo>
                  <a:cubicBezTo>
                    <a:pt x="31945" y="78080"/>
                    <a:pt x="28629" y="78874"/>
                    <a:pt x="26434" y="80322"/>
                  </a:cubicBezTo>
                  <a:lnTo>
                    <a:pt x="26294" y="79855"/>
                  </a:lnTo>
                  <a:cubicBezTo>
                    <a:pt x="27415" y="78827"/>
                    <a:pt x="29283" y="78033"/>
                    <a:pt x="31197" y="77380"/>
                  </a:cubicBezTo>
                  <a:lnTo>
                    <a:pt x="30730" y="77286"/>
                  </a:lnTo>
                  <a:cubicBezTo>
                    <a:pt x="27882" y="77987"/>
                    <a:pt x="24939" y="79388"/>
                    <a:pt x="21997" y="82610"/>
                  </a:cubicBezTo>
                  <a:lnTo>
                    <a:pt x="21530" y="82704"/>
                  </a:lnTo>
                  <a:cubicBezTo>
                    <a:pt x="23959" y="79014"/>
                    <a:pt x="27134" y="77380"/>
                    <a:pt x="30450" y="76492"/>
                  </a:cubicBezTo>
                  <a:lnTo>
                    <a:pt x="30450" y="76492"/>
                  </a:lnTo>
                  <a:lnTo>
                    <a:pt x="29002" y="76586"/>
                  </a:lnTo>
                  <a:cubicBezTo>
                    <a:pt x="26808" y="77099"/>
                    <a:pt x="24472" y="78594"/>
                    <a:pt x="22464" y="80649"/>
                  </a:cubicBezTo>
                  <a:cubicBezTo>
                    <a:pt x="18915" y="84198"/>
                    <a:pt x="16160" y="89709"/>
                    <a:pt x="14805" y="97555"/>
                  </a:cubicBezTo>
                  <a:cubicBezTo>
                    <a:pt x="14773" y="97640"/>
                    <a:pt x="14736" y="97669"/>
                    <a:pt x="14697" y="97669"/>
                  </a:cubicBezTo>
                  <a:cubicBezTo>
                    <a:pt x="14612" y="97669"/>
                    <a:pt x="14516" y="97528"/>
                    <a:pt x="14440" y="97528"/>
                  </a:cubicBezTo>
                  <a:cubicBezTo>
                    <a:pt x="14399" y="97528"/>
                    <a:pt x="14363" y="97569"/>
                    <a:pt x="14338" y="97695"/>
                  </a:cubicBezTo>
                  <a:cubicBezTo>
                    <a:pt x="14712" y="94379"/>
                    <a:pt x="15412" y="91110"/>
                    <a:pt x="16673" y="88168"/>
                  </a:cubicBezTo>
                  <a:cubicBezTo>
                    <a:pt x="17888" y="85085"/>
                    <a:pt x="20363" y="81443"/>
                    <a:pt x="22978" y="79061"/>
                  </a:cubicBezTo>
                  <a:cubicBezTo>
                    <a:pt x="24566" y="77520"/>
                    <a:pt x="25920" y="77146"/>
                    <a:pt x="27975" y="75792"/>
                  </a:cubicBezTo>
                  <a:lnTo>
                    <a:pt x="27601" y="75792"/>
                  </a:lnTo>
                  <a:cubicBezTo>
                    <a:pt x="25873" y="76352"/>
                    <a:pt x="24846" y="76913"/>
                    <a:pt x="23585" y="78033"/>
                  </a:cubicBezTo>
                  <a:cubicBezTo>
                    <a:pt x="20830" y="80369"/>
                    <a:pt x="18355" y="83824"/>
                    <a:pt x="16720" y="87000"/>
                  </a:cubicBezTo>
                  <a:cubicBezTo>
                    <a:pt x="15226" y="89849"/>
                    <a:pt x="14338" y="93118"/>
                    <a:pt x="13871" y="97508"/>
                  </a:cubicBezTo>
                  <a:cubicBezTo>
                    <a:pt x="13591" y="99610"/>
                    <a:pt x="12564" y="101431"/>
                    <a:pt x="11863" y="102365"/>
                  </a:cubicBezTo>
                  <a:cubicBezTo>
                    <a:pt x="10649" y="103906"/>
                    <a:pt x="9668" y="102925"/>
                    <a:pt x="7987" y="107362"/>
                  </a:cubicBezTo>
                  <a:lnTo>
                    <a:pt x="7613" y="107455"/>
                  </a:lnTo>
                  <a:cubicBezTo>
                    <a:pt x="7847" y="106568"/>
                    <a:pt x="8267" y="105260"/>
                    <a:pt x="8734" y="104560"/>
                  </a:cubicBezTo>
                  <a:cubicBezTo>
                    <a:pt x="9248" y="103813"/>
                    <a:pt x="9808" y="103439"/>
                    <a:pt x="10462" y="102598"/>
                  </a:cubicBezTo>
                  <a:cubicBezTo>
                    <a:pt x="11676" y="101057"/>
                    <a:pt x="12797" y="99283"/>
                    <a:pt x="13264" y="96247"/>
                  </a:cubicBezTo>
                  <a:cubicBezTo>
                    <a:pt x="13638" y="93912"/>
                    <a:pt x="14105" y="90923"/>
                    <a:pt x="14805" y="88915"/>
                  </a:cubicBezTo>
                  <a:cubicBezTo>
                    <a:pt x="15552" y="86627"/>
                    <a:pt x="16253" y="85459"/>
                    <a:pt x="17140" y="84245"/>
                  </a:cubicBezTo>
                  <a:cubicBezTo>
                    <a:pt x="19802" y="80602"/>
                    <a:pt x="20830" y="78267"/>
                    <a:pt x="26948" y="75045"/>
                  </a:cubicBezTo>
                  <a:lnTo>
                    <a:pt x="26948" y="75045"/>
                  </a:lnTo>
                  <a:lnTo>
                    <a:pt x="26387" y="75138"/>
                  </a:lnTo>
                  <a:cubicBezTo>
                    <a:pt x="21951" y="76866"/>
                    <a:pt x="19148" y="79995"/>
                    <a:pt x="15506" y="85926"/>
                  </a:cubicBezTo>
                  <a:cubicBezTo>
                    <a:pt x="12704" y="90456"/>
                    <a:pt x="13498" y="96107"/>
                    <a:pt x="11303" y="100357"/>
                  </a:cubicBezTo>
                  <a:cubicBezTo>
                    <a:pt x="10602" y="101805"/>
                    <a:pt x="8827" y="103906"/>
                    <a:pt x="7847" y="104793"/>
                  </a:cubicBezTo>
                  <a:lnTo>
                    <a:pt x="7520" y="104887"/>
                  </a:lnTo>
                  <a:cubicBezTo>
                    <a:pt x="8034" y="103112"/>
                    <a:pt x="9948" y="101805"/>
                    <a:pt x="10836" y="100077"/>
                  </a:cubicBezTo>
                  <a:cubicBezTo>
                    <a:pt x="11443" y="98956"/>
                    <a:pt x="11630" y="97088"/>
                    <a:pt x="11863" y="95687"/>
                  </a:cubicBezTo>
                  <a:cubicBezTo>
                    <a:pt x="13077" y="87561"/>
                    <a:pt x="15412" y="83824"/>
                    <a:pt x="18868" y="79808"/>
                  </a:cubicBezTo>
                  <a:lnTo>
                    <a:pt x="18401" y="79808"/>
                  </a:lnTo>
                  <a:cubicBezTo>
                    <a:pt x="11163" y="87701"/>
                    <a:pt x="12190" y="93352"/>
                    <a:pt x="10602" y="98769"/>
                  </a:cubicBezTo>
                  <a:cubicBezTo>
                    <a:pt x="9481" y="102318"/>
                    <a:pt x="8267" y="101851"/>
                    <a:pt x="5605" y="106848"/>
                  </a:cubicBezTo>
                  <a:cubicBezTo>
                    <a:pt x="5512" y="106101"/>
                    <a:pt x="5839" y="105401"/>
                    <a:pt x="5979" y="105074"/>
                  </a:cubicBezTo>
                  <a:cubicBezTo>
                    <a:pt x="6212" y="104280"/>
                    <a:pt x="6959" y="103626"/>
                    <a:pt x="8174" y="102038"/>
                  </a:cubicBezTo>
                  <a:cubicBezTo>
                    <a:pt x="9294" y="100497"/>
                    <a:pt x="10275" y="97835"/>
                    <a:pt x="10742" y="93725"/>
                  </a:cubicBezTo>
                  <a:cubicBezTo>
                    <a:pt x="10882" y="91857"/>
                    <a:pt x="11489" y="90176"/>
                    <a:pt x="12097" y="88728"/>
                  </a:cubicBezTo>
                  <a:cubicBezTo>
                    <a:pt x="12704" y="87187"/>
                    <a:pt x="13124" y="86113"/>
                    <a:pt x="13871" y="84992"/>
                  </a:cubicBezTo>
                  <a:cubicBezTo>
                    <a:pt x="16627" y="80509"/>
                    <a:pt x="19148" y="77660"/>
                    <a:pt x="22604" y="75745"/>
                  </a:cubicBezTo>
                  <a:lnTo>
                    <a:pt x="22604" y="75465"/>
                  </a:lnTo>
                  <a:cubicBezTo>
                    <a:pt x="19055" y="76959"/>
                    <a:pt x="15973" y="80555"/>
                    <a:pt x="13544" y="84572"/>
                  </a:cubicBezTo>
                  <a:cubicBezTo>
                    <a:pt x="12190" y="86860"/>
                    <a:pt x="11443" y="88588"/>
                    <a:pt x="10649" y="91110"/>
                  </a:cubicBezTo>
                  <a:cubicBezTo>
                    <a:pt x="10182" y="93118"/>
                    <a:pt x="9902" y="95780"/>
                    <a:pt x="9201" y="98395"/>
                  </a:cubicBezTo>
                  <a:cubicBezTo>
                    <a:pt x="8781" y="100404"/>
                    <a:pt x="7707" y="101618"/>
                    <a:pt x="6773" y="102739"/>
                  </a:cubicBezTo>
                  <a:cubicBezTo>
                    <a:pt x="6119" y="103533"/>
                    <a:pt x="5558" y="104513"/>
                    <a:pt x="5138" y="104840"/>
                  </a:cubicBezTo>
                  <a:cubicBezTo>
                    <a:pt x="5465" y="103579"/>
                    <a:pt x="5372" y="102272"/>
                    <a:pt x="7473" y="100684"/>
                  </a:cubicBezTo>
                  <a:cubicBezTo>
                    <a:pt x="8034" y="100170"/>
                    <a:pt x="8454" y="99469"/>
                    <a:pt x="8687" y="98722"/>
                  </a:cubicBezTo>
                  <a:cubicBezTo>
                    <a:pt x="9014" y="92511"/>
                    <a:pt x="10882" y="87187"/>
                    <a:pt x="14198" y="81863"/>
                  </a:cubicBezTo>
                  <a:lnTo>
                    <a:pt x="14198" y="81863"/>
                  </a:lnTo>
                  <a:cubicBezTo>
                    <a:pt x="12937" y="82283"/>
                    <a:pt x="12003" y="83544"/>
                    <a:pt x="10836" y="85506"/>
                  </a:cubicBezTo>
                  <a:cubicBezTo>
                    <a:pt x="12797" y="79621"/>
                    <a:pt x="16066" y="73410"/>
                    <a:pt x="22744" y="71962"/>
                  </a:cubicBezTo>
                  <a:cubicBezTo>
                    <a:pt x="23212" y="71858"/>
                    <a:pt x="23701" y="71807"/>
                    <a:pt x="24209" y="71807"/>
                  </a:cubicBezTo>
                  <a:close/>
                  <a:moveTo>
                    <a:pt x="74396" y="104280"/>
                  </a:moveTo>
                  <a:cubicBezTo>
                    <a:pt x="74957" y="104280"/>
                    <a:pt x="75377" y="104607"/>
                    <a:pt x="75844" y="105214"/>
                  </a:cubicBezTo>
                  <a:lnTo>
                    <a:pt x="77152" y="106615"/>
                  </a:lnTo>
                  <a:cubicBezTo>
                    <a:pt x="77608" y="107237"/>
                    <a:pt x="77327" y="107712"/>
                    <a:pt x="76866" y="107712"/>
                  </a:cubicBezTo>
                  <a:cubicBezTo>
                    <a:pt x="76808" y="107712"/>
                    <a:pt x="76747" y="107705"/>
                    <a:pt x="76685" y="107689"/>
                  </a:cubicBezTo>
                  <a:cubicBezTo>
                    <a:pt x="74910" y="107129"/>
                    <a:pt x="73135" y="106475"/>
                    <a:pt x="71501" y="105634"/>
                  </a:cubicBezTo>
                  <a:cubicBezTo>
                    <a:pt x="71127" y="105214"/>
                    <a:pt x="71174" y="104840"/>
                    <a:pt x="71688" y="104513"/>
                  </a:cubicBezTo>
                  <a:lnTo>
                    <a:pt x="74396" y="104280"/>
                  </a:lnTo>
                  <a:close/>
                  <a:moveTo>
                    <a:pt x="42873" y="106755"/>
                  </a:moveTo>
                  <a:lnTo>
                    <a:pt x="42593" y="107782"/>
                  </a:lnTo>
                  <a:lnTo>
                    <a:pt x="42266" y="107642"/>
                  </a:lnTo>
                  <a:lnTo>
                    <a:pt x="42406" y="106755"/>
                  </a:lnTo>
                  <a:close/>
                  <a:moveTo>
                    <a:pt x="48625" y="106091"/>
                  </a:moveTo>
                  <a:cubicBezTo>
                    <a:pt x="48747" y="106091"/>
                    <a:pt x="48860" y="106184"/>
                    <a:pt x="48897" y="106428"/>
                  </a:cubicBezTo>
                  <a:lnTo>
                    <a:pt x="49037" y="107455"/>
                  </a:lnTo>
                  <a:cubicBezTo>
                    <a:pt x="49094" y="107652"/>
                    <a:pt x="48845" y="107832"/>
                    <a:pt x="48639" y="107832"/>
                  </a:cubicBezTo>
                  <a:cubicBezTo>
                    <a:pt x="48502" y="107832"/>
                    <a:pt x="48384" y="107753"/>
                    <a:pt x="48384" y="107549"/>
                  </a:cubicBezTo>
                  <a:lnTo>
                    <a:pt x="48243" y="106521"/>
                  </a:lnTo>
                  <a:cubicBezTo>
                    <a:pt x="48243" y="106298"/>
                    <a:pt x="48444" y="106091"/>
                    <a:pt x="48625" y="106091"/>
                  </a:cubicBezTo>
                  <a:close/>
                  <a:moveTo>
                    <a:pt x="47403" y="107315"/>
                  </a:moveTo>
                  <a:cubicBezTo>
                    <a:pt x="47590" y="107315"/>
                    <a:pt x="47730" y="107549"/>
                    <a:pt x="47730" y="107782"/>
                  </a:cubicBezTo>
                  <a:cubicBezTo>
                    <a:pt x="47730" y="108063"/>
                    <a:pt x="47590" y="108203"/>
                    <a:pt x="47403" y="108203"/>
                  </a:cubicBezTo>
                  <a:cubicBezTo>
                    <a:pt x="47169" y="108203"/>
                    <a:pt x="47029" y="108063"/>
                    <a:pt x="47029" y="107782"/>
                  </a:cubicBezTo>
                  <a:cubicBezTo>
                    <a:pt x="47029" y="107549"/>
                    <a:pt x="47169" y="107315"/>
                    <a:pt x="47403" y="107315"/>
                  </a:cubicBezTo>
                  <a:close/>
                  <a:moveTo>
                    <a:pt x="70518" y="105663"/>
                  </a:moveTo>
                  <a:cubicBezTo>
                    <a:pt x="70621" y="105663"/>
                    <a:pt x="70748" y="105696"/>
                    <a:pt x="70894" y="105774"/>
                  </a:cubicBezTo>
                  <a:cubicBezTo>
                    <a:pt x="73229" y="106988"/>
                    <a:pt x="75190" y="107642"/>
                    <a:pt x="77152" y="108156"/>
                  </a:cubicBezTo>
                  <a:cubicBezTo>
                    <a:pt x="78226" y="108389"/>
                    <a:pt x="77805" y="108950"/>
                    <a:pt x="77012" y="108950"/>
                  </a:cubicBezTo>
                  <a:cubicBezTo>
                    <a:pt x="75891" y="108950"/>
                    <a:pt x="74676" y="108857"/>
                    <a:pt x="73556" y="108249"/>
                  </a:cubicBezTo>
                  <a:cubicBezTo>
                    <a:pt x="72435" y="107736"/>
                    <a:pt x="71361" y="107035"/>
                    <a:pt x="70380" y="106241"/>
                  </a:cubicBezTo>
                  <a:cubicBezTo>
                    <a:pt x="70096" y="105993"/>
                    <a:pt x="70190" y="105663"/>
                    <a:pt x="70518" y="105663"/>
                  </a:cubicBezTo>
                  <a:close/>
                  <a:moveTo>
                    <a:pt x="46441" y="107510"/>
                  </a:moveTo>
                  <a:cubicBezTo>
                    <a:pt x="46526" y="107510"/>
                    <a:pt x="46614" y="107600"/>
                    <a:pt x="46656" y="107829"/>
                  </a:cubicBezTo>
                  <a:lnTo>
                    <a:pt x="46656" y="108857"/>
                  </a:lnTo>
                  <a:cubicBezTo>
                    <a:pt x="46628" y="108993"/>
                    <a:pt x="46425" y="109146"/>
                    <a:pt x="46280" y="109146"/>
                  </a:cubicBezTo>
                  <a:cubicBezTo>
                    <a:pt x="46177" y="109146"/>
                    <a:pt x="46103" y="109069"/>
                    <a:pt x="46142" y="108857"/>
                  </a:cubicBezTo>
                  <a:lnTo>
                    <a:pt x="46235" y="107829"/>
                  </a:lnTo>
                  <a:cubicBezTo>
                    <a:pt x="46235" y="107648"/>
                    <a:pt x="46335" y="107510"/>
                    <a:pt x="46441" y="107510"/>
                  </a:cubicBezTo>
                  <a:close/>
                  <a:moveTo>
                    <a:pt x="20083" y="108623"/>
                  </a:moveTo>
                  <a:cubicBezTo>
                    <a:pt x="20550" y="108623"/>
                    <a:pt x="21017" y="108857"/>
                    <a:pt x="21157" y="109137"/>
                  </a:cubicBezTo>
                  <a:cubicBezTo>
                    <a:pt x="21084" y="109209"/>
                    <a:pt x="20945" y="109241"/>
                    <a:pt x="20760" y="109241"/>
                  </a:cubicBezTo>
                  <a:cubicBezTo>
                    <a:pt x="20349" y="109241"/>
                    <a:pt x="19714" y="109082"/>
                    <a:pt x="19102" y="108857"/>
                  </a:cubicBezTo>
                  <a:lnTo>
                    <a:pt x="20083" y="108623"/>
                  </a:lnTo>
                  <a:close/>
                  <a:moveTo>
                    <a:pt x="45184" y="108353"/>
                  </a:moveTo>
                  <a:cubicBezTo>
                    <a:pt x="45332" y="108353"/>
                    <a:pt x="45488" y="108470"/>
                    <a:pt x="45488" y="108716"/>
                  </a:cubicBezTo>
                  <a:lnTo>
                    <a:pt x="45581" y="109604"/>
                  </a:lnTo>
                  <a:cubicBezTo>
                    <a:pt x="45581" y="109744"/>
                    <a:pt x="45418" y="109837"/>
                    <a:pt x="45255" y="109837"/>
                  </a:cubicBezTo>
                  <a:cubicBezTo>
                    <a:pt x="45091" y="109837"/>
                    <a:pt x="44928" y="109744"/>
                    <a:pt x="44928" y="109510"/>
                  </a:cubicBezTo>
                  <a:lnTo>
                    <a:pt x="44928" y="108623"/>
                  </a:lnTo>
                  <a:cubicBezTo>
                    <a:pt x="44928" y="108447"/>
                    <a:pt x="45053" y="108353"/>
                    <a:pt x="45184" y="108353"/>
                  </a:cubicBezTo>
                  <a:close/>
                  <a:moveTo>
                    <a:pt x="20047" y="109709"/>
                  </a:moveTo>
                  <a:cubicBezTo>
                    <a:pt x="20281" y="109709"/>
                    <a:pt x="20503" y="109767"/>
                    <a:pt x="20690" y="109884"/>
                  </a:cubicBezTo>
                  <a:cubicBezTo>
                    <a:pt x="20456" y="110258"/>
                    <a:pt x="19475" y="110491"/>
                    <a:pt x="18355" y="110631"/>
                  </a:cubicBezTo>
                  <a:lnTo>
                    <a:pt x="19335" y="109884"/>
                  </a:lnTo>
                  <a:cubicBezTo>
                    <a:pt x="19569" y="109767"/>
                    <a:pt x="19814" y="109709"/>
                    <a:pt x="20047" y="109709"/>
                  </a:cubicBezTo>
                  <a:close/>
                  <a:moveTo>
                    <a:pt x="5645" y="108142"/>
                  </a:moveTo>
                  <a:cubicBezTo>
                    <a:pt x="5827" y="108142"/>
                    <a:pt x="6006" y="108315"/>
                    <a:pt x="6072" y="108623"/>
                  </a:cubicBezTo>
                  <a:cubicBezTo>
                    <a:pt x="6259" y="109744"/>
                    <a:pt x="5698" y="109837"/>
                    <a:pt x="5698" y="110725"/>
                  </a:cubicBezTo>
                  <a:cubicBezTo>
                    <a:pt x="5372" y="110164"/>
                    <a:pt x="5185" y="109464"/>
                    <a:pt x="5185" y="108857"/>
                  </a:cubicBezTo>
                  <a:cubicBezTo>
                    <a:pt x="5234" y="108362"/>
                    <a:pt x="5441" y="108142"/>
                    <a:pt x="5645" y="108142"/>
                  </a:cubicBezTo>
                  <a:close/>
                  <a:moveTo>
                    <a:pt x="105027" y="109936"/>
                  </a:moveTo>
                  <a:cubicBezTo>
                    <a:pt x="105085" y="109936"/>
                    <a:pt x="105135" y="109949"/>
                    <a:pt x="105172" y="109977"/>
                  </a:cubicBezTo>
                  <a:cubicBezTo>
                    <a:pt x="105313" y="110117"/>
                    <a:pt x="105079" y="110491"/>
                    <a:pt x="104705" y="110958"/>
                  </a:cubicBezTo>
                  <a:cubicBezTo>
                    <a:pt x="104399" y="111265"/>
                    <a:pt x="104029" y="111509"/>
                    <a:pt x="103829" y="111509"/>
                  </a:cubicBezTo>
                  <a:cubicBezTo>
                    <a:pt x="103785" y="111509"/>
                    <a:pt x="103750" y="111497"/>
                    <a:pt x="103725" y="111472"/>
                  </a:cubicBezTo>
                  <a:cubicBezTo>
                    <a:pt x="103585" y="111332"/>
                    <a:pt x="103818" y="110865"/>
                    <a:pt x="104145" y="110398"/>
                  </a:cubicBezTo>
                  <a:cubicBezTo>
                    <a:pt x="104443" y="110137"/>
                    <a:pt x="104800" y="109936"/>
                    <a:pt x="105027" y="109936"/>
                  </a:cubicBezTo>
                  <a:close/>
                  <a:moveTo>
                    <a:pt x="133707" y="108763"/>
                  </a:moveTo>
                  <a:cubicBezTo>
                    <a:pt x="133941" y="108763"/>
                    <a:pt x="134174" y="109417"/>
                    <a:pt x="134174" y="110164"/>
                  </a:cubicBezTo>
                  <a:cubicBezTo>
                    <a:pt x="134174" y="110958"/>
                    <a:pt x="133941" y="111612"/>
                    <a:pt x="133707" y="111612"/>
                  </a:cubicBezTo>
                  <a:cubicBezTo>
                    <a:pt x="133380" y="111612"/>
                    <a:pt x="133240" y="110958"/>
                    <a:pt x="133240" y="110164"/>
                  </a:cubicBezTo>
                  <a:cubicBezTo>
                    <a:pt x="133240" y="109417"/>
                    <a:pt x="133380" y="108763"/>
                    <a:pt x="133707" y="108763"/>
                  </a:cubicBezTo>
                  <a:close/>
                  <a:moveTo>
                    <a:pt x="19590" y="112007"/>
                  </a:moveTo>
                  <a:cubicBezTo>
                    <a:pt x="19758" y="112007"/>
                    <a:pt x="19910" y="112067"/>
                    <a:pt x="19989" y="112172"/>
                  </a:cubicBezTo>
                  <a:cubicBezTo>
                    <a:pt x="19896" y="112406"/>
                    <a:pt x="19242" y="112499"/>
                    <a:pt x="18588" y="112499"/>
                  </a:cubicBezTo>
                  <a:lnTo>
                    <a:pt x="19195" y="112126"/>
                  </a:lnTo>
                  <a:cubicBezTo>
                    <a:pt x="19318" y="112044"/>
                    <a:pt x="19459" y="112007"/>
                    <a:pt x="19590" y="112007"/>
                  </a:cubicBezTo>
                  <a:close/>
                  <a:moveTo>
                    <a:pt x="19248" y="113119"/>
                  </a:moveTo>
                  <a:cubicBezTo>
                    <a:pt x="19700" y="113119"/>
                    <a:pt x="20113" y="113241"/>
                    <a:pt x="20363" y="113527"/>
                  </a:cubicBezTo>
                  <a:cubicBezTo>
                    <a:pt x="20148" y="113741"/>
                    <a:pt x="19591" y="113855"/>
                    <a:pt x="18850" y="113855"/>
                  </a:cubicBezTo>
                  <a:cubicBezTo>
                    <a:pt x="18463" y="113855"/>
                    <a:pt x="18025" y="113824"/>
                    <a:pt x="17561" y="113760"/>
                  </a:cubicBezTo>
                  <a:lnTo>
                    <a:pt x="18822" y="113153"/>
                  </a:lnTo>
                  <a:cubicBezTo>
                    <a:pt x="18965" y="113131"/>
                    <a:pt x="19108" y="113119"/>
                    <a:pt x="19248" y="113119"/>
                  </a:cubicBezTo>
                  <a:close/>
                  <a:moveTo>
                    <a:pt x="36690" y="21977"/>
                  </a:moveTo>
                  <a:cubicBezTo>
                    <a:pt x="36850" y="21977"/>
                    <a:pt x="37042" y="22013"/>
                    <a:pt x="37269" y="22085"/>
                  </a:cubicBezTo>
                  <a:cubicBezTo>
                    <a:pt x="57163" y="48331"/>
                    <a:pt x="81261" y="82517"/>
                    <a:pt x="101950" y="111472"/>
                  </a:cubicBezTo>
                  <a:lnTo>
                    <a:pt x="102417" y="111192"/>
                  </a:lnTo>
                  <a:lnTo>
                    <a:pt x="103164" y="114180"/>
                  </a:lnTo>
                  <a:lnTo>
                    <a:pt x="100923" y="112920"/>
                  </a:lnTo>
                  <a:lnTo>
                    <a:pt x="101063" y="112406"/>
                  </a:lnTo>
                  <a:cubicBezTo>
                    <a:pt x="74069" y="75698"/>
                    <a:pt x="51232" y="44642"/>
                    <a:pt x="36148" y="23299"/>
                  </a:cubicBezTo>
                  <a:cubicBezTo>
                    <a:pt x="35966" y="22425"/>
                    <a:pt x="36124" y="21977"/>
                    <a:pt x="36690" y="21977"/>
                  </a:cubicBezTo>
                  <a:close/>
                  <a:moveTo>
                    <a:pt x="57100" y="112478"/>
                  </a:moveTo>
                  <a:cubicBezTo>
                    <a:pt x="57155" y="112478"/>
                    <a:pt x="57210" y="112499"/>
                    <a:pt x="57257" y="112546"/>
                  </a:cubicBezTo>
                  <a:lnTo>
                    <a:pt x="58471" y="113573"/>
                  </a:lnTo>
                  <a:cubicBezTo>
                    <a:pt x="58740" y="113804"/>
                    <a:pt x="58440" y="114193"/>
                    <a:pt x="58195" y="114193"/>
                  </a:cubicBezTo>
                  <a:cubicBezTo>
                    <a:pt x="58142" y="114193"/>
                    <a:pt x="58092" y="114175"/>
                    <a:pt x="58051" y="114134"/>
                  </a:cubicBezTo>
                  <a:lnTo>
                    <a:pt x="56930" y="113060"/>
                  </a:lnTo>
                  <a:cubicBezTo>
                    <a:pt x="56669" y="112799"/>
                    <a:pt x="56884" y="112478"/>
                    <a:pt x="57100" y="112478"/>
                  </a:cubicBezTo>
                  <a:close/>
                  <a:moveTo>
                    <a:pt x="55826" y="112821"/>
                  </a:moveTo>
                  <a:cubicBezTo>
                    <a:pt x="55898" y="112821"/>
                    <a:pt x="55974" y="112850"/>
                    <a:pt x="56043" y="112920"/>
                  </a:cubicBezTo>
                  <a:lnTo>
                    <a:pt x="57490" y="114134"/>
                  </a:lnTo>
                  <a:cubicBezTo>
                    <a:pt x="57809" y="114453"/>
                    <a:pt x="57413" y="114874"/>
                    <a:pt x="57116" y="114874"/>
                  </a:cubicBezTo>
                  <a:cubicBezTo>
                    <a:pt x="57066" y="114874"/>
                    <a:pt x="57018" y="114862"/>
                    <a:pt x="56977" y="114834"/>
                  </a:cubicBezTo>
                  <a:lnTo>
                    <a:pt x="55622" y="113527"/>
                  </a:lnTo>
                  <a:cubicBezTo>
                    <a:pt x="55328" y="113232"/>
                    <a:pt x="55556" y="112821"/>
                    <a:pt x="55826" y="112821"/>
                  </a:cubicBezTo>
                  <a:close/>
                  <a:moveTo>
                    <a:pt x="105733" y="110818"/>
                  </a:moveTo>
                  <a:cubicBezTo>
                    <a:pt x="106667" y="111752"/>
                    <a:pt x="105172" y="112406"/>
                    <a:pt x="104846" y="113153"/>
                  </a:cubicBezTo>
                  <a:cubicBezTo>
                    <a:pt x="104612" y="113293"/>
                    <a:pt x="104519" y="113807"/>
                    <a:pt x="104519" y="115115"/>
                  </a:cubicBezTo>
                  <a:cubicBezTo>
                    <a:pt x="104098" y="114134"/>
                    <a:pt x="104005" y="113340"/>
                    <a:pt x="104192" y="112546"/>
                  </a:cubicBezTo>
                  <a:cubicBezTo>
                    <a:pt x="104752" y="111238"/>
                    <a:pt x="105313" y="110818"/>
                    <a:pt x="105733" y="110818"/>
                  </a:cubicBezTo>
                  <a:close/>
                  <a:moveTo>
                    <a:pt x="54878" y="113498"/>
                  </a:moveTo>
                  <a:cubicBezTo>
                    <a:pt x="54972" y="113498"/>
                    <a:pt x="55070" y="113535"/>
                    <a:pt x="55155" y="113620"/>
                  </a:cubicBezTo>
                  <a:lnTo>
                    <a:pt x="56837" y="115021"/>
                  </a:lnTo>
                  <a:cubicBezTo>
                    <a:pt x="57184" y="115330"/>
                    <a:pt x="56796" y="115896"/>
                    <a:pt x="56440" y="115896"/>
                  </a:cubicBezTo>
                  <a:cubicBezTo>
                    <a:pt x="56366" y="115896"/>
                    <a:pt x="56294" y="115871"/>
                    <a:pt x="56229" y="115815"/>
                  </a:cubicBezTo>
                  <a:lnTo>
                    <a:pt x="54642" y="114274"/>
                  </a:lnTo>
                  <a:cubicBezTo>
                    <a:pt x="54281" y="113914"/>
                    <a:pt x="54560" y="113498"/>
                    <a:pt x="54878" y="113498"/>
                  </a:cubicBezTo>
                  <a:close/>
                  <a:moveTo>
                    <a:pt x="103818" y="115208"/>
                  </a:moveTo>
                  <a:cubicBezTo>
                    <a:pt x="104052" y="115208"/>
                    <a:pt x="104238" y="115441"/>
                    <a:pt x="104238" y="115768"/>
                  </a:cubicBezTo>
                  <a:cubicBezTo>
                    <a:pt x="104238" y="116002"/>
                    <a:pt x="104052" y="116189"/>
                    <a:pt x="103818" y="116189"/>
                  </a:cubicBezTo>
                  <a:cubicBezTo>
                    <a:pt x="103491" y="116189"/>
                    <a:pt x="103258" y="116002"/>
                    <a:pt x="103258" y="115768"/>
                  </a:cubicBezTo>
                  <a:cubicBezTo>
                    <a:pt x="103258" y="115488"/>
                    <a:pt x="103491" y="115208"/>
                    <a:pt x="103818" y="115208"/>
                  </a:cubicBezTo>
                  <a:close/>
                  <a:moveTo>
                    <a:pt x="133403" y="112201"/>
                  </a:moveTo>
                  <a:cubicBezTo>
                    <a:pt x="133550" y="112201"/>
                    <a:pt x="133686" y="112318"/>
                    <a:pt x="133800" y="112546"/>
                  </a:cubicBezTo>
                  <a:lnTo>
                    <a:pt x="135575" y="114180"/>
                  </a:lnTo>
                  <a:cubicBezTo>
                    <a:pt x="135248" y="114554"/>
                    <a:pt x="134361" y="114554"/>
                    <a:pt x="133800" y="114741"/>
                  </a:cubicBezTo>
                  <a:lnTo>
                    <a:pt x="134361" y="115722"/>
                  </a:lnTo>
                  <a:lnTo>
                    <a:pt x="133800" y="116049"/>
                  </a:lnTo>
                  <a:lnTo>
                    <a:pt x="133567" y="116842"/>
                  </a:lnTo>
                  <a:cubicBezTo>
                    <a:pt x="132446" y="115955"/>
                    <a:pt x="131746" y="115068"/>
                    <a:pt x="132119" y="114180"/>
                  </a:cubicBezTo>
                  <a:lnTo>
                    <a:pt x="132913" y="112593"/>
                  </a:lnTo>
                  <a:cubicBezTo>
                    <a:pt x="133080" y="112330"/>
                    <a:pt x="133248" y="112201"/>
                    <a:pt x="133403" y="112201"/>
                  </a:cubicBezTo>
                  <a:close/>
                  <a:moveTo>
                    <a:pt x="53770" y="114776"/>
                  </a:moveTo>
                  <a:cubicBezTo>
                    <a:pt x="53848" y="114776"/>
                    <a:pt x="53923" y="114794"/>
                    <a:pt x="53988" y="114834"/>
                  </a:cubicBezTo>
                  <a:lnTo>
                    <a:pt x="55342" y="116142"/>
                  </a:lnTo>
                  <a:cubicBezTo>
                    <a:pt x="55645" y="116445"/>
                    <a:pt x="55089" y="116931"/>
                    <a:pt x="54768" y="116931"/>
                  </a:cubicBezTo>
                  <a:cubicBezTo>
                    <a:pt x="54693" y="116931"/>
                    <a:pt x="54630" y="116905"/>
                    <a:pt x="54595" y="116842"/>
                  </a:cubicBezTo>
                  <a:lnTo>
                    <a:pt x="53241" y="115488"/>
                  </a:lnTo>
                  <a:cubicBezTo>
                    <a:pt x="52971" y="115180"/>
                    <a:pt x="53401" y="114776"/>
                    <a:pt x="53770" y="114776"/>
                  </a:cubicBezTo>
                  <a:close/>
                  <a:moveTo>
                    <a:pt x="53115" y="116087"/>
                  </a:moveTo>
                  <a:cubicBezTo>
                    <a:pt x="53179" y="116087"/>
                    <a:pt x="53240" y="116104"/>
                    <a:pt x="53287" y="116142"/>
                  </a:cubicBezTo>
                  <a:lnTo>
                    <a:pt x="54175" y="117076"/>
                  </a:lnTo>
                  <a:cubicBezTo>
                    <a:pt x="54351" y="117253"/>
                    <a:pt x="54046" y="117483"/>
                    <a:pt x="53806" y="117483"/>
                  </a:cubicBezTo>
                  <a:cubicBezTo>
                    <a:pt x="53730" y="117483"/>
                    <a:pt x="53659" y="117460"/>
                    <a:pt x="53614" y="117403"/>
                  </a:cubicBezTo>
                  <a:lnTo>
                    <a:pt x="52820" y="116609"/>
                  </a:lnTo>
                  <a:cubicBezTo>
                    <a:pt x="52559" y="116348"/>
                    <a:pt x="52863" y="116087"/>
                    <a:pt x="53115" y="116087"/>
                  </a:cubicBezTo>
                  <a:close/>
                  <a:moveTo>
                    <a:pt x="52621" y="116881"/>
                  </a:moveTo>
                  <a:cubicBezTo>
                    <a:pt x="52661" y="116881"/>
                    <a:pt x="52698" y="116897"/>
                    <a:pt x="52727" y="116936"/>
                  </a:cubicBezTo>
                  <a:lnTo>
                    <a:pt x="53521" y="117683"/>
                  </a:lnTo>
                  <a:cubicBezTo>
                    <a:pt x="53676" y="117838"/>
                    <a:pt x="53412" y="118091"/>
                    <a:pt x="53238" y="118091"/>
                  </a:cubicBezTo>
                  <a:cubicBezTo>
                    <a:pt x="53202" y="118091"/>
                    <a:pt x="53171" y="118080"/>
                    <a:pt x="53147" y="118057"/>
                  </a:cubicBezTo>
                  <a:lnTo>
                    <a:pt x="52400" y="117309"/>
                  </a:lnTo>
                  <a:cubicBezTo>
                    <a:pt x="52289" y="117124"/>
                    <a:pt x="52471" y="116881"/>
                    <a:pt x="52621" y="116881"/>
                  </a:cubicBezTo>
                  <a:close/>
                  <a:moveTo>
                    <a:pt x="104650" y="116755"/>
                  </a:moveTo>
                  <a:cubicBezTo>
                    <a:pt x="104702" y="116755"/>
                    <a:pt x="104752" y="116768"/>
                    <a:pt x="104799" y="116796"/>
                  </a:cubicBezTo>
                  <a:cubicBezTo>
                    <a:pt x="105126" y="116889"/>
                    <a:pt x="105172" y="117263"/>
                    <a:pt x="104939" y="117590"/>
                  </a:cubicBezTo>
                  <a:cubicBezTo>
                    <a:pt x="104827" y="117889"/>
                    <a:pt x="104595" y="118098"/>
                    <a:pt x="104388" y="118098"/>
                  </a:cubicBezTo>
                  <a:cubicBezTo>
                    <a:pt x="104336" y="118098"/>
                    <a:pt x="104285" y="118085"/>
                    <a:pt x="104238" y="118057"/>
                  </a:cubicBezTo>
                  <a:cubicBezTo>
                    <a:pt x="103958" y="117963"/>
                    <a:pt x="103912" y="117590"/>
                    <a:pt x="104098" y="117263"/>
                  </a:cubicBezTo>
                  <a:cubicBezTo>
                    <a:pt x="104210" y="116964"/>
                    <a:pt x="104442" y="116755"/>
                    <a:pt x="104650" y="116755"/>
                  </a:cubicBezTo>
                  <a:close/>
                  <a:moveTo>
                    <a:pt x="51963" y="117366"/>
                  </a:moveTo>
                  <a:cubicBezTo>
                    <a:pt x="52008" y="117366"/>
                    <a:pt x="52048" y="117377"/>
                    <a:pt x="52073" y="117403"/>
                  </a:cubicBezTo>
                  <a:lnTo>
                    <a:pt x="52960" y="118244"/>
                  </a:lnTo>
                  <a:cubicBezTo>
                    <a:pt x="53155" y="118438"/>
                    <a:pt x="52798" y="118698"/>
                    <a:pt x="52539" y="118698"/>
                  </a:cubicBezTo>
                  <a:cubicBezTo>
                    <a:pt x="52487" y="118698"/>
                    <a:pt x="52439" y="118687"/>
                    <a:pt x="52400" y="118664"/>
                  </a:cubicBezTo>
                  <a:lnTo>
                    <a:pt x="51699" y="117870"/>
                  </a:lnTo>
                  <a:cubicBezTo>
                    <a:pt x="51432" y="117602"/>
                    <a:pt x="51759" y="117366"/>
                    <a:pt x="51963" y="117366"/>
                  </a:cubicBezTo>
                  <a:close/>
                  <a:moveTo>
                    <a:pt x="15997" y="117724"/>
                  </a:moveTo>
                  <a:cubicBezTo>
                    <a:pt x="16137" y="117724"/>
                    <a:pt x="16261" y="117755"/>
                    <a:pt x="16346" y="117823"/>
                  </a:cubicBezTo>
                  <a:cubicBezTo>
                    <a:pt x="16300" y="118197"/>
                    <a:pt x="15459" y="118570"/>
                    <a:pt x="14478" y="118804"/>
                  </a:cubicBezTo>
                  <a:lnTo>
                    <a:pt x="15226" y="117963"/>
                  </a:lnTo>
                  <a:cubicBezTo>
                    <a:pt x="15462" y="117816"/>
                    <a:pt x="15755" y="117724"/>
                    <a:pt x="15997" y="117724"/>
                  </a:cubicBezTo>
                  <a:close/>
                  <a:moveTo>
                    <a:pt x="77712" y="114788"/>
                  </a:moveTo>
                  <a:lnTo>
                    <a:pt x="77712" y="114788"/>
                  </a:lnTo>
                  <a:cubicBezTo>
                    <a:pt x="79627" y="115208"/>
                    <a:pt x="81588" y="116796"/>
                    <a:pt x="83550" y="118477"/>
                  </a:cubicBezTo>
                  <a:cubicBezTo>
                    <a:pt x="83742" y="118830"/>
                    <a:pt x="83714" y="119007"/>
                    <a:pt x="83541" y="119007"/>
                  </a:cubicBezTo>
                  <a:cubicBezTo>
                    <a:pt x="83463" y="119007"/>
                    <a:pt x="83354" y="118970"/>
                    <a:pt x="83223" y="118897"/>
                  </a:cubicBezTo>
                  <a:cubicBezTo>
                    <a:pt x="81915" y="118524"/>
                    <a:pt x="79954" y="116189"/>
                    <a:pt x="77712" y="114788"/>
                  </a:cubicBezTo>
                  <a:close/>
                  <a:moveTo>
                    <a:pt x="105595" y="118304"/>
                  </a:moveTo>
                  <a:cubicBezTo>
                    <a:pt x="105673" y="118304"/>
                    <a:pt x="105750" y="118314"/>
                    <a:pt x="105826" y="118337"/>
                  </a:cubicBezTo>
                  <a:cubicBezTo>
                    <a:pt x="106247" y="118524"/>
                    <a:pt x="106293" y="118851"/>
                    <a:pt x="105966" y="119318"/>
                  </a:cubicBezTo>
                  <a:cubicBezTo>
                    <a:pt x="105756" y="119654"/>
                    <a:pt x="105320" y="119838"/>
                    <a:pt x="104963" y="119838"/>
                  </a:cubicBezTo>
                  <a:cubicBezTo>
                    <a:pt x="104922" y="119838"/>
                    <a:pt x="104883" y="119836"/>
                    <a:pt x="104846" y="119831"/>
                  </a:cubicBezTo>
                  <a:cubicBezTo>
                    <a:pt x="104472" y="119691"/>
                    <a:pt x="104379" y="119224"/>
                    <a:pt x="104612" y="118851"/>
                  </a:cubicBezTo>
                  <a:cubicBezTo>
                    <a:pt x="104807" y="118577"/>
                    <a:pt x="105199" y="118304"/>
                    <a:pt x="105595" y="118304"/>
                  </a:cubicBezTo>
                  <a:close/>
                  <a:moveTo>
                    <a:pt x="84364" y="119468"/>
                  </a:moveTo>
                  <a:cubicBezTo>
                    <a:pt x="84501" y="119468"/>
                    <a:pt x="84724" y="119555"/>
                    <a:pt x="84997" y="119691"/>
                  </a:cubicBezTo>
                  <a:cubicBezTo>
                    <a:pt x="85371" y="119925"/>
                    <a:pt x="85558" y="120158"/>
                    <a:pt x="85464" y="120252"/>
                  </a:cubicBezTo>
                  <a:cubicBezTo>
                    <a:pt x="85429" y="120304"/>
                    <a:pt x="85368" y="120331"/>
                    <a:pt x="85286" y="120331"/>
                  </a:cubicBezTo>
                  <a:cubicBezTo>
                    <a:pt x="85148" y="120331"/>
                    <a:pt x="84951" y="120258"/>
                    <a:pt x="84717" y="120112"/>
                  </a:cubicBezTo>
                  <a:cubicBezTo>
                    <a:pt x="84390" y="119831"/>
                    <a:pt x="84157" y="119551"/>
                    <a:pt x="84250" y="119504"/>
                  </a:cubicBezTo>
                  <a:cubicBezTo>
                    <a:pt x="84275" y="119479"/>
                    <a:pt x="84314" y="119468"/>
                    <a:pt x="84364" y="119468"/>
                  </a:cubicBezTo>
                  <a:close/>
                  <a:moveTo>
                    <a:pt x="106426" y="119846"/>
                  </a:moveTo>
                  <a:cubicBezTo>
                    <a:pt x="106647" y="119846"/>
                    <a:pt x="106848" y="119919"/>
                    <a:pt x="106994" y="120065"/>
                  </a:cubicBezTo>
                  <a:cubicBezTo>
                    <a:pt x="107181" y="120392"/>
                    <a:pt x="107041" y="120672"/>
                    <a:pt x="106667" y="120859"/>
                  </a:cubicBezTo>
                  <a:cubicBezTo>
                    <a:pt x="106580" y="120902"/>
                    <a:pt x="106476" y="120923"/>
                    <a:pt x="106365" y="120923"/>
                  </a:cubicBezTo>
                  <a:cubicBezTo>
                    <a:pt x="106120" y="120923"/>
                    <a:pt x="105847" y="120819"/>
                    <a:pt x="105686" y="120625"/>
                  </a:cubicBezTo>
                  <a:cubicBezTo>
                    <a:pt x="105546" y="120392"/>
                    <a:pt x="105593" y="120065"/>
                    <a:pt x="106013" y="119925"/>
                  </a:cubicBezTo>
                  <a:cubicBezTo>
                    <a:pt x="106153" y="119872"/>
                    <a:pt x="106293" y="119846"/>
                    <a:pt x="106426" y="119846"/>
                  </a:cubicBezTo>
                  <a:close/>
                  <a:moveTo>
                    <a:pt x="15814" y="119725"/>
                  </a:moveTo>
                  <a:cubicBezTo>
                    <a:pt x="16008" y="119725"/>
                    <a:pt x="16190" y="119762"/>
                    <a:pt x="16346" y="119831"/>
                  </a:cubicBezTo>
                  <a:cubicBezTo>
                    <a:pt x="16253" y="120298"/>
                    <a:pt x="15132" y="120859"/>
                    <a:pt x="13825" y="121139"/>
                  </a:cubicBezTo>
                  <a:lnTo>
                    <a:pt x="14805" y="120065"/>
                  </a:lnTo>
                  <a:cubicBezTo>
                    <a:pt x="15128" y="119830"/>
                    <a:pt x="15487" y="119725"/>
                    <a:pt x="15814" y="119725"/>
                  </a:cubicBezTo>
                  <a:close/>
                  <a:moveTo>
                    <a:pt x="106964" y="112809"/>
                  </a:moveTo>
                  <a:cubicBezTo>
                    <a:pt x="107308" y="112809"/>
                    <a:pt x="107619" y="113170"/>
                    <a:pt x="108115" y="113387"/>
                  </a:cubicBezTo>
                  <a:lnTo>
                    <a:pt x="107227" y="113807"/>
                  </a:lnTo>
                  <a:lnTo>
                    <a:pt x="108208" y="114134"/>
                  </a:lnTo>
                  <a:lnTo>
                    <a:pt x="107321" y="114601"/>
                  </a:lnTo>
                  <a:lnTo>
                    <a:pt x="108955" y="115395"/>
                  </a:lnTo>
                  <a:lnTo>
                    <a:pt x="107928" y="115722"/>
                  </a:lnTo>
                  <a:lnTo>
                    <a:pt x="109282" y="116516"/>
                  </a:lnTo>
                  <a:lnTo>
                    <a:pt x="108068" y="116842"/>
                  </a:lnTo>
                  <a:cubicBezTo>
                    <a:pt x="109282" y="117216"/>
                    <a:pt x="110076" y="117496"/>
                    <a:pt x="109983" y="117917"/>
                  </a:cubicBezTo>
                  <a:lnTo>
                    <a:pt x="108675" y="118244"/>
                  </a:lnTo>
                  <a:cubicBezTo>
                    <a:pt x="109189" y="118477"/>
                    <a:pt x="110216" y="118524"/>
                    <a:pt x="110310" y="118991"/>
                  </a:cubicBezTo>
                  <a:cubicBezTo>
                    <a:pt x="110356" y="119178"/>
                    <a:pt x="110146" y="119213"/>
                    <a:pt x="109878" y="119213"/>
                  </a:cubicBezTo>
                  <a:cubicBezTo>
                    <a:pt x="109717" y="119213"/>
                    <a:pt x="109534" y="119200"/>
                    <a:pt x="109374" y="119200"/>
                  </a:cubicBezTo>
                  <a:cubicBezTo>
                    <a:pt x="109267" y="119200"/>
                    <a:pt x="109170" y="119206"/>
                    <a:pt x="109095" y="119224"/>
                  </a:cubicBezTo>
                  <a:lnTo>
                    <a:pt x="110216" y="119971"/>
                  </a:lnTo>
                  <a:lnTo>
                    <a:pt x="109189" y="119971"/>
                  </a:lnTo>
                  <a:lnTo>
                    <a:pt x="109983" y="120392"/>
                  </a:lnTo>
                  <a:cubicBezTo>
                    <a:pt x="109889" y="121046"/>
                    <a:pt x="109609" y="121419"/>
                    <a:pt x="109142" y="121513"/>
                  </a:cubicBezTo>
                  <a:cubicBezTo>
                    <a:pt x="107928" y="121373"/>
                    <a:pt x="108909" y="120625"/>
                    <a:pt x="108068" y="119551"/>
                  </a:cubicBezTo>
                  <a:cubicBezTo>
                    <a:pt x="105733" y="116375"/>
                    <a:pt x="105920" y="113807"/>
                    <a:pt x="106387" y="113153"/>
                  </a:cubicBezTo>
                  <a:cubicBezTo>
                    <a:pt x="106607" y="112902"/>
                    <a:pt x="106790" y="112809"/>
                    <a:pt x="106964" y="112809"/>
                  </a:cubicBezTo>
                  <a:close/>
                  <a:moveTo>
                    <a:pt x="15991" y="121095"/>
                  </a:moveTo>
                  <a:cubicBezTo>
                    <a:pt x="16246" y="121095"/>
                    <a:pt x="16487" y="121155"/>
                    <a:pt x="16673" y="121279"/>
                  </a:cubicBezTo>
                  <a:cubicBezTo>
                    <a:pt x="16533" y="121653"/>
                    <a:pt x="15226" y="122073"/>
                    <a:pt x="13871" y="122307"/>
                  </a:cubicBezTo>
                  <a:lnTo>
                    <a:pt x="15039" y="121373"/>
                  </a:lnTo>
                  <a:cubicBezTo>
                    <a:pt x="15325" y="121190"/>
                    <a:pt x="15670" y="121095"/>
                    <a:pt x="15991" y="121095"/>
                  </a:cubicBezTo>
                  <a:close/>
                  <a:moveTo>
                    <a:pt x="94571" y="119411"/>
                  </a:moveTo>
                  <a:lnTo>
                    <a:pt x="94571" y="119411"/>
                  </a:lnTo>
                  <a:cubicBezTo>
                    <a:pt x="95879" y="119925"/>
                    <a:pt x="96720" y="120859"/>
                    <a:pt x="97140" y="122166"/>
                  </a:cubicBezTo>
                  <a:cubicBezTo>
                    <a:pt x="97201" y="122687"/>
                    <a:pt x="97182" y="123007"/>
                    <a:pt x="97016" y="123007"/>
                  </a:cubicBezTo>
                  <a:cubicBezTo>
                    <a:pt x="96930" y="123007"/>
                    <a:pt x="96803" y="122920"/>
                    <a:pt x="96626" y="122727"/>
                  </a:cubicBezTo>
                  <a:cubicBezTo>
                    <a:pt x="96346" y="121606"/>
                    <a:pt x="95599" y="120438"/>
                    <a:pt x="94571" y="119411"/>
                  </a:cubicBezTo>
                  <a:close/>
                  <a:moveTo>
                    <a:pt x="16122" y="122235"/>
                  </a:moveTo>
                  <a:cubicBezTo>
                    <a:pt x="16366" y="122235"/>
                    <a:pt x="16599" y="122293"/>
                    <a:pt x="16813" y="122400"/>
                  </a:cubicBezTo>
                  <a:cubicBezTo>
                    <a:pt x="16580" y="122867"/>
                    <a:pt x="15459" y="123241"/>
                    <a:pt x="14151" y="123381"/>
                  </a:cubicBezTo>
                  <a:lnTo>
                    <a:pt x="15226" y="122493"/>
                  </a:lnTo>
                  <a:cubicBezTo>
                    <a:pt x="15529" y="122316"/>
                    <a:pt x="15833" y="122235"/>
                    <a:pt x="16122" y="122235"/>
                  </a:cubicBezTo>
                  <a:close/>
                  <a:moveTo>
                    <a:pt x="68979" y="122820"/>
                  </a:moveTo>
                  <a:cubicBezTo>
                    <a:pt x="69119" y="122820"/>
                    <a:pt x="69306" y="122820"/>
                    <a:pt x="69539" y="122914"/>
                  </a:cubicBezTo>
                  <a:lnTo>
                    <a:pt x="70146" y="123894"/>
                  </a:lnTo>
                  <a:cubicBezTo>
                    <a:pt x="69960" y="123848"/>
                    <a:pt x="69726" y="123754"/>
                    <a:pt x="69493" y="123708"/>
                  </a:cubicBezTo>
                  <a:lnTo>
                    <a:pt x="68979" y="122820"/>
                  </a:lnTo>
                  <a:close/>
                  <a:moveTo>
                    <a:pt x="65943" y="122540"/>
                  </a:moveTo>
                  <a:lnTo>
                    <a:pt x="65943" y="122540"/>
                  </a:lnTo>
                  <a:cubicBezTo>
                    <a:pt x="66644" y="122633"/>
                    <a:pt x="67298" y="122680"/>
                    <a:pt x="67998" y="122774"/>
                  </a:cubicBezTo>
                  <a:lnTo>
                    <a:pt x="68418" y="123521"/>
                  </a:lnTo>
                  <a:lnTo>
                    <a:pt x="68325" y="123427"/>
                  </a:lnTo>
                  <a:cubicBezTo>
                    <a:pt x="68323" y="123427"/>
                    <a:pt x="68322" y="123427"/>
                    <a:pt x="68320" y="123427"/>
                  </a:cubicBezTo>
                  <a:cubicBezTo>
                    <a:pt x="68213" y="123427"/>
                    <a:pt x="68562" y="124435"/>
                    <a:pt x="68481" y="124435"/>
                  </a:cubicBezTo>
                  <a:cubicBezTo>
                    <a:pt x="68438" y="124435"/>
                    <a:pt x="68274" y="124152"/>
                    <a:pt x="67858" y="123287"/>
                  </a:cubicBezTo>
                  <a:cubicBezTo>
                    <a:pt x="67718" y="122960"/>
                    <a:pt x="67251" y="123054"/>
                    <a:pt x="66831" y="122914"/>
                  </a:cubicBezTo>
                  <a:cubicBezTo>
                    <a:pt x="66504" y="122774"/>
                    <a:pt x="66644" y="122680"/>
                    <a:pt x="65943" y="122540"/>
                  </a:cubicBezTo>
                  <a:close/>
                  <a:moveTo>
                    <a:pt x="16116" y="123515"/>
                  </a:moveTo>
                  <a:cubicBezTo>
                    <a:pt x="16256" y="123515"/>
                    <a:pt x="16384" y="123546"/>
                    <a:pt x="16486" y="123614"/>
                  </a:cubicBezTo>
                  <a:cubicBezTo>
                    <a:pt x="16440" y="123941"/>
                    <a:pt x="15599" y="124315"/>
                    <a:pt x="14712" y="124502"/>
                  </a:cubicBezTo>
                  <a:lnTo>
                    <a:pt x="15366" y="123754"/>
                  </a:lnTo>
                  <a:cubicBezTo>
                    <a:pt x="15602" y="123607"/>
                    <a:pt x="15876" y="123515"/>
                    <a:pt x="16116" y="123515"/>
                  </a:cubicBezTo>
                  <a:close/>
                  <a:moveTo>
                    <a:pt x="94011" y="120532"/>
                  </a:moveTo>
                  <a:cubicBezTo>
                    <a:pt x="95412" y="120952"/>
                    <a:pt x="96486" y="122727"/>
                    <a:pt x="96486" y="124221"/>
                  </a:cubicBezTo>
                  <a:cubicBezTo>
                    <a:pt x="96486" y="124753"/>
                    <a:pt x="96319" y="125180"/>
                    <a:pt x="96138" y="125180"/>
                  </a:cubicBezTo>
                  <a:cubicBezTo>
                    <a:pt x="96049" y="125180"/>
                    <a:pt x="95956" y="125075"/>
                    <a:pt x="95879" y="124828"/>
                  </a:cubicBezTo>
                  <a:cubicBezTo>
                    <a:pt x="95599" y="123754"/>
                    <a:pt x="95038" y="121606"/>
                    <a:pt x="94011" y="120532"/>
                  </a:cubicBezTo>
                  <a:close/>
                  <a:moveTo>
                    <a:pt x="31138" y="79934"/>
                  </a:moveTo>
                  <a:cubicBezTo>
                    <a:pt x="32185" y="79934"/>
                    <a:pt x="33293" y="80091"/>
                    <a:pt x="34467" y="80415"/>
                  </a:cubicBezTo>
                  <a:cubicBezTo>
                    <a:pt x="31151" y="84105"/>
                    <a:pt x="28816" y="90690"/>
                    <a:pt x="29376" y="101991"/>
                  </a:cubicBezTo>
                  <a:cubicBezTo>
                    <a:pt x="29656" y="107315"/>
                    <a:pt x="30590" y="110584"/>
                    <a:pt x="27461" y="113760"/>
                  </a:cubicBezTo>
                  <a:cubicBezTo>
                    <a:pt x="24613" y="116749"/>
                    <a:pt x="22418" y="116329"/>
                    <a:pt x="21951" y="119738"/>
                  </a:cubicBezTo>
                  <a:cubicBezTo>
                    <a:pt x="21624" y="121980"/>
                    <a:pt x="21110" y="124081"/>
                    <a:pt x="20503" y="125436"/>
                  </a:cubicBezTo>
                  <a:cubicBezTo>
                    <a:pt x="18308" y="124221"/>
                    <a:pt x="18074" y="121653"/>
                    <a:pt x="19756" y="117636"/>
                  </a:cubicBezTo>
                  <a:cubicBezTo>
                    <a:pt x="24192" y="109417"/>
                    <a:pt x="23211" y="102318"/>
                    <a:pt x="17747" y="96060"/>
                  </a:cubicBezTo>
                  <a:cubicBezTo>
                    <a:pt x="20482" y="86005"/>
                    <a:pt x="24638" y="79934"/>
                    <a:pt x="31138" y="79934"/>
                  </a:cubicBezTo>
                  <a:close/>
                  <a:moveTo>
                    <a:pt x="93357" y="122633"/>
                  </a:moveTo>
                  <a:cubicBezTo>
                    <a:pt x="94665" y="123521"/>
                    <a:pt x="95178" y="123661"/>
                    <a:pt x="95786" y="125762"/>
                  </a:cubicBezTo>
                  <a:cubicBezTo>
                    <a:pt x="95878" y="126351"/>
                    <a:pt x="95807" y="126735"/>
                    <a:pt x="95625" y="126735"/>
                  </a:cubicBezTo>
                  <a:cubicBezTo>
                    <a:pt x="95533" y="126735"/>
                    <a:pt x="95413" y="126636"/>
                    <a:pt x="95272" y="126416"/>
                  </a:cubicBezTo>
                  <a:cubicBezTo>
                    <a:pt x="94478" y="125389"/>
                    <a:pt x="94291" y="123754"/>
                    <a:pt x="93357" y="122633"/>
                  </a:cubicBezTo>
                  <a:close/>
                  <a:moveTo>
                    <a:pt x="18355" y="126043"/>
                  </a:moveTo>
                  <a:cubicBezTo>
                    <a:pt x="17501" y="126653"/>
                    <a:pt x="16576" y="127050"/>
                    <a:pt x="16104" y="127050"/>
                  </a:cubicBezTo>
                  <a:cubicBezTo>
                    <a:pt x="16034" y="127050"/>
                    <a:pt x="15974" y="127042"/>
                    <a:pt x="15926" y="127023"/>
                  </a:cubicBezTo>
                  <a:cubicBezTo>
                    <a:pt x="16019" y="126556"/>
                    <a:pt x="16440" y="126183"/>
                    <a:pt x="17047" y="126043"/>
                  </a:cubicBezTo>
                  <a:close/>
                  <a:moveTo>
                    <a:pt x="93264" y="125622"/>
                  </a:moveTo>
                  <a:lnTo>
                    <a:pt x="93264" y="125622"/>
                  </a:lnTo>
                  <a:cubicBezTo>
                    <a:pt x="94244" y="126136"/>
                    <a:pt x="94665" y="126229"/>
                    <a:pt x="95225" y="127631"/>
                  </a:cubicBezTo>
                  <a:cubicBezTo>
                    <a:pt x="95320" y="127980"/>
                    <a:pt x="95308" y="128264"/>
                    <a:pt x="95173" y="128264"/>
                  </a:cubicBezTo>
                  <a:cubicBezTo>
                    <a:pt x="95109" y="128264"/>
                    <a:pt x="95018" y="128201"/>
                    <a:pt x="94898" y="128051"/>
                  </a:cubicBezTo>
                  <a:cubicBezTo>
                    <a:pt x="94338" y="127397"/>
                    <a:pt x="94011" y="126276"/>
                    <a:pt x="93264" y="125622"/>
                  </a:cubicBezTo>
                  <a:close/>
                  <a:moveTo>
                    <a:pt x="19102" y="126790"/>
                  </a:moveTo>
                  <a:lnTo>
                    <a:pt x="19102" y="126790"/>
                  </a:lnTo>
                  <a:cubicBezTo>
                    <a:pt x="17991" y="127772"/>
                    <a:pt x="16881" y="128442"/>
                    <a:pt x="16306" y="128442"/>
                  </a:cubicBezTo>
                  <a:cubicBezTo>
                    <a:pt x="16252" y="128442"/>
                    <a:pt x="16203" y="128436"/>
                    <a:pt x="16160" y="128424"/>
                  </a:cubicBezTo>
                  <a:cubicBezTo>
                    <a:pt x="16253" y="127957"/>
                    <a:pt x="16720" y="127304"/>
                    <a:pt x="17467" y="126977"/>
                  </a:cubicBezTo>
                  <a:lnTo>
                    <a:pt x="19102" y="126790"/>
                  </a:lnTo>
                  <a:close/>
                  <a:moveTo>
                    <a:pt x="17900" y="128759"/>
                  </a:moveTo>
                  <a:cubicBezTo>
                    <a:pt x="18133" y="128759"/>
                    <a:pt x="18349" y="128825"/>
                    <a:pt x="18448" y="128891"/>
                  </a:cubicBezTo>
                  <a:cubicBezTo>
                    <a:pt x="18407" y="129054"/>
                    <a:pt x="17874" y="129181"/>
                    <a:pt x="17244" y="129181"/>
                  </a:cubicBezTo>
                  <a:cubicBezTo>
                    <a:pt x="17149" y="129181"/>
                    <a:pt x="17052" y="129178"/>
                    <a:pt x="16954" y="129172"/>
                  </a:cubicBezTo>
                  <a:lnTo>
                    <a:pt x="17607" y="128798"/>
                  </a:lnTo>
                  <a:cubicBezTo>
                    <a:pt x="17703" y="128771"/>
                    <a:pt x="17803" y="128759"/>
                    <a:pt x="17900" y="128759"/>
                  </a:cubicBezTo>
                  <a:close/>
                  <a:moveTo>
                    <a:pt x="93620" y="128133"/>
                  </a:moveTo>
                  <a:cubicBezTo>
                    <a:pt x="93707" y="128133"/>
                    <a:pt x="93847" y="128214"/>
                    <a:pt x="94011" y="128378"/>
                  </a:cubicBezTo>
                  <a:cubicBezTo>
                    <a:pt x="94665" y="129265"/>
                    <a:pt x="94478" y="129499"/>
                    <a:pt x="94478" y="130199"/>
                  </a:cubicBezTo>
                  <a:cubicBezTo>
                    <a:pt x="94338" y="129592"/>
                    <a:pt x="93684" y="128985"/>
                    <a:pt x="93544" y="128378"/>
                  </a:cubicBezTo>
                  <a:cubicBezTo>
                    <a:pt x="93497" y="128214"/>
                    <a:pt x="93532" y="128133"/>
                    <a:pt x="93620" y="128133"/>
                  </a:cubicBezTo>
                  <a:close/>
                  <a:moveTo>
                    <a:pt x="49958" y="113556"/>
                  </a:moveTo>
                  <a:cubicBezTo>
                    <a:pt x="50568" y="113556"/>
                    <a:pt x="50333" y="114625"/>
                    <a:pt x="49224" y="116749"/>
                  </a:cubicBezTo>
                  <a:lnTo>
                    <a:pt x="46656" y="119691"/>
                  </a:lnTo>
                  <a:cubicBezTo>
                    <a:pt x="45301" y="121232"/>
                    <a:pt x="45021" y="122820"/>
                    <a:pt x="46889" y="124315"/>
                  </a:cubicBezTo>
                  <a:cubicBezTo>
                    <a:pt x="49458" y="125576"/>
                    <a:pt x="50532" y="126790"/>
                    <a:pt x="50112" y="127864"/>
                  </a:cubicBezTo>
                  <a:cubicBezTo>
                    <a:pt x="49252" y="127616"/>
                    <a:pt x="48411" y="127487"/>
                    <a:pt x="47593" y="127487"/>
                  </a:cubicBezTo>
                  <a:cubicBezTo>
                    <a:pt x="45790" y="127487"/>
                    <a:pt x="44103" y="128117"/>
                    <a:pt x="42593" y="129499"/>
                  </a:cubicBezTo>
                  <a:cubicBezTo>
                    <a:pt x="42101" y="129369"/>
                    <a:pt x="41583" y="129297"/>
                    <a:pt x="41023" y="129297"/>
                  </a:cubicBezTo>
                  <a:cubicBezTo>
                    <a:pt x="39773" y="129297"/>
                    <a:pt x="38313" y="129655"/>
                    <a:pt x="36475" y="130526"/>
                  </a:cubicBezTo>
                  <a:cubicBezTo>
                    <a:pt x="35710" y="130130"/>
                    <a:pt x="34886" y="129928"/>
                    <a:pt x="33993" y="129928"/>
                  </a:cubicBezTo>
                  <a:cubicBezTo>
                    <a:pt x="33305" y="129928"/>
                    <a:pt x="32577" y="130049"/>
                    <a:pt x="31805" y="130293"/>
                  </a:cubicBezTo>
                  <a:cubicBezTo>
                    <a:pt x="31460" y="129465"/>
                    <a:pt x="30658" y="129071"/>
                    <a:pt x="29398" y="129071"/>
                  </a:cubicBezTo>
                  <a:cubicBezTo>
                    <a:pt x="28950" y="129071"/>
                    <a:pt x="28445" y="129120"/>
                    <a:pt x="27882" y="129218"/>
                  </a:cubicBezTo>
                  <a:cubicBezTo>
                    <a:pt x="27275" y="128565"/>
                    <a:pt x="26294" y="128098"/>
                    <a:pt x="24986" y="127817"/>
                  </a:cubicBezTo>
                  <a:cubicBezTo>
                    <a:pt x="26200" y="123287"/>
                    <a:pt x="29002" y="120906"/>
                    <a:pt x="33626" y="120158"/>
                  </a:cubicBezTo>
                  <a:cubicBezTo>
                    <a:pt x="38063" y="119411"/>
                    <a:pt x="42966" y="116936"/>
                    <a:pt x="48337" y="114414"/>
                  </a:cubicBezTo>
                  <a:cubicBezTo>
                    <a:pt x="49101" y="113841"/>
                    <a:pt x="49642" y="113556"/>
                    <a:pt x="49958" y="113556"/>
                  </a:cubicBezTo>
                  <a:close/>
                  <a:moveTo>
                    <a:pt x="68954" y="129260"/>
                  </a:moveTo>
                  <a:cubicBezTo>
                    <a:pt x="69052" y="129260"/>
                    <a:pt x="69219" y="129526"/>
                    <a:pt x="69306" y="129872"/>
                  </a:cubicBezTo>
                  <a:cubicBezTo>
                    <a:pt x="69446" y="130293"/>
                    <a:pt x="69493" y="130526"/>
                    <a:pt x="69446" y="130619"/>
                  </a:cubicBezTo>
                  <a:cubicBezTo>
                    <a:pt x="69306" y="130619"/>
                    <a:pt x="69166" y="130433"/>
                    <a:pt x="69026" y="130059"/>
                  </a:cubicBezTo>
                  <a:cubicBezTo>
                    <a:pt x="68885" y="129592"/>
                    <a:pt x="68792" y="129265"/>
                    <a:pt x="68932" y="129265"/>
                  </a:cubicBezTo>
                  <a:cubicBezTo>
                    <a:pt x="68939" y="129262"/>
                    <a:pt x="68946" y="129260"/>
                    <a:pt x="68954" y="129260"/>
                  </a:cubicBezTo>
                  <a:close/>
                  <a:moveTo>
                    <a:pt x="71594" y="128611"/>
                  </a:moveTo>
                  <a:cubicBezTo>
                    <a:pt x="71641" y="128611"/>
                    <a:pt x="71921" y="128985"/>
                    <a:pt x="72155" y="129592"/>
                  </a:cubicBezTo>
                  <a:cubicBezTo>
                    <a:pt x="72295" y="130106"/>
                    <a:pt x="72388" y="130619"/>
                    <a:pt x="72248" y="130619"/>
                  </a:cubicBezTo>
                  <a:cubicBezTo>
                    <a:pt x="72234" y="130629"/>
                    <a:pt x="72218" y="130634"/>
                    <a:pt x="72202" y="130634"/>
                  </a:cubicBezTo>
                  <a:cubicBezTo>
                    <a:pt x="72060" y="130634"/>
                    <a:pt x="71850" y="130277"/>
                    <a:pt x="71641" y="129732"/>
                  </a:cubicBezTo>
                  <a:cubicBezTo>
                    <a:pt x="71547" y="129172"/>
                    <a:pt x="71454" y="128705"/>
                    <a:pt x="71594" y="128611"/>
                  </a:cubicBezTo>
                  <a:close/>
                  <a:moveTo>
                    <a:pt x="67765" y="129312"/>
                  </a:moveTo>
                  <a:cubicBezTo>
                    <a:pt x="67905" y="129405"/>
                    <a:pt x="68092" y="129779"/>
                    <a:pt x="68185" y="130199"/>
                  </a:cubicBezTo>
                  <a:cubicBezTo>
                    <a:pt x="68270" y="130498"/>
                    <a:pt x="68239" y="130719"/>
                    <a:pt x="68090" y="130719"/>
                  </a:cubicBezTo>
                  <a:cubicBezTo>
                    <a:pt x="68076" y="130719"/>
                    <a:pt x="68061" y="130717"/>
                    <a:pt x="68045" y="130713"/>
                  </a:cubicBezTo>
                  <a:cubicBezTo>
                    <a:pt x="67951" y="130619"/>
                    <a:pt x="67718" y="130386"/>
                    <a:pt x="67625" y="129966"/>
                  </a:cubicBezTo>
                  <a:cubicBezTo>
                    <a:pt x="67531" y="129592"/>
                    <a:pt x="67625" y="129312"/>
                    <a:pt x="67765" y="129312"/>
                  </a:cubicBezTo>
                  <a:close/>
                  <a:moveTo>
                    <a:pt x="70287" y="129078"/>
                  </a:moveTo>
                  <a:cubicBezTo>
                    <a:pt x="70427" y="129078"/>
                    <a:pt x="70707" y="129499"/>
                    <a:pt x="70800" y="130059"/>
                  </a:cubicBezTo>
                  <a:cubicBezTo>
                    <a:pt x="70894" y="130479"/>
                    <a:pt x="70940" y="130713"/>
                    <a:pt x="70567" y="130713"/>
                  </a:cubicBezTo>
                  <a:cubicBezTo>
                    <a:pt x="70526" y="130726"/>
                    <a:pt x="70494" y="130733"/>
                    <a:pt x="70467" y="130733"/>
                  </a:cubicBezTo>
                  <a:cubicBezTo>
                    <a:pt x="70310" y="130733"/>
                    <a:pt x="70366" y="130499"/>
                    <a:pt x="70287" y="130059"/>
                  </a:cubicBezTo>
                  <a:cubicBezTo>
                    <a:pt x="70193" y="129592"/>
                    <a:pt x="70193" y="129078"/>
                    <a:pt x="70287" y="129078"/>
                  </a:cubicBezTo>
                  <a:close/>
                  <a:moveTo>
                    <a:pt x="72954" y="128601"/>
                  </a:moveTo>
                  <a:cubicBezTo>
                    <a:pt x="73169" y="128601"/>
                    <a:pt x="73379" y="129123"/>
                    <a:pt x="73509" y="129685"/>
                  </a:cubicBezTo>
                  <a:cubicBezTo>
                    <a:pt x="73696" y="130339"/>
                    <a:pt x="73602" y="130853"/>
                    <a:pt x="73462" y="130946"/>
                  </a:cubicBezTo>
                  <a:cubicBezTo>
                    <a:pt x="73322" y="130946"/>
                    <a:pt x="72995" y="130433"/>
                    <a:pt x="72902" y="129826"/>
                  </a:cubicBezTo>
                  <a:cubicBezTo>
                    <a:pt x="72808" y="129172"/>
                    <a:pt x="72808" y="128611"/>
                    <a:pt x="72902" y="128611"/>
                  </a:cubicBezTo>
                  <a:cubicBezTo>
                    <a:pt x="72919" y="128604"/>
                    <a:pt x="72936" y="128601"/>
                    <a:pt x="72954" y="128601"/>
                  </a:cubicBezTo>
                  <a:close/>
                  <a:moveTo>
                    <a:pt x="75429" y="128508"/>
                  </a:moveTo>
                  <a:cubicBezTo>
                    <a:pt x="75645" y="128508"/>
                    <a:pt x="75861" y="129033"/>
                    <a:pt x="76078" y="129639"/>
                  </a:cubicBezTo>
                  <a:cubicBezTo>
                    <a:pt x="76264" y="130339"/>
                    <a:pt x="76264" y="130946"/>
                    <a:pt x="76078" y="130946"/>
                  </a:cubicBezTo>
                  <a:cubicBezTo>
                    <a:pt x="76067" y="130953"/>
                    <a:pt x="76056" y="130957"/>
                    <a:pt x="76044" y="130957"/>
                  </a:cubicBezTo>
                  <a:cubicBezTo>
                    <a:pt x="75890" y="130957"/>
                    <a:pt x="75600" y="130431"/>
                    <a:pt x="75470" y="129826"/>
                  </a:cubicBezTo>
                  <a:cubicBezTo>
                    <a:pt x="75330" y="129172"/>
                    <a:pt x="75237" y="128518"/>
                    <a:pt x="75377" y="128518"/>
                  </a:cubicBezTo>
                  <a:cubicBezTo>
                    <a:pt x="75394" y="128511"/>
                    <a:pt x="75411" y="128508"/>
                    <a:pt x="75429" y="128508"/>
                  </a:cubicBezTo>
                  <a:close/>
                  <a:moveTo>
                    <a:pt x="82709" y="127771"/>
                  </a:moveTo>
                  <a:cubicBezTo>
                    <a:pt x="82943" y="127771"/>
                    <a:pt x="82943" y="128518"/>
                    <a:pt x="82803" y="129405"/>
                  </a:cubicBezTo>
                  <a:cubicBezTo>
                    <a:pt x="82662" y="130339"/>
                    <a:pt x="82429" y="130993"/>
                    <a:pt x="82195" y="130993"/>
                  </a:cubicBezTo>
                  <a:cubicBezTo>
                    <a:pt x="82055" y="130993"/>
                    <a:pt x="81962" y="130293"/>
                    <a:pt x="82149" y="129312"/>
                  </a:cubicBezTo>
                  <a:cubicBezTo>
                    <a:pt x="82289" y="128424"/>
                    <a:pt x="82569" y="127771"/>
                    <a:pt x="82709" y="127771"/>
                  </a:cubicBezTo>
                  <a:close/>
                  <a:moveTo>
                    <a:pt x="74470" y="128837"/>
                  </a:moveTo>
                  <a:cubicBezTo>
                    <a:pt x="74636" y="128837"/>
                    <a:pt x="75055" y="129534"/>
                    <a:pt x="75143" y="130106"/>
                  </a:cubicBezTo>
                  <a:cubicBezTo>
                    <a:pt x="75237" y="130713"/>
                    <a:pt x="75330" y="130993"/>
                    <a:pt x="74910" y="131086"/>
                  </a:cubicBezTo>
                  <a:cubicBezTo>
                    <a:pt x="74847" y="131097"/>
                    <a:pt x="74793" y="131102"/>
                    <a:pt x="74748" y="131102"/>
                  </a:cubicBezTo>
                  <a:cubicBezTo>
                    <a:pt x="74387" y="131102"/>
                    <a:pt x="74515" y="130779"/>
                    <a:pt x="74350" y="130199"/>
                  </a:cubicBezTo>
                  <a:cubicBezTo>
                    <a:pt x="74256" y="129592"/>
                    <a:pt x="74256" y="128845"/>
                    <a:pt x="74443" y="128845"/>
                  </a:cubicBezTo>
                  <a:cubicBezTo>
                    <a:pt x="74451" y="128839"/>
                    <a:pt x="74460" y="128837"/>
                    <a:pt x="74470" y="128837"/>
                  </a:cubicBezTo>
                  <a:close/>
                  <a:moveTo>
                    <a:pt x="84141" y="126925"/>
                  </a:moveTo>
                  <a:cubicBezTo>
                    <a:pt x="84146" y="126925"/>
                    <a:pt x="84151" y="126926"/>
                    <a:pt x="84157" y="126930"/>
                  </a:cubicBezTo>
                  <a:cubicBezTo>
                    <a:pt x="84390" y="126930"/>
                    <a:pt x="84764" y="128051"/>
                    <a:pt x="84624" y="129172"/>
                  </a:cubicBezTo>
                  <a:cubicBezTo>
                    <a:pt x="84396" y="130264"/>
                    <a:pt x="84080" y="131135"/>
                    <a:pt x="83848" y="131135"/>
                  </a:cubicBezTo>
                  <a:cubicBezTo>
                    <a:pt x="83842" y="131135"/>
                    <a:pt x="83836" y="131134"/>
                    <a:pt x="83830" y="131133"/>
                  </a:cubicBezTo>
                  <a:cubicBezTo>
                    <a:pt x="83643" y="130993"/>
                    <a:pt x="83783" y="130106"/>
                    <a:pt x="83923" y="129078"/>
                  </a:cubicBezTo>
                  <a:cubicBezTo>
                    <a:pt x="84058" y="128001"/>
                    <a:pt x="84020" y="126925"/>
                    <a:pt x="84141" y="126925"/>
                  </a:cubicBezTo>
                  <a:close/>
                  <a:moveTo>
                    <a:pt x="77012" y="128098"/>
                  </a:moveTo>
                  <a:cubicBezTo>
                    <a:pt x="77152" y="128098"/>
                    <a:pt x="77385" y="128798"/>
                    <a:pt x="77385" y="129639"/>
                  </a:cubicBezTo>
                  <a:cubicBezTo>
                    <a:pt x="77385" y="130479"/>
                    <a:pt x="77245" y="131180"/>
                    <a:pt x="77012" y="131180"/>
                  </a:cubicBezTo>
                  <a:cubicBezTo>
                    <a:pt x="76871" y="131180"/>
                    <a:pt x="76638" y="130479"/>
                    <a:pt x="76638" y="129639"/>
                  </a:cubicBezTo>
                  <a:cubicBezTo>
                    <a:pt x="76638" y="128845"/>
                    <a:pt x="76778" y="128098"/>
                    <a:pt x="77012" y="128098"/>
                  </a:cubicBezTo>
                  <a:close/>
                  <a:moveTo>
                    <a:pt x="78272" y="128565"/>
                  </a:moveTo>
                  <a:cubicBezTo>
                    <a:pt x="78413" y="128565"/>
                    <a:pt x="78599" y="129218"/>
                    <a:pt x="78599" y="129872"/>
                  </a:cubicBezTo>
                  <a:cubicBezTo>
                    <a:pt x="78599" y="130619"/>
                    <a:pt x="78459" y="131180"/>
                    <a:pt x="78272" y="131180"/>
                  </a:cubicBezTo>
                  <a:cubicBezTo>
                    <a:pt x="78039" y="131180"/>
                    <a:pt x="77946" y="130619"/>
                    <a:pt x="77946" y="129872"/>
                  </a:cubicBezTo>
                  <a:cubicBezTo>
                    <a:pt x="77946" y="129218"/>
                    <a:pt x="78039" y="128565"/>
                    <a:pt x="78272" y="128565"/>
                  </a:cubicBezTo>
                  <a:close/>
                  <a:moveTo>
                    <a:pt x="80934" y="127864"/>
                  </a:moveTo>
                  <a:cubicBezTo>
                    <a:pt x="81168" y="127957"/>
                    <a:pt x="81261" y="128611"/>
                    <a:pt x="81168" y="129592"/>
                  </a:cubicBezTo>
                  <a:cubicBezTo>
                    <a:pt x="81028" y="130433"/>
                    <a:pt x="80841" y="131180"/>
                    <a:pt x="80608" y="131180"/>
                  </a:cubicBezTo>
                  <a:cubicBezTo>
                    <a:pt x="80467" y="131180"/>
                    <a:pt x="80374" y="130433"/>
                    <a:pt x="80467" y="129499"/>
                  </a:cubicBezTo>
                  <a:cubicBezTo>
                    <a:pt x="80561" y="128611"/>
                    <a:pt x="80701" y="127864"/>
                    <a:pt x="80934" y="127864"/>
                  </a:cubicBezTo>
                  <a:close/>
                  <a:moveTo>
                    <a:pt x="79580" y="128191"/>
                  </a:moveTo>
                  <a:cubicBezTo>
                    <a:pt x="79720" y="128191"/>
                    <a:pt x="79907" y="128891"/>
                    <a:pt x="79907" y="129732"/>
                  </a:cubicBezTo>
                  <a:cubicBezTo>
                    <a:pt x="79907" y="130526"/>
                    <a:pt x="79767" y="131273"/>
                    <a:pt x="79580" y="131273"/>
                  </a:cubicBezTo>
                  <a:cubicBezTo>
                    <a:pt x="79393" y="131273"/>
                    <a:pt x="79253" y="130526"/>
                    <a:pt x="79253" y="129732"/>
                  </a:cubicBezTo>
                  <a:cubicBezTo>
                    <a:pt x="79253" y="128938"/>
                    <a:pt x="79393" y="128191"/>
                    <a:pt x="79580" y="128191"/>
                  </a:cubicBezTo>
                  <a:close/>
                  <a:moveTo>
                    <a:pt x="112271" y="118290"/>
                  </a:moveTo>
                  <a:cubicBezTo>
                    <a:pt x="112832" y="118290"/>
                    <a:pt x="113065" y="118524"/>
                    <a:pt x="112925" y="118851"/>
                  </a:cubicBezTo>
                  <a:lnTo>
                    <a:pt x="112551" y="119178"/>
                  </a:lnTo>
                  <a:cubicBezTo>
                    <a:pt x="113252" y="119411"/>
                    <a:pt x="113719" y="119645"/>
                    <a:pt x="113906" y="119971"/>
                  </a:cubicBezTo>
                  <a:cubicBezTo>
                    <a:pt x="113579" y="119971"/>
                    <a:pt x="113299" y="120065"/>
                    <a:pt x="113252" y="120345"/>
                  </a:cubicBezTo>
                  <a:cubicBezTo>
                    <a:pt x="113321" y="120332"/>
                    <a:pt x="113387" y="120326"/>
                    <a:pt x="113449" y="120326"/>
                  </a:cubicBezTo>
                  <a:cubicBezTo>
                    <a:pt x="114420" y="120326"/>
                    <a:pt x="114413" y="121829"/>
                    <a:pt x="113581" y="121829"/>
                  </a:cubicBezTo>
                  <a:cubicBezTo>
                    <a:pt x="113509" y="121829"/>
                    <a:pt x="113430" y="121818"/>
                    <a:pt x="113345" y="121793"/>
                  </a:cubicBezTo>
                  <a:cubicBezTo>
                    <a:pt x="113190" y="121747"/>
                    <a:pt x="113053" y="121723"/>
                    <a:pt x="112934" y="121723"/>
                  </a:cubicBezTo>
                  <a:cubicBezTo>
                    <a:pt x="112448" y="121723"/>
                    <a:pt x="112288" y="122133"/>
                    <a:pt x="112551" y="123147"/>
                  </a:cubicBezTo>
                  <a:cubicBezTo>
                    <a:pt x="112732" y="123973"/>
                    <a:pt x="113126" y="124456"/>
                    <a:pt x="113427" y="124456"/>
                  </a:cubicBezTo>
                  <a:cubicBezTo>
                    <a:pt x="113671" y="124456"/>
                    <a:pt x="113854" y="124138"/>
                    <a:pt x="113812" y="123427"/>
                  </a:cubicBezTo>
                  <a:cubicBezTo>
                    <a:pt x="113772" y="123106"/>
                    <a:pt x="114216" y="122897"/>
                    <a:pt x="114761" y="122897"/>
                  </a:cubicBezTo>
                  <a:cubicBezTo>
                    <a:pt x="115483" y="122897"/>
                    <a:pt x="116381" y="123263"/>
                    <a:pt x="116568" y="124221"/>
                  </a:cubicBezTo>
                  <a:lnTo>
                    <a:pt x="115587" y="123801"/>
                  </a:lnTo>
                  <a:lnTo>
                    <a:pt x="115587" y="123801"/>
                  </a:lnTo>
                  <a:cubicBezTo>
                    <a:pt x="115820" y="125015"/>
                    <a:pt x="116801" y="124455"/>
                    <a:pt x="116941" y="125576"/>
                  </a:cubicBezTo>
                  <a:lnTo>
                    <a:pt x="116147" y="125669"/>
                  </a:lnTo>
                  <a:cubicBezTo>
                    <a:pt x="117128" y="126323"/>
                    <a:pt x="117875" y="127164"/>
                    <a:pt x="118249" y="128098"/>
                  </a:cubicBezTo>
                  <a:cubicBezTo>
                    <a:pt x="117175" y="128004"/>
                    <a:pt x="117128" y="126837"/>
                    <a:pt x="116147" y="126837"/>
                  </a:cubicBezTo>
                  <a:cubicBezTo>
                    <a:pt x="117362" y="128565"/>
                    <a:pt x="118903" y="128144"/>
                    <a:pt x="119697" y="129919"/>
                  </a:cubicBezTo>
                  <a:cubicBezTo>
                    <a:pt x="118576" y="129826"/>
                    <a:pt x="117315" y="129032"/>
                    <a:pt x="115914" y="127677"/>
                  </a:cubicBezTo>
                  <a:lnTo>
                    <a:pt x="115914" y="127677"/>
                  </a:lnTo>
                  <a:cubicBezTo>
                    <a:pt x="117221" y="129452"/>
                    <a:pt x="118015" y="130993"/>
                    <a:pt x="117688" y="131740"/>
                  </a:cubicBezTo>
                  <a:cubicBezTo>
                    <a:pt x="115820" y="130900"/>
                    <a:pt x="115447" y="128098"/>
                    <a:pt x="114700" y="127304"/>
                  </a:cubicBezTo>
                  <a:lnTo>
                    <a:pt x="114700" y="127304"/>
                  </a:lnTo>
                  <a:cubicBezTo>
                    <a:pt x="114700" y="128751"/>
                    <a:pt x="115774" y="129592"/>
                    <a:pt x="115353" y="131180"/>
                  </a:cubicBezTo>
                  <a:cubicBezTo>
                    <a:pt x="114606" y="130293"/>
                    <a:pt x="114233" y="128845"/>
                    <a:pt x="114233" y="126603"/>
                  </a:cubicBezTo>
                  <a:lnTo>
                    <a:pt x="114233" y="126603"/>
                  </a:lnTo>
                  <a:cubicBezTo>
                    <a:pt x="114312" y="126618"/>
                    <a:pt x="114386" y="126625"/>
                    <a:pt x="114456" y="126625"/>
                  </a:cubicBezTo>
                  <a:cubicBezTo>
                    <a:pt x="115045" y="126625"/>
                    <a:pt x="115307" y="126091"/>
                    <a:pt x="115307" y="124922"/>
                  </a:cubicBezTo>
                  <a:cubicBezTo>
                    <a:pt x="115238" y="124257"/>
                    <a:pt x="115045" y="123941"/>
                    <a:pt x="114883" y="123941"/>
                  </a:cubicBezTo>
                  <a:cubicBezTo>
                    <a:pt x="114716" y="123941"/>
                    <a:pt x="114582" y="124280"/>
                    <a:pt x="114653" y="124922"/>
                  </a:cubicBezTo>
                  <a:cubicBezTo>
                    <a:pt x="114653" y="125458"/>
                    <a:pt x="114443" y="125799"/>
                    <a:pt x="113925" y="125799"/>
                  </a:cubicBezTo>
                  <a:cubicBezTo>
                    <a:pt x="113495" y="125799"/>
                    <a:pt x="112854" y="125565"/>
                    <a:pt x="111944" y="125015"/>
                  </a:cubicBezTo>
                  <a:lnTo>
                    <a:pt x="111944" y="125015"/>
                  </a:lnTo>
                  <a:cubicBezTo>
                    <a:pt x="111617" y="125342"/>
                    <a:pt x="112084" y="125669"/>
                    <a:pt x="113252" y="126370"/>
                  </a:cubicBezTo>
                  <a:lnTo>
                    <a:pt x="113158" y="127490"/>
                  </a:lnTo>
                  <a:lnTo>
                    <a:pt x="113719" y="126510"/>
                  </a:lnTo>
                  <a:lnTo>
                    <a:pt x="113952" y="129639"/>
                  </a:lnTo>
                  <a:cubicBezTo>
                    <a:pt x="113909" y="130007"/>
                    <a:pt x="113845" y="130185"/>
                    <a:pt x="113766" y="130185"/>
                  </a:cubicBezTo>
                  <a:cubicBezTo>
                    <a:pt x="113675" y="130185"/>
                    <a:pt x="113564" y="129949"/>
                    <a:pt x="113439" y="129499"/>
                  </a:cubicBezTo>
                  <a:lnTo>
                    <a:pt x="113205" y="127957"/>
                  </a:lnTo>
                  <a:cubicBezTo>
                    <a:pt x="113205" y="128992"/>
                    <a:pt x="113086" y="129509"/>
                    <a:pt x="112737" y="129509"/>
                  </a:cubicBezTo>
                  <a:cubicBezTo>
                    <a:pt x="112708" y="129509"/>
                    <a:pt x="112677" y="129506"/>
                    <a:pt x="112645" y="129499"/>
                  </a:cubicBezTo>
                  <a:lnTo>
                    <a:pt x="112365" y="126556"/>
                  </a:lnTo>
                  <a:lnTo>
                    <a:pt x="111477" y="127584"/>
                  </a:lnTo>
                  <a:lnTo>
                    <a:pt x="111290" y="125903"/>
                  </a:lnTo>
                  <a:lnTo>
                    <a:pt x="110496" y="126510"/>
                  </a:lnTo>
                  <a:lnTo>
                    <a:pt x="110496" y="124502"/>
                  </a:lnTo>
                  <a:cubicBezTo>
                    <a:pt x="110350" y="124595"/>
                    <a:pt x="110196" y="124642"/>
                    <a:pt x="110037" y="124642"/>
                  </a:cubicBezTo>
                  <a:cubicBezTo>
                    <a:pt x="109637" y="124642"/>
                    <a:pt x="109203" y="124342"/>
                    <a:pt x="108769" y="123708"/>
                  </a:cubicBezTo>
                  <a:lnTo>
                    <a:pt x="108769" y="123708"/>
                  </a:lnTo>
                  <a:cubicBezTo>
                    <a:pt x="109042" y="123784"/>
                    <a:pt x="109282" y="123820"/>
                    <a:pt x="109502" y="123820"/>
                  </a:cubicBezTo>
                  <a:cubicBezTo>
                    <a:pt x="109959" y="123820"/>
                    <a:pt x="110336" y="123664"/>
                    <a:pt x="110777" y="123381"/>
                  </a:cubicBezTo>
                  <a:cubicBezTo>
                    <a:pt x="110450" y="121886"/>
                    <a:pt x="111150" y="121092"/>
                    <a:pt x="112411" y="120952"/>
                  </a:cubicBezTo>
                  <a:cubicBezTo>
                    <a:pt x="112505" y="120765"/>
                    <a:pt x="112505" y="120345"/>
                    <a:pt x="112178" y="120298"/>
                  </a:cubicBezTo>
                  <a:cubicBezTo>
                    <a:pt x="111804" y="120205"/>
                    <a:pt x="111571" y="120205"/>
                    <a:pt x="111337" y="119831"/>
                  </a:cubicBezTo>
                  <a:cubicBezTo>
                    <a:pt x="111057" y="118944"/>
                    <a:pt x="111477" y="118524"/>
                    <a:pt x="112271" y="118290"/>
                  </a:cubicBezTo>
                  <a:close/>
                  <a:moveTo>
                    <a:pt x="48203" y="128274"/>
                  </a:moveTo>
                  <a:cubicBezTo>
                    <a:pt x="49958" y="128274"/>
                    <a:pt x="51456" y="128728"/>
                    <a:pt x="50905" y="129499"/>
                  </a:cubicBezTo>
                  <a:lnTo>
                    <a:pt x="50672" y="129499"/>
                  </a:lnTo>
                  <a:lnTo>
                    <a:pt x="50298" y="130433"/>
                  </a:lnTo>
                  <a:lnTo>
                    <a:pt x="49458" y="131880"/>
                  </a:lnTo>
                  <a:lnTo>
                    <a:pt x="49971" y="130246"/>
                  </a:lnTo>
                  <a:lnTo>
                    <a:pt x="50205" y="129405"/>
                  </a:lnTo>
                  <a:cubicBezTo>
                    <a:pt x="49971" y="129312"/>
                    <a:pt x="49644" y="129218"/>
                    <a:pt x="49224" y="129125"/>
                  </a:cubicBezTo>
                  <a:lnTo>
                    <a:pt x="48570" y="129779"/>
                  </a:lnTo>
                  <a:lnTo>
                    <a:pt x="47450" y="131086"/>
                  </a:lnTo>
                  <a:lnTo>
                    <a:pt x="47450" y="131086"/>
                  </a:lnTo>
                  <a:lnTo>
                    <a:pt x="48337" y="129545"/>
                  </a:lnTo>
                  <a:lnTo>
                    <a:pt x="48710" y="128938"/>
                  </a:lnTo>
                  <a:cubicBezTo>
                    <a:pt x="48570" y="128938"/>
                    <a:pt x="48384" y="128845"/>
                    <a:pt x="48243" y="128845"/>
                  </a:cubicBezTo>
                  <a:lnTo>
                    <a:pt x="47590" y="129499"/>
                  </a:lnTo>
                  <a:lnTo>
                    <a:pt x="46422" y="130806"/>
                  </a:lnTo>
                  <a:lnTo>
                    <a:pt x="46422" y="130806"/>
                  </a:lnTo>
                  <a:lnTo>
                    <a:pt x="47356" y="129359"/>
                  </a:lnTo>
                  <a:lnTo>
                    <a:pt x="47683" y="128798"/>
                  </a:lnTo>
                  <a:lnTo>
                    <a:pt x="47123" y="128798"/>
                  </a:lnTo>
                  <a:lnTo>
                    <a:pt x="46656" y="129452"/>
                  </a:lnTo>
                  <a:lnTo>
                    <a:pt x="45581" y="130806"/>
                  </a:lnTo>
                  <a:lnTo>
                    <a:pt x="46375" y="129218"/>
                  </a:lnTo>
                  <a:lnTo>
                    <a:pt x="46562" y="128891"/>
                  </a:lnTo>
                  <a:lnTo>
                    <a:pt x="46562" y="128891"/>
                  </a:lnTo>
                  <a:cubicBezTo>
                    <a:pt x="46282" y="128985"/>
                    <a:pt x="45955" y="129032"/>
                    <a:pt x="45722" y="129125"/>
                  </a:cubicBezTo>
                  <a:lnTo>
                    <a:pt x="45161" y="130433"/>
                  </a:lnTo>
                  <a:lnTo>
                    <a:pt x="45395" y="129218"/>
                  </a:lnTo>
                  <a:lnTo>
                    <a:pt x="45395" y="129218"/>
                  </a:lnTo>
                  <a:cubicBezTo>
                    <a:pt x="44741" y="129499"/>
                    <a:pt x="44087" y="129872"/>
                    <a:pt x="43900" y="130619"/>
                  </a:cubicBezTo>
                  <a:cubicBezTo>
                    <a:pt x="43900" y="129312"/>
                    <a:pt x="44881" y="128611"/>
                    <a:pt x="46749" y="128378"/>
                  </a:cubicBezTo>
                  <a:cubicBezTo>
                    <a:pt x="47229" y="128308"/>
                    <a:pt x="47725" y="128274"/>
                    <a:pt x="48203" y="128274"/>
                  </a:cubicBezTo>
                  <a:close/>
                  <a:moveTo>
                    <a:pt x="26667" y="129826"/>
                  </a:moveTo>
                  <a:cubicBezTo>
                    <a:pt x="26621" y="130339"/>
                    <a:pt x="25593" y="131413"/>
                    <a:pt x="24239" y="132207"/>
                  </a:cubicBezTo>
                  <a:lnTo>
                    <a:pt x="24986" y="130619"/>
                  </a:lnTo>
                  <a:cubicBezTo>
                    <a:pt x="25360" y="130106"/>
                    <a:pt x="26060" y="129826"/>
                    <a:pt x="26667" y="129826"/>
                  </a:cubicBezTo>
                  <a:close/>
                  <a:moveTo>
                    <a:pt x="29002" y="130106"/>
                  </a:moveTo>
                  <a:cubicBezTo>
                    <a:pt x="29656" y="130106"/>
                    <a:pt x="30263" y="130339"/>
                    <a:pt x="30590" y="130666"/>
                  </a:cubicBezTo>
                  <a:lnTo>
                    <a:pt x="30497" y="130666"/>
                  </a:lnTo>
                  <a:lnTo>
                    <a:pt x="30497" y="130713"/>
                  </a:lnTo>
                  <a:cubicBezTo>
                    <a:pt x="30404" y="131180"/>
                    <a:pt x="29516" y="132020"/>
                    <a:pt x="28349" y="132628"/>
                  </a:cubicBezTo>
                  <a:lnTo>
                    <a:pt x="29049" y="131320"/>
                  </a:lnTo>
                  <a:cubicBezTo>
                    <a:pt x="29189" y="131180"/>
                    <a:pt x="29376" y="130993"/>
                    <a:pt x="29563" y="130853"/>
                  </a:cubicBezTo>
                  <a:lnTo>
                    <a:pt x="29143" y="130853"/>
                  </a:lnTo>
                  <a:cubicBezTo>
                    <a:pt x="28816" y="131227"/>
                    <a:pt x="28255" y="131647"/>
                    <a:pt x="27555" y="132114"/>
                  </a:cubicBezTo>
                  <a:lnTo>
                    <a:pt x="28115" y="131086"/>
                  </a:lnTo>
                  <a:cubicBezTo>
                    <a:pt x="28209" y="130946"/>
                    <a:pt x="28302" y="130853"/>
                    <a:pt x="28395" y="130760"/>
                  </a:cubicBezTo>
                  <a:cubicBezTo>
                    <a:pt x="28209" y="130666"/>
                    <a:pt x="27975" y="130666"/>
                    <a:pt x="27648" y="130619"/>
                  </a:cubicBezTo>
                  <a:lnTo>
                    <a:pt x="29002" y="130106"/>
                  </a:lnTo>
                  <a:close/>
                  <a:moveTo>
                    <a:pt x="34623" y="130782"/>
                  </a:moveTo>
                  <a:cubicBezTo>
                    <a:pt x="35204" y="130782"/>
                    <a:pt x="36193" y="131109"/>
                    <a:pt x="36008" y="131553"/>
                  </a:cubicBezTo>
                  <a:cubicBezTo>
                    <a:pt x="35914" y="131974"/>
                    <a:pt x="34980" y="132768"/>
                    <a:pt x="33906" y="133562"/>
                  </a:cubicBezTo>
                  <a:lnTo>
                    <a:pt x="34513" y="132207"/>
                  </a:lnTo>
                  <a:cubicBezTo>
                    <a:pt x="34653" y="131974"/>
                    <a:pt x="34840" y="131880"/>
                    <a:pt x="34980" y="131740"/>
                  </a:cubicBezTo>
                  <a:lnTo>
                    <a:pt x="34420" y="131740"/>
                  </a:lnTo>
                  <a:cubicBezTo>
                    <a:pt x="34140" y="132161"/>
                    <a:pt x="33579" y="132628"/>
                    <a:pt x="32925" y="133048"/>
                  </a:cubicBezTo>
                  <a:lnTo>
                    <a:pt x="33346" y="131927"/>
                  </a:lnTo>
                  <a:cubicBezTo>
                    <a:pt x="33439" y="131834"/>
                    <a:pt x="33579" y="131787"/>
                    <a:pt x="33673" y="131694"/>
                  </a:cubicBezTo>
                  <a:cubicBezTo>
                    <a:pt x="33533" y="131694"/>
                    <a:pt x="33346" y="131600"/>
                    <a:pt x="33299" y="131600"/>
                  </a:cubicBezTo>
                  <a:cubicBezTo>
                    <a:pt x="33112" y="131927"/>
                    <a:pt x="32645" y="132254"/>
                    <a:pt x="32178" y="132534"/>
                  </a:cubicBezTo>
                  <a:lnTo>
                    <a:pt x="32505" y="131740"/>
                  </a:lnTo>
                  <a:cubicBezTo>
                    <a:pt x="33065" y="131086"/>
                    <a:pt x="33392" y="131133"/>
                    <a:pt x="34280" y="130853"/>
                  </a:cubicBezTo>
                  <a:cubicBezTo>
                    <a:pt x="34347" y="130805"/>
                    <a:pt x="34471" y="130782"/>
                    <a:pt x="34623" y="130782"/>
                  </a:cubicBezTo>
                  <a:close/>
                  <a:moveTo>
                    <a:pt x="40770" y="129820"/>
                  </a:moveTo>
                  <a:cubicBezTo>
                    <a:pt x="41283" y="129820"/>
                    <a:pt x="41611" y="130020"/>
                    <a:pt x="41518" y="130526"/>
                  </a:cubicBezTo>
                  <a:cubicBezTo>
                    <a:pt x="41518" y="130619"/>
                    <a:pt x="41378" y="130760"/>
                    <a:pt x="41051" y="130853"/>
                  </a:cubicBezTo>
                  <a:cubicBezTo>
                    <a:pt x="41051" y="131227"/>
                    <a:pt x="41145" y="131647"/>
                    <a:pt x="41145" y="132114"/>
                  </a:cubicBezTo>
                  <a:lnTo>
                    <a:pt x="40584" y="130993"/>
                  </a:lnTo>
                  <a:lnTo>
                    <a:pt x="40304" y="130993"/>
                  </a:lnTo>
                  <a:cubicBezTo>
                    <a:pt x="40304" y="131600"/>
                    <a:pt x="40304" y="132207"/>
                    <a:pt x="40351" y="132768"/>
                  </a:cubicBezTo>
                  <a:lnTo>
                    <a:pt x="39604" y="131133"/>
                  </a:lnTo>
                  <a:cubicBezTo>
                    <a:pt x="39464" y="131227"/>
                    <a:pt x="39370" y="131227"/>
                    <a:pt x="39230" y="131227"/>
                  </a:cubicBezTo>
                  <a:cubicBezTo>
                    <a:pt x="39323" y="132020"/>
                    <a:pt x="39323" y="132955"/>
                    <a:pt x="39323" y="133889"/>
                  </a:cubicBezTo>
                  <a:lnTo>
                    <a:pt x="38249" y="131694"/>
                  </a:lnTo>
                  <a:lnTo>
                    <a:pt x="38249" y="131600"/>
                  </a:lnTo>
                  <a:cubicBezTo>
                    <a:pt x="38109" y="132020"/>
                    <a:pt x="38016" y="132581"/>
                    <a:pt x="37922" y="133001"/>
                  </a:cubicBezTo>
                  <a:lnTo>
                    <a:pt x="37689" y="131507"/>
                  </a:lnTo>
                  <a:cubicBezTo>
                    <a:pt x="37455" y="132114"/>
                    <a:pt x="37129" y="132814"/>
                    <a:pt x="36895" y="133608"/>
                  </a:cubicBezTo>
                  <a:lnTo>
                    <a:pt x="36802" y="132020"/>
                  </a:lnTo>
                  <a:lnTo>
                    <a:pt x="36802" y="131694"/>
                  </a:lnTo>
                  <a:lnTo>
                    <a:pt x="36802" y="131600"/>
                  </a:lnTo>
                  <a:lnTo>
                    <a:pt x="36802" y="131553"/>
                  </a:lnTo>
                  <a:lnTo>
                    <a:pt x="36942" y="131553"/>
                  </a:lnTo>
                  <a:lnTo>
                    <a:pt x="38856" y="130339"/>
                  </a:lnTo>
                  <a:cubicBezTo>
                    <a:pt x="39520" y="130031"/>
                    <a:pt x="40243" y="129820"/>
                    <a:pt x="40770" y="129820"/>
                  </a:cubicBezTo>
                  <a:close/>
                  <a:moveTo>
                    <a:pt x="62020" y="133328"/>
                  </a:moveTo>
                  <a:cubicBezTo>
                    <a:pt x="62160" y="133515"/>
                    <a:pt x="62020" y="133842"/>
                    <a:pt x="61834" y="134075"/>
                  </a:cubicBezTo>
                  <a:cubicBezTo>
                    <a:pt x="61631" y="134400"/>
                    <a:pt x="61358" y="134654"/>
                    <a:pt x="61259" y="134654"/>
                  </a:cubicBezTo>
                  <a:cubicBezTo>
                    <a:pt x="61244" y="134654"/>
                    <a:pt x="61233" y="134648"/>
                    <a:pt x="61226" y="134636"/>
                  </a:cubicBezTo>
                  <a:cubicBezTo>
                    <a:pt x="61133" y="134542"/>
                    <a:pt x="61226" y="134169"/>
                    <a:pt x="61460" y="133889"/>
                  </a:cubicBezTo>
                  <a:cubicBezTo>
                    <a:pt x="61693" y="133468"/>
                    <a:pt x="62020" y="133328"/>
                    <a:pt x="62020" y="133328"/>
                  </a:cubicBezTo>
                  <a:close/>
                  <a:moveTo>
                    <a:pt x="78696" y="134480"/>
                  </a:moveTo>
                  <a:cubicBezTo>
                    <a:pt x="78830" y="134480"/>
                    <a:pt x="79000" y="134788"/>
                    <a:pt x="79207" y="135243"/>
                  </a:cubicBezTo>
                  <a:cubicBezTo>
                    <a:pt x="79300" y="135383"/>
                    <a:pt x="79347" y="135617"/>
                    <a:pt x="79347" y="135803"/>
                  </a:cubicBezTo>
                  <a:cubicBezTo>
                    <a:pt x="79350" y="135801"/>
                    <a:pt x="79354" y="135799"/>
                    <a:pt x="79358" y="135796"/>
                  </a:cubicBezTo>
                  <a:lnTo>
                    <a:pt x="79358" y="135796"/>
                  </a:lnTo>
                  <a:cubicBezTo>
                    <a:pt x="79440" y="136095"/>
                    <a:pt x="79436" y="136227"/>
                    <a:pt x="79347" y="136317"/>
                  </a:cubicBezTo>
                  <a:cubicBezTo>
                    <a:pt x="79253" y="136317"/>
                    <a:pt x="79113" y="136177"/>
                    <a:pt x="78973" y="135850"/>
                  </a:cubicBezTo>
                  <a:cubicBezTo>
                    <a:pt x="78880" y="135757"/>
                    <a:pt x="78880" y="135617"/>
                    <a:pt x="78833" y="135476"/>
                  </a:cubicBezTo>
                  <a:cubicBezTo>
                    <a:pt x="78646" y="135056"/>
                    <a:pt x="78553" y="134589"/>
                    <a:pt x="78646" y="134496"/>
                  </a:cubicBezTo>
                  <a:cubicBezTo>
                    <a:pt x="78662" y="134485"/>
                    <a:pt x="78679" y="134480"/>
                    <a:pt x="78696" y="134480"/>
                  </a:cubicBezTo>
                  <a:close/>
                  <a:moveTo>
                    <a:pt x="61199" y="135178"/>
                  </a:moveTo>
                  <a:cubicBezTo>
                    <a:pt x="61224" y="135178"/>
                    <a:pt x="61249" y="135184"/>
                    <a:pt x="61273" y="135196"/>
                  </a:cubicBezTo>
                  <a:cubicBezTo>
                    <a:pt x="61273" y="135243"/>
                    <a:pt x="61273" y="135617"/>
                    <a:pt x="61133" y="135990"/>
                  </a:cubicBezTo>
                  <a:cubicBezTo>
                    <a:pt x="60927" y="136362"/>
                    <a:pt x="60757" y="136660"/>
                    <a:pt x="60623" y="136660"/>
                  </a:cubicBezTo>
                  <a:cubicBezTo>
                    <a:pt x="60606" y="136660"/>
                    <a:pt x="60589" y="136655"/>
                    <a:pt x="60573" y="136644"/>
                  </a:cubicBezTo>
                  <a:cubicBezTo>
                    <a:pt x="60433" y="136644"/>
                    <a:pt x="60479" y="136224"/>
                    <a:pt x="60666" y="135850"/>
                  </a:cubicBezTo>
                  <a:cubicBezTo>
                    <a:pt x="60829" y="135443"/>
                    <a:pt x="61027" y="135178"/>
                    <a:pt x="61199" y="135178"/>
                  </a:cubicBezTo>
                  <a:close/>
                  <a:moveTo>
                    <a:pt x="77525" y="135103"/>
                  </a:moveTo>
                  <a:cubicBezTo>
                    <a:pt x="77619" y="135103"/>
                    <a:pt x="77852" y="135430"/>
                    <a:pt x="78039" y="135897"/>
                  </a:cubicBezTo>
                  <a:cubicBezTo>
                    <a:pt x="78179" y="136364"/>
                    <a:pt x="78179" y="136597"/>
                    <a:pt x="77946" y="136644"/>
                  </a:cubicBezTo>
                  <a:cubicBezTo>
                    <a:pt x="77888" y="136669"/>
                    <a:pt x="77843" y="136680"/>
                    <a:pt x="77808" y="136680"/>
                  </a:cubicBezTo>
                  <a:cubicBezTo>
                    <a:pt x="77646" y="136680"/>
                    <a:pt x="77696" y="136429"/>
                    <a:pt x="77619" y="136084"/>
                  </a:cubicBezTo>
                  <a:cubicBezTo>
                    <a:pt x="77479" y="135710"/>
                    <a:pt x="77479" y="135196"/>
                    <a:pt x="77525" y="135103"/>
                  </a:cubicBezTo>
                  <a:close/>
                  <a:moveTo>
                    <a:pt x="76486" y="135414"/>
                  </a:moveTo>
                  <a:cubicBezTo>
                    <a:pt x="76578" y="135414"/>
                    <a:pt x="76701" y="135702"/>
                    <a:pt x="76825" y="135990"/>
                  </a:cubicBezTo>
                  <a:cubicBezTo>
                    <a:pt x="76965" y="136364"/>
                    <a:pt x="76965" y="136737"/>
                    <a:pt x="76965" y="136737"/>
                  </a:cubicBezTo>
                  <a:cubicBezTo>
                    <a:pt x="76959" y="136748"/>
                    <a:pt x="76951" y="136754"/>
                    <a:pt x="76941" y="136754"/>
                  </a:cubicBezTo>
                  <a:cubicBezTo>
                    <a:pt x="76865" y="136754"/>
                    <a:pt x="76674" y="136471"/>
                    <a:pt x="76591" y="136224"/>
                  </a:cubicBezTo>
                  <a:cubicBezTo>
                    <a:pt x="76451" y="135850"/>
                    <a:pt x="76404" y="135430"/>
                    <a:pt x="76451" y="135430"/>
                  </a:cubicBezTo>
                  <a:cubicBezTo>
                    <a:pt x="76462" y="135419"/>
                    <a:pt x="76474" y="135414"/>
                    <a:pt x="76486" y="135414"/>
                  </a:cubicBezTo>
                  <a:close/>
                  <a:moveTo>
                    <a:pt x="81915" y="136597"/>
                  </a:moveTo>
                  <a:cubicBezTo>
                    <a:pt x="82009" y="136597"/>
                    <a:pt x="82009" y="136737"/>
                    <a:pt x="82055" y="136971"/>
                  </a:cubicBezTo>
                  <a:lnTo>
                    <a:pt x="81682" y="136971"/>
                  </a:lnTo>
                  <a:cubicBezTo>
                    <a:pt x="81775" y="136737"/>
                    <a:pt x="81822" y="136597"/>
                    <a:pt x="81915" y="136597"/>
                  </a:cubicBezTo>
                  <a:close/>
                  <a:moveTo>
                    <a:pt x="42126" y="78874"/>
                  </a:moveTo>
                  <a:lnTo>
                    <a:pt x="41892" y="79528"/>
                  </a:lnTo>
                  <a:cubicBezTo>
                    <a:pt x="35354" y="83544"/>
                    <a:pt x="32598" y="91203"/>
                    <a:pt x="32552" y="101758"/>
                  </a:cubicBezTo>
                  <a:cubicBezTo>
                    <a:pt x="32458" y="104093"/>
                    <a:pt x="32225" y="106521"/>
                    <a:pt x="32552" y="109043"/>
                  </a:cubicBezTo>
                  <a:lnTo>
                    <a:pt x="32785" y="108530"/>
                  </a:lnTo>
                  <a:cubicBezTo>
                    <a:pt x="33019" y="102318"/>
                    <a:pt x="33019" y="97088"/>
                    <a:pt x="33766" y="93445"/>
                  </a:cubicBezTo>
                  <a:cubicBezTo>
                    <a:pt x="34607" y="89429"/>
                    <a:pt x="35868" y="87000"/>
                    <a:pt x="37175" y="85272"/>
                  </a:cubicBezTo>
                  <a:cubicBezTo>
                    <a:pt x="37642" y="84712"/>
                    <a:pt x="38016" y="83965"/>
                    <a:pt x="38483" y="83498"/>
                  </a:cubicBezTo>
                  <a:cubicBezTo>
                    <a:pt x="39090" y="82844"/>
                    <a:pt x="39744" y="82750"/>
                    <a:pt x="40304" y="82190"/>
                  </a:cubicBezTo>
                  <a:lnTo>
                    <a:pt x="40304" y="82190"/>
                  </a:lnTo>
                  <a:lnTo>
                    <a:pt x="40211" y="82750"/>
                  </a:lnTo>
                  <a:cubicBezTo>
                    <a:pt x="37689" y="85179"/>
                    <a:pt x="35541" y="88401"/>
                    <a:pt x="34607" y="92511"/>
                  </a:cubicBezTo>
                  <a:cubicBezTo>
                    <a:pt x="33533" y="97275"/>
                    <a:pt x="33486" y="102785"/>
                    <a:pt x="33859" y="108530"/>
                  </a:cubicBezTo>
                  <a:cubicBezTo>
                    <a:pt x="33766" y="109324"/>
                    <a:pt x="33626" y="110024"/>
                    <a:pt x="33299" y="110631"/>
                  </a:cubicBezTo>
                  <a:lnTo>
                    <a:pt x="33626" y="110491"/>
                  </a:lnTo>
                  <a:cubicBezTo>
                    <a:pt x="34093" y="109604"/>
                    <a:pt x="34326" y="108530"/>
                    <a:pt x="34326" y="107269"/>
                  </a:cubicBezTo>
                  <a:cubicBezTo>
                    <a:pt x="33766" y="100357"/>
                    <a:pt x="34326" y="93305"/>
                    <a:pt x="36802" y="88401"/>
                  </a:cubicBezTo>
                  <a:cubicBezTo>
                    <a:pt x="38576" y="84992"/>
                    <a:pt x="39604" y="83731"/>
                    <a:pt x="44461" y="80976"/>
                  </a:cubicBezTo>
                  <a:lnTo>
                    <a:pt x="44461" y="80976"/>
                  </a:lnTo>
                  <a:lnTo>
                    <a:pt x="44321" y="81536"/>
                  </a:lnTo>
                  <a:cubicBezTo>
                    <a:pt x="40258" y="84291"/>
                    <a:pt x="36428" y="87561"/>
                    <a:pt x="35634" y="98582"/>
                  </a:cubicBezTo>
                  <a:lnTo>
                    <a:pt x="35868" y="98349"/>
                  </a:lnTo>
                  <a:cubicBezTo>
                    <a:pt x="36662" y="89989"/>
                    <a:pt x="39650" y="83824"/>
                    <a:pt x="45208" y="81583"/>
                  </a:cubicBezTo>
                  <a:cubicBezTo>
                    <a:pt x="46714" y="80952"/>
                    <a:pt x="48404" y="80873"/>
                    <a:pt x="50238" y="80873"/>
                  </a:cubicBezTo>
                  <a:cubicBezTo>
                    <a:pt x="50850" y="80873"/>
                    <a:pt x="51478" y="80882"/>
                    <a:pt x="52120" y="80882"/>
                  </a:cubicBezTo>
                  <a:lnTo>
                    <a:pt x="51653" y="81256"/>
                  </a:lnTo>
                  <a:cubicBezTo>
                    <a:pt x="51229" y="81215"/>
                    <a:pt x="50810" y="81195"/>
                    <a:pt x="50398" y="81195"/>
                  </a:cubicBezTo>
                  <a:cubicBezTo>
                    <a:pt x="46999" y="81195"/>
                    <a:pt x="44008" y="82570"/>
                    <a:pt x="41425" y="85319"/>
                  </a:cubicBezTo>
                  <a:lnTo>
                    <a:pt x="41845" y="85459"/>
                  </a:lnTo>
                  <a:cubicBezTo>
                    <a:pt x="44121" y="83146"/>
                    <a:pt x="46674" y="81664"/>
                    <a:pt x="49754" y="81664"/>
                  </a:cubicBezTo>
                  <a:cubicBezTo>
                    <a:pt x="50466" y="81664"/>
                    <a:pt x="51207" y="81743"/>
                    <a:pt x="51980" y="81910"/>
                  </a:cubicBezTo>
                  <a:lnTo>
                    <a:pt x="51653" y="82564"/>
                  </a:lnTo>
                  <a:cubicBezTo>
                    <a:pt x="51181" y="82487"/>
                    <a:pt x="50723" y="82451"/>
                    <a:pt x="50277" y="82451"/>
                  </a:cubicBezTo>
                  <a:cubicBezTo>
                    <a:pt x="47984" y="82451"/>
                    <a:pt x="46003" y="83413"/>
                    <a:pt x="44087" y="84899"/>
                  </a:cubicBezTo>
                  <a:lnTo>
                    <a:pt x="44087" y="85179"/>
                  </a:lnTo>
                  <a:cubicBezTo>
                    <a:pt x="46202" y="83756"/>
                    <a:pt x="48158" y="82967"/>
                    <a:pt x="50061" y="82967"/>
                  </a:cubicBezTo>
                  <a:cubicBezTo>
                    <a:pt x="50469" y="82967"/>
                    <a:pt x="50875" y="83003"/>
                    <a:pt x="51279" y="83077"/>
                  </a:cubicBezTo>
                  <a:cubicBezTo>
                    <a:pt x="52073" y="83171"/>
                    <a:pt x="52306" y="83778"/>
                    <a:pt x="52073" y="84665"/>
                  </a:cubicBezTo>
                  <a:lnTo>
                    <a:pt x="51606" y="88775"/>
                  </a:lnTo>
                  <a:cubicBezTo>
                    <a:pt x="51513" y="92791"/>
                    <a:pt x="51279" y="96714"/>
                    <a:pt x="50345" y="100263"/>
                  </a:cubicBezTo>
                  <a:lnTo>
                    <a:pt x="49971" y="100590"/>
                  </a:lnTo>
                  <a:lnTo>
                    <a:pt x="50345" y="93632"/>
                  </a:lnTo>
                  <a:lnTo>
                    <a:pt x="48757" y="102225"/>
                  </a:lnTo>
                  <a:cubicBezTo>
                    <a:pt x="48714" y="102679"/>
                    <a:pt x="48531" y="102883"/>
                    <a:pt x="48365" y="102883"/>
                  </a:cubicBezTo>
                  <a:cubicBezTo>
                    <a:pt x="48172" y="102883"/>
                    <a:pt x="48003" y="102608"/>
                    <a:pt x="48103" y="102131"/>
                  </a:cubicBezTo>
                  <a:cubicBezTo>
                    <a:pt x="48477" y="100357"/>
                    <a:pt x="49084" y="97835"/>
                    <a:pt x="49458" y="95220"/>
                  </a:cubicBezTo>
                  <a:lnTo>
                    <a:pt x="49458" y="95220"/>
                  </a:lnTo>
                  <a:cubicBezTo>
                    <a:pt x="49084" y="95313"/>
                    <a:pt x="48757" y="95547"/>
                    <a:pt x="48710" y="96014"/>
                  </a:cubicBezTo>
                  <a:cubicBezTo>
                    <a:pt x="48243" y="99703"/>
                    <a:pt x="47636" y="102739"/>
                    <a:pt x="46796" y="103813"/>
                  </a:cubicBezTo>
                  <a:cubicBezTo>
                    <a:pt x="47356" y="101478"/>
                    <a:pt x="47636" y="99143"/>
                    <a:pt x="47683" y="96807"/>
                  </a:cubicBezTo>
                  <a:lnTo>
                    <a:pt x="47683" y="96807"/>
                  </a:lnTo>
                  <a:lnTo>
                    <a:pt x="47263" y="97134"/>
                  </a:lnTo>
                  <a:lnTo>
                    <a:pt x="46142" y="103719"/>
                  </a:lnTo>
                  <a:cubicBezTo>
                    <a:pt x="46697" y="104028"/>
                    <a:pt x="46417" y="104418"/>
                    <a:pt x="46068" y="104418"/>
                  </a:cubicBezTo>
                  <a:cubicBezTo>
                    <a:pt x="45889" y="104418"/>
                    <a:pt x="45692" y="104315"/>
                    <a:pt x="45581" y="104046"/>
                  </a:cubicBezTo>
                  <a:lnTo>
                    <a:pt x="45955" y="100404"/>
                  </a:lnTo>
                  <a:lnTo>
                    <a:pt x="45628" y="100310"/>
                  </a:lnTo>
                  <a:lnTo>
                    <a:pt x="44040" y="106101"/>
                  </a:lnTo>
                  <a:lnTo>
                    <a:pt x="44040" y="106101"/>
                  </a:lnTo>
                  <a:lnTo>
                    <a:pt x="44601" y="102085"/>
                  </a:lnTo>
                  <a:lnTo>
                    <a:pt x="43106" y="106101"/>
                  </a:lnTo>
                  <a:lnTo>
                    <a:pt x="42593" y="106101"/>
                  </a:lnTo>
                  <a:lnTo>
                    <a:pt x="43246" y="102692"/>
                  </a:lnTo>
                  <a:lnTo>
                    <a:pt x="41005" y="108903"/>
                  </a:lnTo>
                  <a:cubicBezTo>
                    <a:pt x="40910" y="108917"/>
                    <a:pt x="40826" y="108924"/>
                    <a:pt x="40755" y="108924"/>
                  </a:cubicBezTo>
                  <a:cubicBezTo>
                    <a:pt x="40337" y="108924"/>
                    <a:pt x="40332" y="108660"/>
                    <a:pt x="40771" y="107782"/>
                  </a:cubicBezTo>
                  <a:lnTo>
                    <a:pt x="42219" y="103533"/>
                  </a:lnTo>
                  <a:lnTo>
                    <a:pt x="41752" y="103626"/>
                  </a:lnTo>
                  <a:cubicBezTo>
                    <a:pt x="40865" y="106708"/>
                    <a:pt x="40211" y="108903"/>
                    <a:pt x="39090" y="109604"/>
                  </a:cubicBezTo>
                  <a:lnTo>
                    <a:pt x="38623" y="109650"/>
                  </a:lnTo>
                  <a:cubicBezTo>
                    <a:pt x="40211" y="106848"/>
                    <a:pt x="40398" y="105494"/>
                    <a:pt x="40491" y="104140"/>
                  </a:cubicBezTo>
                  <a:lnTo>
                    <a:pt x="40491" y="104140"/>
                  </a:lnTo>
                  <a:cubicBezTo>
                    <a:pt x="39697" y="106755"/>
                    <a:pt x="38856" y="108670"/>
                    <a:pt x="37362" y="110211"/>
                  </a:cubicBezTo>
                  <a:cubicBezTo>
                    <a:pt x="37129" y="110024"/>
                    <a:pt x="37455" y="109324"/>
                    <a:pt x="38343" y="107689"/>
                  </a:cubicBezTo>
                  <a:lnTo>
                    <a:pt x="39183" y="105447"/>
                  </a:lnTo>
                  <a:cubicBezTo>
                    <a:pt x="39059" y="105287"/>
                    <a:pt x="38941" y="105208"/>
                    <a:pt x="38830" y="105208"/>
                  </a:cubicBezTo>
                  <a:cubicBezTo>
                    <a:pt x="38650" y="105208"/>
                    <a:pt x="38487" y="105416"/>
                    <a:pt x="38343" y="105821"/>
                  </a:cubicBezTo>
                  <a:cubicBezTo>
                    <a:pt x="37829" y="107736"/>
                    <a:pt x="37269" y="108997"/>
                    <a:pt x="36335" y="110164"/>
                  </a:cubicBezTo>
                  <a:lnTo>
                    <a:pt x="37315" y="106521"/>
                  </a:lnTo>
                  <a:lnTo>
                    <a:pt x="37175" y="106054"/>
                  </a:lnTo>
                  <a:cubicBezTo>
                    <a:pt x="36521" y="108249"/>
                    <a:pt x="35587" y="110164"/>
                    <a:pt x="34326" y="111285"/>
                  </a:cubicBezTo>
                  <a:lnTo>
                    <a:pt x="34887" y="111565"/>
                  </a:lnTo>
                  <a:cubicBezTo>
                    <a:pt x="36895" y="110211"/>
                    <a:pt x="39744" y="110678"/>
                    <a:pt x="42593" y="109370"/>
                  </a:cubicBezTo>
                  <a:cubicBezTo>
                    <a:pt x="42953" y="109176"/>
                    <a:pt x="43314" y="109064"/>
                    <a:pt x="43616" y="109064"/>
                  </a:cubicBezTo>
                  <a:cubicBezTo>
                    <a:pt x="43822" y="109064"/>
                    <a:pt x="44001" y="109116"/>
                    <a:pt x="44134" y="109230"/>
                  </a:cubicBezTo>
                  <a:lnTo>
                    <a:pt x="43620" y="110678"/>
                  </a:lnTo>
                  <a:lnTo>
                    <a:pt x="43106" y="109884"/>
                  </a:lnTo>
                  <a:cubicBezTo>
                    <a:pt x="42779" y="111005"/>
                    <a:pt x="42359" y="112079"/>
                    <a:pt x="41752" y="112546"/>
                  </a:cubicBezTo>
                  <a:lnTo>
                    <a:pt x="41565" y="110865"/>
                  </a:lnTo>
                  <a:cubicBezTo>
                    <a:pt x="40659" y="112851"/>
                    <a:pt x="39961" y="114135"/>
                    <a:pt x="39626" y="114135"/>
                  </a:cubicBezTo>
                  <a:cubicBezTo>
                    <a:pt x="39512" y="114135"/>
                    <a:pt x="39441" y="113987"/>
                    <a:pt x="39417" y="113667"/>
                  </a:cubicBezTo>
                  <a:lnTo>
                    <a:pt x="39650" y="112079"/>
                  </a:lnTo>
                  <a:lnTo>
                    <a:pt x="39650" y="112079"/>
                  </a:lnTo>
                  <a:cubicBezTo>
                    <a:pt x="38763" y="112966"/>
                    <a:pt x="38109" y="114040"/>
                    <a:pt x="37922" y="115301"/>
                  </a:cubicBezTo>
                  <a:cubicBezTo>
                    <a:pt x="37455" y="115208"/>
                    <a:pt x="37362" y="114321"/>
                    <a:pt x="37549" y="113060"/>
                  </a:cubicBezTo>
                  <a:lnTo>
                    <a:pt x="37549" y="113060"/>
                  </a:lnTo>
                  <a:lnTo>
                    <a:pt x="36755" y="115862"/>
                  </a:lnTo>
                  <a:cubicBezTo>
                    <a:pt x="36703" y="115873"/>
                    <a:pt x="36655" y="115878"/>
                    <a:pt x="36610" y="115878"/>
                  </a:cubicBezTo>
                  <a:cubicBezTo>
                    <a:pt x="36082" y="115878"/>
                    <a:pt x="35990" y="115126"/>
                    <a:pt x="36335" y="113620"/>
                  </a:cubicBezTo>
                  <a:lnTo>
                    <a:pt x="36335" y="113620"/>
                  </a:lnTo>
                  <a:cubicBezTo>
                    <a:pt x="35681" y="115115"/>
                    <a:pt x="35214" y="116142"/>
                    <a:pt x="34980" y="116282"/>
                  </a:cubicBezTo>
                  <a:cubicBezTo>
                    <a:pt x="34653" y="115862"/>
                    <a:pt x="34607" y="115068"/>
                    <a:pt x="34840" y="114087"/>
                  </a:cubicBezTo>
                  <a:lnTo>
                    <a:pt x="34840" y="114087"/>
                  </a:lnTo>
                  <a:lnTo>
                    <a:pt x="34093" y="115535"/>
                  </a:lnTo>
                  <a:cubicBezTo>
                    <a:pt x="34093" y="116470"/>
                    <a:pt x="33822" y="116902"/>
                    <a:pt x="33422" y="116902"/>
                  </a:cubicBezTo>
                  <a:cubicBezTo>
                    <a:pt x="33382" y="116902"/>
                    <a:pt x="33341" y="116898"/>
                    <a:pt x="33299" y="116889"/>
                  </a:cubicBezTo>
                  <a:cubicBezTo>
                    <a:pt x="33488" y="115604"/>
                    <a:pt x="33524" y="114961"/>
                    <a:pt x="33357" y="114961"/>
                  </a:cubicBezTo>
                  <a:cubicBezTo>
                    <a:pt x="33318" y="114961"/>
                    <a:pt x="33268" y="114997"/>
                    <a:pt x="33206" y="115068"/>
                  </a:cubicBezTo>
                  <a:lnTo>
                    <a:pt x="32318" y="117496"/>
                  </a:lnTo>
                  <a:cubicBezTo>
                    <a:pt x="32227" y="117555"/>
                    <a:pt x="32147" y="117583"/>
                    <a:pt x="32078" y="117583"/>
                  </a:cubicBezTo>
                  <a:cubicBezTo>
                    <a:pt x="31762" y="117583"/>
                    <a:pt x="31681" y="116975"/>
                    <a:pt x="31758" y="115862"/>
                  </a:cubicBezTo>
                  <a:lnTo>
                    <a:pt x="31758" y="115862"/>
                  </a:lnTo>
                  <a:cubicBezTo>
                    <a:pt x="30871" y="116282"/>
                    <a:pt x="31151" y="117963"/>
                    <a:pt x="30544" y="118617"/>
                  </a:cubicBezTo>
                  <a:cubicBezTo>
                    <a:pt x="30077" y="118337"/>
                    <a:pt x="29983" y="117590"/>
                    <a:pt x="30077" y="116749"/>
                  </a:cubicBezTo>
                  <a:lnTo>
                    <a:pt x="30077" y="116749"/>
                  </a:lnTo>
                  <a:cubicBezTo>
                    <a:pt x="29703" y="118057"/>
                    <a:pt x="29329" y="118757"/>
                    <a:pt x="28769" y="118851"/>
                  </a:cubicBezTo>
                  <a:lnTo>
                    <a:pt x="28629" y="116375"/>
                  </a:lnTo>
                  <a:cubicBezTo>
                    <a:pt x="28395" y="117496"/>
                    <a:pt x="28115" y="118430"/>
                    <a:pt x="27648" y="119178"/>
                  </a:cubicBezTo>
                  <a:lnTo>
                    <a:pt x="26994" y="117356"/>
                  </a:lnTo>
                  <a:lnTo>
                    <a:pt x="26667" y="119131"/>
                  </a:lnTo>
                  <a:cubicBezTo>
                    <a:pt x="26550" y="119199"/>
                    <a:pt x="26438" y="119233"/>
                    <a:pt x="26333" y="119233"/>
                  </a:cubicBezTo>
                  <a:cubicBezTo>
                    <a:pt x="25935" y="119233"/>
                    <a:pt x="25618" y="118756"/>
                    <a:pt x="25360" y="117870"/>
                  </a:cubicBezTo>
                  <a:cubicBezTo>
                    <a:pt x="25266" y="120205"/>
                    <a:pt x="25033" y="122166"/>
                    <a:pt x="23538" y="123194"/>
                  </a:cubicBezTo>
                  <a:cubicBezTo>
                    <a:pt x="23679" y="123754"/>
                    <a:pt x="23025" y="125389"/>
                    <a:pt x="22137" y="127164"/>
                  </a:cubicBezTo>
                  <a:lnTo>
                    <a:pt x="24566" y="123614"/>
                  </a:lnTo>
                  <a:cubicBezTo>
                    <a:pt x="24645" y="123593"/>
                    <a:pt x="24717" y="123581"/>
                    <a:pt x="24782" y="123581"/>
                  </a:cubicBezTo>
                  <a:cubicBezTo>
                    <a:pt x="25140" y="123581"/>
                    <a:pt x="25277" y="123934"/>
                    <a:pt x="25080" y="124922"/>
                  </a:cubicBezTo>
                  <a:lnTo>
                    <a:pt x="22558" y="129032"/>
                  </a:lnTo>
                  <a:cubicBezTo>
                    <a:pt x="22410" y="129221"/>
                    <a:pt x="22234" y="129297"/>
                    <a:pt x="22038" y="129297"/>
                  </a:cubicBezTo>
                  <a:cubicBezTo>
                    <a:pt x="21800" y="129297"/>
                    <a:pt x="21532" y="129185"/>
                    <a:pt x="21250" y="129032"/>
                  </a:cubicBezTo>
                  <a:cubicBezTo>
                    <a:pt x="20736" y="131040"/>
                    <a:pt x="19849" y="132488"/>
                    <a:pt x="18915" y="133889"/>
                  </a:cubicBezTo>
                  <a:cubicBezTo>
                    <a:pt x="19989" y="133188"/>
                    <a:pt x="20690" y="131740"/>
                    <a:pt x="21484" y="129779"/>
                  </a:cubicBezTo>
                  <a:cubicBezTo>
                    <a:pt x="21517" y="129645"/>
                    <a:pt x="21583" y="129583"/>
                    <a:pt x="21660" y="129583"/>
                  </a:cubicBezTo>
                  <a:cubicBezTo>
                    <a:pt x="21905" y="129583"/>
                    <a:pt x="22268" y="130209"/>
                    <a:pt x="22091" y="131133"/>
                  </a:cubicBezTo>
                  <a:lnTo>
                    <a:pt x="21484" y="131647"/>
                  </a:lnTo>
                  <a:lnTo>
                    <a:pt x="21577" y="132581"/>
                  </a:lnTo>
                  <a:lnTo>
                    <a:pt x="20830" y="132674"/>
                  </a:lnTo>
                  <a:lnTo>
                    <a:pt x="20830" y="133889"/>
                  </a:lnTo>
                  <a:lnTo>
                    <a:pt x="20129" y="134169"/>
                  </a:lnTo>
                  <a:cubicBezTo>
                    <a:pt x="20665" y="135454"/>
                    <a:pt x="20300" y="136357"/>
                    <a:pt x="19368" y="136357"/>
                  </a:cubicBezTo>
                  <a:cubicBezTo>
                    <a:pt x="19081" y="136357"/>
                    <a:pt x="18740" y="136271"/>
                    <a:pt x="18355" y="136084"/>
                  </a:cubicBezTo>
                  <a:cubicBezTo>
                    <a:pt x="18138" y="136858"/>
                    <a:pt x="17672" y="137181"/>
                    <a:pt x="17245" y="137181"/>
                  </a:cubicBezTo>
                  <a:cubicBezTo>
                    <a:pt x="16565" y="137181"/>
                    <a:pt x="15985" y="136362"/>
                    <a:pt x="16673" y="135243"/>
                  </a:cubicBezTo>
                  <a:cubicBezTo>
                    <a:pt x="19475" y="130713"/>
                    <a:pt x="22231" y="126183"/>
                    <a:pt x="22698" y="120065"/>
                  </a:cubicBezTo>
                  <a:cubicBezTo>
                    <a:pt x="22838" y="117870"/>
                    <a:pt x="24239" y="116936"/>
                    <a:pt x="25920" y="115955"/>
                  </a:cubicBezTo>
                  <a:cubicBezTo>
                    <a:pt x="29610" y="113900"/>
                    <a:pt x="30917" y="110398"/>
                    <a:pt x="30824" y="106521"/>
                  </a:cubicBezTo>
                  <a:cubicBezTo>
                    <a:pt x="30030" y="89289"/>
                    <a:pt x="34793" y="81816"/>
                    <a:pt x="42126" y="78874"/>
                  </a:cubicBezTo>
                  <a:close/>
                  <a:moveTo>
                    <a:pt x="82989" y="136457"/>
                  </a:moveTo>
                  <a:cubicBezTo>
                    <a:pt x="83129" y="136457"/>
                    <a:pt x="83223" y="136784"/>
                    <a:pt x="83223" y="137485"/>
                  </a:cubicBezTo>
                  <a:cubicBezTo>
                    <a:pt x="83223" y="138115"/>
                    <a:pt x="83223" y="138701"/>
                    <a:pt x="82721" y="138701"/>
                  </a:cubicBezTo>
                  <a:cubicBezTo>
                    <a:pt x="82702" y="138701"/>
                    <a:pt x="82683" y="138701"/>
                    <a:pt x="82662" y="138699"/>
                  </a:cubicBezTo>
                  <a:cubicBezTo>
                    <a:pt x="82149" y="138559"/>
                    <a:pt x="82289" y="137952"/>
                    <a:pt x="82429" y="137298"/>
                  </a:cubicBezTo>
                  <a:cubicBezTo>
                    <a:pt x="82662" y="136644"/>
                    <a:pt x="82756" y="136457"/>
                    <a:pt x="82989" y="136457"/>
                  </a:cubicBezTo>
                  <a:close/>
                  <a:moveTo>
                    <a:pt x="82055" y="137671"/>
                  </a:moveTo>
                  <a:cubicBezTo>
                    <a:pt x="82055" y="138479"/>
                    <a:pt x="82055" y="139028"/>
                    <a:pt x="81765" y="139028"/>
                  </a:cubicBezTo>
                  <a:cubicBezTo>
                    <a:pt x="81753" y="139028"/>
                    <a:pt x="81741" y="139028"/>
                    <a:pt x="81728" y="139026"/>
                  </a:cubicBezTo>
                  <a:cubicBezTo>
                    <a:pt x="81401" y="138932"/>
                    <a:pt x="81401" y="138372"/>
                    <a:pt x="81588" y="137671"/>
                  </a:cubicBezTo>
                  <a:close/>
                  <a:moveTo>
                    <a:pt x="80141" y="138372"/>
                  </a:moveTo>
                  <a:cubicBezTo>
                    <a:pt x="80141" y="138746"/>
                    <a:pt x="80141" y="139166"/>
                    <a:pt x="79860" y="139166"/>
                  </a:cubicBezTo>
                  <a:cubicBezTo>
                    <a:pt x="79533" y="139072"/>
                    <a:pt x="79627" y="138746"/>
                    <a:pt x="79720" y="138372"/>
                  </a:cubicBezTo>
                  <a:close/>
                  <a:moveTo>
                    <a:pt x="80981" y="137531"/>
                  </a:moveTo>
                  <a:cubicBezTo>
                    <a:pt x="81121" y="137578"/>
                    <a:pt x="81215" y="137718"/>
                    <a:pt x="81215" y="138279"/>
                  </a:cubicBezTo>
                  <a:cubicBezTo>
                    <a:pt x="81261" y="138746"/>
                    <a:pt x="81261" y="139166"/>
                    <a:pt x="80841" y="139166"/>
                  </a:cubicBezTo>
                  <a:cubicBezTo>
                    <a:pt x="80374" y="139072"/>
                    <a:pt x="80467" y="138652"/>
                    <a:pt x="80608" y="138185"/>
                  </a:cubicBezTo>
                  <a:cubicBezTo>
                    <a:pt x="80748" y="137625"/>
                    <a:pt x="80841" y="137531"/>
                    <a:pt x="80981" y="137531"/>
                  </a:cubicBezTo>
                  <a:close/>
                  <a:moveTo>
                    <a:pt x="34776" y="134539"/>
                  </a:moveTo>
                  <a:cubicBezTo>
                    <a:pt x="34798" y="134539"/>
                    <a:pt x="34819" y="134540"/>
                    <a:pt x="34840" y="134542"/>
                  </a:cubicBezTo>
                  <a:cubicBezTo>
                    <a:pt x="35401" y="135196"/>
                    <a:pt x="34700" y="136364"/>
                    <a:pt x="35027" y="137858"/>
                  </a:cubicBezTo>
                  <a:lnTo>
                    <a:pt x="33813" y="136831"/>
                  </a:lnTo>
                  <a:lnTo>
                    <a:pt x="34186" y="138839"/>
                  </a:lnTo>
                  <a:lnTo>
                    <a:pt x="33252" y="137858"/>
                  </a:lnTo>
                  <a:lnTo>
                    <a:pt x="33065" y="139680"/>
                  </a:lnTo>
                  <a:cubicBezTo>
                    <a:pt x="32739" y="138886"/>
                    <a:pt x="32365" y="138232"/>
                    <a:pt x="33065" y="136504"/>
                  </a:cubicBezTo>
                  <a:cubicBezTo>
                    <a:pt x="33601" y="135031"/>
                    <a:pt x="34307" y="134539"/>
                    <a:pt x="34776" y="134539"/>
                  </a:cubicBezTo>
                  <a:close/>
                  <a:moveTo>
                    <a:pt x="93393" y="104622"/>
                  </a:moveTo>
                  <a:cubicBezTo>
                    <a:pt x="94100" y="104622"/>
                    <a:pt x="94648" y="104923"/>
                    <a:pt x="95038" y="105541"/>
                  </a:cubicBezTo>
                  <a:lnTo>
                    <a:pt x="100035" y="112126"/>
                  </a:lnTo>
                  <a:lnTo>
                    <a:pt x="98588" y="112639"/>
                  </a:lnTo>
                  <a:lnTo>
                    <a:pt x="102370" y="115535"/>
                  </a:lnTo>
                  <a:cubicBezTo>
                    <a:pt x="101717" y="116095"/>
                    <a:pt x="102137" y="116422"/>
                    <a:pt x="102931" y="116749"/>
                  </a:cubicBezTo>
                  <a:cubicBezTo>
                    <a:pt x="102524" y="117382"/>
                    <a:pt x="102817" y="118059"/>
                    <a:pt x="103430" y="118059"/>
                  </a:cubicBezTo>
                  <a:cubicBezTo>
                    <a:pt x="103450" y="118059"/>
                    <a:pt x="103470" y="118058"/>
                    <a:pt x="103491" y="118057"/>
                  </a:cubicBezTo>
                  <a:cubicBezTo>
                    <a:pt x="103698" y="118618"/>
                    <a:pt x="104036" y="119367"/>
                    <a:pt x="103759" y="119367"/>
                  </a:cubicBezTo>
                  <a:cubicBezTo>
                    <a:pt x="103598" y="119367"/>
                    <a:pt x="103230" y="119116"/>
                    <a:pt x="102511" y="118430"/>
                  </a:cubicBezTo>
                  <a:cubicBezTo>
                    <a:pt x="102204" y="118265"/>
                    <a:pt x="101966" y="118184"/>
                    <a:pt x="101797" y="118184"/>
                  </a:cubicBezTo>
                  <a:cubicBezTo>
                    <a:pt x="101297" y="118184"/>
                    <a:pt x="101404" y="118902"/>
                    <a:pt x="102137" y="120298"/>
                  </a:cubicBezTo>
                  <a:lnTo>
                    <a:pt x="104145" y="123241"/>
                  </a:lnTo>
                  <a:cubicBezTo>
                    <a:pt x="104285" y="124548"/>
                    <a:pt x="104846" y="125669"/>
                    <a:pt x="105920" y="126697"/>
                  </a:cubicBezTo>
                  <a:lnTo>
                    <a:pt x="107601" y="130106"/>
                  </a:lnTo>
                  <a:cubicBezTo>
                    <a:pt x="107601" y="130619"/>
                    <a:pt x="107881" y="131133"/>
                    <a:pt x="108021" y="131600"/>
                  </a:cubicBezTo>
                  <a:cubicBezTo>
                    <a:pt x="108255" y="132908"/>
                    <a:pt x="108582" y="133608"/>
                    <a:pt x="109609" y="133748"/>
                  </a:cubicBezTo>
                  <a:cubicBezTo>
                    <a:pt x="108535" y="135757"/>
                    <a:pt x="107181" y="137625"/>
                    <a:pt x="104939" y="138839"/>
                  </a:cubicBezTo>
                  <a:cubicBezTo>
                    <a:pt x="103466" y="139645"/>
                    <a:pt x="102086" y="140076"/>
                    <a:pt x="100913" y="140076"/>
                  </a:cubicBezTo>
                  <a:cubicBezTo>
                    <a:pt x="98552" y="140076"/>
                    <a:pt x="97030" y="138333"/>
                    <a:pt x="97280" y="134402"/>
                  </a:cubicBezTo>
                  <a:cubicBezTo>
                    <a:pt x="97513" y="131227"/>
                    <a:pt x="98074" y="128611"/>
                    <a:pt x="98167" y="125342"/>
                  </a:cubicBezTo>
                  <a:cubicBezTo>
                    <a:pt x="99428" y="120298"/>
                    <a:pt x="98261" y="117683"/>
                    <a:pt x="93871" y="117403"/>
                  </a:cubicBezTo>
                  <a:cubicBezTo>
                    <a:pt x="91629" y="117496"/>
                    <a:pt x="89854" y="117496"/>
                    <a:pt x="88593" y="118430"/>
                  </a:cubicBezTo>
                  <a:cubicBezTo>
                    <a:pt x="88145" y="118724"/>
                    <a:pt x="87626" y="118870"/>
                    <a:pt x="87032" y="118870"/>
                  </a:cubicBezTo>
                  <a:cubicBezTo>
                    <a:pt x="86019" y="118870"/>
                    <a:pt x="84788" y="118444"/>
                    <a:pt x="83316" y="117590"/>
                  </a:cubicBezTo>
                  <a:cubicBezTo>
                    <a:pt x="78786" y="114180"/>
                    <a:pt x="75377" y="112406"/>
                    <a:pt x="73089" y="112406"/>
                  </a:cubicBezTo>
                  <a:cubicBezTo>
                    <a:pt x="75284" y="114881"/>
                    <a:pt x="75891" y="117356"/>
                    <a:pt x="74163" y="119831"/>
                  </a:cubicBezTo>
                  <a:cubicBezTo>
                    <a:pt x="75984" y="120672"/>
                    <a:pt x="75937" y="121513"/>
                    <a:pt x="74069" y="122307"/>
                  </a:cubicBezTo>
                  <a:cubicBezTo>
                    <a:pt x="73768" y="122316"/>
                    <a:pt x="73465" y="122321"/>
                    <a:pt x="73159" y="122321"/>
                  </a:cubicBezTo>
                  <a:cubicBezTo>
                    <a:pt x="69045" y="122321"/>
                    <a:pt x="64463" y="121459"/>
                    <a:pt x="59639" y="120112"/>
                  </a:cubicBezTo>
                  <a:cubicBezTo>
                    <a:pt x="59222" y="120028"/>
                    <a:pt x="58891" y="119987"/>
                    <a:pt x="58647" y="119987"/>
                  </a:cubicBezTo>
                  <a:cubicBezTo>
                    <a:pt x="57934" y="119987"/>
                    <a:pt x="57974" y="120338"/>
                    <a:pt x="58845" y="120999"/>
                  </a:cubicBezTo>
                  <a:cubicBezTo>
                    <a:pt x="62627" y="122540"/>
                    <a:pt x="64636" y="124782"/>
                    <a:pt x="64636" y="128004"/>
                  </a:cubicBezTo>
                  <a:cubicBezTo>
                    <a:pt x="62207" y="128051"/>
                    <a:pt x="60199" y="128191"/>
                    <a:pt x="59078" y="128424"/>
                  </a:cubicBezTo>
                  <a:cubicBezTo>
                    <a:pt x="58637" y="128712"/>
                    <a:pt x="58188" y="128874"/>
                    <a:pt x="57741" y="128874"/>
                  </a:cubicBezTo>
                  <a:cubicBezTo>
                    <a:pt x="57099" y="128874"/>
                    <a:pt x="56461" y="128541"/>
                    <a:pt x="55856" y="127771"/>
                  </a:cubicBezTo>
                  <a:cubicBezTo>
                    <a:pt x="53147" y="124969"/>
                    <a:pt x="52820" y="122447"/>
                    <a:pt x="55949" y="120345"/>
                  </a:cubicBezTo>
                  <a:cubicBezTo>
                    <a:pt x="57677" y="119131"/>
                    <a:pt x="60246" y="116329"/>
                    <a:pt x="63375" y="112126"/>
                  </a:cubicBezTo>
                  <a:cubicBezTo>
                    <a:pt x="65523" y="111986"/>
                    <a:pt x="67391" y="111518"/>
                    <a:pt x="69493" y="111238"/>
                  </a:cubicBezTo>
                  <a:cubicBezTo>
                    <a:pt x="77946" y="110164"/>
                    <a:pt x="85978" y="108343"/>
                    <a:pt x="92376" y="104793"/>
                  </a:cubicBezTo>
                  <a:cubicBezTo>
                    <a:pt x="92746" y="104680"/>
                    <a:pt x="93085" y="104622"/>
                    <a:pt x="93393" y="104622"/>
                  </a:cubicBezTo>
                  <a:close/>
                  <a:moveTo>
                    <a:pt x="57771" y="139026"/>
                  </a:moveTo>
                  <a:cubicBezTo>
                    <a:pt x="57911" y="139026"/>
                    <a:pt x="58097" y="139399"/>
                    <a:pt x="58097" y="139960"/>
                  </a:cubicBezTo>
                  <a:cubicBezTo>
                    <a:pt x="58097" y="140473"/>
                    <a:pt x="57957" y="140940"/>
                    <a:pt x="57771" y="140940"/>
                  </a:cubicBezTo>
                  <a:cubicBezTo>
                    <a:pt x="57584" y="140894"/>
                    <a:pt x="57444" y="140427"/>
                    <a:pt x="57444" y="139960"/>
                  </a:cubicBezTo>
                  <a:cubicBezTo>
                    <a:pt x="57444" y="139399"/>
                    <a:pt x="57584" y="139026"/>
                    <a:pt x="57771" y="139026"/>
                  </a:cubicBezTo>
                  <a:close/>
                  <a:moveTo>
                    <a:pt x="54082" y="128387"/>
                  </a:moveTo>
                  <a:cubicBezTo>
                    <a:pt x="54535" y="128387"/>
                    <a:pt x="55051" y="128492"/>
                    <a:pt x="55576" y="128705"/>
                  </a:cubicBezTo>
                  <a:cubicBezTo>
                    <a:pt x="56445" y="129034"/>
                    <a:pt x="57430" y="129249"/>
                    <a:pt x="58617" y="129249"/>
                  </a:cubicBezTo>
                  <a:cubicBezTo>
                    <a:pt x="59279" y="129249"/>
                    <a:pt x="60003" y="129182"/>
                    <a:pt x="60806" y="129032"/>
                  </a:cubicBezTo>
                  <a:cubicBezTo>
                    <a:pt x="61411" y="128900"/>
                    <a:pt x="62032" y="128843"/>
                    <a:pt x="62658" y="128843"/>
                  </a:cubicBezTo>
                  <a:cubicBezTo>
                    <a:pt x="63143" y="128843"/>
                    <a:pt x="63633" y="128877"/>
                    <a:pt x="64122" y="128938"/>
                  </a:cubicBezTo>
                  <a:cubicBezTo>
                    <a:pt x="65243" y="129592"/>
                    <a:pt x="65149" y="130106"/>
                    <a:pt x="63842" y="130339"/>
                  </a:cubicBezTo>
                  <a:cubicBezTo>
                    <a:pt x="61413" y="132581"/>
                    <a:pt x="59592" y="134963"/>
                    <a:pt x="59312" y="137204"/>
                  </a:cubicBezTo>
                  <a:cubicBezTo>
                    <a:pt x="58471" y="136084"/>
                    <a:pt x="60199" y="133188"/>
                    <a:pt x="62954" y="129639"/>
                  </a:cubicBezTo>
                  <a:lnTo>
                    <a:pt x="62954" y="129639"/>
                  </a:lnTo>
                  <a:cubicBezTo>
                    <a:pt x="61273" y="130946"/>
                    <a:pt x="59732" y="132628"/>
                    <a:pt x="58378" y="134496"/>
                  </a:cubicBezTo>
                  <a:cubicBezTo>
                    <a:pt x="58658" y="133281"/>
                    <a:pt x="59639" y="131600"/>
                    <a:pt x="60993" y="129826"/>
                  </a:cubicBezTo>
                  <a:lnTo>
                    <a:pt x="60993" y="129826"/>
                  </a:lnTo>
                  <a:cubicBezTo>
                    <a:pt x="58051" y="132020"/>
                    <a:pt x="55996" y="135243"/>
                    <a:pt x="56323" y="141267"/>
                  </a:cubicBezTo>
                  <a:cubicBezTo>
                    <a:pt x="55202" y="137625"/>
                    <a:pt x="55996" y="134169"/>
                    <a:pt x="58331" y="130760"/>
                  </a:cubicBezTo>
                  <a:lnTo>
                    <a:pt x="58331" y="130760"/>
                  </a:lnTo>
                  <a:lnTo>
                    <a:pt x="55062" y="134169"/>
                  </a:lnTo>
                  <a:lnTo>
                    <a:pt x="58004" y="129639"/>
                  </a:lnTo>
                  <a:lnTo>
                    <a:pt x="56183" y="130246"/>
                  </a:lnTo>
                  <a:lnTo>
                    <a:pt x="56183" y="130246"/>
                  </a:lnTo>
                  <a:lnTo>
                    <a:pt x="56323" y="129545"/>
                  </a:lnTo>
                  <a:lnTo>
                    <a:pt x="56323" y="129545"/>
                  </a:lnTo>
                  <a:lnTo>
                    <a:pt x="55202" y="130106"/>
                  </a:lnTo>
                  <a:lnTo>
                    <a:pt x="55202" y="129312"/>
                  </a:lnTo>
                  <a:lnTo>
                    <a:pt x="53661" y="130526"/>
                  </a:lnTo>
                  <a:lnTo>
                    <a:pt x="53661" y="130526"/>
                  </a:lnTo>
                  <a:lnTo>
                    <a:pt x="53988" y="129218"/>
                  </a:lnTo>
                  <a:cubicBezTo>
                    <a:pt x="53877" y="129158"/>
                    <a:pt x="53773" y="129130"/>
                    <a:pt x="53673" y="129130"/>
                  </a:cubicBezTo>
                  <a:cubicBezTo>
                    <a:pt x="53309" y="129130"/>
                    <a:pt x="53000" y="129499"/>
                    <a:pt x="52633" y="130012"/>
                  </a:cubicBezTo>
                  <a:cubicBezTo>
                    <a:pt x="52341" y="128939"/>
                    <a:pt x="53044" y="128387"/>
                    <a:pt x="54082" y="128387"/>
                  </a:cubicBezTo>
                  <a:close/>
                  <a:moveTo>
                    <a:pt x="53941" y="138559"/>
                  </a:moveTo>
                  <a:cubicBezTo>
                    <a:pt x="54175" y="139633"/>
                    <a:pt x="54501" y="140520"/>
                    <a:pt x="55015" y="140987"/>
                  </a:cubicBezTo>
                  <a:cubicBezTo>
                    <a:pt x="55126" y="141392"/>
                    <a:pt x="54975" y="141652"/>
                    <a:pt x="54791" y="141652"/>
                  </a:cubicBezTo>
                  <a:cubicBezTo>
                    <a:pt x="54742" y="141652"/>
                    <a:pt x="54691" y="141634"/>
                    <a:pt x="54642" y="141594"/>
                  </a:cubicBezTo>
                  <a:cubicBezTo>
                    <a:pt x="53894" y="140520"/>
                    <a:pt x="53801" y="139493"/>
                    <a:pt x="53941" y="138559"/>
                  </a:cubicBezTo>
                  <a:close/>
                  <a:moveTo>
                    <a:pt x="43340" y="141174"/>
                  </a:moveTo>
                  <a:cubicBezTo>
                    <a:pt x="43387" y="141174"/>
                    <a:pt x="43620" y="141361"/>
                    <a:pt x="43807" y="141641"/>
                  </a:cubicBezTo>
                  <a:cubicBezTo>
                    <a:pt x="43994" y="141968"/>
                    <a:pt x="44087" y="142248"/>
                    <a:pt x="43994" y="142342"/>
                  </a:cubicBezTo>
                  <a:cubicBezTo>
                    <a:pt x="43947" y="142342"/>
                    <a:pt x="43713" y="142201"/>
                    <a:pt x="43480" y="141875"/>
                  </a:cubicBezTo>
                  <a:cubicBezTo>
                    <a:pt x="43340" y="141548"/>
                    <a:pt x="43153" y="141267"/>
                    <a:pt x="43340" y="141174"/>
                  </a:cubicBezTo>
                  <a:close/>
                  <a:moveTo>
                    <a:pt x="39884" y="140940"/>
                  </a:moveTo>
                  <a:cubicBezTo>
                    <a:pt x="41051" y="141408"/>
                    <a:pt x="41051" y="142528"/>
                    <a:pt x="39557" y="143276"/>
                  </a:cubicBezTo>
                  <a:cubicBezTo>
                    <a:pt x="38436" y="142809"/>
                    <a:pt x="38530" y="141828"/>
                    <a:pt x="39884" y="140940"/>
                  </a:cubicBezTo>
                  <a:close/>
                  <a:moveTo>
                    <a:pt x="32483" y="142864"/>
                  </a:moveTo>
                  <a:cubicBezTo>
                    <a:pt x="32642" y="142864"/>
                    <a:pt x="32823" y="142876"/>
                    <a:pt x="33019" y="142902"/>
                  </a:cubicBezTo>
                  <a:cubicBezTo>
                    <a:pt x="33626" y="143042"/>
                    <a:pt x="34093" y="143276"/>
                    <a:pt x="34093" y="143462"/>
                  </a:cubicBezTo>
                  <a:cubicBezTo>
                    <a:pt x="34035" y="143578"/>
                    <a:pt x="33817" y="143658"/>
                    <a:pt x="33515" y="143658"/>
                  </a:cubicBezTo>
                  <a:cubicBezTo>
                    <a:pt x="33329" y="143658"/>
                    <a:pt x="33111" y="143627"/>
                    <a:pt x="32879" y="143556"/>
                  </a:cubicBezTo>
                  <a:cubicBezTo>
                    <a:pt x="32225" y="143509"/>
                    <a:pt x="31711" y="143276"/>
                    <a:pt x="31805" y="143042"/>
                  </a:cubicBezTo>
                  <a:cubicBezTo>
                    <a:pt x="31805" y="142941"/>
                    <a:pt x="32071" y="142864"/>
                    <a:pt x="32483" y="142864"/>
                  </a:cubicBezTo>
                  <a:close/>
                  <a:moveTo>
                    <a:pt x="103354" y="141955"/>
                  </a:moveTo>
                  <a:cubicBezTo>
                    <a:pt x="103370" y="141955"/>
                    <a:pt x="103385" y="141959"/>
                    <a:pt x="103398" y="141968"/>
                  </a:cubicBezTo>
                  <a:cubicBezTo>
                    <a:pt x="103585" y="142061"/>
                    <a:pt x="103491" y="142482"/>
                    <a:pt x="103258" y="143089"/>
                  </a:cubicBezTo>
                  <a:cubicBezTo>
                    <a:pt x="103048" y="143549"/>
                    <a:pt x="102802" y="143897"/>
                    <a:pt x="102652" y="143897"/>
                  </a:cubicBezTo>
                  <a:cubicBezTo>
                    <a:pt x="102635" y="143897"/>
                    <a:pt x="102618" y="143892"/>
                    <a:pt x="102604" y="143883"/>
                  </a:cubicBezTo>
                  <a:cubicBezTo>
                    <a:pt x="102464" y="143789"/>
                    <a:pt x="102511" y="143369"/>
                    <a:pt x="102744" y="142855"/>
                  </a:cubicBezTo>
                  <a:cubicBezTo>
                    <a:pt x="102913" y="142348"/>
                    <a:pt x="103197" y="141955"/>
                    <a:pt x="103354" y="141955"/>
                  </a:cubicBezTo>
                  <a:close/>
                  <a:moveTo>
                    <a:pt x="43059" y="142381"/>
                  </a:moveTo>
                  <a:cubicBezTo>
                    <a:pt x="43217" y="142381"/>
                    <a:pt x="43512" y="142579"/>
                    <a:pt x="43807" y="143042"/>
                  </a:cubicBezTo>
                  <a:cubicBezTo>
                    <a:pt x="44087" y="143509"/>
                    <a:pt x="44134" y="143836"/>
                    <a:pt x="44087" y="143929"/>
                  </a:cubicBezTo>
                  <a:cubicBezTo>
                    <a:pt x="44075" y="143933"/>
                    <a:pt x="44062" y="143935"/>
                    <a:pt x="44048" y="143935"/>
                  </a:cubicBezTo>
                  <a:cubicBezTo>
                    <a:pt x="43892" y="143935"/>
                    <a:pt x="43596" y="143707"/>
                    <a:pt x="43340" y="143322"/>
                  </a:cubicBezTo>
                  <a:cubicBezTo>
                    <a:pt x="43013" y="142855"/>
                    <a:pt x="42873" y="142482"/>
                    <a:pt x="43013" y="142388"/>
                  </a:cubicBezTo>
                  <a:cubicBezTo>
                    <a:pt x="43027" y="142384"/>
                    <a:pt x="43042" y="142381"/>
                    <a:pt x="43059" y="142381"/>
                  </a:cubicBezTo>
                  <a:close/>
                  <a:moveTo>
                    <a:pt x="32795" y="144032"/>
                  </a:moveTo>
                  <a:cubicBezTo>
                    <a:pt x="32922" y="144032"/>
                    <a:pt x="33062" y="144043"/>
                    <a:pt x="33206" y="144069"/>
                  </a:cubicBezTo>
                  <a:cubicBezTo>
                    <a:pt x="33766" y="144163"/>
                    <a:pt x="34140" y="144396"/>
                    <a:pt x="34140" y="144537"/>
                  </a:cubicBezTo>
                  <a:cubicBezTo>
                    <a:pt x="34140" y="144642"/>
                    <a:pt x="33877" y="144694"/>
                    <a:pt x="33509" y="144694"/>
                  </a:cubicBezTo>
                  <a:cubicBezTo>
                    <a:pt x="33387" y="144694"/>
                    <a:pt x="33252" y="144688"/>
                    <a:pt x="33112" y="144677"/>
                  </a:cubicBezTo>
                  <a:cubicBezTo>
                    <a:pt x="32598" y="144537"/>
                    <a:pt x="32225" y="144396"/>
                    <a:pt x="32225" y="144210"/>
                  </a:cubicBezTo>
                  <a:cubicBezTo>
                    <a:pt x="32225" y="144109"/>
                    <a:pt x="32467" y="144032"/>
                    <a:pt x="32795" y="144032"/>
                  </a:cubicBezTo>
                  <a:close/>
                  <a:moveTo>
                    <a:pt x="107075" y="143491"/>
                  </a:moveTo>
                  <a:cubicBezTo>
                    <a:pt x="107096" y="143491"/>
                    <a:pt x="107116" y="143497"/>
                    <a:pt x="107134" y="143509"/>
                  </a:cubicBezTo>
                  <a:cubicBezTo>
                    <a:pt x="107274" y="143509"/>
                    <a:pt x="107181" y="143929"/>
                    <a:pt x="107041" y="144396"/>
                  </a:cubicBezTo>
                  <a:cubicBezTo>
                    <a:pt x="106917" y="144768"/>
                    <a:pt x="106647" y="145066"/>
                    <a:pt x="106489" y="145066"/>
                  </a:cubicBezTo>
                  <a:cubicBezTo>
                    <a:pt x="106469" y="145066"/>
                    <a:pt x="106450" y="145061"/>
                    <a:pt x="106433" y="145050"/>
                  </a:cubicBezTo>
                  <a:cubicBezTo>
                    <a:pt x="106340" y="145050"/>
                    <a:pt x="106433" y="144630"/>
                    <a:pt x="106527" y="144163"/>
                  </a:cubicBezTo>
                  <a:cubicBezTo>
                    <a:pt x="106730" y="143756"/>
                    <a:pt x="106934" y="143491"/>
                    <a:pt x="107075" y="143491"/>
                  </a:cubicBezTo>
                  <a:close/>
                  <a:moveTo>
                    <a:pt x="42546" y="143696"/>
                  </a:moveTo>
                  <a:cubicBezTo>
                    <a:pt x="42639" y="143696"/>
                    <a:pt x="42826" y="143929"/>
                    <a:pt x="43060" y="144303"/>
                  </a:cubicBezTo>
                  <a:cubicBezTo>
                    <a:pt x="43246" y="144677"/>
                    <a:pt x="43340" y="145050"/>
                    <a:pt x="43153" y="145050"/>
                  </a:cubicBezTo>
                  <a:cubicBezTo>
                    <a:pt x="43142" y="145061"/>
                    <a:pt x="43129" y="145067"/>
                    <a:pt x="43114" y="145067"/>
                  </a:cubicBezTo>
                  <a:cubicBezTo>
                    <a:pt x="43005" y="145067"/>
                    <a:pt x="42804" y="144783"/>
                    <a:pt x="42639" y="144537"/>
                  </a:cubicBezTo>
                  <a:cubicBezTo>
                    <a:pt x="42499" y="144163"/>
                    <a:pt x="42406" y="143743"/>
                    <a:pt x="42546" y="143696"/>
                  </a:cubicBezTo>
                  <a:close/>
                  <a:moveTo>
                    <a:pt x="20024" y="139945"/>
                  </a:moveTo>
                  <a:cubicBezTo>
                    <a:pt x="20564" y="139945"/>
                    <a:pt x="20762" y="140393"/>
                    <a:pt x="21017" y="141267"/>
                  </a:cubicBezTo>
                  <a:cubicBezTo>
                    <a:pt x="21810" y="142061"/>
                    <a:pt x="22324" y="142622"/>
                    <a:pt x="22324" y="143276"/>
                  </a:cubicBezTo>
                  <a:cubicBezTo>
                    <a:pt x="23840" y="144512"/>
                    <a:pt x="23823" y="145101"/>
                    <a:pt x="22330" y="145101"/>
                  </a:cubicBezTo>
                  <a:cubicBezTo>
                    <a:pt x="22075" y="145101"/>
                    <a:pt x="21777" y="145084"/>
                    <a:pt x="21437" y="145050"/>
                  </a:cubicBezTo>
                  <a:cubicBezTo>
                    <a:pt x="20690" y="144817"/>
                    <a:pt x="20223" y="144303"/>
                    <a:pt x="20223" y="143276"/>
                  </a:cubicBezTo>
                  <a:lnTo>
                    <a:pt x="19475" y="140053"/>
                  </a:lnTo>
                  <a:cubicBezTo>
                    <a:pt x="19691" y="139981"/>
                    <a:pt x="19871" y="139945"/>
                    <a:pt x="20024" y="139945"/>
                  </a:cubicBezTo>
                  <a:close/>
                  <a:moveTo>
                    <a:pt x="105995" y="143077"/>
                  </a:moveTo>
                  <a:cubicBezTo>
                    <a:pt x="106018" y="143077"/>
                    <a:pt x="106040" y="143081"/>
                    <a:pt x="106060" y="143089"/>
                  </a:cubicBezTo>
                  <a:cubicBezTo>
                    <a:pt x="106247" y="143089"/>
                    <a:pt x="106153" y="143696"/>
                    <a:pt x="105826" y="144396"/>
                  </a:cubicBezTo>
                  <a:cubicBezTo>
                    <a:pt x="105467" y="144935"/>
                    <a:pt x="105108" y="145473"/>
                    <a:pt x="104874" y="145473"/>
                  </a:cubicBezTo>
                  <a:cubicBezTo>
                    <a:pt x="104864" y="145473"/>
                    <a:pt x="104855" y="145472"/>
                    <a:pt x="104846" y="145471"/>
                  </a:cubicBezTo>
                  <a:cubicBezTo>
                    <a:pt x="104612" y="145377"/>
                    <a:pt x="104705" y="144770"/>
                    <a:pt x="105079" y="144116"/>
                  </a:cubicBezTo>
                  <a:cubicBezTo>
                    <a:pt x="105335" y="143518"/>
                    <a:pt x="105748" y="143077"/>
                    <a:pt x="105995" y="143077"/>
                  </a:cubicBezTo>
                  <a:close/>
                  <a:moveTo>
                    <a:pt x="33254" y="145013"/>
                  </a:moveTo>
                  <a:cubicBezTo>
                    <a:pt x="33352" y="145013"/>
                    <a:pt x="33462" y="145024"/>
                    <a:pt x="33579" y="145050"/>
                  </a:cubicBezTo>
                  <a:cubicBezTo>
                    <a:pt x="34046" y="145144"/>
                    <a:pt x="34326" y="145284"/>
                    <a:pt x="34326" y="145424"/>
                  </a:cubicBezTo>
                  <a:cubicBezTo>
                    <a:pt x="34293" y="145490"/>
                    <a:pt x="34097" y="145556"/>
                    <a:pt x="33836" y="145556"/>
                  </a:cubicBezTo>
                  <a:cubicBezTo>
                    <a:pt x="33728" y="145556"/>
                    <a:pt x="33609" y="145545"/>
                    <a:pt x="33486" y="145517"/>
                  </a:cubicBezTo>
                  <a:cubicBezTo>
                    <a:pt x="33112" y="145424"/>
                    <a:pt x="32739" y="145284"/>
                    <a:pt x="32832" y="145190"/>
                  </a:cubicBezTo>
                  <a:cubicBezTo>
                    <a:pt x="32832" y="145089"/>
                    <a:pt x="33002" y="145013"/>
                    <a:pt x="33254" y="145013"/>
                  </a:cubicBezTo>
                  <a:close/>
                  <a:moveTo>
                    <a:pt x="41751" y="144570"/>
                  </a:moveTo>
                  <a:cubicBezTo>
                    <a:pt x="41921" y="144570"/>
                    <a:pt x="42279" y="144971"/>
                    <a:pt x="42406" y="145564"/>
                  </a:cubicBezTo>
                  <a:cubicBezTo>
                    <a:pt x="42686" y="146171"/>
                    <a:pt x="42686" y="146731"/>
                    <a:pt x="42406" y="146778"/>
                  </a:cubicBezTo>
                  <a:cubicBezTo>
                    <a:pt x="42266" y="146778"/>
                    <a:pt x="41939" y="146311"/>
                    <a:pt x="41799" y="145797"/>
                  </a:cubicBezTo>
                  <a:cubicBezTo>
                    <a:pt x="41565" y="145190"/>
                    <a:pt x="41565" y="144677"/>
                    <a:pt x="41705" y="144583"/>
                  </a:cubicBezTo>
                  <a:cubicBezTo>
                    <a:pt x="41718" y="144575"/>
                    <a:pt x="41734" y="144570"/>
                    <a:pt x="41751" y="144570"/>
                  </a:cubicBezTo>
                  <a:close/>
                  <a:moveTo>
                    <a:pt x="96047" y="143504"/>
                  </a:moveTo>
                  <a:cubicBezTo>
                    <a:pt x="96356" y="143504"/>
                    <a:pt x="96572" y="143981"/>
                    <a:pt x="96906" y="144723"/>
                  </a:cubicBezTo>
                  <a:cubicBezTo>
                    <a:pt x="97046" y="145097"/>
                    <a:pt x="96906" y="145330"/>
                    <a:pt x="97140" y="145564"/>
                  </a:cubicBezTo>
                  <a:cubicBezTo>
                    <a:pt x="97280" y="145891"/>
                    <a:pt x="97747" y="145984"/>
                    <a:pt x="97934" y="146218"/>
                  </a:cubicBezTo>
                  <a:cubicBezTo>
                    <a:pt x="98447" y="147058"/>
                    <a:pt x="98354" y="147759"/>
                    <a:pt x="98261" y="147806"/>
                  </a:cubicBezTo>
                  <a:cubicBezTo>
                    <a:pt x="98238" y="147821"/>
                    <a:pt x="98221" y="147828"/>
                    <a:pt x="98206" y="147828"/>
                  </a:cubicBezTo>
                  <a:cubicBezTo>
                    <a:pt x="98128" y="147828"/>
                    <a:pt x="98130" y="147615"/>
                    <a:pt x="97934" y="147105"/>
                  </a:cubicBezTo>
                  <a:cubicBezTo>
                    <a:pt x="97840" y="147199"/>
                    <a:pt x="97794" y="147245"/>
                    <a:pt x="97794" y="147339"/>
                  </a:cubicBezTo>
                  <a:cubicBezTo>
                    <a:pt x="97547" y="147585"/>
                    <a:pt x="97327" y="147779"/>
                    <a:pt x="97194" y="147779"/>
                  </a:cubicBezTo>
                  <a:cubicBezTo>
                    <a:pt x="97150" y="147779"/>
                    <a:pt x="97116" y="147758"/>
                    <a:pt x="97093" y="147712"/>
                  </a:cubicBezTo>
                  <a:cubicBezTo>
                    <a:pt x="96953" y="147619"/>
                    <a:pt x="97000" y="147245"/>
                    <a:pt x="97233" y="146965"/>
                  </a:cubicBezTo>
                  <a:lnTo>
                    <a:pt x="97560" y="146638"/>
                  </a:lnTo>
                  <a:cubicBezTo>
                    <a:pt x="97467" y="146545"/>
                    <a:pt x="97467" y="146498"/>
                    <a:pt x="97420" y="146405"/>
                  </a:cubicBezTo>
                  <a:cubicBezTo>
                    <a:pt x="97327" y="146498"/>
                    <a:pt x="97327" y="146545"/>
                    <a:pt x="97280" y="146638"/>
                  </a:cubicBezTo>
                  <a:cubicBezTo>
                    <a:pt x="96988" y="147003"/>
                    <a:pt x="96724" y="147197"/>
                    <a:pt x="96534" y="147197"/>
                  </a:cubicBezTo>
                  <a:cubicBezTo>
                    <a:pt x="96481" y="147197"/>
                    <a:pt x="96433" y="147182"/>
                    <a:pt x="96393" y="147152"/>
                  </a:cubicBezTo>
                  <a:cubicBezTo>
                    <a:pt x="96253" y="147105"/>
                    <a:pt x="96299" y="146638"/>
                    <a:pt x="96626" y="146264"/>
                  </a:cubicBezTo>
                  <a:cubicBezTo>
                    <a:pt x="96720" y="146124"/>
                    <a:pt x="96860" y="146031"/>
                    <a:pt x="96906" y="145938"/>
                  </a:cubicBezTo>
                  <a:cubicBezTo>
                    <a:pt x="96860" y="145891"/>
                    <a:pt x="96860" y="145844"/>
                    <a:pt x="96813" y="145844"/>
                  </a:cubicBezTo>
                  <a:cubicBezTo>
                    <a:pt x="96543" y="146114"/>
                    <a:pt x="96241" y="146289"/>
                    <a:pt x="96065" y="146289"/>
                  </a:cubicBezTo>
                  <a:cubicBezTo>
                    <a:pt x="96028" y="146289"/>
                    <a:pt x="95997" y="146281"/>
                    <a:pt x="95972" y="146264"/>
                  </a:cubicBezTo>
                  <a:cubicBezTo>
                    <a:pt x="95832" y="146124"/>
                    <a:pt x="95879" y="145751"/>
                    <a:pt x="96206" y="145377"/>
                  </a:cubicBezTo>
                  <a:cubicBezTo>
                    <a:pt x="96206" y="145284"/>
                    <a:pt x="96299" y="145237"/>
                    <a:pt x="96346" y="145237"/>
                  </a:cubicBezTo>
                  <a:cubicBezTo>
                    <a:pt x="96206" y="145097"/>
                    <a:pt x="96206" y="145004"/>
                    <a:pt x="96112" y="144910"/>
                  </a:cubicBezTo>
                  <a:cubicBezTo>
                    <a:pt x="95944" y="145011"/>
                    <a:pt x="95824" y="145088"/>
                    <a:pt x="95718" y="145088"/>
                  </a:cubicBezTo>
                  <a:cubicBezTo>
                    <a:pt x="95677" y="145088"/>
                    <a:pt x="95638" y="145076"/>
                    <a:pt x="95599" y="145050"/>
                  </a:cubicBezTo>
                  <a:cubicBezTo>
                    <a:pt x="95505" y="144957"/>
                    <a:pt x="95599" y="144723"/>
                    <a:pt x="95786" y="144396"/>
                  </a:cubicBezTo>
                  <a:cubicBezTo>
                    <a:pt x="95692" y="144069"/>
                    <a:pt x="95599" y="143789"/>
                    <a:pt x="95786" y="143602"/>
                  </a:cubicBezTo>
                  <a:cubicBezTo>
                    <a:pt x="95881" y="143535"/>
                    <a:pt x="95967" y="143504"/>
                    <a:pt x="96047" y="143504"/>
                  </a:cubicBezTo>
                  <a:close/>
                  <a:moveTo>
                    <a:pt x="22882" y="146391"/>
                  </a:moveTo>
                  <a:cubicBezTo>
                    <a:pt x="23161" y="146391"/>
                    <a:pt x="23356" y="146772"/>
                    <a:pt x="23398" y="147152"/>
                  </a:cubicBezTo>
                  <a:cubicBezTo>
                    <a:pt x="23492" y="147619"/>
                    <a:pt x="23352" y="147992"/>
                    <a:pt x="23025" y="148086"/>
                  </a:cubicBezTo>
                  <a:cubicBezTo>
                    <a:pt x="23003" y="148095"/>
                    <a:pt x="22979" y="148099"/>
                    <a:pt x="22956" y="148099"/>
                  </a:cubicBezTo>
                  <a:cubicBezTo>
                    <a:pt x="22732" y="148099"/>
                    <a:pt x="22460" y="147715"/>
                    <a:pt x="22418" y="147292"/>
                  </a:cubicBezTo>
                  <a:cubicBezTo>
                    <a:pt x="22418" y="146872"/>
                    <a:pt x="22558" y="146405"/>
                    <a:pt x="22791" y="146405"/>
                  </a:cubicBezTo>
                  <a:cubicBezTo>
                    <a:pt x="22822" y="146396"/>
                    <a:pt x="22853" y="146391"/>
                    <a:pt x="22882" y="146391"/>
                  </a:cubicBezTo>
                  <a:close/>
                  <a:moveTo>
                    <a:pt x="87242" y="121430"/>
                  </a:moveTo>
                  <a:cubicBezTo>
                    <a:pt x="88277" y="121430"/>
                    <a:pt x="88972" y="122281"/>
                    <a:pt x="89201" y="124035"/>
                  </a:cubicBezTo>
                  <a:lnTo>
                    <a:pt x="89434" y="126463"/>
                  </a:lnTo>
                  <a:cubicBezTo>
                    <a:pt x="90321" y="127724"/>
                    <a:pt x="90695" y="129312"/>
                    <a:pt x="89761" y="131507"/>
                  </a:cubicBezTo>
                  <a:cubicBezTo>
                    <a:pt x="90135" y="133048"/>
                    <a:pt x="91069" y="134402"/>
                    <a:pt x="92423" y="135570"/>
                  </a:cubicBezTo>
                  <a:cubicBezTo>
                    <a:pt x="93591" y="136410"/>
                    <a:pt x="93731" y="138045"/>
                    <a:pt x="92330" y="140287"/>
                  </a:cubicBezTo>
                  <a:cubicBezTo>
                    <a:pt x="91069" y="143602"/>
                    <a:pt x="89247" y="145657"/>
                    <a:pt x="87659" y="147852"/>
                  </a:cubicBezTo>
                  <a:cubicBezTo>
                    <a:pt x="87659" y="147946"/>
                    <a:pt x="87519" y="147992"/>
                    <a:pt x="87519" y="148086"/>
                  </a:cubicBezTo>
                  <a:cubicBezTo>
                    <a:pt x="87485" y="148120"/>
                    <a:pt x="87457" y="148148"/>
                    <a:pt x="87431" y="148176"/>
                  </a:cubicBezTo>
                  <a:lnTo>
                    <a:pt x="87431" y="148176"/>
                  </a:lnTo>
                  <a:cubicBezTo>
                    <a:pt x="87457" y="148135"/>
                    <a:pt x="87485" y="148090"/>
                    <a:pt x="87519" y="148039"/>
                  </a:cubicBezTo>
                  <a:cubicBezTo>
                    <a:pt x="87426" y="147666"/>
                    <a:pt x="87379" y="147245"/>
                    <a:pt x="87286" y="146918"/>
                  </a:cubicBezTo>
                  <a:lnTo>
                    <a:pt x="87286" y="146918"/>
                  </a:lnTo>
                  <a:cubicBezTo>
                    <a:pt x="87519" y="147199"/>
                    <a:pt x="87613" y="147432"/>
                    <a:pt x="87659" y="147712"/>
                  </a:cubicBezTo>
                  <a:cubicBezTo>
                    <a:pt x="87893" y="147339"/>
                    <a:pt x="88126" y="146965"/>
                    <a:pt x="88360" y="146591"/>
                  </a:cubicBezTo>
                  <a:cubicBezTo>
                    <a:pt x="88267" y="146218"/>
                    <a:pt x="88220" y="145844"/>
                    <a:pt x="88126" y="145377"/>
                  </a:cubicBezTo>
                  <a:lnTo>
                    <a:pt x="88126" y="145377"/>
                  </a:lnTo>
                  <a:cubicBezTo>
                    <a:pt x="88267" y="145704"/>
                    <a:pt x="88453" y="145891"/>
                    <a:pt x="88547" y="146171"/>
                  </a:cubicBezTo>
                  <a:cubicBezTo>
                    <a:pt x="88687" y="145891"/>
                    <a:pt x="88920" y="145611"/>
                    <a:pt x="89107" y="145284"/>
                  </a:cubicBezTo>
                  <a:cubicBezTo>
                    <a:pt x="88967" y="144910"/>
                    <a:pt x="88874" y="144490"/>
                    <a:pt x="88734" y="144023"/>
                  </a:cubicBezTo>
                  <a:lnTo>
                    <a:pt x="88734" y="144023"/>
                  </a:lnTo>
                  <a:cubicBezTo>
                    <a:pt x="88967" y="144350"/>
                    <a:pt x="89107" y="144677"/>
                    <a:pt x="89294" y="144910"/>
                  </a:cubicBezTo>
                  <a:cubicBezTo>
                    <a:pt x="89528" y="144583"/>
                    <a:pt x="89714" y="144163"/>
                    <a:pt x="89854" y="143789"/>
                  </a:cubicBezTo>
                  <a:cubicBezTo>
                    <a:pt x="89761" y="143416"/>
                    <a:pt x="89668" y="143042"/>
                    <a:pt x="89574" y="142668"/>
                  </a:cubicBezTo>
                  <a:lnTo>
                    <a:pt x="89574" y="142668"/>
                  </a:lnTo>
                  <a:cubicBezTo>
                    <a:pt x="89668" y="142902"/>
                    <a:pt x="89854" y="143135"/>
                    <a:pt x="89995" y="143462"/>
                  </a:cubicBezTo>
                  <a:cubicBezTo>
                    <a:pt x="90228" y="142762"/>
                    <a:pt x="90368" y="142248"/>
                    <a:pt x="90462" y="141781"/>
                  </a:cubicBezTo>
                  <a:lnTo>
                    <a:pt x="90462" y="141781"/>
                  </a:lnTo>
                  <a:lnTo>
                    <a:pt x="82662" y="146545"/>
                  </a:lnTo>
                  <a:cubicBezTo>
                    <a:pt x="82972" y="146276"/>
                    <a:pt x="83282" y="146035"/>
                    <a:pt x="83587" y="145798"/>
                  </a:cubicBezTo>
                  <a:lnTo>
                    <a:pt x="83587" y="145798"/>
                  </a:lnTo>
                  <a:cubicBezTo>
                    <a:pt x="83590" y="145813"/>
                    <a:pt x="83593" y="145829"/>
                    <a:pt x="83596" y="145844"/>
                  </a:cubicBezTo>
                  <a:lnTo>
                    <a:pt x="83671" y="145732"/>
                  </a:lnTo>
                  <a:lnTo>
                    <a:pt x="83671" y="145732"/>
                  </a:lnTo>
                  <a:cubicBezTo>
                    <a:pt x="83643" y="145754"/>
                    <a:pt x="83615" y="145776"/>
                    <a:pt x="83587" y="145798"/>
                  </a:cubicBezTo>
                  <a:lnTo>
                    <a:pt x="83587" y="145798"/>
                  </a:lnTo>
                  <a:cubicBezTo>
                    <a:pt x="83497" y="145343"/>
                    <a:pt x="83408" y="144850"/>
                    <a:pt x="83363" y="144443"/>
                  </a:cubicBezTo>
                  <a:lnTo>
                    <a:pt x="83363" y="144443"/>
                  </a:lnTo>
                  <a:cubicBezTo>
                    <a:pt x="83596" y="144817"/>
                    <a:pt x="83690" y="145190"/>
                    <a:pt x="83783" y="145564"/>
                  </a:cubicBezTo>
                  <a:lnTo>
                    <a:pt x="83671" y="145732"/>
                  </a:lnTo>
                  <a:lnTo>
                    <a:pt x="83671" y="145732"/>
                  </a:lnTo>
                  <a:cubicBezTo>
                    <a:pt x="84028" y="145454"/>
                    <a:pt x="84379" y="145178"/>
                    <a:pt x="84717" y="144863"/>
                  </a:cubicBezTo>
                  <a:cubicBezTo>
                    <a:pt x="84624" y="144443"/>
                    <a:pt x="84577" y="143883"/>
                    <a:pt x="84484" y="143462"/>
                  </a:cubicBezTo>
                  <a:lnTo>
                    <a:pt x="84484" y="143462"/>
                  </a:lnTo>
                  <a:cubicBezTo>
                    <a:pt x="84717" y="143789"/>
                    <a:pt x="84857" y="144256"/>
                    <a:pt x="84997" y="144677"/>
                  </a:cubicBezTo>
                  <a:cubicBezTo>
                    <a:pt x="85138" y="144537"/>
                    <a:pt x="85371" y="144350"/>
                    <a:pt x="85558" y="144210"/>
                  </a:cubicBezTo>
                  <a:cubicBezTo>
                    <a:pt x="85464" y="143556"/>
                    <a:pt x="85418" y="142995"/>
                    <a:pt x="85324" y="142388"/>
                  </a:cubicBezTo>
                  <a:lnTo>
                    <a:pt x="85324" y="142388"/>
                  </a:lnTo>
                  <a:cubicBezTo>
                    <a:pt x="85651" y="142949"/>
                    <a:pt x="85791" y="143509"/>
                    <a:pt x="85932" y="143929"/>
                  </a:cubicBezTo>
                  <a:cubicBezTo>
                    <a:pt x="86118" y="143789"/>
                    <a:pt x="86352" y="143556"/>
                    <a:pt x="86585" y="143416"/>
                  </a:cubicBezTo>
                  <a:cubicBezTo>
                    <a:pt x="86492" y="142622"/>
                    <a:pt x="86445" y="141828"/>
                    <a:pt x="86258" y="140987"/>
                  </a:cubicBezTo>
                  <a:lnTo>
                    <a:pt x="86258" y="140987"/>
                  </a:lnTo>
                  <a:cubicBezTo>
                    <a:pt x="86632" y="141641"/>
                    <a:pt x="86866" y="142342"/>
                    <a:pt x="87052" y="142995"/>
                  </a:cubicBezTo>
                  <a:cubicBezTo>
                    <a:pt x="87239" y="142762"/>
                    <a:pt x="87379" y="142575"/>
                    <a:pt x="87613" y="142435"/>
                  </a:cubicBezTo>
                  <a:cubicBezTo>
                    <a:pt x="87519" y="141361"/>
                    <a:pt x="87379" y="140193"/>
                    <a:pt x="87239" y="139026"/>
                  </a:cubicBezTo>
                  <a:lnTo>
                    <a:pt x="87239" y="139026"/>
                  </a:lnTo>
                  <a:cubicBezTo>
                    <a:pt x="87800" y="140100"/>
                    <a:pt x="88173" y="141081"/>
                    <a:pt x="88173" y="141921"/>
                  </a:cubicBezTo>
                  <a:cubicBezTo>
                    <a:pt x="88313" y="141781"/>
                    <a:pt x="88453" y="141688"/>
                    <a:pt x="88593" y="141548"/>
                  </a:cubicBezTo>
                  <a:cubicBezTo>
                    <a:pt x="88500" y="140427"/>
                    <a:pt x="88407" y="139026"/>
                    <a:pt x="88173" y="137858"/>
                  </a:cubicBezTo>
                  <a:lnTo>
                    <a:pt x="88173" y="137858"/>
                  </a:lnTo>
                  <a:cubicBezTo>
                    <a:pt x="88734" y="138979"/>
                    <a:pt x="89154" y="140100"/>
                    <a:pt x="89247" y="141034"/>
                  </a:cubicBezTo>
                  <a:cubicBezTo>
                    <a:pt x="89247" y="140940"/>
                    <a:pt x="89387" y="140894"/>
                    <a:pt x="89481" y="140800"/>
                  </a:cubicBezTo>
                  <a:cubicBezTo>
                    <a:pt x="89481" y="139586"/>
                    <a:pt x="89247" y="137905"/>
                    <a:pt x="89014" y="136410"/>
                  </a:cubicBezTo>
                  <a:lnTo>
                    <a:pt x="89014" y="136410"/>
                  </a:lnTo>
                  <a:cubicBezTo>
                    <a:pt x="89761" y="137858"/>
                    <a:pt x="90135" y="139213"/>
                    <a:pt x="89995" y="140193"/>
                  </a:cubicBezTo>
                  <a:lnTo>
                    <a:pt x="90462" y="139773"/>
                  </a:lnTo>
                  <a:cubicBezTo>
                    <a:pt x="90368" y="137578"/>
                    <a:pt x="89621" y="135617"/>
                    <a:pt x="88920" y="133562"/>
                  </a:cubicBezTo>
                  <a:cubicBezTo>
                    <a:pt x="88623" y="134496"/>
                    <a:pt x="88596" y="134929"/>
                    <a:pt x="88418" y="134929"/>
                  </a:cubicBezTo>
                  <a:cubicBezTo>
                    <a:pt x="88400" y="134929"/>
                    <a:pt x="88381" y="134924"/>
                    <a:pt x="88360" y="134916"/>
                  </a:cubicBezTo>
                  <a:cubicBezTo>
                    <a:pt x="88453" y="133702"/>
                    <a:pt x="88453" y="133141"/>
                    <a:pt x="88220" y="133001"/>
                  </a:cubicBezTo>
                  <a:cubicBezTo>
                    <a:pt x="88080" y="134682"/>
                    <a:pt x="87659" y="135710"/>
                    <a:pt x="87146" y="136270"/>
                  </a:cubicBezTo>
                  <a:lnTo>
                    <a:pt x="87426" y="133562"/>
                  </a:lnTo>
                  <a:lnTo>
                    <a:pt x="87006" y="133562"/>
                  </a:lnTo>
                  <a:cubicBezTo>
                    <a:pt x="86632" y="135523"/>
                    <a:pt x="86539" y="136130"/>
                    <a:pt x="85791" y="136784"/>
                  </a:cubicBezTo>
                  <a:cubicBezTo>
                    <a:pt x="86072" y="135570"/>
                    <a:pt x="85932" y="134682"/>
                    <a:pt x="85932" y="134449"/>
                  </a:cubicBezTo>
                  <a:lnTo>
                    <a:pt x="85932" y="134449"/>
                  </a:lnTo>
                  <a:cubicBezTo>
                    <a:pt x="85698" y="134542"/>
                    <a:pt x="85558" y="134589"/>
                    <a:pt x="85371" y="134589"/>
                  </a:cubicBezTo>
                  <a:lnTo>
                    <a:pt x="85371" y="134823"/>
                  </a:lnTo>
                  <a:cubicBezTo>
                    <a:pt x="85464" y="135570"/>
                    <a:pt x="85464" y="136551"/>
                    <a:pt x="84530" y="137765"/>
                  </a:cubicBezTo>
                  <a:cubicBezTo>
                    <a:pt x="84437" y="136691"/>
                    <a:pt x="84857" y="135757"/>
                    <a:pt x="84857" y="134682"/>
                  </a:cubicBezTo>
                  <a:lnTo>
                    <a:pt x="84857" y="134682"/>
                  </a:lnTo>
                  <a:cubicBezTo>
                    <a:pt x="84671" y="134776"/>
                    <a:pt x="84530" y="134823"/>
                    <a:pt x="84297" y="134916"/>
                  </a:cubicBezTo>
                  <a:lnTo>
                    <a:pt x="84297" y="135943"/>
                  </a:lnTo>
                  <a:cubicBezTo>
                    <a:pt x="84214" y="136315"/>
                    <a:pt x="83839" y="137272"/>
                    <a:pt x="83722" y="137520"/>
                  </a:cubicBezTo>
                  <a:lnTo>
                    <a:pt x="83722" y="137520"/>
                  </a:lnTo>
                  <a:cubicBezTo>
                    <a:pt x="83833" y="137170"/>
                    <a:pt x="84041" y="135342"/>
                    <a:pt x="83830" y="134963"/>
                  </a:cubicBezTo>
                  <a:lnTo>
                    <a:pt x="83830" y="134963"/>
                  </a:lnTo>
                  <a:cubicBezTo>
                    <a:pt x="83690" y="135056"/>
                    <a:pt x="83503" y="135056"/>
                    <a:pt x="83316" y="135103"/>
                  </a:cubicBezTo>
                  <a:lnTo>
                    <a:pt x="83316" y="135383"/>
                  </a:lnTo>
                  <a:cubicBezTo>
                    <a:pt x="83223" y="135617"/>
                    <a:pt x="83223" y="135850"/>
                    <a:pt x="83083" y="135850"/>
                  </a:cubicBezTo>
                  <a:cubicBezTo>
                    <a:pt x="82989" y="135850"/>
                    <a:pt x="82943" y="135710"/>
                    <a:pt x="82943" y="135476"/>
                  </a:cubicBezTo>
                  <a:cubicBezTo>
                    <a:pt x="82849" y="135383"/>
                    <a:pt x="82849" y="135243"/>
                    <a:pt x="82803" y="135196"/>
                  </a:cubicBezTo>
                  <a:cubicBezTo>
                    <a:pt x="82709" y="135196"/>
                    <a:pt x="82569" y="135196"/>
                    <a:pt x="82429" y="135243"/>
                  </a:cubicBezTo>
                  <a:lnTo>
                    <a:pt x="82429" y="135336"/>
                  </a:lnTo>
                  <a:cubicBezTo>
                    <a:pt x="82522" y="135570"/>
                    <a:pt x="82522" y="135710"/>
                    <a:pt x="82429" y="135803"/>
                  </a:cubicBezTo>
                  <a:cubicBezTo>
                    <a:pt x="82382" y="135803"/>
                    <a:pt x="82242" y="135570"/>
                    <a:pt x="82102" y="135336"/>
                  </a:cubicBezTo>
                  <a:cubicBezTo>
                    <a:pt x="81962" y="135336"/>
                    <a:pt x="81775" y="135430"/>
                    <a:pt x="81728" y="135430"/>
                  </a:cubicBezTo>
                  <a:cubicBezTo>
                    <a:pt x="81822" y="135803"/>
                    <a:pt x="81822" y="135990"/>
                    <a:pt x="81495" y="136130"/>
                  </a:cubicBezTo>
                  <a:cubicBezTo>
                    <a:pt x="81447" y="136151"/>
                    <a:pt x="81406" y="136160"/>
                    <a:pt x="81370" y="136160"/>
                  </a:cubicBezTo>
                  <a:cubicBezTo>
                    <a:pt x="81166" y="136160"/>
                    <a:pt x="81154" y="135842"/>
                    <a:pt x="81075" y="135523"/>
                  </a:cubicBezTo>
                  <a:cubicBezTo>
                    <a:pt x="80841" y="135617"/>
                    <a:pt x="80608" y="135617"/>
                    <a:pt x="80374" y="135663"/>
                  </a:cubicBezTo>
                  <a:cubicBezTo>
                    <a:pt x="80467" y="135990"/>
                    <a:pt x="80374" y="136224"/>
                    <a:pt x="80281" y="136224"/>
                  </a:cubicBezTo>
                  <a:cubicBezTo>
                    <a:pt x="80267" y="136238"/>
                    <a:pt x="80251" y="136244"/>
                    <a:pt x="80235" y="136244"/>
                  </a:cubicBezTo>
                  <a:cubicBezTo>
                    <a:pt x="80146" y="136244"/>
                    <a:pt x="80033" y="136034"/>
                    <a:pt x="79954" y="135757"/>
                  </a:cubicBezTo>
                  <a:lnTo>
                    <a:pt x="79432" y="135757"/>
                  </a:lnTo>
                  <a:cubicBezTo>
                    <a:pt x="79571" y="135694"/>
                    <a:pt x="79754" y="135663"/>
                    <a:pt x="79907" y="135663"/>
                  </a:cubicBezTo>
                  <a:cubicBezTo>
                    <a:pt x="79907" y="135523"/>
                    <a:pt x="79907" y="135430"/>
                    <a:pt x="79814" y="135336"/>
                  </a:cubicBezTo>
                  <a:cubicBezTo>
                    <a:pt x="79674" y="134776"/>
                    <a:pt x="79674" y="134215"/>
                    <a:pt x="79814" y="134122"/>
                  </a:cubicBezTo>
                  <a:cubicBezTo>
                    <a:pt x="79826" y="134114"/>
                    <a:pt x="79838" y="134110"/>
                    <a:pt x="79851" y="134110"/>
                  </a:cubicBezTo>
                  <a:cubicBezTo>
                    <a:pt x="79986" y="134110"/>
                    <a:pt x="80157" y="134552"/>
                    <a:pt x="80327" y="135149"/>
                  </a:cubicBezTo>
                  <a:cubicBezTo>
                    <a:pt x="80327" y="135196"/>
                    <a:pt x="80421" y="135336"/>
                    <a:pt x="80421" y="135476"/>
                  </a:cubicBezTo>
                  <a:cubicBezTo>
                    <a:pt x="80654" y="135383"/>
                    <a:pt x="80794" y="135336"/>
                    <a:pt x="81028" y="135243"/>
                  </a:cubicBezTo>
                  <a:cubicBezTo>
                    <a:pt x="80934" y="134916"/>
                    <a:pt x="80934" y="134729"/>
                    <a:pt x="80934" y="134496"/>
                  </a:cubicBezTo>
                  <a:cubicBezTo>
                    <a:pt x="80934" y="134169"/>
                    <a:pt x="80934" y="134029"/>
                    <a:pt x="81028" y="134029"/>
                  </a:cubicBezTo>
                  <a:cubicBezTo>
                    <a:pt x="81032" y="134027"/>
                    <a:pt x="81036" y="134026"/>
                    <a:pt x="81041" y="134026"/>
                  </a:cubicBezTo>
                  <a:cubicBezTo>
                    <a:pt x="81149" y="134026"/>
                    <a:pt x="81454" y="134523"/>
                    <a:pt x="81588" y="135149"/>
                  </a:cubicBezTo>
                  <a:cubicBezTo>
                    <a:pt x="81728" y="135056"/>
                    <a:pt x="81822" y="135056"/>
                    <a:pt x="81962" y="135009"/>
                  </a:cubicBezTo>
                  <a:cubicBezTo>
                    <a:pt x="81868" y="134916"/>
                    <a:pt x="81868" y="134916"/>
                    <a:pt x="81868" y="134869"/>
                  </a:cubicBezTo>
                  <a:cubicBezTo>
                    <a:pt x="81728" y="134402"/>
                    <a:pt x="81728" y="134215"/>
                    <a:pt x="81728" y="133982"/>
                  </a:cubicBezTo>
                  <a:cubicBezTo>
                    <a:pt x="81635" y="133748"/>
                    <a:pt x="81635" y="133655"/>
                    <a:pt x="81728" y="133562"/>
                  </a:cubicBezTo>
                  <a:cubicBezTo>
                    <a:pt x="81735" y="133555"/>
                    <a:pt x="81743" y="133552"/>
                    <a:pt x="81752" y="133552"/>
                  </a:cubicBezTo>
                  <a:cubicBezTo>
                    <a:pt x="81873" y="133552"/>
                    <a:pt x="82205" y="134111"/>
                    <a:pt x="82335" y="134589"/>
                  </a:cubicBezTo>
                  <a:cubicBezTo>
                    <a:pt x="82335" y="134682"/>
                    <a:pt x="82335" y="134776"/>
                    <a:pt x="82429" y="134823"/>
                  </a:cubicBezTo>
                  <a:cubicBezTo>
                    <a:pt x="82522" y="134729"/>
                    <a:pt x="82616" y="134729"/>
                    <a:pt x="82756" y="134682"/>
                  </a:cubicBezTo>
                  <a:lnTo>
                    <a:pt x="82756" y="134542"/>
                  </a:lnTo>
                  <a:lnTo>
                    <a:pt x="82756" y="133515"/>
                  </a:lnTo>
                  <a:cubicBezTo>
                    <a:pt x="82756" y="133188"/>
                    <a:pt x="82849" y="133048"/>
                    <a:pt x="82896" y="133048"/>
                  </a:cubicBezTo>
                  <a:cubicBezTo>
                    <a:pt x="82989" y="133048"/>
                    <a:pt x="83036" y="133188"/>
                    <a:pt x="83129" y="133422"/>
                  </a:cubicBezTo>
                  <a:cubicBezTo>
                    <a:pt x="83223" y="133748"/>
                    <a:pt x="83270" y="134075"/>
                    <a:pt x="83363" y="134449"/>
                  </a:cubicBezTo>
                  <a:cubicBezTo>
                    <a:pt x="83503" y="134449"/>
                    <a:pt x="83643" y="134356"/>
                    <a:pt x="83783" y="134309"/>
                  </a:cubicBezTo>
                  <a:lnTo>
                    <a:pt x="83783" y="133702"/>
                  </a:lnTo>
                  <a:cubicBezTo>
                    <a:pt x="83877" y="133468"/>
                    <a:pt x="83877" y="133328"/>
                    <a:pt x="83923" y="133328"/>
                  </a:cubicBezTo>
                  <a:cubicBezTo>
                    <a:pt x="83932" y="133320"/>
                    <a:pt x="83940" y="133316"/>
                    <a:pt x="83949" y="133316"/>
                  </a:cubicBezTo>
                  <a:cubicBezTo>
                    <a:pt x="84041" y="133316"/>
                    <a:pt x="84165" y="133735"/>
                    <a:pt x="84250" y="134075"/>
                  </a:cubicBezTo>
                  <a:cubicBezTo>
                    <a:pt x="84484" y="133982"/>
                    <a:pt x="84624" y="133982"/>
                    <a:pt x="84857" y="133889"/>
                  </a:cubicBezTo>
                  <a:lnTo>
                    <a:pt x="84857" y="133048"/>
                  </a:lnTo>
                  <a:cubicBezTo>
                    <a:pt x="84857" y="132814"/>
                    <a:pt x="84904" y="132628"/>
                    <a:pt x="84951" y="132628"/>
                  </a:cubicBezTo>
                  <a:cubicBezTo>
                    <a:pt x="84968" y="132610"/>
                    <a:pt x="84983" y="132603"/>
                    <a:pt x="84997" y="132603"/>
                  </a:cubicBezTo>
                  <a:cubicBezTo>
                    <a:pt x="85060" y="132603"/>
                    <a:pt x="85091" y="132755"/>
                    <a:pt x="85091" y="132908"/>
                  </a:cubicBezTo>
                  <a:cubicBezTo>
                    <a:pt x="85184" y="133141"/>
                    <a:pt x="85231" y="133375"/>
                    <a:pt x="85231" y="133702"/>
                  </a:cubicBezTo>
                  <a:cubicBezTo>
                    <a:pt x="85371" y="133608"/>
                    <a:pt x="85558" y="133608"/>
                    <a:pt x="85698" y="133468"/>
                  </a:cubicBezTo>
                  <a:cubicBezTo>
                    <a:pt x="85698" y="133001"/>
                    <a:pt x="85791" y="132581"/>
                    <a:pt x="85791" y="132254"/>
                  </a:cubicBezTo>
                  <a:cubicBezTo>
                    <a:pt x="85885" y="131927"/>
                    <a:pt x="85932" y="131694"/>
                    <a:pt x="86025" y="131694"/>
                  </a:cubicBezTo>
                  <a:cubicBezTo>
                    <a:pt x="86033" y="131677"/>
                    <a:pt x="86041" y="131669"/>
                    <a:pt x="86049" y="131669"/>
                  </a:cubicBezTo>
                  <a:cubicBezTo>
                    <a:pt x="86087" y="131669"/>
                    <a:pt x="86118" y="131837"/>
                    <a:pt x="86118" y="132067"/>
                  </a:cubicBezTo>
                  <a:cubicBezTo>
                    <a:pt x="86212" y="132394"/>
                    <a:pt x="86212" y="132768"/>
                    <a:pt x="86212" y="133188"/>
                  </a:cubicBezTo>
                  <a:cubicBezTo>
                    <a:pt x="86352" y="133095"/>
                    <a:pt x="86539" y="133048"/>
                    <a:pt x="86679" y="133048"/>
                  </a:cubicBezTo>
                  <a:cubicBezTo>
                    <a:pt x="87239" y="130946"/>
                    <a:pt x="87893" y="128051"/>
                    <a:pt x="87893" y="125529"/>
                  </a:cubicBezTo>
                  <a:cubicBezTo>
                    <a:pt x="87753" y="125202"/>
                    <a:pt x="87566" y="124969"/>
                    <a:pt x="87426" y="124688"/>
                  </a:cubicBezTo>
                  <a:cubicBezTo>
                    <a:pt x="87286" y="127584"/>
                    <a:pt x="87099" y="130012"/>
                    <a:pt x="86165" y="131600"/>
                  </a:cubicBezTo>
                  <a:cubicBezTo>
                    <a:pt x="86632" y="129218"/>
                    <a:pt x="86725" y="126743"/>
                    <a:pt x="86072" y="123894"/>
                  </a:cubicBezTo>
                  <a:lnTo>
                    <a:pt x="85885" y="123894"/>
                  </a:lnTo>
                  <a:cubicBezTo>
                    <a:pt x="85978" y="126977"/>
                    <a:pt x="85978" y="129545"/>
                    <a:pt x="85091" y="131320"/>
                  </a:cubicBezTo>
                  <a:cubicBezTo>
                    <a:pt x="85418" y="128845"/>
                    <a:pt x="85324" y="126183"/>
                    <a:pt x="84344" y="123241"/>
                  </a:cubicBezTo>
                  <a:cubicBezTo>
                    <a:pt x="84204" y="123147"/>
                    <a:pt x="84017" y="123100"/>
                    <a:pt x="83877" y="123100"/>
                  </a:cubicBezTo>
                  <a:cubicBezTo>
                    <a:pt x="84577" y="123708"/>
                    <a:pt x="84437" y="126089"/>
                    <a:pt x="84110" y="126510"/>
                  </a:cubicBezTo>
                  <a:cubicBezTo>
                    <a:pt x="83643" y="125062"/>
                    <a:pt x="84017" y="124595"/>
                    <a:pt x="82756" y="123614"/>
                  </a:cubicBezTo>
                  <a:lnTo>
                    <a:pt x="82429" y="123614"/>
                  </a:lnTo>
                  <a:cubicBezTo>
                    <a:pt x="83083" y="124408"/>
                    <a:pt x="83176" y="125529"/>
                    <a:pt x="82989" y="126416"/>
                  </a:cubicBezTo>
                  <a:cubicBezTo>
                    <a:pt x="82616" y="125622"/>
                    <a:pt x="82009" y="124595"/>
                    <a:pt x="81401" y="123988"/>
                  </a:cubicBezTo>
                  <a:lnTo>
                    <a:pt x="80748" y="123988"/>
                  </a:lnTo>
                  <a:cubicBezTo>
                    <a:pt x="81728" y="125109"/>
                    <a:pt x="81728" y="125342"/>
                    <a:pt x="81588" y="126276"/>
                  </a:cubicBezTo>
                  <a:cubicBezTo>
                    <a:pt x="81261" y="125295"/>
                    <a:pt x="79720" y="124595"/>
                    <a:pt x="79113" y="124175"/>
                  </a:cubicBezTo>
                  <a:cubicBezTo>
                    <a:pt x="78833" y="124175"/>
                    <a:pt x="78786" y="124268"/>
                    <a:pt x="78459" y="124268"/>
                  </a:cubicBezTo>
                  <a:cubicBezTo>
                    <a:pt x="79207" y="124595"/>
                    <a:pt x="80234" y="125996"/>
                    <a:pt x="79907" y="126463"/>
                  </a:cubicBezTo>
                  <a:cubicBezTo>
                    <a:pt x="79347" y="125856"/>
                    <a:pt x="78226" y="125249"/>
                    <a:pt x="77759" y="124455"/>
                  </a:cubicBezTo>
                  <a:cubicBezTo>
                    <a:pt x="77479" y="124455"/>
                    <a:pt x="77619" y="124548"/>
                    <a:pt x="77338" y="124548"/>
                  </a:cubicBezTo>
                  <a:cubicBezTo>
                    <a:pt x="77479" y="125015"/>
                    <a:pt x="77338" y="125342"/>
                    <a:pt x="77432" y="125856"/>
                  </a:cubicBezTo>
                  <a:cubicBezTo>
                    <a:pt x="76731" y="125716"/>
                    <a:pt x="76404" y="125669"/>
                    <a:pt x="75517" y="124735"/>
                  </a:cubicBezTo>
                  <a:cubicBezTo>
                    <a:pt x="75424" y="124735"/>
                    <a:pt x="75268" y="124694"/>
                    <a:pt x="75175" y="124694"/>
                  </a:cubicBezTo>
                  <a:cubicBezTo>
                    <a:pt x="75128" y="124694"/>
                    <a:pt x="75097" y="124704"/>
                    <a:pt x="75097" y="124735"/>
                  </a:cubicBezTo>
                  <a:cubicBezTo>
                    <a:pt x="75190" y="124969"/>
                    <a:pt x="75424" y="125529"/>
                    <a:pt x="75517" y="125716"/>
                  </a:cubicBezTo>
                  <a:cubicBezTo>
                    <a:pt x="75377" y="125529"/>
                    <a:pt x="73789" y="124642"/>
                    <a:pt x="73649" y="124455"/>
                  </a:cubicBezTo>
                  <a:cubicBezTo>
                    <a:pt x="73556" y="124361"/>
                    <a:pt x="73976" y="124361"/>
                    <a:pt x="73042" y="124315"/>
                  </a:cubicBezTo>
                  <a:lnTo>
                    <a:pt x="73042" y="124315"/>
                  </a:lnTo>
                  <a:cubicBezTo>
                    <a:pt x="73135" y="124502"/>
                    <a:pt x="73649" y="125716"/>
                    <a:pt x="73742" y="125949"/>
                  </a:cubicBezTo>
                  <a:cubicBezTo>
                    <a:pt x="73602" y="125716"/>
                    <a:pt x="72435" y="124502"/>
                    <a:pt x="72295" y="124408"/>
                  </a:cubicBezTo>
                  <a:cubicBezTo>
                    <a:pt x="71921" y="124315"/>
                    <a:pt x="71641" y="124315"/>
                    <a:pt x="71267" y="124268"/>
                  </a:cubicBezTo>
                  <a:lnTo>
                    <a:pt x="70567" y="123147"/>
                  </a:lnTo>
                  <a:lnTo>
                    <a:pt x="70567" y="123147"/>
                  </a:lnTo>
                  <a:cubicBezTo>
                    <a:pt x="71492" y="123197"/>
                    <a:pt x="72437" y="123227"/>
                    <a:pt x="73412" y="123227"/>
                  </a:cubicBezTo>
                  <a:cubicBezTo>
                    <a:pt x="76080" y="123227"/>
                    <a:pt x="78971" y="123003"/>
                    <a:pt x="82289" y="122353"/>
                  </a:cubicBezTo>
                  <a:lnTo>
                    <a:pt x="86492" y="121559"/>
                  </a:lnTo>
                  <a:cubicBezTo>
                    <a:pt x="86758" y="121473"/>
                    <a:pt x="87009" y="121430"/>
                    <a:pt x="87242" y="121430"/>
                  </a:cubicBezTo>
                  <a:close/>
                  <a:moveTo>
                    <a:pt x="53421" y="146546"/>
                  </a:moveTo>
                  <a:cubicBezTo>
                    <a:pt x="53603" y="146546"/>
                    <a:pt x="53722" y="146752"/>
                    <a:pt x="53661" y="147058"/>
                  </a:cubicBezTo>
                  <a:cubicBezTo>
                    <a:pt x="53567" y="147479"/>
                    <a:pt x="53567" y="147806"/>
                    <a:pt x="53801" y="148273"/>
                  </a:cubicBezTo>
                  <a:cubicBezTo>
                    <a:pt x="53896" y="148526"/>
                    <a:pt x="53733" y="148910"/>
                    <a:pt x="53457" y="148910"/>
                  </a:cubicBezTo>
                  <a:cubicBezTo>
                    <a:pt x="53327" y="148910"/>
                    <a:pt x="53172" y="148824"/>
                    <a:pt x="53007" y="148600"/>
                  </a:cubicBezTo>
                  <a:cubicBezTo>
                    <a:pt x="52540" y="148086"/>
                    <a:pt x="52680" y="147245"/>
                    <a:pt x="53100" y="146731"/>
                  </a:cubicBezTo>
                  <a:cubicBezTo>
                    <a:pt x="53213" y="146603"/>
                    <a:pt x="53325" y="146546"/>
                    <a:pt x="53421" y="146546"/>
                  </a:cubicBezTo>
                  <a:close/>
                  <a:moveTo>
                    <a:pt x="54442" y="147197"/>
                  </a:moveTo>
                  <a:cubicBezTo>
                    <a:pt x="54580" y="147197"/>
                    <a:pt x="54710" y="147302"/>
                    <a:pt x="54735" y="147525"/>
                  </a:cubicBezTo>
                  <a:cubicBezTo>
                    <a:pt x="54782" y="147899"/>
                    <a:pt x="54828" y="148179"/>
                    <a:pt x="55155" y="148413"/>
                  </a:cubicBezTo>
                  <a:cubicBezTo>
                    <a:pt x="55419" y="148601"/>
                    <a:pt x="55379" y="149063"/>
                    <a:pt x="55035" y="149063"/>
                  </a:cubicBezTo>
                  <a:cubicBezTo>
                    <a:pt x="54952" y="149063"/>
                    <a:pt x="54852" y="149036"/>
                    <a:pt x="54735" y="148973"/>
                  </a:cubicBezTo>
                  <a:cubicBezTo>
                    <a:pt x="54175" y="148646"/>
                    <a:pt x="54034" y="147992"/>
                    <a:pt x="54128" y="147432"/>
                  </a:cubicBezTo>
                  <a:cubicBezTo>
                    <a:pt x="54193" y="147279"/>
                    <a:pt x="54321" y="147197"/>
                    <a:pt x="54442" y="147197"/>
                  </a:cubicBezTo>
                  <a:close/>
                  <a:moveTo>
                    <a:pt x="20540" y="145435"/>
                  </a:moveTo>
                  <a:cubicBezTo>
                    <a:pt x="20905" y="145435"/>
                    <a:pt x="21255" y="145795"/>
                    <a:pt x="21484" y="146451"/>
                  </a:cubicBezTo>
                  <a:lnTo>
                    <a:pt x="20736" y="146451"/>
                  </a:lnTo>
                  <a:cubicBezTo>
                    <a:pt x="21624" y="146918"/>
                    <a:pt x="22184" y="147432"/>
                    <a:pt x="22184" y="148039"/>
                  </a:cubicBezTo>
                  <a:lnTo>
                    <a:pt x="21063" y="147712"/>
                  </a:lnTo>
                  <a:lnTo>
                    <a:pt x="21063" y="147712"/>
                  </a:lnTo>
                  <a:cubicBezTo>
                    <a:pt x="21904" y="148273"/>
                    <a:pt x="22277" y="148833"/>
                    <a:pt x="22277" y="149300"/>
                  </a:cubicBezTo>
                  <a:lnTo>
                    <a:pt x="21343" y="148693"/>
                  </a:lnTo>
                  <a:lnTo>
                    <a:pt x="21670" y="149487"/>
                  </a:lnTo>
                  <a:cubicBezTo>
                    <a:pt x="21110" y="149487"/>
                    <a:pt x="20596" y="149393"/>
                    <a:pt x="20129" y="148833"/>
                  </a:cubicBezTo>
                  <a:cubicBezTo>
                    <a:pt x="19382" y="147946"/>
                    <a:pt x="19242" y="146825"/>
                    <a:pt x="19849" y="145891"/>
                  </a:cubicBezTo>
                  <a:cubicBezTo>
                    <a:pt x="20067" y="145582"/>
                    <a:pt x="20307" y="145435"/>
                    <a:pt x="20540" y="145435"/>
                  </a:cubicBezTo>
                  <a:close/>
                  <a:moveTo>
                    <a:pt x="97793" y="147858"/>
                  </a:moveTo>
                  <a:cubicBezTo>
                    <a:pt x="97849" y="147858"/>
                    <a:pt x="97897" y="147871"/>
                    <a:pt x="97934" y="147899"/>
                  </a:cubicBezTo>
                  <a:cubicBezTo>
                    <a:pt x="98121" y="148039"/>
                    <a:pt x="98027" y="148506"/>
                    <a:pt x="97607" y="148973"/>
                  </a:cubicBezTo>
                  <a:cubicBezTo>
                    <a:pt x="97315" y="149339"/>
                    <a:pt x="97022" y="149532"/>
                    <a:pt x="96842" y="149532"/>
                  </a:cubicBezTo>
                  <a:cubicBezTo>
                    <a:pt x="96792" y="149532"/>
                    <a:pt x="96750" y="149517"/>
                    <a:pt x="96720" y="149487"/>
                  </a:cubicBezTo>
                  <a:cubicBezTo>
                    <a:pt x="96486" y="149393"/>
                    <a:pt x="96626" y="148926"/>
                    <a:pt x="96906" y="148413"/>
                  </a:cubicBezTo>
                  <a:cubicBezTo>
                    <a:pt x="97206" y="148075"/>
                    <a:pt x="97566" y="147858"/>
                    <a:pt x="97793" y="147858"/>
                  </a:cubicBezTo>
                  <a:close/>
                  <a:moveTo>
                    <a:pt x="59172" y="148786"/>
                  </a:moveTo>
                  <a:cubicBezTo>
                    <a:pt x="59265" y="149440"/>
                    <a:pt x="59499" y="150001"/>
                    <a:pt x="59825" y="150328"/>
                  </a:cubicBezTo>
                  <a:cubicBezTo>
                    <a:pt x="60619" y="150935"/>
                    <a:pt x="60806" y="151869"/>
                    <a:pt x="60059" y="152429"/>
                  </a:cubicBezTo>
                  <a:lnTo>
                    <a:pt x="58378" y="150981"/>
                  </a:lnTo>
                  <a:cubicBezTo>
                    <a:pt x="57957" y="150094"/>
                    <a:pt x="58331" y="149440"/>
                    <a:pt x="59172" y="148786"/>
                  </a:cubicBezTo>
                  <a:close/>
                  <a:moveTo>
                    <a:pt x="66123" y="153695"/>
                  </a:moveTo>
                  <a:cubicBezTo>
                    <a:pt x="66284" y="153695"/>
                    <a:pt x="66406" y="153732"/>
                    <a:pt x="66457" y="153783"/>
                  </a:cubicBezTo>
                  <a:cubicBezTo>
                    <a:pt x="66550" y="154017"/>
                    <a:pt x="66317" y="154250"/>
                    <a:pt x="65897" y="154297"/>
                  </a:cubicBezTo>
                  <a:cubicBezTo>
                    <a:pt x="65710" y="154391"/>
                    <a:pt x="65546" y="154437"/>
                    <a:pt x="65418" y="154437"/>
                  </a:cubicBezTo>
                  <a:cubicBezTo>
                    <a:pt x="65289" y="154437"/>
                    <a:pt x="65196" y="154391"/>
                    <a:pt x="65149" y="154297"/>
                  </a:cubicBezTo>
                  <a:cubicBezTo>
                    <a:pt x="65056" y="154204"/>
                    <a:pt x="65289" y="153970"/>
                    <a:pt x="65663" y="153783"/>
                  </a:cubicBezTo>
                  <a:cubicBezTo>
                    <a:pt x="65832" y="153720"/>
                    <a:pt x="65991" y="153695"/>
                    <a:pt x="66123" y="153695"/>
                  </a:cubicBezTo>
                  <a:close/>
                  <a:moveTo>
                    <a:pt x="98634" y="152102"/>
                  </a:moveTo>
                  <a:cubicBezTo>
                    <a:pt x="99148" y="153410"/>
                    <a:pt x="101250" y="154250"/>
                    <a:pt x="99708" y="154531"/>
                  </a:cubicBezTo>
                  <a:cubicBezTo>
                    <a:pt x="99649" y="154689"/>
                    <a:pt x="99539" y="154772"/>
                    <a:pt x="99364" y="154772"/>
                  </a:cubicBezTo>
                  <a:cubicBezTo>
                    <a:pt x="99127" y="154772"/>
                    <a:pt x="98771" y="154620"/>
                    <a:pt x="98261" y="154297"/>
                  </a:cubicBezTo>
                  <a:cubicBezTo>
                    <a:pt x="97046" y="153550"/>
                    <a:pt x="97373" y="152803"/>
                    <a:pt x="98634" y="152102"/>
                  </a:cubicBezTo>
                  <a:close/>
                  <a:moveTo>
                    <a:pt x="56556" y="155091"/>
                  </a:moveTo>
                  <a:cubicBezTo>
                    <a:pt x="56977" y="155091"/>
                    <a:pt x="57304" y="155231"/>
                    <a:pt x="57304" y="155418"/>
                  </a:cubicBezTo>
                  <a:cubicBezTo>
                    <a:pt x="57304" y="155465"/>
                    <a:pt x="57117" y="155605"/>
                    <a:pt x="56743" y="155605"/>
                  </a:cubicBezTo>
                  <a:cubicBezTo>
                    <a:pt x="56229" y="155605"/>
                    <a:pt x="55949" y="155511"/>
                    <a:pt x="55949" y="155418"/>
                  </a:cubicBezTo>
                  <a:cubicBezTo>
                    <a:pt x="55856" y="155278"/>
                    <a:pt x="56136" y="155091"/>
                    <a:pt x="56556" y="155091"/>
                  </a:cubicBezTo>
                  <a:close/>
                  <a:moveTo>
                    <a:pt x="67257" y="155009"/>
                  </a:moveTo>
                  <a:cubicBezTo>
                    <a:pt x="67438" y="155009"/>
                    <a:pt x="67578" y="155068"/>
                    <a:pt x="67625" y="155184"/>
                  </a:cubicBezTo>
                  <a:cubicBezTo>
                    <a:pt x="67718" y="155418"/>
                    <a:pt x="67391" y="155698"/>
                    <a:pt x="66924" y="155838"/>
                  </a:cubicBezTo>
                  <a:cubicBezTo>
                    <a:pt x="66739" y="155941"/>
                    <a:pt x="66545" y="155981"/>
                    <a:pt x="66378" y="155981"/>
                  </a:cubicBezTo>
                  <a:cubicBezTo>
                    <a:pt x="66165" y="155981"/>
                    <a:pt x="65996" y="155917"/>
                    <a:pt x="65943" y="155838"/>
                  </a:cubicBezTo>
                  <a:cubicBezTo>
                    <a:pt x="65803" y="155605"/>
                    <a:pt x="66177" y="155325"/>
                    <a:pt x="66644" y="155184"/>
                  </a:cubicBezTo>
                  <a:cubicBezTo>
                    <a:pt x="66854" y="155068"/>
                    <a:pt x="67076" y="155009"/>
                    <a:pt x="67257" y="155009"/>
                  </a:cubicBezTo>
                  <a:close/>
                  <a:moveTo>
                    <a:pt x="68491" y="155673"/>
                  </a:moveTo>
                  <a:cubicBezTo>
                    <a:pt x="68760" y="155673"/>
                    <a:pt x="68975" y="155755"/>
                    <a:pt x="69026" y="155932"/>
                  </a:cubicBezTo>
                  <a:cubicBezTo>
                    <a:pt x="69166" y="156165"/>
                    <a:pt x="68699" y="156632"/>
                    <a:pt x="68092" y="156819"/>
                  </a:cubicBezTo>
                  <a:cubicBezTo>
                    <a:pt x="67835" y="156926"/>
                    <a:pt x="67559" y="156984"/>
                    <a:pt x="67330" y="156984"/>
                  </a:cubicBezTo>
                  <a:cubicBezTo>
                    <a:pt x="67060" y="156984"/>
                    <a:pt x="66856" y="156903"/>
                    <a:pt x="66831" y="156726"/>
                  </a:cubicBezTo>
                  <a:cubicBezTo>
                    <a:pt x="66784" y="156539"/>
                    <a:pt x="67158" y="156119"/>
                    <a:pt x="67765" y="155838"/>
                  </a:cubicBezTo>
                  <a:cubicBezTo>
                    <a:pt x="68000" y="155731"/>
                    <a:pt x="68265" y="155673"/>
                    <a:pt x="68491" y="155673"/>
                  </a:cubicBezTo>
                  <a:close/>
                  <a:moveTo>
                    <a:pt x="105319" y="155635"/>
                  </a:moveTo>
                  <a:cubicBezTo>
                    <a:pt x="105623" y="155635"/>
                    <a:pt x="105951" y="155696"/>
                    <a:pt x="106293" y="155838"/>
                  </a:cubicBezTo>
                  <a:cubicBezTo>
                    <a:pt x="106854" y="155978"/>
                    <a:pt x="106807" y="156726"/>
                    <a:pt x="106807" y="157286"/>
                  </a:cubicBezTo>
                  <a:cubicBezTo>
                    <a:pt x="106576" y="156989"/>
                    <a:pt x="106298" y="156692"/>
                    <a:pt x="106023" y="156692"/>
                  </a:cubicBezTo>
                  <a:cubicBezTo>
                    <a:pt x="105909" y="156692"/>
                    <a:pt x="105796" y="156743"/>
                    <a:pt x="105686" y="156866"/>
                  </a:cubicBezTo>
                  <a:cubicBezTo>
                    <a:pt x="105229" y="156528"/>
                    <a:pt x="104899" y="156418"/>
                    <a:pt x="104613" y="156418"/>
                  </a:cubicBezTo>
                  <a:cubicBezTo>
                    <a:pt x="104227" y="156418"/>
                    <a:pt x="103921" y="156618"/>
                    <a:pt x="103491" y="156726"/>
                  </a:cubicBezTo>
                  <a:cubicBezTo>
                    <a:pt x="103735" y="156167"/>
                    <a:pt x="104423" y="155635"/>
                    <a:pt x="105319" y="155635"/>
                  </a:cubicBezTo>
                  <a:close/>
                  <a:moveTo>
                    <a:pt x="58589" y="156796"/>
                  </a:moveTo>
                  <a:cubicBezTo>
                    <a:pt x="58733" y="156796"/>
                    <a:pt x="58828" y="156817"/>
                    <a:pt x="58845" y="156866"/>
                  </a:cubicBezTo>
                  <a:cubicBezTo>
                    <a:pt x="58985" y="157006"/>
                    <a:pt x="58518" y="157286"/>
                    <a:pt x="57957" y="157520"/>
                  </a:cubicBezTo>
                  <a:cubicBezTo>
                    <a:pt x="57654" y="157590"/>
                    <a:pt x="57350" y="157625"/>
                    <a:pt x="57105" y="157625"/>
                  </a:cubicBezTo>
                  <a:cubicBezTo>
                    <a:pt x="56860" y="157625"/>
                    <a:pt x="56673" y="157590"/>
                    <a:pt x="56603" y="157520"/>
                  </a:cubicBezTo>
                  <a:cubicBezTo>
                    <a:pt x="56556" y="157379"/>
                    <a:pt x="56930" y="157146"/>
                    <a:pt x="57490" y="156959"/>
                  </a:cubicBezTo>
                  <a:cubicBezTo>
                    <a:pt x="57886" y="156868"/>
                    <a:pt x="58321" y="156796"/>
                    <a:pt x="58589" y="156796"/>
                  </a:cubicBezTo>
                  <a:close/>
                  <a:moveTo>
                    <a:pt x="97700" y="156866"/>
                  </a:moveTo>
                  <a:cubicBezTo>
                    <a:pt x="97794" y="156866"/>
                    <a:pt x="97934" y="157006"/>
                    <a:pt x="98027" y="157333"/>
                  </a:cubicBezTo>
                  <a:cubicBezTo>
                    <a:pt x="98074" y="157613"/>
                    <a:pt x="98074" y="157800"/>
                    <a:pt x="97934" y="157846"/>
                  </a:cubicBezTo>
                  <a:cubicBezTo>
                    <a:pt x="97840" y="157846"/>
                    <a:pt x="97700" y="157753"/>
                    <a:pt x="97607" y="157426"/>
                  </a:cubicBezTo>
                  <a:cubicBezTo>
                    <a:pt x="97513" y="157193"/>
                    <a:pt x="97513" y="156959"/>
                    <a:pt x="97700" y="156866"/>
                  </a:cubicBezTo>
                  <a:close/>
                  <a:moveTo>
                    <a:pt x="99382" y="157053"/>
                  </a:moveTo>
                  <a:cubicBezTo>
                    <a:pt x="99708" y="157053"/>
                    <a:pt x="99942" y="157193"/>
                    <a:pt x="99942" y="157520"/>
                  </a:cubicBezTo>
                  <a:cubicBezTo>
                    <a:pt x="99942" y="157753"/>
                    <a:pt x="99708" y="157846"/>
                    <a:pt x="99382" y="157846"/>
                  </a:cubicBezTo>
                  <a:cubicBezTo>
                    <a:pt x="99195" y="157846"/>
                    <a:pt x="98961" y="157753"/>
                    <a:pt x="98961" y="157520"/>
                  </a:cubicBezTo>
                  <a:cubicBezTo>
                    <a:pt x="98961" y="157193"/>
                    <a:pt x="99195" y="157053"/>
                    <a:pt x="99382" y="157053"/>
                  </a:cubicBezTo>
                  <a:close/>
                  <a:moveTo>
                    <a:pt x="59267" y="157450"/>
                  </a:moveTo>
                  <a:cubicBezTo>
                    <a:pt x="59426" y="157450"/>
                    <a:pt x="59543" y="157471"/>
                    <a:pt x="59592" y="157520"/>
                  </a:cubicBezTo>
                  <a:cubicBezTo>
                    <a:pt x="59685" y="157660"/>
                    <a:pt x="59265" y="157940"/>
                    <a:pt x="58518" y="158080"/>
                  </a:cubicBezTo>
                  <a:cubicBezTo>
                    <a:pt x="58123" y="158212"/>
                    <a:pt x="57758" y="158269"/>
                    <a:pt x="57489" y="158269"/>
                  </a:cubicBezTo>
                  <a:cubicBezTo>
                    <a:pt x="57281" y="158269"/>
                    <a:pt x="57131" y="158235"/>
                    <a:pt x="57070" y="158173"/>
                  </a:cubicBezTo>
                  <a:cubicBezTo>
                    <a:pt x="56930" y="158033"/>
                    <a:pt x="57350" y="157753"/>
                    <a:pt x="58097" y="157613"/>
                  </a:cubicBezTo>
                  <a:cubicBezTo>
                    <a:pt x="58523" y="157522"/>
                    <a:pt x="58969" y="157450"/>
                    <a:pt x="59267" y="157450"/>
                  </a:cubicBezTo>
                  <a:close/>
                  <a:moveTo>
                    <a:pt x="96851" y="156990"/>
                  </a:moveTo>
                  <a:cubicBezTo>
                    <a:pt x="96960" y="156990"/>
                    <a:pt x="97162" y="157288"/>
                    <a:pt x="97327" y="157660"/>
                  </a:cubicBezTo>
                  <a:cubicBezTo>
                    <a:pt x="97373" y="158033"/>
                    <a:pt x="97373" y="158407"/>
                    <a:pt x="97233" y="158407"/>
                  </a:cubicBezTo>
                  <a:cubicBezTo>
                    <a:pt x="97213" y="158421"/>
                    <a:pt x="97190" y="158427"/>
                    <a:pt x="97167" y="158427"/>
                  </a:cubicBezTo>
                  <a:cubicBezTo>
                    <a:pt x="97027" y="158427"/>
                    <a:pt x="96839" y="158199"/>
                    <a:pt x="96720" y="157800"/>
                  </a:cubicBezTo>
                  <a:cubicBezTo>
                    <a:pt x="96626" y="157426"/>
                    <a:pt x="96626" y="157006"/>
                    <a:pt x="96813" y="157006"/>
                  </a:cubicBezTo>
                  <a:cubicBezTo>
                    <a:pt x="96824" y="156995"/>
                    <a:pt x="96837" y="156990"/>
                    <a:pt x="96851" y="156990"/>
                  </a:cubicBezTo>
                  <a:close/>
                  <a:moveTo>
                    <a:pt x="59662" y="158162"/>
                  </a:moveTo>
                  <a:cubicBezTo>
                    <a:pt x="59837" y="158162"/>
                    <a:pt x="59966" y="158197"/>
                    <a:pt x="60012" y="158267"/>
                  </a:cubicBezTo>
                  <a:cubicBezTo>
                    <a:pt x="60106" y="158360"/>
                    <a:pt x="59779" y="158594"/>
                    <a:pt x="59358" y="158734"/>
                  </a:cubicBezTo>
                  <a:cubicBezTo>
                    <a:pt x="59153" y="158751"/>
                    <a:pt x="58967" y="158762"/>
                    <a:pt x="58808" y="158762"/>
                  </a:cubicBezTo>
                  <a:cubicBezTo>
                    <a:pt x="58534" y="158762"/>
                    <a:pt x="58343" y="158729"/>
                    <a:pt x="58284" y="158640"/>
                  </a:cubicBezTo>
                  <a:cubicBezTo>
                    <a:pt x="58191" y="158547"/>
                    <a:pt x="58564" y="158313"/>
                    <a:pt x="59031" y="158267"/>
                  </a:cubicBezTo>
                  <a:cubicBezTo>
                    <a:pt x="59265" y="158197"/>
                    <a:pt x="59487" y="158162"/>
                    <a:pt x="59662" y="158162"/>
                  </a:cubicBezTo>
                  <a:close/>
                  <a:moveTo>
                    <a:pt x="59592" y="158874"/>
                  </a:moveTo>
                  <a:cubicBezTo>
                    <a:pt x="60059" y="158874"/>
                    <a:pt x="60386" y="159014"/>
                    <a:pt x="60386" y="159154"/>
                  </a:cubicBezTo>
                  <a:cubicBezTo>
                    <a:pt x="60479" y="159294"/>
                    <a:pt x="60152" y="159388"/>
                    <a:pt x="59779" y="159388"/>
                  </a:cubicBezTo>
                  <a:cubicBezTo>
                    <a:pt x="59452" y="159388"/>
                    <a:pt x="59031" y="159294"/>
                    <a:pt x="59031" y="159154"/>
                  </a:cubicBezTo>
                  <a:cubicBezTo>
                    <a:pt x="59031" y="159014"/>
                    <a:pt x="59265" y="158874"/>
                    <a:pt x="59592" y="158874"/>
                  </a:cubicBezTo>
                  <a:close/>
                  <a:moveTo>
                    <a:pt x="67890" y="1"/>
                  </a:moveTo>
                  <a:cubicBezTo>
                    <a:pt x="67327" y="1"/>
                    <a:pt x="66775" y="188"/>
                    <a:pt x="66224" y="556"/>
                  </a:cubicBezTo>
                  <a:cubicBezTo>
                    <a:pt x="62133" y="1543"/>
                    <a:pt x="60546" y="4207"/>
                    <a:pt x="57179" y="4207"/>
                  </a:cubicBezTo>
                  <a:cubicBezTo>
                    <a:pt x="56087" y="4207"/>
                    <a:pt x="54807" y="3927"/>
                    <a:pt x="53194" y="3218"/>
                  </a:cubicBezTo>
                  <a:cubicBezTo>
                    <a:pt x="53104" y="3207"/>
                    <a:pt x="53023" y="3202"/>
                    <a:pt x="52951" y="3202"/>
                  </a:cubicBezTo>
                  <a:cubicBezTo>
                    <a:pt x="52384" y="3202"/>
                    <a:pt x="52338" y="3520"/>
                    <a:pt x="52587" y="4058"/>
                  </a:cubicBezTo>
                  <a:cubicBezTo>
                    <a:pt x="53708" y="5553"/>
                    <a:pt x="55295" y="6580"/>
                    <a:pt x="57070" y="7281"/>
                  </a:cubicBezTo>
                  <a:cubicBezTo>
                    <a:pt x="56653" y="7601"/>
                    <a:pt x="55950" y="7724"/>
                    <a:pt x="54916" y="7724"/>
                  </a:cubicBezTo>
                  <a:cubicBezTo>
                    <a:pt x="54444" y="7724"/>
                    <a:pt x="53902" y="7698"/>
                    <a:pt x="53287" y="7654"/>
                  </a:cubicBezTo>
                  <a:lnTo>
                    <a:pt x="53287" y="7654"/>
                  </a:lnTo>
                  <a:cubicBezTo>
                    <a:pt x="54375" y="9105"/>
                    <a:pt x="56475" y="9851"/>
                    <a:pt x="59714" y="9851"/>
                  </a:cubicBezTo>
                  <a:cubicBezTo>
                    <a:pt x="59813" y="9851"/>
                    <a:pt x="59912" y="9851"/>
                    <a:pt x="60012" y="9849"/>
                  </a:cubicBezTo>
                  <a:cubicBezTo>
                    <a:pt x="60523" y="10152"/>
                    <a:pt x="61079" y="10278"/>
                    <a:pt x="61669" y="10278"/>
                  </a:cubicBezTo>
                  <a:cubicBezTo>
                    <a:pt x="62536" y="10278"/>
                    <a:pt x="63476" y="10005"/>
                    <a:pt x="64449" y="9616"/>
                  </a:cubicBezTo>
                  <a:cubicBezTo>
                    <a:pt x="64744" y="9439"/>
                    <a:pt x="64955" y="9350"/>
                    <a:pt x="65085" y="9350"/>
                  </a:cubicBezTo>
                  <a:cubicBezTo>
                    <a:pt x="65367" y="9350"/>
                    <a:pt x="65270" y="9766"/>
                    <a:pt x="64822" y="10596"/>
                  </a:cubicBezTo>
                  <a:cubicBezTo>
                    <a:pt x="63095" y="12044"/>
                    <a:pt x="61927" y="14846"/>
                    <a:pt x="61693" y="19843"/>
                  </a:cubicBezTo>
                  <a:cubicBezTo>
                    <a:pt x="60993" y="20917"/>
                    <a:pt x="60619" y="22038"/>
                    <a:pt x="60433" y="23299"/>
                  </a:cubicBezTo>
                  <a:cubicBezTo>
                    <a:pt x="58855" y="22890"/>
                    <a:pt x="57424" y="22554"/>
                    <a:pt x="56345" y="22554"/>
                  </a:cubicBezTo>
                  <a:cubicBezTo>
                    <a:pt x="55698" y="22554"/>
                    <a:pt x="55178" y="22675"/>
                    <a:pt x="54828" y="22972"/>
                  </a:cubicBezTo>
                  <a:lnTo>
                    <a:pt x="53894" y="22972"/>
                  </a:lnTo>
                  <a:cubicBezTo>
                    <a:pt x="52723" y="22075"/>
                    <a:pt x="51578" y="21683"/>
                    <a:pt x="50503" y="21683"/>
                  </a:cubicBezTo>
                  <a:cubicBezTo>
                    <a:pt x="49563" y="21683"/>
                    <a:pt x="48676" y="21983"/>
                    <a:pt x="47870" y="22505"/>
                  </a:cubicBezTo>
                  <a:lnTo>
                    <a:pt x="43994" y="25494"/>
                  </a:lnTo>
                  <a:cubicBezTo>
                    <a:pt x="43308" y="25974"/>
                    <a:pt x="42668" y="26230"/>
                    <a:pt x="42165" y="26230"/>
                  </a:cubicBezTo>
                  <a:cubicBezTo>
                    <a:pt x="41639" y="26230"/>
                    <a:pt x="41264" y="25951"/>
                    <a:pt x="41145" y="25354"/>
                  </a:cubicBezTo>
                  <a:lnTo>
                    <a:pt x="39557" y="21945"/>
                  </a:lnTo>
                  <a:cubicBezTo>
                    <a:pt x="39650" y="19516"/>
                    <a:pt x="38716" y="18396"/>
                    <a:pt x="37082" y="18255"/>
                  </a:cubicBezTo>
                  <a:cubicBezTo>
                    <a:pt x="36335" y="17555"/>
                    <a:pt x="35774" y="16761"/>
                    <a:pt x="35634" y="15827"/>
                  </a:cubicBezTo>
                  <a:lnTo>
                    <a:pt x="34513" y="14379"/>
                  </a:lnTo>
                  <a:cubicBezTo>
                    <a:pt x="34887" y="13072"/>
                    <a:pt x="34373" y="12605"/>
                    <a:pt x="33439" y="12605"/>
                  </a:cubicBezTo>
                  <a:cubicBezTo>
                    <a:pt x="32458" y="12605"/>
                    <a:pt x="31571" y="12511"/>
                    <a:pt x="31011" y="12091"/>
                  </a:cubicBezTo>
                  <a:lnTo>
                    <a:pt x="23165" y="2424"/>
                  </a:lnTo>
                  <a:cubicBezTo>
                    <a:pt x="22184" y="2564"/>
                    <a:pt x="21810" y="3218"/>
                    <a:pt x="21951" y="4385"/>
                  </a:cubicBezTo>
                  <a:lnTo>
                    <a:pt x="28629" y="13912"/>
                  </a:lnTo>
                  <a:cubicBezTo>
                    <a:pt x="28862" y="14379"/>
                    <a:pt x="29329" y="14846"/>
                    <a:pt x="29283" y="15220"/>
                  </a:cubicBezTo>
                  <a:cubicBezTo>
                    <a:pt x="28722" y="16481"/>
                    <a:pt x="28489" y="17321"/>
                    <a:pt x="29610" y="18489"/>
                  </a:cubicBezTo>
                  <a:lnTo>
                    <a:pt x="31898" y="20684"/>
                  </a:lnTo>
                  <a:cubicBezTo>
                    <a:pt x="32085" y="22225"/>
                    <a:pt x="32412" y="23533"/>
                    <a:pt x="32925" y="24000"/>
                  </a:cubicBezTo>
                  <a:cubicBezTo>
                    <a:pt x="32365" y="25027"/>
                    <a:pt x="33065" y="26008"/>
                    <a:pt x="34000" y="26989"/>
                  </a:cubicBezTo>
                  <a:cubicBezTo>
                    <a:pt x="34233" y="27316"/>
                    <a:pt x="34326" y="27689"/>
                    <a:pt x="34653" y="28016"/>
                  </a:cubicBezTo>
                  <a:lnTo>
                    <a:pt x="35027" y="31238"/>
                  </a:lnTo>
                  <a:cubicBezTo>
                    <a:pt x="31851" y="33900"/>
                    <a:pt x="30263" y="35815"/>
                    <a:pt x="29983" y="37029"/>
                  </a:cubicBezTo>
                  <a:cubicBezTo>
                    <a:pt x="29843" y="37683"/>
                    <a:pt x="29656" y="38244"/>
                    <a:pt x="30123" y="38617"/>
                  </a:cubicBezTo>
                  <a:lnTo>
                    <a:pt x="34560" y="38150"/>
                  </a:lnTo>
                  <a:cubicBezTo>
                    <a:pt x="34934" y="38384"/>
                    <a:pt x="35447" y="38477"/>
                    <a:pt x="35541" y="38711"/>
                  </a:cubicBezTo>
                  <a:cubicBezTo>
                    <a:pt x="36241" y="40299"/>
                    <a:pt x="35354" y="42820"/>
                    <a:pt x="32925" y="43147"/>
                  </a:cubicBezTo>
                  <a:cubicBezTo>
                    <a:pt x="27368" y="44502"/>
                    <a:pt x="23445" y="46370"/>
                    <a:pt x="24986" y="50059"/>
                  </a:cubicBezTo>
                  <a:cubicBezTo>
                    <a:pt x="27041" y="52721"/>
                    <a:pt x="25967" y="55056"/>
                    <a:pt x="22464" y="57158"/>
                  </a:cubicBezTo>
                  <a:cubicBezTo>
                    <a:pt x="21670" y="57905"/>
                    <a:pt x="21250" y="58933"/>
                    <a:pt x="21437" y="60147"/>
                  </a:cubicBezTo>
                  <a:cubicBezTo>
                    <a:pt x="20456" y="60987"/>
                    <a:pt x="19709" y="62295"/>
                    <a:pt x="19008" y="63743"/>
                  </a:cubicBezTo>
                  <a:cubicBezTo>
                    <a:pt x="18549" y="65079"/>
                    <a:pt x="18500" y="65781"/>
                    <a:pt x="19263" y="65781"/>
                  </a:cubicBezTo>
                  <a:cubicBezTo>
                    <a:pt x="19353" y="65781"/>
                    <a:pt x="19455" y="65771"/>
                    <a:pt x="19569" y="65751"/>
                  </a:cubicBezTo>
                  <a:cubicBezTo>
                    <a:pt x="23474" y="64441"/>
                    <a:pt x="27356" y="63520"/>
                    <a:pt x="30934" y="63520"/>
                  </a:cubicBezTo>
                  <a:cubicBezTo>
                    <a:pt x="34373" y="63520"/>
                    <a:pt x="37532" y="64371"/>
                    <a:pt x="40164" y="66545"/>
                  </a:cubicBezTo>
                  <a:cubicBezTo>
                    <a:pt x="42779" y="68740"/>
                    <a:pt x="42359" y="69861"/>
                    <a:pt x="46469" y="70094"/>
                  </a:cubicBezTo>
                  <a:cubicBezTo>
                    <a:pt x="46048" y="71869"/>
                    <a:pt x="46469" y="72803"/>
                    <a:pt x="47963" y="73130"/>
                  </a:cubicBezTo>
                  <a:lnTo>
                    <a:pt x="48197" y="75091"/>
                  </a:lnTo>
                  <a:cubicBezTo>
                    <a:pt x="46516" y="75465"/>
                    <a:pt x="44647" y="75465"/>
                    <a:pt x="42966" y="75885"/>
                  </a:cubicBezTo>
                  <a:cubicBezTo>
                    <a:pt x="41098" y="76352"/>
                    <a:pt x="39277" y="77099"/>
                    <a:pt x="37642" y="77099"/>
                  </a:cubicBezTo>
                  <a:cubicBezTo>
                    <a:pt x="36194" y="75979"/>
                    <a:pt x="34513" y="75325"/>
                    <a:pt x="33159" y="74437"/>
                  </a:cubicBezTo>
                  <a:cubicBezTo>
                    <a:pt x="29872" y="72408"/>
                    <a:pt x="26846" y="71285"/>
                    <a:pt x="24036" y="71285"/>
                  </a:cubicBezTo>
                  <a:cubicBezTo>
                    <a:pt x="20897" y="71285"/>
                    <a:pt x="18027" y="72687"/>
                    <a:pt x="15366" y="75792"/>
                  </a:cubicBezTo>
                  <a:cubicBezTo>
                    <a:pt x="12704" y="78921"/>
                    <a:pt x="10322" y="83124"/>
                    <a:pt x="8360" y="89615"/>
                  </a:cubicBezTo>
                  <a:cubicBezTo>
                    <a:pt x="8162" y="90325"/>
                    <a:pt x="7756" y="90759"/>
                    <a:pt x="7069" y="90759"/>
                  </a:cubicBezTo>
                  <a:cubicBezTo>
                    <a:pt x="6627" y="90759"/>
                    <a:pt x="6067" y="90579"/>
                    <a:pt x="5372" y="90176"/>
                  </a:cubicBezTo>
                  <a:cubicBezTo>
                    <a:pt x="1729" y="87234"/>
                    <a:pt x="1028" y="84618"/>
                    <a:pt x="2896" y="82844"/>
                  </a:cubicBezTo>
                  <a:cubicBezTo>
                    <a:pt x="3907" y="81888"/>
                    <a:pt x="4672" y="81533"/>
                    <a:pt x="5145" y="81533"/>
                  </a:cubicBezTo>
                  <a:cubicBezTo>
                    <a:pt x="5875" y="81533"/>
                    <a:pt x="5913" y="82377"/>
                    <a:pt x="5091" y="83171"/>
                  </a:cubicBezTo>
                  <a:lnTo>
                    <a:pt x="5185" y="83498"/>
                  </a:lnTo>
                  <a:cubicBezTo>
                    <a:pt x="7146" y="83498"/>
                    <a:pt x="7847" y="84852"/>
                    <a:pt x="8641" y="86300"/>
                  </a:cubicBezTo>
                  <a:cubicBezTo>
                    <a:pt x="10275" y="81956"/>
                    <a:pt x="9388" y="79061"/>
                    <a:pt x="7053" y="76726"/>
                  </a:cubicBezTo>
                  <a:lnTo>
                    <a:pt x="6539" y="76632"/>
                  </a:lnTo>
                  <a:lnTo>
                    <a:pt x="6539" y="76632"/>
                  </a:lnTo>
                  <a:lnTo>
                    <a:pt x="6726" y="80322"/>
                  </a:lnTo>
                  <a:cubicBezTo>
                    <a:pt x="6273" y="80226"/>
                    <a:pt x="5844" y="80181"/>
                    <a:pt x="5437" y="80181"/>
                  </a:cubicBezTo>
                  <a:cubicBezTo>
                    <a:pt x="2281" y="80181"/>
                    <a:pt x="529" y="82888"/>
                    <a:pt x="281" y="85412"/>
                  </a:cubicBezTo>
                  <a:cubicBezTo>
                    <a:pt x="1" y="88214"/>
                    <a:pt x="1262" y="90736"/>
                    <a:pt x="4905" y="92838"/>
                  </a:cubicBezTo>
                  <a:cubicBezTo>
                    <a:pt x="6913" y="93492"/>
                    <a:pt x="7567" y="95873"/>
                    <a:pt x="5932" y="98209"/>
                  </a:cubicBezTo>
                  <a:cubicBezTo>
                    <a:pt x="2009" y="103953"/>
                    <a:pt x="2616" y="110071"/>
                    <a:pt x="6165" y="117870"/>
                  </a:cubicBezTo>
                  <a:lnTo>
                    <a:pt x="6632" y="117636"/>
                  </a:lnTo>
                  <a:cubicBezTo>
                    <a:pt x="7380" y="109043"/>
                    <a:pt x="9154" y="104653"/>
                    <a:pt x="12050" y="103859"/>
                  </a:cubicBezTo>
                  <a:cubicBezTo>
                    <a:pt x="12937" y="103533"/>
                    <a:pt x="13825" y="102972"/>
                    <a:pt x="14525" y="101945"/>
                  </a:cubicBezTo>
                  <a:cubicBezTo>
                    <a:pt x="14912" y="101342"/>
                    <a:pt x="15210" y="101057"/>
                    <a:pt x="15479" y="101057"/>
                  </a:cubicBezTo>
                  <a:cubicBezTo>
                    <a:pt x="15793" y="101057"/>
                    <a:pt x="16066" y="101448"/>
                    <a:pt x="16393" y="102178"/>
                  </a:cubicBezTo>
                  <a:cubicBezTo>
                    <a:pt x="17981" y="105821"/>
                    <a:pt x="17841" y="109277"/>
                    <a:pt x="15646" y="112733"/>
                  </a:cubicBezTo>
                  <a:cubicBezTo>
                    <a:pt x="10649" y="120859"/>
                    <a:pt x="10415" y="126977"/>
                    <a:pt x="17514" y="131927"/>
                  </a:cubicBezTo>
                  <a:lnTo>
                    <a:pt x="17747" y="132534"/>
                  </a:lnTo>
                  <a:lnTo>
                    <a:pt x="15879" y="134963"/>
                  </a:lnTo>
                  <a:cubicBezTo>
                    <a:pt x="15226" y="135943"/>
                    <a:pt x="15739" y="137158"/>
                    <a:pt x="17374" y="138512"/>
                  </a:cubicBezTo>
                  <a:cubicBezTo>
                    <a:pt x="18588" y="139960"/>
                    <a:pt x="19148" y="142295"/>
                    <a:pt x="19569" y="145190"/>
                  </a:cubicBezTo>
                  <a:cubicBezTo>
                    <a:pt x="18962" y="146078"/>
                    <a:pt x="18868" y="147199"/>
                    <a:pt x="19242" y="148506"/>
                  </a:cubicBezTo>
                  <a:cubicBezTo>
                    <a:pt x="20161" y="149785"/>
                    <a:pt x="22173" y="150584"/>
                    <a:pt x="24987" y="150584"/>
                  </a:cubicBezTo>
                  <a:cubicBezTo>
                    <a:pt x="25462" y="150584"/>
                    <a:pt x="25961" y="150562"/>
                    <a:pt x="26481" y="150514"/>
                  </a:cubicBezTo>
                  <a:cubicBezTo>
                    <a:pt x="26854" y="150421"/>
                    <a:pt x="26808" y="150141"/>
                    <a:pt x="26808" y="149720"/>
                  </a:cubicBezTo>
                  <a:cubicBezTo>
                    <a:pt x="27134" y="148086"/>
                    <a:pt x="25967" y="146872"/>
                    <a:pt x="24753" y="144817"/>
                  </a:cubicBezTo>
                  <a:cubicBezTo>
                    <a:pt x="21203" y="141641"/>
                    <a:pt x="20456" y="138652"/>
                    <a:pt x="21624" y="135710"/>
                  </a:cubicBezTo>
                  <a:lnTo>
                    <a:pt x="22184" y="134916"/>
                  </a:lnTo>
                  <a:cubicBezTo>
                    <a:pt x="24939" y="135897"/>
                    <a:pt x="28489" y="137018"/>
                    <a:pt x="31758" y="137485"/>
                  </a:cubicBezTo>
                  <a:cubicBezTo>
                    <a:pt x="30404" y="140240"/>
                    <a:pt x="30544" y="143696"/>
                    <a:pt x="31758" y="145797"/>
                  </a:cubicBezTo>
                  <a:cubicBezTo>
                    <a:pt x="33792" y="149316"/>
                    <a:pt x="35981" y="151180"/>
                    <a:pt x="39825" y="151180"/>
                  </a:cubicBezTo>
                  <a:cubicBezTo>
                    <a:pt x="40216" y="151180"/>
                    <a:pt x="40624" y="151160"/>
                    <a:pt x="41051" y="151121"/>
                  </a:cubicBezTo>
                  <a:cubicBezTo>
                    <a:pt x="47169" y="150608"/>
                    <a:pt x="50158" y="145564"/>
                    <a:pt x="47917" y="138699"/>
                  </a:cubicBezTo>
                  <a:cubicBezTo>
                    <a:pt x="48953" y="138125"/>
                    <a:pt x="49823" y="137844"/>
                    <a:pt x="50531" y="137844"/>
                  </a:cubicBezTo>
                  <a:cubicBezTo>
                    <a:pt x="51323" y="137844"/>
                    <a:pt x="51912" y="138196"/>
                    <a:pt x="52306" y="138886"/>
                  </a:cubicBezTo>
                  <a:cubicBezTo>
                    <a:pt x="52213" y="142015"/>
                    <a:pt x="53567" y="141034"/>
                    <a:pt x="53614" y="144023"/>
                  </a:cubicBezTo>
                  <a:cubicBezTo>
                    <a:pt x="49971" y="147152"/>
                    <a:pt x="48664" y="149907"/>
                    <a:pt x="52540" y="151682"/>
                  </a:cubicBezTo>
                  <a:cubicBezTo>
                    <a:pt x="54595" y="153690"/>
                    <a:pt x="53474" y="154437"/>
                    <a:pt x="50812" y="154577"/>
                  </a:cubicBezTo>
                  <a:cubicBezTo>
                    <a:pt x="49907" y="154366"/>
                    <a:pt x="49085" y="154238"/>
                    <a:pt x="48373" y="154238"/>
                  </a:cubicBezTo>
                  <a:cubicBezTo>
                    <a:pt x="46879" y="154238"/>
                    <a:pt x="45866" y="154802"/>
                    <a:pt x="45581" y="156352"/>
                  </a:cubicBezTo>
                  <a:cubicBezTo>
                    <a:pt x="43013" y="156492"/>
                    <a:pt x="42266" y="157987"/>
                    <a:pt x="42359" y="160415"/>
                  </a:cubicBezTo>
                  <a:cubicBezTo>
                    <a:pt x="42886" y="159164"/>
                    <a:pt x="43761" y="158702"/>
                    <a:pt x="44477" y="158702"/>
                  </a:cubicBezTo>
                  <a:cubicBezTo>
                    <a:pt x="44776" y="158702"/>
                    <a:pt x="45048" y="158783"/>
                    <a:pt x="45255" y="158921"/>
                  </a:cubicBezTo>
                  <a:cubicBezTo>
                    <a:pt x="45419" y="158909"/>
                    <a:pt x="45585" y="158905"/>
                    <a:pt x="45751" y="158905"/>
                  </a:cubicBezTo>
                  <a:cubicBezTo>
                    <a:pt x="46364" y="158905"/>
                    <a:pt x="46989" y="158965"/>
                    <a:pt x="47594" y="158965"/>
                  </a:cubicBezTo>
                  <a:cubicBezTo>
                    <a:pt x="48179" y="158965"/>
                    <a:pt x="48747" y="158909"/>
                    <a:pt x="49271" y="158687"/>
                  </a:cubicBezTo>
                  <a:cubicBezTo>
                    <a:pt x="49810" y="158418"/>
                    <a:pt x="50392" y="158278"/>
                    <a:pt x="51012" y="158278"/>
                  </a:cubicBezTo>
                  <a:cubicBezTo>
                    <a:pt x="51681" y="158278"/>
                    <a:pt x="52395" y="158441"/>
                    <a:pt x="53147" y="158780"/>
                  </a:cubicBezTo>
                  <a:cubicBezTo>
                    <a:pt x="53894" y="158780"/>
                    <a:pt x="54455" y="159061"/>
                    <a:pt x="54782" y="159668"/>
                  </a:cubicBezTo>
                  <a:cubicBezTo>
                    <a:pt x="56603" y="161536"/>
                    <a:pt x="56370" y="159434"/>
                    <a:pt x="60386" y="161863"/>
                  </a:cubicBezTo>
                  <a:cubicBezTo>
                    <a:pt x="61367" y="161956"/>
                    <a:pt x="63048" y="161863"/>
                    <a:pt x="63281" y="163451"/>
                  </a:cubicBezTo>
                  <a:lnTo>
                    <a:pt x="63655" y="162003"/>
                  </a:lnTo>
                  <a:cubicBezTo>
                    <a:pt x="63982" y="161442"/>
                    <a:pt x="63795" y="160882"/>
                    <a:pt x="63188" y="160322"/>
                  </a:cubicBezTo>
                  <a:cubicBezTo>
                    <a:pt x="62415" y="159405"/>
                    <a:pt x="62888" y="159033"/>
                    <a:pt x="64188" y="159033"/>
                  </a:cubicBezTo>
                  <a:cubicBezTo>
                    <a:pt x="65009" y="159033"/>
                    <a:pt x="66158" y="159181"/>
                    <a:pt x="67531" y="159434"/>
                  </a:cubicBezTo>
                  <a:cubicBezTo>
                    <a:pt x="69052" y="160081"/>
                    <a:pt x="70511" y="160479"/>
                    <a:pt x="71731" y="160479"/>
                  </a:cubicBezTo>
                  <a:cubicBezTo>
                    <a:pt x="72010" y="160479"/>
                    <a:pt x="72276" y="160458"/>
                    <a:pt x="72528" y="160415"/>
                  </a:cubicBezTo>
                  <a:cubicBezTo>
                    <a:pt x="73048" y="159895"/>
                    <a:pt x="73440" y="159663"/>
                    <a:pt x="73742" y="159663"/>
                  </a:cubicBezTo>
                  <a:cubicBezTo>
                    <a:pt x="74337" y="159663"/>
                    <a:pt x="74584" y="160563"/>
                    <a:pt x="74770" y="161956"/>
                  </a:cubicBezTo>
                  <a:cubicBezTo>
                    <a:pt x="75891" y="158874"/>
                    <a:pt x="75143" y="157193"/>
                    <a:pt x="72061" y="157053"/>
                  </a:cubicBezTo>
                  <a:cubicBezTo>
                    <a:pt x="72222" y="156582"/>
                    <a:pt x="72353" y="156448"/>
                    <a:pt x="72484" y="156448"/>
                  </a:cubicBezTo>
                  <a:cubicBezTo>
                    <a:pt x="72659" y="156448"/>
                    <a:pt x="72835" y="156682"/>
                    <a:pt x="73088" y="156682"/>
                  </a:cubicBezTo>
                  <a:cubicBezTo>
                    <a:pt x="73309" y="156682"/>
                    <a:pt x="73589" y="156504"/>
                    <a:pt x="73976" y="155838"/>
                  </a:cubicBezTo>
                  <a:cubicBezTo>
                    <a:pt x="74232" y="155728"/>
                    <a:pt x="74489" y="155676"/>
                    <a:pt x="74745" y="155676"/>
                  </a:cubicBezTo>
                  <a:cubicBezTo>
                    <a:pt x="75469" y="155676"/>
                    <a:pt x="76194" y="156095"/>
                    <a:pt x="76918" y="156819"/>
                  </a:cubicBezTo>
                  <a:cubicBezTo>
                    <a:pt x="77152" y="155325"/>
                    <a:pt x="76264" y="154391"/>
                    <a:pt x="74256" y="153970"/>
                  </a:cubicBezTo>
                  <a:cubicBezTo>
                    <a:pt x="74040" y="153299"/>
                    <a:pt x="73664" y="152960"/>
                    <a:pt x="73172" y="152960"/>
                  </a:cubicBezTo>
                  <a:cubicBezTo>
                    <a:pt x="72706" y="152960"/>
                    <a:pt x="72137" y="153264"/>
                    <a:pt x="71501" y="153877"/>
                  </a:cubicBezTo>
                  <a:cubicBezTo>
                    <a:pt x="65710" y="152336"/>
                    <a:pt x="65149" y="148880"/>
                    <a:pt x="68372" y="148226"/>
                  </a:cubicBezTo>
                  <a:cubicBezTo>
                    <a:pt x="68574" y="148173"/>
                    <a:pt x="68763" y="148148"/>
                    <a:pt x="68939" y="148148"/>
                  </a:cubicBezTo>
                  <a:cubicBezTo>
                    <a:pt x="70305" y="148148"/>
                    <a:pt x="70955" y="149598"/>
                    <a:pt x="72155" y="150094"/>
                  </a:cubicBezTo>
                  <a:cubicBezTo>
                    <a:pt x="73229" y="150468"/>
                    <a:pt x="73742" y="150328"/>
                    <a:pt x="75190" y="150468"/>
                  </a:cubicBezTo>
                  <a:cubicBezTo>
                    <a:pt x="76731" y="150561"/>
                    <a:pt x="78179" y="150795"/>
                    <a:pt x="79160" y="151542"/>
                  </a:cubicBezTo>
                  <a:lnTo>
                    <a:pt x="80281" y="151869"/>
                  </a:lnTo>
                  <a:cubicBezTo>
                    <a:pt x="80525" y="151700"/>
                    <a:pt x="80768" y="151614"/>
                    <a:pt x="81024" y="151614"/>
                  </a:cubicBezTo>
                  <a:cubicBezTo>
                    <a:pt x="81406" y="151614"/>
                    <a:pt x="81814" y="151804"/>
                    <a:pt x="82289" y="152196"/>
                  </a:cubicBezTo>
                  <a:cubicBezTo>
                    <a:pt x="82738" y="152882"/>
                    <a:pt x="83201" y="153225"/>
                    <a:pt x="83663" y="153225"/>
                  </a:cubicBezTo>
                  <a:cubicBezTo>
                    <a:pt x="84018" y="153225"/>
                    <a:pt x="84372" y="153022"/>
                    <a:pt x="84717" y="152616"/>
                  </a:cubicBezTo>
                  <a:cubicBezTo>
                    <a:pt x="85973" y="151595"/>
                    <a:pt x="87596" y="151147"/>
                    <a:pt x="88739" y="151147"/>
                  </a:cubicBezTo>
                  <a:cubicBezTo>
                    <a:pt x="89636" y="151147"/>
                    <a:pt x="90237" y="151423"/>
                    <a:pt x="90135" y="151915"/>
                  </a:cubicBezTo>
                  <a:cubicBezTo>
                    <a:pt x="90051" y="153412"/>
                    <a:pt x="90301" y="154095"/>
                    <a:pt x="90753" y="154095"/>
                  </a:cubicBezTo>
                  <a:cubicBezTo>
                    <a:pt x="90808" y="154095"/>
                    <a:pt x="90867" y="154084"/>
                    <a:pt x="90929" y="154064"/>
                  </a:cubicBezTo>
                  <a:cubicBezTo>
                    <a:pt x="91489" y="154157"/>
                    <a:pt x="91722" y="154811"/>
                    <a:pt x="91722" y="156025"/>
                  </a:cubicBezTo>
                  <a:cubicBezTo>
                    <a:pt x="91401" y="155997"/>
                    <a:pt x="91092" y="155981"/>
                    <a:pt x="90801" y="155981"/>
                  </a:cubicBezTo>
                  <a:cubicBezTo>
                    <a:pt x="89185" y="155981"/>
                    <a:pt x="88080" y="156455"/>
                    <a:pt x="88080" y="157800"/>
                  </a:cubicBezTo>
                  <a:cubicBezTo>
                    <a:pt x="86072" y="158454"/>
                    <a:pt x="86072" y="159855"/>
                    <a:pt x="87006" y="161723"/>
                  </a:cubicBezTo>
                  <a:cubicBezTo>
                    <a:pt x="86898" y="160044"/>
                    <a:pt x="87495" y="159774"/>
                    <a:pt x="88467" y="159774"/>
                  </a:cubicBezTo>
                  <a:cubicBezTo>
                    <a:pt x="88928" y="159774"/>
                    <a:pt x="89474" y="159834"/>
                    <a:pt x="90069" y="159834"/>
                  </a:cubicBezTo>
                  <a:cubicBezTo>
                    <a:pt x="90940" y="159834"/>
                    <a:pt x="91918" y="159704"/>
                    <a:pt x="92890" y="159061"/>
                  </a:cubicBezTo>
                  <a:lnTo>
                    <a:pt x="94992" y="158874"/>
                  </a:lnTo>
                  <a:cubicBezTo>
                    <a:pt x="95206" y="159816"/>
                    <a:pt x="96048" y="160287"/>
                    <a:pt x="97625" y="160287"/>
                  </a:cubicBezTo>
                  <a:cubicBezTo>
                    <a:pt x="97769" y="160287"/>
                    <a:pt x="97918" y="160283"/>
                    <a:pt x="98074" y="160275"/>
                  </a:cubicBezTo>
                  <a:cubicBezTo>
                    <a:pt x="98774" y="159995"/>
                    <a:pt x="99849" y="159995"/>
                    <a:pt x="100502" y="159855"/>
                  </a:cubicBezTo>
                  <a:cubicBezTo>
                    <a:pt x="101749" y="159523"/>
                    <a:pt x="102915" y="159325"/>
                    <a:pt x="103998" y="159325"/>
                  </a:cubicBezTo>
                  <a:cubicBezTo>
                    <a:pt x="106121" y="159325"/>
                    <a:pt x="107922" y="160086"/>
                    <a:pt x="109376" y="162096"/>
                  </a:cubicBezTo>
                  <a:cubicBezTo>
                    <a:pt x="109843" y="161209"/>
                    <a:pt x="109749" y="160182"/>
                    <a:pt x="109142" y="159294"/>
                  </a:cubicBezTo>
                  <a:cubicBezTo>
                    <a:pt x="110079" y="158664"/>
                    <a:pt x="111047" y="158357"/>
                    <a:pt x="111817" y="158357"/>
                  </a:cubicBezTo>
                  <a:cubicBezTo>
                    <a:pt x="113158" y="158357"/>
                    <a:pt x="113900" y="159289"/>
                    <a:pt x="112832" y="161069"/>
                  </a:cubicBezTo>
                  <a:cubicBezTo>
                    <a:pt x="114363" y="160280"/>
                    <a:pt x="115849" y="156538"/>
                    <a:pt x="113941" y="156538"/>
                  </a:cubicBezTo>
                  <a:cubicBezTo>
                    <a:pt x="113930" y="156538"/>
                    <a:pt x="113918" y="156539"/>
                    <a:pt x="113906" y="156539"/>
                  </a:cubicBezTo>
                  <a:cubicBezTo>
                    <a:pt x="114199" y="155783"/>
                    <a:pt x="114762" y="155485"/>
                    <a:pt x="115350" y="155485"/>
                  </a:cubicBezTo>
                  <a:cubicBezTo>
                    <a:pt x="116541" y="155485"/>
                    <a:pt x="117831" y="156705"/>
                    <a:pt x="117175" y="157800"/>
                  </a:cubicBezTo>
                  <a:cubicBezTo>
                    <a:pt x="118576" y="157053"/>
                    <a:pt x="118809" y="155932"/>
                    <a:pt x="117081" y="154484"/>
                  </a:cubicBezTo>
                  <a:cubicBezTo>
                    <a:pt x="116915" y="153588"/>
                    <a:pt x="116325" y="153140"/>
                    <a:pt x="115327" y="153140"/>
                  </a:cubicBezTo>
                  <a:cubicBezTo>
                    <a:pt x="114921" y="153140"/>
                    <a:pt x="114446" y="153214"/>
                    <a:pt x="113906" y="153363"/>
                  </a:cubicBezTo>
                  <a:cubicBezTo>
                    <a:pt x="113335" y="152420"/>
                    <a:pt x="112684" y="151951"/>
                    <a:pt x="111934" y="151951"/>
                  </a:cubicBezTo>
                  <a:cubicBezTo>
                    <a:pt x="111272" y="151951"/>
                    <a:pt x="110534" y="152314"/>
                    <a:pt x="109703" y="153036"/>
                  </a:cubicBezTo>
                  <a:cubicBezTo>
                    <a:pt x="108843" y="153455"/>
                    <a:pt x="108077" y="153687"/>
                    <a:pt x="107409" y="153687"/>
                  </a:cubicBezTo>
                  <a:cubicBezTo>
                    <a:pt x="106662" y="153687"/>
                    <a:pt x="106039" y="153397"/>
                    <a:pt x="105546" y="152756"/>
                  </a:cubicBezTo>
                  <a:cubicBezTo>
                    <a:pt x="104772" y="151503"/>
                    <a:pt x="104754" y="150774"/>
                    <a:pt x="105469" y="150774"/>
                  </a:cubicBezTo>
                  <a:cubicBezTo>
                    <a:pt x="105660" y="150774"/>
                    <a:pt x="105904" y="150826"/>
                    <a:pt x="106200" y="150935"/>
                  </a:cubicBezTo>
                  <a:cubicBezTo>
                    <a:pt x="106275" y="150961"/>
                    <a:pt x="106346" y="150975"/>
                    <a:pt x="106413" y="150975"/>
                  </a:cubicBezTo>
                  <a:cubicBezTo>
                    <a:pt x="106935" y="150975"/>
                    <a:pt x="107272" y="150187"/>
                    <a:pt x="107975" y="148740"/>
                  </a:cubicBezTo>
                  <a:cubicBezTo>
                    <a:pt x="108301" y="148086"/>
                    <a:pt x="108909" y="147525"/>
                    <a:pt x="109329" y="146638"/>
                  </a:cubicBezTo>
                  <a:cubicBezTo>
                    <a:pt x="111337" y="146311"/>
                    <a:pt x="112878" y="144630"/>
                    <a:pt x="114933" y="141127"/>
                  </a:cubicBezTo>
                  <a:cubicBezTo>
                    <a:pt x="116334" y="140427"/>
                    <a:pt x="117035" y="137625"/>
                    <a:pt x="117128" y="133235"/>
                  </a:cubicBezTo>
                  <a:cubicBezTo>
                    <a:pt x="117300" y="133335"/>
                    <a:pt x="117495" y="133383"/>
                    <a:pt x="117710" y="133383"/>
                  </a:cubicBezTo>
                  <a:cubicBezTo>
                    <a:pt x="118194" y="133383"/>
                    <a:pt x="118784" y="133141"/>
                    <a:pt x="119463" y="132721"/>
                  </a:cubicBezTo>
                  <a:cubicBezTo>
                    <a:pt x="118763" y="132628"/>
                    <a:pt x="118482" y="132394"/>
                    <a:pt x="118482" y="130666"/>
                  </a:cubicBezTo>
                  <a:lnTo>
                    <a:pt x="120350" y="130666"/>
                  </a:lnTo>
                  <a:cubicBezTo>
                    <a:pt x="121098" y="130386"/>
                    <a:pt x="121425" y="130106"/>
                    <a:pt x="121331" y="129685"/>
                  </a:cubicBezTo>
                  <a:cubicBezTo>
                    <a:pt x="121331" y="129359"/>
                    <a:pt x="120584" y="129452"/>
                    <a:pt x="120024" y="128658"/>
                  </a:cubicBezTo>
                  <a:cubicBezTo>
                    <a:pt x="119790" y="127584"/>
                    <a:pt x="119230" y="126556"/>
                    <a:pt x="118062" y="125482"/>
                  </a:cubicBezTo>
                  <a:lnTo>
                    <a:pt x="116241" y="122493"/>
                  </a:lnTo>
                  <a:cubicBezTo>
                    <a:pt x="115241" y="119271"/>
                    <a:pt x="114094" y="117135"/>
                    <a:pt x="112707" y="117135"/>
                  </a:cubicBezTo>
                  <a:cubicBezTo>
                    <a:pt x="112345" y="117135"/>
                    <a:pt x="111967" y="117281"/>
                    <a:pt x="111571" y="117590"/>
                  </a:cubicBezTo>
                  <a:lnTo>
                    <a:pt x="111057" y="117309"/>
                  </a:lnTo>
                  <a:cubicBezTo>
                    <a:pt x="109609" y="115722"/>
                    <a:pt x="108582" y="113620"/>
                    <a:pt x="107694" y="111285"/>
                  </a:cubicBezTo>
                  <a:cubicBezTo>
                    <a:pt x="107743" y="109777"/>
                    <a:pt x="106956" y="109016"/>
                    <a:pt x="105959" y="109016"/>
                  </a:cubicBezTo>
                  <a:cubicBezTo>
                    <a:pt x="105042" y="109016"/>
                    <a:pt x="103948" y="109660"/>
                    <a:pt x="103164" y="110958"/>
                  </a:cubicBezTo>
                  <a:lnTo>
                    <a:pt x="102744" y="108670"/>
                  </a:lnTo>
                  <a:lnTo>
                    <a:pt x="101950" y="109884"/>
                  </a:lnTo>
                  <a:lnTo>
                    <a:pt x="97187" y="103019"/>
                  </a:lnTo>
                  <a:cubicBezTo>
                    <a:pt x="97747" y="102925"/>
                    <a:pt x="98634" y="102412"/>
                    <a:pt x="99195" y="102318"/>
                  </a:cubicBezTo>
                  <a:cubicBezTo>
                    <a:pt x="104986" y="101851"/>
                    <a:pt x="110823" y="100123"/>
                    <a:pt x="116754" y="96807"/>
                  </a:cubicBezTo>
                  <a:lnTo>
                    <a:pt x="120958" y="95500"/>
                  </a:lnTo>
                  <a:cubicBezTo>
                    <a:pt x="121559" y="95251"/>
                    <a:pt x="122031" y="95144"/>
                    <a:pt x="122426" y="95144"/>
                  </a:cubicBezTo>
                  <a:cubicBezTo>
                    <a:pt x="123290" y="95144"/>
                    <a:pt x="123787" y="95653"/>
                    <a:pt x="124460" y="96294"/>
                  </a:cubicBezTo>
                  <a:lnTo>
                    <a:pt x="128757" y="100730"/>
                  </a:lnTo>
                  <a:cubicBezTo>
                    <a:pt x="129551" y="101664"/>
                    <a:pt x="129551" y="102505"/>
                    <a:pt x="129130" y="103392"/>
                  </a:cubicBezTo>
                  <a:cubicBezTo>
                    <a:pt x="128663" y="104280"/>
                    <a:pt x="129691" y="105494"/>
                    <a:pt x="131232" y="106802"/>
                  </a:cubicBezTo>
                  <a:cubicBezTo>
                    <a:pt x="132586" y="108343"/>
                    <a:pt x="132773" y="110351"/>
                    <a:pt x="131559" y="112920"/>
                  </a:cubicBezTo>
                  <a:cubicBezTo>
                    <a:pt x="130858" y="114601"/>
                    <a:pt x="130998" y="115675"/>
                    <a:pt x="131979" y="116142"/>
                  </a:cubicBezTo>
                  <a:lnTo>
                    <a:pt x="134968" y="118290"/>
                  </a:lnTo>
                  <a:cubicBezTo>
                    <a:pt x="135689" y="118856"/>
                    <a:pt x="136270" y="119145"/>
                    <a:pt x="136716" y="119145"/>
                  </a:cubicBezTo>
                  <a:cubicBezTo>
                    <a:pt x="137483" y="119145"/>
                    <a:pt x="137846" y="118288"/>
                    <a:pt x="137817" y="116516"/>
                  </a:cubicBezTo>
                  <a:cubicBezTo>
                    <a:pt x="137723" y="115068"/>
                    <a:pt x="137256" y="113760"/>
                    <a:pt x="136416" y="112312"/>
                  </a:cubicBezTo>
                  <a:cubicBezTo>
                    <a:pt x="135388" y="110538"/>
                    <a:pt x="134734" y="108903"/>
                    <a:pt x="134641" y="107175"/>
                  </a:cubicBezTo>
                  <a:cubicBezTo>
                    <a:pt x="134548" y="103719"/>
                    <a:pt x="134127" y="101851"/>
                    <a:pt x="132680" y="100684"/>
                  </a:cubicBezTo>
                  <a:cubicBezTo>
                    <a:pt x="130998" y="99143"/>
                    <a:pt x="129551" y="97275"/>
                    <a:pt x="128430" y="95360"/>
                  </a:cubicBezTo>
                  <a:cubicBezTo>
                    <a:pt x="128103" y="94239"/>
                    <a:pt x="127776" y="93538"/>
                    <a:pt x="127122" y="93258"/>
                  </a:cubicBezTo>
                  <a:cubicBezTo>
                    <a:pt x="127007" y="90274"/>
                    <a:pt x="125231" y="88512"/>
                    <a:pt x="123668" y="88512"/>
                  </a:cubicBezTo>
                  <a:cubicBezTo>
                    <a:pt x="123324" y="88512"/>
                    <a:pt x="122989" y="88598"/>
                    <a:pt x="122686" y="88775"/>
                  </a:cubicBezTo>
                  <a:cubicBezTo>
                    <a:pt x="121732" y="88990"/>
                    <a:pt x="120820" y="89124"/>
                    <a:pt x="119881" y="89124"/>
                  </a:cubicBezTo>
                  <a:cubicBezTo>
                    <a:pt x="119394" y="89124"/>
                    <a:pt x="118900" y="89088"/>
                    <a:pt x="118389" y="89008"/>
                  </a:cubicBezTo>
                  <a:lnTo>
                    <a:pt x="118389" y="88214"/>
                  </a:lnTo>
                  <a:cubicBezTo>
                    <a:pt x="120257" y="87187"/>
                    <a:pt x="123479" y="83871"/>
                    <a:pt x="126749" y="80228"/>
                  </a:cubicBezTo>
                  <a:cubicBezTo>
                    <a:pt x="127262" y="79577"/>
                    <a:pt x="127658" y="79309"/>
                    <a:pt x="128037" y="79309"/>
                  </a:cubicBezTo>
                  <a:cubicBezTo>
                    <a:pt x="128554" y="79309"/>
                    <a:pt x="129037" y="79808"/>
                    <a:pt x="129737" y="80509"/>
                  </a:cubicBezTo>
                  <a:lnTo>
                    <a:pt x="134408" y="85412"/>
                  </a:lnTo>
                  <a:cubicBezTo>
                    <a:pt x="134273" y="87741"/>
                    <a:pt x="134611" y="89297"/>
                    <a:pt x="136122" y="89297"/>
                  </a:cubicBezTo>
                  <a:cubicBezTo>
                    <a:pt x="136187" y="89297"/>
                    <a:pt x="136253" y="89294"/>
                    <a:pt x="136322" y="89289"/>
                  </a:cubicBezTo>
                  <a:cubicBezTo>
                    <a:pt x="137443" y="91250"/>
                    <a:pt x="137957" y="93165"/>
                    <a:pt x="136883" y="93959"/>
                  </a:cubicBezTo>
                  <a:cubicBezTo>
                    <a:pt x="135855" y="94846"/>
                    <a:pt x="135015" y="95500"/>
                    <a:pt x="135015" y="96761"/>
                  </a:cubicBezTo>
                  <a:cubicBezTo>
                    <a:pt x="135248" y="98629"/>
                    <a:pt x="137443" y="100637"/>
                    <a:pt x="139825" y="101524"/>
                  </a:cubicBezTo>
                  <a:cubicBezTo>
                    <a:pt x="139866" y="101541"/>
                    <a:pt x="139911" y="101549"/>
                    <a:pt x="139957" y="101549"/>
                  </a:cubicBezTo>
                  <a:cubicBezTo>
                    <a:pt x="140170" y="101549"/>
                    <a:pt x="140418" y="101381"/>
                    <a:pt x="140572" y="101151"/>
                  </a:cubicBezTo>
                  <a:cubicBezTo>
                    <a:pt x="141273" y="99469"/>
                    <a:pt x="141366" y="97508"/>
                    <a:pt x="140666" y="95593"/>
                  </a:cubicBezTo>
                  <a:lnTo>
                    <a:pt x="139872" y="92791"/>
                  </a:lnTo>
                  <a:cubicBezTo>
                    <a:pt x="139732" y="91670"/>
                    <a:pt x="139872" y="90783"/>
                    <a:pt x="139965" y="89942"/>
                  </a:cubicBezTo>
                  <a:cubicBezTo>
                    <a:pt x="140199" y="87701"/>
                    <a:pt x="140245" y="86486"/>
                    <a:pt x="137910" y="84852"/>
                  </a:cubicBezTo>
                  <a:cubicBezTo>
                    <a:pt x="135015" y="81816"/>
                    <a:pt x="132493" y="78734"/>
                    <a:pt x="130485" y="75512"/>
                  </a:cubicBezTo>
                  <a:cubicBezTo>
                    <a:pt x="130536" y="73113"/>
                    <a:pt x="129420" y="71697"/>
                    <a:pt x="128016" y="71697"/>
                  </a:cubicBezTo>
                  <a:cubicBezTo>
                    <a:pt x="126878" y="71697"/>
                    <a:pt x="125552" y="72627"/>
                    <a:pt x="124507" y="74718"/>
                  </a:cubicBezTo>
                  <a:lnTo>
                    <a:pt x="119930" y="77940"/>
                  </a:lnTo>
                  <a:cubicBezTo>
                    <a:pt x="119691" y="78099"/>
                    <a:pt x="119469" y="78170"/>
                    <a:pt x="119268" y="78170"/>
                  </a:cubicBezTo>
                  <a:cubicBezTo>
                    <a:pt x="118525" y="78170"/>
                    <a:pt x="118062" y="77214"/>
                    <a:pt x="118062" y="76259"/>
                  </a:cubicBezTo>
                  <a:cubicBezTo>
                    <a:pt x="117595" y="70608"/>
                    <a:pt x="113719" y="66078"/>
                    <a:pt x="109516" y="61688"/>
                  </a:cubicBezTo>
                  <a:cubicBezTo>
                    <a:pt x="107227" y="54823"/>
                    <a:pt x="104145" y="49078"/>
                    <a:pt x="103024" y="43801"/>
                  </a:cubicBezTo>
                  <a:lnTo>
                    <a:pt x="103024" y="43801"/>
                  </a:lnTo>
                  <a:cubicBezTo>
                    <a:pt x="107367" y="44268"/>
                    <a:pt x="110590" y="45109"/>
                    <a:pt x="111897" y="46370"/>
                  </a:cubicBezTo>
                  <a:cubicBezTo>
                    <a:pt x="113180" y="47748"/>
                    <a:pt x="114726" y="48686"/>
                    <a:pt x="115766" y="48686"/>
                  </a:cubicBezTo>
                  <a:cubicBezTo>
                    <a:pt x="116241" y="48686"/>
                    <a:pt x="116611" y="48490"/>
                    <a:pt x="116801" y="48051"/>
                  </a:cubicBezTo>
                  <a:cubicBezTo>
                    <a:pt x="117035" y="47584"/>
                    <a:pt x="115680" y="46743"/>
                    <a:pt x="114980" y="46043"/>
                  </a:cubicBezTo>
                  <a:cubicBezTo>
                    <a:pt x="115774" y="46043"/>
                    <a:pt x="116754" y="46743"/>
                    <a:pt x="117782" y="47818"/>
                  </a:cubicBezTo>
                  <a:cubicBezTo>
                    <a:pt x="119697" y="47818"/>
                    <a:pt x="120257" y="46370"/>
                    <a:pt x="119743" y="44408"/>
                  </a:cubicBezTo>
                  <a:cubicBezTo>
                    <a:pt x="119977" y="42820"/>
                    <a:pt x="119883" y="41606"/>
                    <a:pt x="119230" y="41093"/>
                  </a:cubicBezTo>
                  <a:lnTo>
                    <a:pt x="117642" y="40158"/>
                  </a:lnTo>
                  <a:cubicBezTo>
                    <a:pt x="115026" y="37356"/>
                    <a:pt x="112832" y="34508"/>
                    <a:pt x="111057" y="31332"/>
                  </a:cubicBezTo>
                  <a:cubicBezTo>
                    <a:pt x="110823" y="30958"/>
                    <a:pt x="110730" y="30631"/>
                    <a:pt x="110730" y="30351"/>
                  </a:cubicBezTo>
                  <a:cubicBezTo>
                    <a:pt x="110730" y="29043"/>
                    <a:pt x="110356" y="27923"/>
                    <a:pt x="109049" y="26802"/>
                  </a:cubicBezTo>
                  <a:lnTo>
                    <a:pt x="109656" y="26475"/>
                  </a:lnTo>
                  <a:lnTo>
                    <a:pt x="109562" y="26008"/>
                  </a:lnTo>
                  <a:lnTo>
                    <a:pt x="109562" y="26008"/>
                  </a:lnTo>
                  <a:lnTo>
                    <a:pt x="110917" y="26335"/>
                  </a:lnTo>
                  <a:lnTo>
                    <a:pt x="110917" y="26335"/>
                  </a:lnTo>
                  <a:lnTo>
                    <a:pt x="109562" y="24093"/>
                  </a:lnTo>
                  <a:cubicBezTo>
                    <a:pt x="109064" y="22225"/>
                    <a:pt x="107757" y="21416"/>
                    <a:pt x="105792" y="21416"/>
                  </a:cubicBezTo>
                  <a:cubicBezTo>
                    <a:pt x="104809" y="21416"/>
                    <a:pt x="103662" y="21618"/>
                    <a:pt x="102370" y="21992"/>
                  </a:cubicBezTo>
                  <a:cubicBezTo>
                    <a:pt x="102329" y="21998"/>
                    <a:pt x="102288" y="22002"/>
                    <a:pt x="102246" y="22002"/>
                  </a:cubicBezTo>
                  <a:cubicBezTo>
                    <a:pt x="101714" y="22002"/>
                    <a:pt x="101108" y="21470"/>
                    <a:pt x="100502" y="20777"/>
                  </a:cubicBezTo>
                  <a:cubicBezTo>
                    <a:pt x="98846" y="19185"/>
                    <a:pt x="97125" y="18070"/>
                    <a:pt x="96479" y="18070"/>
                  </a:cubicBezTo>
                  <a:cubicBezTo>
                    <a:pt x="96178" y="18070"/>
                    <a:pt x="96110" y="18313"/>
                    <a:pt x="96393" y="18863"/>
                  </a:cubicBezTo>
                  <a:cubicBezTo>
                    <a:pt x="96525" y="19172"/>
                    <a:pt x="97200" y="19898"/>
                    <a:pt x="96603" y="19898"/>
                  </a:cubicBezTo>
                  <a:cubicBezTo>
                    <a:pt x="96569" y="19898"/>
                    <a:pt x="96530" y="19895"/>
                    <a:pt x="96486" y="19890"/>
                  </a:cubicBezTo>
                  <a:lnTo>
                    <a:pt x="92330" y="19236"/>
                  </a:lnTo>
                  <a:cubicBezTo>
                    <a:pt x="92174" y="19212"/>
                    <a:pt x="92040" y="19200"/>
                    <a:pt x="91926" y="19200"/>
                  </a:cubicBezTo>
                  <a:cubicBezTo>
                    <a:pt x="91390" y="19200"/>
                    <a:pt x="91296" y="19458"/>
                    <a:pt x="91489" y="19843"/>
                  </a:cubicBezTo>
                  <a:cubicBezTo>
                    <a:pt x="92236" y="20684"/>
                    <a:pt x="92983" y="21431"/>
                    <a:pt x="93264" y="22318"/>
                  </a:cubicBezTo>
                  <a:lnTo>
                    <a:pt x="88080" y="22645"/>
                  </a:lnTo>
                  <a:cubicBezTo>
                    <a:pt x="87102" y="22730"/>
                    <a:pt x="86241" y="23125"/>
                    <a:pt x="85355" y="23125"/>
                  </a:cubicBezTo>
                  <a:cubicBezTo>
                    <a:pt x="85267" y="23125"/>
                    <a:pt x="85179" y="23121"/>
                    <a:pt x="85091" y="23112"/>
                  </a:cubicBezTo>
                  <a:cubicBezTo>
                    <a:pt x="84153" y="22313"/>
                    <a:pt x="83139" y="21969"/>
                    <a:pt x="82069" y="21969"/>
                  </a:cubicBezTo>
                  <a:cubicBezTo>
                    <a:pt x="79890" y="21969"/>
                    <a:pt x="77478" y="23397"/>
                    <a:pt x="75003" y="25307"/>
                  </a:cubicBezTo>
                  <a:lnTo>
                    <a:pt x="74443" y="25074"/>
                  </a:lnTo>
                  <a:lnTo>
                    <a:pt x="74350" y="20777"/>
                  </a:lnTo>
                  <a:lnTo>
                    <a:pt x="74817" y="20777"/>
                  </a:lnTo>
                  <a:lnTo>
                    <a:pt x="74443" y="17975"/>
                  </a:lnTo>
                  <a:lnTo>
                    <a:pt x="74770" y="17975"/>
                  </a:lnTo>
                  <a:cubicBezTo>
                    <a:pt x="75097" y="13725"/>
                    <a:pt x="74209" y="11063"/>
                    <a:pt x="72668" y="9102"/>
                  </a:cubicBezTo>
                  <a:cubicBezTo>
                    <a:pt x="72341" y="7794"/>
                    <a:pt x="73649" y="7981"/>
                    <a:pt x="73929" y="7607"/>
                  </a:cubicBezTo>
                  <a:cubicBezTo>
                    <a:pt x="75143" y="6066"/>
                    <a:pt x="75050" y="4338"/>
                    <a:pt x="75050" y="3451"/>
                  </a:cubicBezTo>
                  <a:cubicBezTo>
                    <a:pt x="74876" y="2128"/>
                    <a:pt x="74468" y="1428"/>
                    <a:pt x="73905" y="1428"/>
                  </a:cubicBezTo>
                  <a:cubicBezTo>
                    <a:pt x="73712" y="1428"/>
                    <a:pt x="73501" y="1510"/>
                    <a:pt x="73275" y="1676"/>
                  </a:cubicBezTo>
                  <a:lnTo>
                    <a:pt x="72201" y="1676"/>
                  </a:lnTo>
                  <a:cubicBezTo>
                    <a:pt x="71080" y="1536"/>
                    <a:pt x="70193" y="1116"/>
                    <a:pt x="69679" y="602"/>
                  </a:cubicBezTo>
                  <a:cubicBezTo>
                    <a:pt x="69063" y="199"/>
                    <a:pt x="68471" y="1"/>
                    <a:pt x="678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58" name="Google Shape;805;p35"/>
            <p:cNvSpPr/>
            <p:nvPr/>
          </p:nvSpPr>
          <p:spPr bwMode="auto">
            <a:xfrm>
              <a:off x="3982175" y="2841725"/>
              <a:ext cx="10550" cy="37375"/>
            </a:xfrm>
            <a:custGeom>
              <a:avLst/>
              <a:gdLst/>
              <a:ahLst/>
              <a:cxnLst/>
              <a:rect l="l" t="t" r="r" b="b"/>
              <a:pathLst>
                <a:path w="422" h="1495" extrusionOk="0">
                  <a:moveTo>
                    <a:pt x="421" y="1"/>
                  </a:moveTo>
                  <a:lnTo>
                    <a:pt x="1" y="141"/>
                  </a:lnTo>
                  <a:lnTo>
                    <a:pt x="234" y="1495"/>
                  </a:lnTo>
                  <a:lnTo>
                    <a:pt x="421" y="1495"/>
                  </a:lnTo>
                  <a:lnTo>
                    <a:pt x="4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59" name="Google Shape;806;p35"/>
            <p:cNvSpPr/>
            <p:nvPr/>
          </p:nvSpPr>
          <p:spPr bwMode="auto">
            <a:xfrm>
              <a:off x="4079100" y="2821875"/>
              <a:ext cx="7025" cy="9375"/>
            </a:xfrm>
            <a:custGeom>
              <a:avLst/>
              <a:gdLst/>
              <a:ahLst/>
              <a:cxnLst/>
              <a:rect l="l" t="t" r="r" b="b"/>
              <a:pathLst>
                <a:path w="281" h="375" extrusionOk="0">
                  <a:moveTo>
                    <a:pt x="140" y="1"/>
                  </a:moveTo>
                  <a:cubicBezTo>
                    <a:pt x="47" y="1"/>
                    <a:pt x="0" y="94"/>
                    <a:pt x="0" y="141"/>
                  </a:cubicBezTo>
                  <a:cubicBezTo>
                    <a:pt x="0" y="281"/>
                    <a:pt x="94" y="374"/>
                    <a:pt x="140" y="374"/>
                  </a:cubicBezTo>
                  <a:cubicBezTo>
                    <a:pt x="234" y="374"/>
                    <a:pt x="280" y="281"/>
                    <a:pt x="280" y="141"/>
                  </a:cubicBezTo>
                  <a:cubicBezTo>
                    <a:pt x="280" y="47"/>
                    <a:pt x="187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60" name="Google Shape;807;p35"/>
            <p:cNvSpPr/>
            <p:nvPr/>
          </p:nvSpPr>
          <p:spPr bwMode="auto">
            <a:xfrm>
              <a:off x="4149150" y="4117850"/>
              <a:ext cx="2350" cy="2350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0" y="94"/>
                  </a:moveTo>
                  <a:lnTo>
                    <a:pt x="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61" name="Google Shape;808;p35"/>
            <p:cNvSpPr/>
            <p:nvPr/>
          </p:nvSpPr>
          <p:spPr bwMode="auto">
            <a:xfrm>
              <a:off x="4002025" y="2835900"/>
              <a:ext cx="16375" cy="37375"/>
            </a:xfrm>
            <a:custGeom>
              <a:avLst/>
              <a:gdLst/>
              <a:ahLst/>
              <a:cxnLst/>
              <a:rect l="l" t="t" r="r" b="b"/>
              <a:pathLst>
                <a:path w="655" h="1495" extrusionOk="0">
                  <a:moveTo>
                    <a:pt x="655" y="0"/>
                  </a:moveTo>
                  <a:lnTo>
                    <a:pt x="1" y="140"/>
                  </a:lnTo>
                  <a:lnTo>
                    <a:pt x="281" y="1494"/>
                  </a:lnTo>
                  <a:cubicBezTo>
                    <a:pt x="421" y="1494"/>
                    <a:pt x="515" y="1448"/>
                    <a:pt x="655" y="1448"/>
                  </a:cubicBezTo>
                  <a:lnTo>
                    <a:pt x="6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62" name="Google Shape;809;p35"/>
            <p:cNvSpPr/>
            <p:nvPr/>
          </p:nvSpPr>
          <p:spPr bwMode="auto">
            <a:xfrm>
              <a:off x="4062750" y="2797574"/>
              <a:ext cx="30375" cy="16550"/>
            </a:xfrm>
            <a:custGeom>
              <a:avLst/>
              <a:gdLst/>
              <a:ahLst/>
              <a:cxnLst/>
              <a:rect l="l" t="t" r="r" b="b"/>
              <a:pathLst>
                <a:path w="1215" h="662" extrusionOk="0">
                  <a:moveTo>
                    <a:pt x="736" y="1"/>
                  </a:moveTo>
                  <a:cubicBezTo>
                    <a:pt x="667" y="1"/>
                    <a:pt x="592" y="12"/>
                    <a:pt x="514" y="39"/>
                  </a:cubicBezTo>
                  <a:cubicBezTo>
                    <a:pt x="187" y="132"/>
                    <a:pt x="0" y="365"/>
                    <a:pt x="47" y="412"/>
                  </a:cubicBezTo>
                  <a:cubicBezTo>
                    <a:pt x="83" y="593"/>
                    <a:pt x="232" y="662"/>
                    <a:pt x="449" y="662"/>
                  </a:cubicBezTo>
                  <a:cubicBezTo>
                    <a:pt x="512" y="662"/>
                    <a:pt x="581" y="656"/>
                    <a:pt x="654" y="646"/>
                  </a:cubicBezTo>
                  <a:cubicBezTo>
                    <a:pt x="981" y="552"/>
                    <a:pt x="1215" y="412"/>
                    <a:pt x="1121" y="179"/>
                  </a:cubicBezTo>
                  <a:cubicBezTo>
                    <a:pt x="1054" y="78"/>
                    <a:pt x="914" y="1"/>
                    <a:pt x="7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63" name="Google Shape;810;p35"/>
            <p:cNvSpPr/>
            <p:nvPr/>
          </p:nvSpPr>
          <p:spPr bwMode="auto">
            <a:xfrm>
              <a:off x="4048725" y="2830050"/>
              <a:ext cx="18725" cy="28050"/>
            </a:xfrm>
            <a:custGeom>
              <a:avLst/>
              <a:gdLst/>
              <a:ahLst/>
              <a:cxnLst/>
              <a:rect l="l" t="t" r="r" b="b"/>
              <a:pathLst>
                <a:path w="749" h="1122" extrusionOk="0">
                  <a:moveTo>
                    <a:pt x="1" y="1"/>
                  </a:moveTo>
                  <a:lnTo>
                    <a:pt x="1" y="1121"/>
                  </a:lnTo>
                  <a:cubicBezTo>
                    <a:pt x="1" y="1121"/>
                    <a:pt x="141" y="1121"/>
                    <a:pt x="234" y="1028"/>
                  </a:cubicBezTo>
                  <a:cubicBezTo>
                    <a:pt x="748" y="468"/>
                    <a:pt x="748" y="141"/>
                    <a:pt x="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64" name="Google Shape;811;p35"/>
            <p:cNvSpPr/>
            <p:nvPr/>
          </p:nvSpPr>
          <p:spPr bwMode="auto">
            <a:xfrm>
              <a:off x="4030050" y="2831225"/>
              <a:ext cx="7025" cy="33875"/>
            </a:xfrm>
            <a:custGeom>
              <a:avLst/>
              <a:gdLst/>
              <a:ahLst/>
              <a:cxnLst/>
              <a:rect l="l" t="t" r="r" b="b"/>
              <a:pathLst>
                <a:path w="281" h="1355" extrusionOk="0">
                  <a:moveTo>
                    <a:pt x="281" y="0"/>
                  </a:moveTo>
                  <a:lnTo>
                    <a:pt x="1" y="94"/>
                  </a:lnTo>
                  <a:lnTo>
                    <a:pt x="94" y="1355"/>
                  </a:lnTo>
                  <a:cubicBezTo>
                    <a:pt x="94" y="1308"/>
                    <a:pt x="188" y="1308"/>
                    <a:pt x="281" y="1214"/>
                  </a:cubicBezTo>
                  <a:lnTo>
                    <a:pt x="2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65" name="Google Shape;812;p35"/>
            <p:cNvSpPr/>
            <p:nvPr/>
          </p:nvSpPr>
          <p:spPr bwMode="auto">
            <a:xfrm>
              <a:off x="4384975" y="2217100"/>
              <a:ext cx="93450" cy="140125"/>
            </a:xfrm>
            <a:custGeom>
              <a:avLst/>
              <a:gdLst/>
              <a:ahLst/>
              <a:cxnLst/>
              <a:rect l="l" t="t" r="r" b="b"/>
              <a:pathLst>
                <a:path w="3738" h="5605" extrusionOk="0">
                  <a:moveTo>
                    <a:pt x="1" y="0"/>
                  </a:moveTo>
                  <a:cubicBezTo>
                    <a:pt x="94" y="514"/>
                    <a:pt x="1542" y="1775"/>
                    <a:pt x="2476" y="3409"/>
                  </a:cubicBezTo>
                  <a:cubicBezTo>
                    <a:pt x="3363" y="4904"/>
                    <a:pt x="3363" y="5277"/>
                    <a:pt x="3737" y="5604"/>
                  </a:cubicBezTo>
                  <a:cubicBezTo>
                    <a:pt x="3597" y="3409"/>
                    <a:pt x="2429" y="177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66" name="Google Shape;813;p35"/>
            <p:cNvSpPr/>
            <p:nvPr/>
          </p:nvSpPr>
          <p:spPr bwMode="auto">
            <a:xfrm>
              <a:off x="4599825" y="1272450"/>
              <a:ext cx="22200" cy="139275"/>
            </a:xfrm>
            <a:custGeom>
              <a:avLst/>
              <a:gdLst/>
              <a:ahLst/>
              <a:cxnLst/>
              <a:rect l="l" t="t" r="r" b="b"/>
              <a:pathLst>
                <a:path w="888" h="5571" extrusionOk="0">
                  <a:moveTo>
                    <a:pt x="129" y="1"/>
                  </a:moveTo>
                  <a:cubicBezTo>
                    <a:pt x="7" y="1"/>
                    <a:pt x="138" y="1616"/>
                    <a:pt x="47" y="2480"/>
                  </a:cubicBezTo>
                  <a:cubicBezTo>
                    <a:pt x="0" y="3320"/>
                    <a:pt x="93" y="4021"/>
                    <a:pt x="420" y="4768"/>
                  </a:cubicBezTo>
                  <a:cubicBezTo>
                    <a:pt x="655" y="5338"/>
                    <a:pt x="793" y="5571"/>
                    <a:pt x="853" y="5571"/>
                  </a:cubicBezTo>
                  <a:cubicBezTo>
                    <a:pt x="876" y="5571"/>
                    <a:pt x="887" y="5535"/>
                    <a:pt x="887" y="5469"/>
                  </a:cubicBezTo>
                  <a:cubicBezTo>
                    <a:pt x="654" y="3787"/>
                    <a:pt x="327" y="2386"/>
                    <a:pt x="420" y="1032"/>
                  </a:cubicBezTo>
                  <a:cubicBezTo>
                    <a:pt x="514" y="378"/>
                    <a:pt x="327" y="191"/>
                    <a:pt x="140" y="5"/>
                  </a:cubicBezTo>
                  <a:cubicBezTo>
                    <a:pt x="136" y="2"/>
                    <a:pt x="133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67" name="Google Shape;814;p35"/>
            <p:cNvSpPr/>
            <p:nvPr/>
          </p:nvSpPr>
          <p:spPr bwMode="auto">
            <a:xfrm>
              <a:off x="4735250" y="1417325"/>
              <a:ext cx="28925" cy="70500"/>
            </a:xfrm>
            <a:custGeom>
              <a:avLst/>
              <a:gdLst/>
              <a:ahLst/>
              <a:cxnLst/>
              <a:rect l="l" t="t" r="r" b="b"/>
              <a:pathLst>
                <a:path w="1157" h="2820" extrusionOk="0">
                  <a:moveTo>
                    <a:pt x="140" y="1"/>
                  </a:moveTo>
                  <a:cubicBezTo>
                    <a:pt x="0" y="1"/>
                    <a:pt x="234" y="888"/>
                    <a:pt x="281" y="1355"/>
                  </a:cubicBezTo>
                  <a:cubicBezTo>
                    <a:pt x="327" y="1775"/>
                    <a:pt x="467" y="2102"/>
                    <a:pt x="748" y="2476"/>
                  </a:cubicBezTo>
                  <a:cubicBezTo>
                    <a:pt x="976" y="2705"/>
                    <a:pt x="1114" y="2819"/>
                    <a:pt x="1143" y="2819"/>
                  </a:cubicBezTo>
                  <a:cubicBezTo>
                    <a:pt x="1156" y="2819"/>
                    <a:pt x="1149" y="2798"/>
                    <a:pt x="1121" y="2756"/>
                  </a:cubicBezTo>
                  <a:cubicBezTo>
                    <a:pt x="794" y="1962"/>
                    <a:pt x="514" y="1215"/>
                    <a:pt x="467" y="514"/>
                  </a:cubicBezTo>
                  <a:cubicBezTo>
                    <a:pt x="467" y="187"/>
                    <a:pt x="327" y="94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68" name="Google Shape;815;p35"/>
            <p:cNvSpPr/>
            <p:nvPr/>
          </p:nvSpPr>
          <p:spPr bwMode="auto">
            <a:xfrm>
              <a:off x="4179500" y="1451175"/>
              <a:ext cx="163475" cy="254550"/>
            </a:xfrm>
            <a:custGeom>
              <a:avLst/>
              <a:gdLst/>
              <a:ahLst/>
              <a:cxnLst/>
              <a:rect l="l" t="t" r="r" b="b"/>
              <a:pathLst>
                <a:path w="6539" h="10182" extrusionOk="0">
                  <a:moveTo>
                    <a:pt x="1" y="1"/>
                  </a:moveTo>
                  <a:lnTo>
                    <a:pt x="1" y="1"/>
                  </a:lnTo>
                  <a:cubicBezTo>
                    <a:pt x="234" y="3317"/>
                    <a:pt x="2849" y="7193"/>
                    <a:pt x="6539" y="10182"/>
                  </a:cubicBezTo>
                  <a:cubicBezTo>
                    <a:pt x="6305" y="9388"/>
                    <a:pt x="3597" y="6959"/>
                    <a:pt x="2195" y="4531"/>
                  </a:cubicBezTo>
                  <a:cubicBezTo>
                    <a:pt x="841" y="2103"/>
                    <a:pt x="514" y="60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69" name="Google Shape;816;p35"/>
            <p:cNvSpPr/>
            <p:nvPr/>
          </p:nvSpPr>
          <p:spPr bwMode="auto">
            <a:xfrm>
              <a:off x="4549600" y="1274750"/>
              <a:ext cx="14050" cy="89200"/>
            </a:xfrm>
            <a:custGeom>
              <a:avLst/>
              <a:gdLst/>
              <a:ahLst/>
              <a:cxnLst/>
              <a:rect l="l" t="t" r="r" b="b"/>
              <a:pathLst>
                <a:path w="562" h="3568" extrusionOk="0">
                  <a:moveTo>
                    <a:pt x="312" y="1"/>
                  </a:moveTo>
                  <a:cubicBezTo>
                    <a:pt x="188" y="1"/>
                    <a:pt x="184" y="1100"/>
                    <a:pt x="94" y="1594"/>
                  </a:cubicBezTo>
                  <a:cubicBezTo>
                    <a:pt x="1" y="2061"/>
                    <a:pt x="1" y="2481"/>
                    <a:pt x="234" y="3042"/>
                  </a:cubicBezTo>
                  <a:cubicBezTo>
                    <a:pt x="439" y="3416"/>
                    <a:pt x="519" y="3567"/>
                    <a:pt x="547" y="3567"/>
                  </a:cubicBezTo>
                  <a:cubicBezTo>
                    <a:pt x="558" y="3567"/>
                    <a:pt x="561" y="3547"/>
                    <a:pt x="561" y="3509"/>
                  </a:cubicBezTo>
                  <a:cubicBezTo>
                    <a:pt x="468" y="2434"/>
                    <a:pt x="328" y="1500"/>
                    <a:pt x="468" y="707"/>
                  </a:cubicBezTo>
                  <a:cubicBezTo>
                    <a:pt x="561" y="333"/>
                    <a:pt x="374" y="146"/>
                    <a:pt x="328" y="6"/>
                  </a:cubicBezTo>
                  <a:cubicBezTo>
                    <a:pt x="322" y="2"/>
                    <a:pt x="317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0" name="Google Shape;817;p35"/>
            <p:cNvSpPr/>
            <p:nvPr/>
          </p:nvSpPr>
          <p:spPr bwMode="auto">
            <a:xfrm>
              <a:off x="4574125" y="1274775"/>
              <a:ext cx="18700" cy="112550"/>
            </a:xfrm>
            <a:custGeom>
              <a:avLst/>
              <a:gdLst/>
              <a:ahLst/>
              <a:cxnLst/>
              <a:rect l="l" t="t" r="r" b="b"/>
              <a:pathLst>
                <a:path w="748" h="4502" extrusionOk="0">
                  <a:moveTo>
                    <a:pt x="179" y="1"/>
                  </a:moveTo>
                  <a:cubicBezTo>
                    <a:pt x="94" y="1"/>
                    <a:pt x="92" y="1335"/>
                    <a:pt x="47" y="2013"/>
                  </a:cubicBezTo>
                  <a:cubicBezTo>
                    <a:pt x="1" y="2667"/>
                    <a:pt x="47" y="3321"/>
                    <a:pt x="374" y="3881"/>
                  </a:cubicBezTo>
                  <a:cubicBezTo>
                    <a:pt x="505" y="4306"/>
                    <a:pt x="635" y="4502"/>
                    <a:pt x="702" y="4502"/>
                  </a:cubicBezTo>
                  <a:cubicBezTo>
                    <a:pt x="731" y="4502"/>
                    <a:pt x="748" y="4465"/>
                    <a:pt x="748" y="4395"/>
                  </a:cubicBezTo>
                  <a:cubicBezTo>
                    <a:pt x="608" y="3041"/>
                    <a:pt x="374" y="1920"/>
                    <a:pt x="421" y="846"/>
                  </a:cubicBezTo>
                  <a:cubicBezTo>
                    <a:pt x="514" y="285"/>
                    <a:pt x="327" y="145"/>
                    <a:pt x="187" y="5"/>
                  </a:cubicBezTo>
                  <a:cubicBezTo>
                    <a:pt x="184" y="2"/>
                    <a:pt x="182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1" name="Google Shape;818;p35"/>
            <p:cNvSpPr/>
            <p:nvPr/>
          </p:nvSpPr>
          <p:spPr bwMode="auto">
            <a:xfrm>
              <a:off x="4627825" y="1301650"/>
              <a:ext cx="24075" cy="124700"/>
            </a:xfrm>
            <a:custGeom>
              <a:avLst/>
              <a:gdLst/>
              <a:ahLst/>
              <a:cxnLst/>
              <a:rect l="l" t="t" r="r" b="b"/>
              <a:pathLst>
                <a:path w="963" h="4988" extrusionOk="0">
                  <a:moveTo>
                    <a:pt x="176" y="0"/>
                  </a:moveTo>
                  <a:cubicBezTo>
                    <a:pt x="55" y="0"/>
                    <a:pt x="185" y="1520"/>
                    <a:pt x="94" y="2246"/>
                  </a:cubicBezTo>
                  <a:cubicBezTo>
                    <a:pt x="1" y="3040"/>
                    <a:pt x="188" y="3600"/>
                    <a:pt x="468" y="4301"/>
                  </a:cubicBezTo>
                  <a:cubicBezTo>
                    <a:pt x="697" y="4758"/>
                    <a:pt x="880" y="4987"/>
                    <a:pt x="937" y="4987"/>
                  </a:cubicBezTo>
                  <a:cubicBezTo>
                    <a:pt x="962" y="4987"/>
                    <a:pt x="963" y="4945"/>
                    <a:pt x="935" y="4861"/>
                  </a:cubicBezTo>
                  <a:cubicBezTo>
                    <a:pt x="701" y="3367"/>
                    <a:pt x="374" y="2106"/>
                    <a:pt x="468" y="891"/>
                  </a:cubicBezTo>
                  <a:cubicBezTo>
                    <a:pt x="468" y="331"/>
                    <a:pt x="328" y="98"/>
                    <a:pt x="188" y="4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2" name="Google Shape;819;p35"/>
            <p:cNvSpPr/>
            <p:nvPr/>
          </p:nvSpPr>
          <p:spPr bwMode="auto">
            <a:xfrm>
              <a:off x="4681950" y="1360000"/>
              <a:ext cx="26200" cy="96350"/>
            </a:xfrm>
            <a:custGeom>
              <a:avLst/>
              <a:gdLst/>
              <a:ahLst/>
              <a:cxnLst/>
              <a:rect l="l" t="t" r="r" b="b"/>
              <a:pathLst>
                <a:path w="1048" h="3854" extrusionOk="0">
                  <a:moveTo>
                    <a:pt x="110" y="0"/>
                  </a:moveTo>
                  <a:cubicBezTo>
                    <a:pt x="1" y="0"/>
                    <a:pt x="218" y="1148"/>
                    <a:pt x="218" y="1733"/>
                  </a:cubicBezTo>
                  <a:cubicBezTo>
                    <a:pt x="171" y="2387"/>
                    <a:pt x="264" y="2854"/>
                    <a:pt x="638" y="3414"/>
                  </a:cubicBezTo>
                  <a:cubicBezTo>
                    <a:pt x="858" y="3698"/>
                    <a:pt x="994" y="3854"/>
                    <a:pt x="1030" y="3854"/>
                  </a:cubicBezTo>
                  <a:cubicBezTo>
                    <a:pt x="1048" y="3854"/>
                    <a:pt x="1042" y="3817"/>
                    <a:pt x="1012" y="3741"/>
                  </a:cubicBezTo>
                  <a:cubicBezTo>
                    <a:pt x="778" y="2621"/>
                    <a:pt x="451" y="1640"/>
                    <a:pt x="451" y="659"/>
                  </a:cubicBezTo>
                  <a:cubicBezTo>
                    <a:pt x="451" y="192"/>
                    <a:pt x="358" y="52"/>
                    <a:pt x="124" y="5"/>
                  </a:cubicBezTo>
                  <a:cubicBezTo>
                    <a:pt x="119" y="2"/>
                    <a:pt x="11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3" name="Google Shape;820;p35"/>
            <p:cNvSpPr/>
            <p:nvPr/>
          </p:nvSpPr>
          <p:spPr bwMode="auto">
            <a:xfrm>
              <a:off x="4655025" y="1331849"/>
              <a:ext cx="24975" cy="110375"/>
            </a:xfrm>
            <a:custGeom>
              <a:avLst/>
              <a:gdLst/>
              <a:ahLst/>
              <a:cxnLst/>
              <a:rect l="l" t="t" r="r" b="b"/>
              <a:pathLst>
                <a:path w="999" h="4415" extrusionOk="0">
                  <a:moveTo>
                    <a:pt x="109" y="0"/>
                  </a:moveTo>
                  <a:cubicBezTo>
                    <a:pt x="0" y="0"/>
                    <a:pt x="127" y="1261"/>
                    <a:pt x="127" y="1972"/>
                  </a:cubicBezTo>
                  <a:cubicBezTo>
                    <a:pt x="80" y="2626"/>
                    <a:pt x="220" y="3186"/>
                    <a:pt x="501" y="3840"/>
                  </a:cubicBezTo>
                  <a:cubicBezTo>
                    <a:pt x="760" y="4228"/>
                    <a:pt x="929" y="4415"/>
                    <a:pt x="977" y="4415"/>
                  </a:cubicBezTo>
                  <a:cubicBezTo>
                    <a:pt x="999" y="4415"/>
                    <a:pt x="996" y="4379"/>
                    <a:pt x="968" y="4307"/>
                  </a:cubicBezTo>
                  <a:cubicBezTo>
                    <a:pt x="734" y="2953"/>
                    <a:pt x="407" y="1832"/>
                    <a:pt x="407" y="758"/>
                  </a:cubicBezTo>
                  <a:cubicBezTo>
                    <a:pt x="407" y="197"/>
                    <a:pt x="314" y="57"/>
                    <a:pt x="127" y="10"/>
                  </a:cubicBezTo>
                  <a:cubicBezTo>
                    <a:pt x="120" y="4"/>
                    <a:pt x="114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4" name="Google Shape;821;p35"/>
            <p:cNvSpPr/>
            <p:nvPr/>
          </p:nvSpPr>
          <p:spPr bwMode="auto">
            <a:xfrm>
              <a:off x="4166650" y="1487375"/>
              <a:ext cx="176324" cy="274400"/>
            </a:xfrm>
            <a:custGeom>
              <a:avLst/>
              <a:gdLst/>
              <a:ahLst/>
              <a:cxnLst/>
              <a:rect l="l" t="t" r="r" b="b"/>
              <a:pathLst>
                <a:path w="7053" h="10976" extrusionOk="0">
                  <a:moveTo>
                    <a:pt x="1" y="1"/>
                  </a:moveTo>
                  <a:cubicBezTo>
                    <a:pt x="281" y="3597"/>
                    <a:pt x="3036" y="7847"/>
                    <a:pt x="7053" y="10976"/>
                  </a:cubicBezTo>
                  <a:cubicBezTo>
                    <a:pt x="6726" y="10088"/>
                    <a:pt x="3830" y="7426"/>
                    <a:pt x="2242" y="4764"/>
                  </a:cubicBezTo>
                  <a:cubicBezTo>
                    <a:pt x="701" y="2196"/>
                    <a:pt x="515" y="65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5" name="Google Shape;822;p35"/>
            <p:cNvSpPr/>
            <p:nvPr/>
          </p:nvSpPr>
          <p:spPr bwMode="auto">
            <a:xfrm>
              <a:off x="4251875" y="1307574"/>
              <a:ext cx="108625" cy="181000"/>
            </a:xfrm>
            <a:custGeom>
              <a:avLst/>
              <a:gdLst/>
              <a:ahLst/>
              <a:cxnLst/>
              <a:rect l="l" t="t" r="r" b="b"/>
              <a:pathLst>
                <a:path w="4345" h="7240" extrusionOk="0">
                  <a:moveTo>
                    <a:pt x="1" y="1"/>
                  </a:moveTo>
                  <a:lnTo>
                    <a:pt x="1" y="1"/>
                  </a:lnTo>
                  <a:cubicBezTo>
                    <a:pt x="94" y="2336"/>
                    <a:pt x="1776" y="5231"/>
                    <a:pt x="4344" y="7239"/>
                  </a:cubicBezTo>
                  <a:cubicBezTo>
                    <a:pt x="4251" y="6726"/>
                    <a:pt x="2523" y="4998"/>
                    <a:pt x="1636" y="3270"/>
                  </a:cubicBezTo>
                  <a:cubicBezTo>
                    <a:pt x="655" y="1589"/>
                    <a:pt x="421" y="37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6" name="Google Shape;823;p35"/>
            <p:cNvSpPr/>
            <p:nvPr/>
          </p:nvSpPr>
          <p:spPr bwMode="auto">
            <a:xfrm>
              <a:off x="4274075" y="1272550"/>
              <a:ext cx="94600" cy="162325"/>
            </a:xfrm>
            <a:custGeom>
              <a:avLst/>
              <a:gdLst/>
              <a:ahLst/>
              <a:cxnLst/>
              <a:rect l="l" t="t" r="r" b="b"/>
              <a:pathLst>
                <a:path w="3784" h="6493" extrusionOk="0">
                  <a:moveTo>
                    <a:pt x="0" y="1"/>
                  </a:moveTo>
                  <a:cubicBezTo>
                    <a:pt x="0" y="2149"/>
                    <a:pt x="1448" y="4717"/>
                    <a:pt x="3783" y="6492"/>
                  </a:cubicBezTo>
                  <a:cubicBezTo>
                    <a:pt x="3690" y="6025"/>
                    <a:pt x="2289" y="4484"/>
                    <a:pt x="1448" y="2943"/>
                  </a:cubicBezTo>
                  <a:cubicBezTo>
                    <a:pt x="654" y="1448"/>
                    <a:pt x="421" y="32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7" name="Google Shape;824;p35"/>
            <p:cNvSpPr/>
            <p:nvPr/>
          </p:nvSpPr>
          <p:spPr bwMode="auto">
            <a:xfrm>
              <a:off x="4232050" y="1342600"/>
              <a:ext cx="122600" cy="199675"/>
            </a:xfrm>
            <a:custGeom>
              <a:avLst/>
              <a:gdLst/>
              <a:ahLst/>
              <a:cxnLst/>
              <a:rect l="l" t="t" r="r" b="b"/>
              <a:pathLst>
                <a:path w="4904" h="7987" extrusionOk="0">
                  <a:moveTo>
                    <a:pt x="0" y="1"/>
                  </a:moveTo>
                  <a:cubicBezTo>
                    <a:pt x="140" y="2569"/>
                    <a:pt x="1962" y="5652"/>
                    <a:pt x="4904" y="7987"/>
                  </a:cubicBezTo>
                  <a:cubicBezTo>
                    <a:pt x="4764" y="7426"/>
                    <a:pt x="2802" y="5465"/>
                    <a:pt x="1681" y="3550"/>
                  </a:cubicBezTo>
                  <a:cubicBezTo>
                    <a:pt x="654" y="1682"/>
                    <a:pt x="374" y="42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8" name="Google Shape;825;p35"/>
            <p:cNvSpPr/>
            <p:nvPr/>
          </p:nvSpPr>
          <p:spPr bwMode="auto">
            <a:xfrm>
              <a:off x="4709550" y="1388150"/>
              <a:ext cx="26550" cy="84750"/>
            </a:xfrm>
            <a:custGeom>
              <a:avLst/>
              <a:gdLst/>
              <a:ahLst/>
              <a:cxnLst/>
              <a:rect l="l" t="t" r="r" b="b"/>
              <a:pathLst>
                <a:path w="1062" h="3390" extrusionOk="0">
                  <a:moveTo>
                    <a:pt x="141" y="0"/>
                  </a:moveTo>
                  <a:cubicBezTo>
                    <a:pt x="1" y="0"/>
                    <a:pt x="234" y="1027"/>
                    <a:pt x="234" y="1541"/>
                  </a:cubicBezTo>
                  <a:cubicBezTo>
                    <a:pt x="234" y="2055"/>
                    <a:pt x="375" y="2522"/>
                    <a:pt x="655" y="2942"/>
                  </a:cubicBezTo>
                  <a:cubicBezTo>
                    <a:pt x="894" y="3216"/>
                    <a:pt x="1033" y="3389"/>
                    <a:pt x="1054" y="3389"/>
                  </a:cubicBezTo>
                  <a:cubicBezTo>
                    <a:pt x="1062" y="3389"/>
                    <a:pt x="1053" y="3366"/>
                    <a:pt x="1028" y="3316"/>
                  </a:cubicBezTo>
                  <a:cubicBezTo>
                    <a:pt x="701" y="2288"/>
                    <a:pt x="468" y="1401"/>
                    <a:pt x="468" y="607"/>
                  </a:cubicBezTo>
                  <a:cubicBezTo>
                    <a:pt x="375" y="234"/>
                    <a:pt x="234" y="93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9" name="Google Shape;826;p35"/>
            <p:cNvSpPr/>
            <p:nvPr/>
          </p:nvSpPr>
          <p:spPr bwMode="auto">
            <a:xfrm>
              <a:off x="4151475" y="1524750"/>
              <a:ext cx="197350" cy="300075"/>
            </a:xfrm>
            <a:custGeom>
              <a:avLst/>
              <a:gdLst/>
              <a:ahLst/>
              <a:cxnLst/>
              <a:rect l="l" t="t" r="r" b="b"/>
              <a:pathLst>
                <a:path w="7894" h="12003" extrusionOk="0">
                  <a:moveTo>
                    <a:pt x="1" y="0"/>
                  </a:moveTo>
                  <a:cubicBezTo>
                    <a:pt x="514" y="3783"/>
                    <a:pt x="3643" y="8640"/>
                    <a:pt x="7893" y="12002"/>
                  </a:cubicBezTo>
                  <a:cubicBezTo>
                    <a:pt x="7566" y="11022"/>
                    <a:pt x="4110" y="7893"/>
                    <a:pt x="2476" y="5137"/>
                  </a:cubicBezTo>
                  <a:cubicBezTo>
                    <a:pt x="888" y="2335"/>
                    <a:pt x="561" y="701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0" name="Google Shape;827;p35"/>
            <p:cNvSpPr/>
            <p:nvPr/>
          </p:nvSpPr>
          <p:spPr bwMode="auto">
            <a:xfrm>
              <a:off x="4212200" y="1378800"/>
              <a:ext cx="136625" cy="217175"/>
            </a:xfrm>
            <a:custGeom>
              <a:avLst/>
              <a:gdLst/>
              <a:ahLst/>
              <a:cxnLst/>
              <a:rect l="l" t="t" r="r" b="b"/>
              <a:pathLst>
                <a:path w="5465" h="8687" extrusionOk="0">
                  <a:moveTo>
                    <a:pt x="0" y="0"/>
                  </a:moveTo>
                  <a:cubicBezTo>
                    <a:pt x="234" y="2803"/>
                    <a:pt x="2289" y="6212"/>
                    <a:pt x="5464" y="8687"/>
                  </a:cubicBezTo>
                  <a:cubicBezTo>
                    <a:pt x="5324" y="7986"/>
                    <a:pt x="3036" y="5978"/>
                    <a:pt x="1915" y="3830"/>
                  </a:cubicBezTo>
                  <a:cubicBezTo>
                    <a:pt x="701" y="1822"/>
                    <a:pt x="467" y="46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1" name="Google Shape;828;p35"/>
            <p:cNvSpPr/>
            <p:nvPr/>
          </p:nvSpPr>
          <p:spPr bwMode="auto">
            <a:xfrm>
              <a:off x="4194675" y="1416150"/>
              <a:ext cx="150649" cy="234700"/>
            </a:xfrm>
            <a:custGeom>
              <a:avLst/>
              <a:gdLst/>
              <a:ahLst/>
              <a:cxnLst/>
              <a:rect l="l" t="t" r="r" b="b"/>
              <a:pathLst>
                <a:path w="6026" h="9388" extrusionOk="0">
                  <a:moveTo>
                    <a:pt x="1" y="1"/>
                  </a:moveTo>
                  <a:lnTo>
                    <a:pt x="1" y="1"/>
                  </a:lnTo>
                  <a:cubicBezTo>
                    <a:pt x="281" y="3037"/>
                    <a:pt x="2616" y="6679"/>
                    <a:pt x="6025" y="9388"/>
                  </a:cubicBezTo>
                  <a:cubicBezTo>
                    <a:pt x="5885" y="8594"/>
                    <a:pt x="3363" y="6352"/>
                    <a:pt x="2009" y="4111"/>
                  </a:cubicBezTo>
                  <a:cubicBezTo>
                    <a:pt x="795" y="1916"/>
                    <a:pt x="514" y="46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2" name="Google Shape;829;p35"/>
            <p:cNvSpPr/>
            <p:nvPr/>
          </p:nvSpPr>
          <p:spPr bwMode="auto">
            <a:xfrm>
              <a:off x="1631950" y="238125"/>
              <a:ext cx="4335075" cy="5239925"/>
            </a:xfrm>
            <a:custGeom>
              <a:avLst/>
              <a:gdLst/>
              <a:ahLst/>
              <a:cxnLst/>
              <a:rect l="l" t="t" r="r" b="b"/>
              <a:pathLst>
                <a:path w="173403" h="209597" extrusionOk="0">
                  <a:moveTo>
                    <a:pt x="171021" y="2382"/>
                  </a:moveTo>
                  <a:lnTo>
                    <a:pt x="171021" y="165370"/>
                  </a:lnTo>
                  <a:cubicBezTo>
                    <a:pt x="171021" y="183350"/>
                    <a:pt x="159345" y="194092"/>
                    <a:pt x="139777" y="194092"/>
                  </a:cubicBezTo>
                  <a:lnTo>
                    <a:pt x="119602" y="194092"/>
                  </a:lnTo>
                  <a:cubicBezTo>
                    <a:pt x="106199" y="194092"/>
                    <a:pt x="95458" y="198061"/>
                    <a:pt x="86818" y="206234"/>
                  </a:cubicBezTo>
                  <a:lnTo>
                    <a:pt x="86725" y="206281"/>
                  </a:lnTo>
                  <a:lnTo>
                    <a:pt x="86631" y="206234"/>
                  </a:lnTo>
                  <a:cubicBezTo>
                    <a:pt x="77945" y="198015"/>
                    <a:pt x="67250" y="194092"/>
                    <a:pt x="53893" y="194092"/>
                  </a:cubicBezTo>
                  <a:lnTo>
                    <a:pt x="33765" y="194092"/>
                  </a:lnTo>
                  <a:cubicBezTo>
                    <a:pt x="14151" y="194092"/>
                    <a:pt x="2382" y="183350"/>
                    <a:pt x="2382" y="165370"/>
                  </a:cubicBezTo>
                  <a:lnTo>
                    <a:pt x="2382" y="2382"/>
                  </a:lnTo>
                  <a:close/>
                  <a:moveTo>
                    <a:pt x="0" y="0"/>
                  </a:moveTo>
                  <a:lnTo>
                    <a:pt x="0" y="165324"/>
                  </a:lnTo>
                  <a:cubicBezTo>
                    <a:pt x="0" y="184471"/>
                    <a:pt x="12936" y="196427"/>
                    <a:pt x="33765" y="196427"/>
                  </a:cubicBezTo>
                  <a:lnTo>
                    <a:pt x="53893" y="196427"/>
                  </a:lnTo>
                  <a:cubicBezTo>
                    <a:pt x="66643" y="196427"/>
                    <a:pt x="76824" y="200210"/>
                    <a:pt x="85043" y="207962"/>
                  </a:cubicBezTo>
                  <a:lnTo>
                    <a:pt x="86725" y="209597"/>
                  </a:lnTo>
                  <a:lnTo>
                    <a:pt x="88406" y="207962"/>
                  </a:lnTo>
                  <a:cubicBezTo>
                    <a:pt x="96579" y="200210"/>
                    <a:pt x="106759" y="196427"/>
                    <a:pt x="119556" y="196427"/>
                  </a:cubicBezTo>
                  <a:lnTo>
                    <a:pt x="139731" y="196427"/>
                  </a:lnTo>
                  <a:cubicBezTo>
                    <a:pt x="160513" y="196427"/>
                    <a:pt x="173402" y="184518"/>
                    <a:pt x="173402" y="165324"/>
                  </a:cubicBezTo>
                  <a:lnTo>
                    <a:pt x="1734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</p:grpSp>
      <p:grpSp>
        <p:nvGrpSpPr>
          <p:cNvPr id="83" name="Google Shape;830;p35"/>
          <p:cNvGrpSpPr/>
          <p:nvPr/>
        </p:nvGrpSpPr>
        <p:grpSpPr bwMode="auto">
          <a:xfrm>
            <a:off x="8866894" y="927223"/>
            <a:ext cx="1619897" cy="564133"/>
            <a:chOff x="5749500" y="11298700"/>
            <a:chExt cx="1949100" cy="538500"/>
          </a:xfrm>
        </p:grpSpPr>
        <p:sp>
          <p:nvSpPr>
            <p:cNvPr id="84" name="Google Shape;831;p35"/>
            <p:cNvSpPr/>
            <p:nvPr/>
          </p:nvSpPr>
          <p:spPr bwMode="auto">
            <a:xfrm>
              <a:off x="5749500" y="11298700"/>
              <a:ext cx="1949100" cy="5385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5" name="Google Shape;832;p35"/>
            <p:cNvSpPr txBox="1"/>
            <p:nvPr/>
          </p:nvSpPr>
          <p:spPr bwMode="auto">
            <a:xfrm>
              <a:off x="5864700" y="11367850"/>
              <a:ext cx="1718700" cy="381899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</a:rPr>
                <a:t>t</a:t>
              </a:r>
              <a:r>
                <a:rPr lang="en-US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</a:rPr>
                <a:t>a</a:t>
              </a:r>
              <a:r>
                <a:rPr lang="ru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</a:rPr>
                <a:t>lent.mos.ru</a:t>
              </a:r>
              <a:endParaRPr dirty="0">
                <a:solidFill>
                  <a:schemeClr val="lt1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sp>
        <p:nvSpPr>
          <p:cNvPr id="86" name="Google Shape;833;p35"/>
          <p:cNvSpPr/>
          <p:nvPr/>
        </p:nvSpPr>
        <p:spPr bwMode="auto">
          <a:xfrm>
            <a:off x="756150" y="4664150"/>
            <a:ext cx="4011000" cy="15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r>
              <a:rPr lang="ru" sz="150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Для получения более подробной информации о Кадровых сервисах Правительства Москвы вы можете обратиться к вашему персональному менеджеру </a:t>
            </a:r>
            <a:endParaRPr sz="80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24" name="Google Shape;871;p35"/>
          <p:cNvSpPr/>
          <p:nvPr/>
        </p:nvSpPr>
        <p:spPr bwMode="auto">
          <a:xfrm>
            <a:off x="440275" y="3713675"/>
            <a:ext cx="7638000" cy="564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98000" tIns="90000" rIns="91425" bIns="900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2700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ВЗАИМОДЕЙСТВИЕ С ЗАКАЗЧИКАМИ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25" name="Google Shape;872;p35"/>
          <p:cNvSpPr/>
          <p:nvPr/>
        </p:nvSpPr>
        <p:spPr bwMode="auto">
          <a:xfrm>
            <a:off x="5183725" y="4664150"/>
            <a:ext cx="5025899" cy="2415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126" name="Google Shape;873;p35"/>
          <p:cNvSpPr/>
          <p:nvPr/>
        </p:nvSpPr>
        <p:spPr bwMode="auto">
          <a:xfrm>
            <a:off x="5479152" y="4978975"/>
            <a:ext cx="5277000" cy="17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r>
              <a:rPr lang="ru" sz="1300" u="none" strike="noStrike" cap="none">
                <a:solidFill>
                  <a:srgbClr val="435363"/>
                </a:solidFill>
                <a:latin typeface="Open Sans"/>
                <a:ea typeface="Open Sans"/>
                <a:cs typeface="Open Sans"/>
              </a:rPr>
              <a:t>Ваш персональный менеджер</a:t>
            </a:r>
            <a:r>
              <a:rPr lang="ru" sz="1000" u="none" strike="noStrike" cap="none">
                <a:solidFill>
                  <a:srgbClr val="435363"/>
                </a:solidFill>
                <a:latin typeface="Open Sans"/>
                <a:ea typeface="Open Sans"/>
                <a:cs typeface="Open Sans"/>
              </a:rPr>
              <a:t>:</a:t>
            </a:r>
            <a:br>
              <a:rPr lang="ru" sz="1000" u="none" strike="noStrike" cap="none">
                <a:solidFill>
                  <a:srgbClr val="435363"/>
                </a:solidFill>
                <a:latin typeface="Open Sans"/>
                <a:ea typeface="Open Sans"/>
                <a:cs typeface="Open Sans"/>
              </a:rPr>
            </a:br>
            <a:br>
              <a:rPr lang="ru" sz="1000" u="none" strike="noStrike" cap="none">
                <a:solidFill>
                  <a:srgbClr val="435363"/>
                </a:solidFill>
                <a:latin typeface="Open Sans"/>
                <a:ea typeface="Open Sans"/>
                <a:cs typeface="Open Sans"/>
              </a:rPr>
            </a:br>
            <a:r>
              <a:rPr lang="ru" sz="2200" b="1" u="none" strike="noStrike" cap="none">
                <a:solidFill>
                  <a:srgbClr val="FF0F43"/>
                </a:solidFill>
                <a:latin typeface="Open Sans"/>
                <a:ea typeface="Open Sans"/>
                <a:cs typeface="Open Sans"/>
              </a:rPr>
              <a:t>АЛЕКСАНДРА </a:t>
            </a:r>
            <a:r>
              <a:rPr lang="ru" sz="2200" b="1">
                <a:solidFill>
                  <a:srgbClr val="FF0F43"/>
                </a:solidFill>
                <a:latin typeface="Open Sans"/>
                <a:ea typeface="Open Sans"/>
                <a:cs typeface="Open Sans"/>
              </a:rPr>
              <a:t>ИВАНОВА</a:t>
            </a:r>
            <a:endParaRPr sz="2200" b="1" u="none" strike="noStrike" cap="none"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br>
              <a:rPr lang="ru" sz="2200" u="none" strike="noStrike" cap="none">
                <a:solidFill>
                  <a:srgbClr val="435363"/>
                </a:solidFill>
                <a:latin typeface="Open Sans"/>
                <a:ea typeface="Open Sans"/>
                <a:cs typeface="Open Sans"/>
              </a:rPr>
            </a:br>
            <a:endParaRPr sz="1000" u="none" strike="noStrike" cap="none">
              <a:solidFill>
                <a:srgbClr val="435363"/>
              </a:solidFill>
              <a:latin typeface="Open Sans"/>
              <a:ea typeface="Open Sans"/>
              <a:cs typeface="Open Sans"/>
            </a:endParaRPr>
          </a:p>
          <a:p>
            <a:pPr marL="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r>
              <a:rPr lang="ru" sz="1200" u="none" strike="noStrike" cap="none">
                <a:solidFill>
                  <a:srgbClr val="435363"/>
                </a:solidFill>
                <a:latin typeface="Open Sans"/>
                <a:ea typeface="Open Sans"/>
                <a:cs typeface="Open Sans"/>
              </a:rPr>
              <a:t>+7 (909) 682-96-36</a:t>
            </a:r>
            <a:endParaRPr sz="500" u="none" strike="noStrike" cap="none">
              <a:solidFill>
                <a:srgbClr val="435363"/>
              </a:solidFill>
              <a:latin typeface="Open Sans"/>
              <a:ea typeface="Open Sans"/>
              <a:cs typeface="Open Sans"/>
            </a:endParaRPr>
          </a:p>
          <a:p>
            <a:pPr marL="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r>
              <a:rPr lang="ru" sz="1200" u="sng">
                <a:solidFill>
                  <a:srgbClr val="435363"/>
                </a:solidFill>
                <a:latin typeface="Open Sans"/>
                <a:ea typeface="Open Sans"/>
                <a:cs typeface="Open Sans"/>
              </a:rPr>
              <a:t>Ivanova</a:t>
            </a:r>
            <a:r>
              <a:rPr lang="ru" sz="1200" u="sng" strike="noStrike" cap="none">
                <a:solidFill>
                  <a:srgbClr val="435363"/>
                </a:solidFill>
                <a:latin typeface="Open Sans"/>
                <a:ea typeface="Open Sans"/>
                <a:cs typeface="Open Sans"/>
              </a:rPr>
              <a:t>AS@edu.mos.ru</a:t>
            </a:r>
            <a:endParaRPr sz="1200" u="sng" strike="noStrike" cap="none">
              <a:solidFill>
                <a:srgbClr val="435363"/>
              </a:solidFill>
              <a:latin typeface="Open Sans"/>
              <a:ea typeface="Open Sans"/>
              <a:cs typeface="Open Sans"/>
            </a:endParaRPr>
          </a:p>
          <a:p>
            <a:pPr marL="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endParaRPr sz="1000" u="none" strike="noStrike" cap="none">
              <a:solidFill>
                <a:srgbClr val="435363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96E06E-9143-431B-98E5-9564ABCF5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522" y="899268"/>
            <a:ext cx="1320790" cy="84242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878;p36"/>
          <p:cNvSpPr txBox="1">
            <a:spLocks noGrp="1"/>
          </p:cNvSpPr>
          <p:nvPr>
            <p:ph type="title"/>
          </p:nvPr>
        </p:nvSpPr>
        <p:spPr bwMode="auto">
          <a:xfrm>
            <a:off x="1316086" y="3016514"/>
            <a:ext cx="8527800" cy="1296000"/>
          </a:xfrm>
          <a:prstGeom prst="rect">
            <a:avLst/>
          </a:prstGeom>
        </p:spPr>
        <p:txBody>
          <a:bodyPr spcFirstLastPara="1" wrap="square" lIns="134300" tIns="134300" rIns="134300" bIns="134300" anchor="ctr" anchorCtr="0">
            <a:normAutofit fontScale="90000"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/>
              <a:t>Варианты </a:t>
            </a:r>
            <a:br>
              <a:rPr lang="ru"/>
            </a:br>
            <a:r>
              <a:rPr lang="ru"/>
              <a:t>обложек</a:t>
            </a:r>
            <a:endParaRPr/>
          </a:p>
        </p:txBody>
      </p:sp>
      <p:sp>
        <p:nvSpPr>
          <p:cNvPr id="5" name="Google Shape;879;p36"/>
          <p:cNvSpPr txBox="1">
            <a:spLocks noGrp="1"/>
          </p:cNvSpPr>
          <p:nvPr>
            <p:ph type="sldNum" idx="12"/>
          </p:nvPr>
        </p:nvSpPr>
        <p:spPr bwMode="auto">
          <a:xfrm>
            <a:off x="10094978" y="7170874"/>
            <a:ext cx="798600" cy="606000"/>
          </a:xfrm>
          <a:prstGeom prst="rect">
            <a:avLst/>
          </a:prstGeom>
        </p:spPr>
        <p:txBody>
          <a:bodyPr spcFirstLastPara="1" wrap="square" lIns="134300" tIns="134300" rIns="134300" bIns="134300" anchor="ctr" anchorCtr="0">
            <a:norm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oogle Shape;884;p37"/>
          <p:cNvPicPr/>
          <p:nvPr/>
        </p:nvPicPr>
        <p:blipFill>
          <a:blip r:embed="rId2">
            <a:alphaModFix/>
          </a:blip>
          <a:srcRect t="1690" b="1689"/>
          <a:stretch/>
        </p:blipFill>
        <p:spPr bwMode="auto">
          <a:xfrm>
            <a:off x="345072" y="413757"/>
            <a:ext cx="10494900" cy="7189500"/>
          </a:xfrm>
          <a:prstGeom prst="roundRect">
            <a:avLst>
              <a:gd name="adj" fmla="val 10329"/>
            </a:avLst>
          </a:prstGeom>
          <a:noFill/>
          <a:ln>
            <a:noFill/>
          </a:ln>
        </p:spPr>
      </p:pic>
      <p:sp>
        <p:nvSpPr>
          <p:cNvPr id="5" name="Google Shape;885;p37"/>
          <p:cNvSpPr/>
          <p:nvPr/>
        </p:nvSpPr>
        <p:spPr bwMode="auto">
          <a:xfrm>
            <a:off x="0" y="-10762"/>
            <a:ext cx="11160000" cy="7930800"/>
          </a:xfrm>
          <a:prstGeom prst="rect">
            <a:avLst/>
          </a:prstGeom>
          <a:solidFill>
            <a:srgbClr val="FF0F43">
              <a:alpha val="8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grpSp>
        <p:nvGrpSpPr>
          <p:cNvPr id="6" name="Google Shape;886;p37"/>
          <p:cNvGrpSpPr/>
          <p:nvPr/>
        </p:nvGrpSpPr>
        <p:grpSpPr bwMode="auto">
          <a:xfrm>
            <a:off x="8715661" y="856179"/>
            <a:ext cx="1619897" cy="564133"/>
            <a:chOff x="5749500" y="5876875"/>
            <a:chExt cx="1949100" cy="538500"/>
          </a:xfrm>
        </p:grpSpPr>
        <p:sp>
          <p:nvSpPr>
            <p:cNvPr id="7" name="Google Shape;887;p37"/>
            <p:cNvSpPr/>
            <p:nvPr/>
          </p:nvSpPr>
          <p:spPr bwMode="auto">
            <a:xfrm>
              <a:off x="5749500" y="5876875"/>
              <a:ext cx="1949100" cy="5385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" name="Google Shape;888;p37"/>
            <p:cNvSpPr txBox="1"/>
            <p:nvPr/>
          </p:nvSpPr>
          <p:spPr bwMode="auto">
            <a:xfrm>
              <a:off x="5864700" y="5946025"/>
              <a:ext cx="1718700" cy="381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>
                  <a:solidFill>
                    <a:schemeClr val="lt1"/>
                  </a:solidFill>
                  <a:latin typeface="Open Sans"/>
                  <a:ea typeface="Open Sans"/>
                  <a:cs typeface="Open Sans"/>
                </a:rPr>
                <a:t>talent.mos.ru</a:t>
              </a:r>
              <a:endParaRPr>
                <a:solidFill>
                  <a:schemeClr val="lt1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sp>
        <p:nvSpPr>
          <p:cNvPr id="9" name="Google Shape;889;p37"/>
          <p:cNvSpPr/>
          <p:nvPr/>
        </p:nvSpPr>
        <p:spPr bwMode="auto">
          <a:xfrm>
            <a:off x="1733756" y="5718193"/>
            <a:ext cx="7818600" cy="532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10" name="Google Shape;890;p37"/>
          <p:cNvSpPr txBox="1"/>
          <p:nvPr/>
        </p:nvSpPr>
        <p:spPr bwMode="auto">
          <a:xfrm>
            <a:off x="2244274" y="5540293"/>
            <a:ext cx="7411800" cy="940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14284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5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Управление государственной службы и кадров Правительства Москвы</a:t>
            </a:r>
            <a:endParaRPr sz="1500">
              <a:solidFill>
                <a:srgbClr val="333333"/>
              </a:solidFill>
              <a:latin typeface="Open Sans"/>
              <a:ea typeface="Open Sans"/>
              <a:cs typeface="Open Sans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700">
              <a:solidFill>
                <a:schemeClr val="dk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1" name="Google Shape;891;p37"/>
          <p:cNvSpPr txBox="1"/>
          <p:nvPr/>
        </p:nvSpPr>
        <p:spPr bwMode="auto">
          <a:xfrm>
            <a:off x="681418" y="2443144"/>
            <a:ext cx="9813900" cy="26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925" tIns="135925" rIns="135925" bIns="135925" anchor="t" anchorCtr="0">
            <a:noAutofit/>
          </a:bodyPr>
          <a:lstStyle/>
          <a:p>
            <a:pPr marL="0" lv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400" b="1">
                <a:solidFill>
                  <a:schemeClr val="lt1"/>
                </a:solidFill>
                <a:latin typeface="Open Sans"/>
                <a:ea typeface="Open Sans"/>
                <a:cs typeface="Open Sans"/>
              </a:rPr>
              <a:t>Название презентации</a:t>
            </a:r>
            <a:endParaRPr sz="8400" b="1">
              <a:solidFill>
                <a:schemeClr val="lt1"/>
              </a:solidFill>
              <a:latin typeface="Open Sans"/>
              <a:ea typeface="Open Sans"/>
              <a:cs typeface="Open Sans"/>
            </a:endParaRPr>
          </a:p>
          <a:p>
            <a:pPr marL="0" lv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6500" b="1"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12" name="Google Shape;892;p37"/>
          <p:cNvGrpSpPr/>
          <p:nvPr/>
        </p:nvGrpSpPr>
        <p:grpSpPr bwMode="auto">
          <a:xfrm>
            <a:off x="679664" y="883370"/>
            <a:ext cx="1748701" cy="509732"/>
            <a:chOff x="673196" y="890717"/>
            <a:chExt cx="1613341" cy="470276"/>
          </a:xfrm>
        </p:grpSpPr>
        <p:grpSp>
          <p:nvGrpSpPr>
            <p:cNvPr id="13" name="Google Shape;893;p37"/>
            <p:cNvGrpSpPr/>
            <p:nvPr/>
          </p:nvGrpSpPr>
          <p:grpSpPr bwMode="auto">
            <a:xfrm>
              <a:off x="1212024" y="890942"/>
              <a:ext cx="1074514" cy="470049"/>
              <a:chOff x="238125" y="1240925"/>
              <a:chExt cx="7101875" cy="3193275"/>
            </a:xfrm>
          </p:grpSpPr>
          <p:sp>
            <p:nvSpPr>
              <p:cNvPr id="14" name="Google Shape;894;p37"/>
              <p:cNvSpPr/>
              <p:nvPr/>
            </p:nvSpPr>
            <p:spPr bwMode="auto">
              <a:xfrm>
                <a:off x="254450" y="1540325"/>
                <a:ext cx="514025" cy="962599"/>
              </a:xfrm>
              <a:custGeom>
                <a:avLst/>
                <a:gdLst/>
                <a:ahLst/>
                <a:cxnLst/>
                <a:rect l="l" t="t" r="r" b="b"/>
                <a:pathLst>
                  <a:path w="20561" h="38504" extrusionOk="0">
                    <a:moveTo>
                      <a:pt x="1" y="0"/>
                    </a:moveTo>
                    <a:lnTo>
                      <a:pt x="1" y="6131"/>
                    </a:lnTo>
                    <a:lnTo>
                      <a:pt x="6990" y="6131"/>
                    </a:lnTo>
                    <a:lnTo>
                      <a:pt x="6990" y="38503"/>
                    </a:lnTo>
                    <a:lnTo>
                      <a:pt x="13571" y="38503"/>
                    </a:lnTo>
                    <a:lnTo>
                      <a:pt x="13571" y="6131"/>
                    </a:lnTo>
                    <a:lnTo>
                      <a:pt x="20561" y="6131"/>
                    </a:lnTo>
                    <a:lnTo>
                      <a:pt x="2056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15" name="Google Shape;895;p37"/>
              <p:cNvSpPr/>
              <p:nvPr/>
            </p:nvSpPr>
            <p:spPr bwMode="auto">
              <a:xfrm>
                <a:off x="851224" y="1540325"/>
                <a:ext cx="529350" cy="962599"/>
              </a:xfrm>
              <a:custGeom>
                <a:avLst/>
                <a:gdLst/>
                <a:ahLst/>
                <a:cxnLst/>
                <a:rect l="l" t="t" r="r" b="b"/>
                <a:pathLst>
                  <a:path w="21174" h="38504" extrusionOk="0">
                    <a:moveTo>
                      <a:pt x="10137" y="6049"/>
                    </a:moveTo>
                    <a:cubicBezTo>
                      <a:pt x="12998" y="6049"/>
                      <a:pt x="14511" y="7439"/>
                      <a:pt x="14511" y="10259"/>
                    </a:cubicBezTo>
                    <a:lnTo>
                      <a:pt x="14511" y="11200"/>
                    </a:lnTo>
                    <a:cubicBezTo>
                      <a:pt x="14511" y="14102"/>
                      <a:pt x="13039" y="15655"/>
                      <a:pt x="10137" y="15655"/>
                    </a:cubicBezTo>
                    <a:lnTo>
                      <a:pt x="6540" y="15655"/>
                    </a:lnTo>
                    <a:lnTo>
                      <a:pt x="6540" y="6049"/>
                    </a:lnTo>
                    <a:close/>
                    <a:moveTo>
                      <a:pt x="9974" y="20519"/>
                    </a:moveTo>
                    <a:cubicBezTo>
                      <a:pt x="13284" y="20519"/>
                      <a:pt x="14797" y="22726"/>
                      <a:pt x="14797" y="25996"/>
                    </a:cubicBezTo>
                    <a:lnTo>
                      <a:pt x="14797" y="27590"/>
                    </a:lnTo>
                    <a:cubicBezTo>
                      <a:pt x="14797" y="30696"/>
                      <a:pt x="13203" y="32413"/>
                      <a:pt x="9974" y="32413"/>
                    </a:cubicBezTo>
                    <a:lnTo>
                      <a:pt x="6540" y="32413"/>
                    </a:lnTo>
                    <a:lnTo>
                      <a:pt x="6540" y="20519"/>
                    </a:lnTo>
                    <a:close/>
                    <a:moveTo>
                      <a:pt x="0" y="0"/>
                    </a:moveTo>
                    <a:lnTo>
                      <a:pt x="0" y="38503"/>
                    </a:lnTo>
                    <a:lnTo>
                      <a:pt x="9483" y="38503"/>
                    </a:lnTo>
                    <a:cubicBezTo>
                      <a:pt x="17290" y="38503"/>
                      <a:pt x="21173" y="34375"/>
                      <a:pt x="21173" y="27304"/>
                    </a:cubicBezTo>
                    <a:cubicBezTo>
                      <a:pt x="21173" y="22562"/>
                      <a:pt x="19089" y="19456"/>
                      <a:pt x="15737" y="18352"/>
                    </a:cubicBezTo>
                    <a:lnTo>
                      <a:pt x="15737" y="17658"/>
                    </a:lnTo>
                    <a:cubicBezTo>
                      <a:pt x="18639" y="16636"/>
                      <a:pt x="20723" y="13652"/>
                      <a:pt x="20723" y="9892"/>
                    </a:cubicBezTo>
                    <a:cubicBezTo>
                      <a:pt x="20723" y="3638"/>
                      <a:pt x="16881" y="0"/>
                      <a:pt x="9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16" name="Google Shape;896;p37"/>
              <p:cNvSpPr/>
              <p:nvPr/>
            </p:nvSpPr>
            <p:spPr bwMode="auto">
              <a:xfrm>
                <a:off x="1447975" y="1522950"/>
                <a:ext cx="1011675" cy="996325"/>
              </a:xfrm>
              <a:custGeom>
                <a:avLst/>
                <a:gdLst/>
                <a:ahLst/>
                <a:cxnLst/>
                <a:rect l="l" t="t" r="r" b="b"/>
                <a:pathLst>
                  <a:path w="40467" h="39853" extrusionOk="0">
                    <a:moveTo>
                      <a:pt x="20233" y="6172"/>
                    </a:moveTo>
                    <a:cubicBezTo>
                      <a:pt x="27877" y="6172"/>
                      <a:pt x="33885" y="11854"/>
                      <a:pt x="33885" y="19947"/>
                    </a:cubicBezTo>
                    <a:cubicBezTo>
                      <a:pt x="33885" y="27467"/>
                      <a:pt x="28408" y="33680"/>
                      <a:pt x="20233" y="33680"/>
                    </a:cubicBezTo>
                    <a:cubicBezTo>
                      <a:pt x="12590" y="33680"/>
                      <a:pt x="6582" y="27999"/>
                      <a:pt x="6582" y="19947"/>
                    </a:cubicBezTo>
                    <a:cubicBezTo>
                      <a:pt x="6582" y="12385"/>
                      <a:pt x="12059" y="6172"/>
                      <a:pt x="20233" y="6172"/>
                    </a:cubicBezTo>
                    <a:close/>
                    <a:moveTo>
                      <a:pt x="20233" y="0"/>
                    </a:moveTo>
                    <a:cubicBezTo>
                      <a:pt x="8543" y="0"/>
                      <a:pt x="1" y="8952"/>
                      <a:pt x="1" y="19947"/>
                    </a:cubicBezTo>
                    <a:cubicBezTo>
                      <a:pt x="1" y="31432"/>
                      <a:pt x="9075" y="39852"/>
                      <a:pt x="20233" y="39852"/>
                    </a:cubicBezTo>
                    <a:cubicBezTo>
                      <a:pt x="31923" y="39852"/>
                      <a:pt x="40466" y="30901"/>
                      <a:pt x="40466" y="19947"/>
                    </a:cubicBezTo>
                    <a:cubicBezTo>
                      <a:pt x="40466" y="8420"/>
                      <a:pt x="31392" y="0"/>
                      <a:pt x="20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17" name="Google Shape;897;p37"/>
              <p:cNvSpPr/>
              <p:nvPr/>
            </p:nvSpPr>
            <p:spPr bwMode="auto">
              <a:xfrm>
                <a:off x="2562825" y="1240925"/>
                <a:ext cx="521175" cy="1262000"/>
              </a:xfrm>
              <a:custGeom>
                <a:avLst/>
                <a:gdLst/>
                <a:ahLst/>
                <a:cxnLst/>
                <a:rect l="l" t="t" r="r" b="b"/>
                <a:pathLst>
                  <a:path w="20847" h="50480" extrusionOk="0">
                    <a:moveTo>
                      <a:pt x="7971" y="0"/>
                    </a:moveTo>
                    <a:cubicBezTo>
                      <a:pt x="4619" y="0"/>
                      <a:pt x="1840" y="1839"/>
                      <a:pt x="1840" y="4946"/>
                    </a:cubicBezTo>
                    <a:cubicBezTo>
                      <a:pt x="1840" y="8420"/>
                      <a:pt x="4660" y="10259"/>
                      <a:pt x="10423" y="10259"/>
                    </a:cubicBezTo>
                    <a:cubicBezTo>
                      <a:pt x="16227" y="10259"/>
                      <a:pt x="19048" y="8420"/>
                      <a:pt x="19048" y="4946"/>
                    </a:cubicBezTo>
                    <a:cubicBezTo>
                      <a:pt x="19048" y="1839"/>
                      <a:pt x="16268" y="0"/>
                      <a:pt x="12876" y="0"/>
                    </a:cubicBezTo>
                    <a:lnTo>
                      <a:pt x="12017" y="0"/>
                    </a:lnTo>
                    <a:lnTo>
                      <a:pt x="12017" y="4823"/>
                    </a:lnTo>
                    <a:lnTo>
                      <a:pt x="12385" y="4823"/>
                    </a:lnTo>
                    <a:cubicBezTo>
                      <a:pt x="13570" y="4823"/>
                      <a:pt x="14143" y="5232"/>
                      <a:pt x="14143" y="6008"/>
                    </a:cubicBezTo>
                    <a:cubicBezTo>
                      <a:pt x="14143" y="6785"/>
                      <a:pt x="13530" y="7194"/>
                      <a:pt x="12385" y="7194"/>
                    </a:cubicBezTo>
                    <a:lnTo>
                      <a:pt x="8502" y="7194"/>
                    </a:lnTo>
                    <a:cubicBezTo>
                      <a:pt x="7358" y="7194"/>
                      <a:pt x="6745" y="6785"/>
                      <a:pt x="6745" y="6008"/>
                    </a:cubicBezTo>
                    <a:cubicBezTo>
                      <a:pt x="6745" y="5232"/>
                      <a:pt x="7317" y="4823"/>
                      <a:pt x="8502" y="4823"/>
                    </a:cubicBezTo>
                    <a:lnTo>
                      <a:pt x="8870" y="4823"/>
                    </a:lnTo>
                    <a:lnTo>
                      <a:pt x="8870" y="0"/>
                    </a:lnTo>
                    <a:close/>
                    <a:moveTo>
                      <a:pt x="0" y="11976"/>
                    </a:moveTo>
                    <a:lnTo>
                      <a:pt x="0" y="50479"/>
                    </a:lnTo>
                    <a:lnTo>
                      <a:pt x="6458" y="50479"/>
                    </a:lnTo>
                    <a:lnTo>
                      <a:pt x="6458" y="30451"/>
                    </a:lnTo>
                    <a:lnTo>
                      <a:pt x="14306" y="22522"/>
                    </a:lnTo>
                    <a:lnTo>
                      <a:pt x="15124" y="22522"/>
                    </a:lnTo>
                    <a:lnTo>
                      <a:pt x="14306" y="42795"/>
                    </a:lnTo>
                    <a:lnTo>
                      <a:pt x="14306" y="50479"/>
                    </a:lnTo>
                    <a:lnTo>
                      <a:pt x="20846" y="50479"/>
                    </a:lnTo>
                    <a:lnTo>
                      <a:pt x="20846" y="11976"/>
                    </a:lnTo>
                    <a:lnTo>
                      <a:pt x="17167" y="11976"/>
                    </a:lnTo>
                    <a:lnTo>
                      <a:pt x="6785" y="23257"/>
                    </a:lnTo>
                    <a:lnTo>
                      <a:pt x="5968" y="23257"/>
                    </a:lnTo>
                    <a:lnTo>
                      <a:pt x="6581" y="15491"/>
                    </a:lnTo>
                    <a:lnTo>
                      <a:pt x="6581" y="1197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18" name="Google Shape;898;p37"/>
              <p:cNvSpPr/>
              <p:nvPr/>
            </p:nvSpPr>
            <p:spPr bwMode="auto">
              <a:xfrm>
                <a:off x="3520300" y="1540325"/>
                <a:ext cx="414900" cy="962599"/>
              </a:xfrm>
              <a:custGeom>
                <a:avLst/>
                <a:gdLst/>
                <a:ahLst/>
                <a:cxnLst/>
                <a:rect l="l" t="t" r="r" b="b"/>
                <a:pathLst>
                  <a:path w="16596" h="38504" extrusionOk="0">
                    <a:moveTo>
                      <a:pt x="0" y="0"/>
                    </a:moveTo>
                    <a:lnTo>
                      <a:pt x="0" y="38503"/>
                    </a:lnTo>
                    <a:lnTo>
                      <a:pt x="6581" y="38503"/>
                    </a:lnTo>
                    <a:lnTo>
                      <a:pt x="6581" y="6131"/>
                    </a:lnTo>
                    <a:lnTo>
                      <a:pt x="16595" y="6131"/>
                    </a:lnTo>
                    <a:lnTo>
                      <a:pt x="1659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19" name="Google Shape;899;p37"/>
              <p:cNvSpPr/>
              <p:nvPr/>
            </p:nvSpPr>
            <p:spPr bwMode="auto">
              <a:xfrm>
                <a:off x="3943350" y="1522950"/>
                <a:ext cx="1010625" cy="996325"/>
              </a:xfrm>
              <a:custGeom>
                <a:avLst/>
                <a:gdLst/>
                <a:ahLst/>
                <a:cxnLst/>
                <a:rect l="l" t="t" r="r" b="b"/>
                <a:pathLst>
                  <a:path w="40425" h="39853" extrusionOk="0">
                    <a:moveTo>
                      <a:pt x="20192" y="6172"/>
                    </a:moveTo>
                    <a:cubicBezTo>
                      <a:pt x="27876" y="6172"/>
                      <a:pt x="33844" y="11854"/>
                      <a:pt x="33844" y="19947"/>
                    </a:cubicBezTo>
                    <a:cubicBezTo>
                      <a:pt x="33844" y="27467"/>
                      <a:pt x="28367" y="33680"/>
                      <a:pt x="20192" y="33680"/>
                    </a:cubicBezTo>
                    <a:cubicBezTo>
                      <a:pt x="12548" y="33680"/>
                      <a:pt x="6540" y="27999"/>
                      <a:pt x="6540" y="19947"/>
                    </a:cubicBezTo>
                    <a:cubicBezTo>
                      <a:pt x="6540" y="12385"/>
                      <a:pt x="12017" y="6172"/>
                      <a:pt x="20192" y="6172"/>
                    </a:cubicBezTo>
                    <a:close/>
                    <a:moveTo>
                      <a:pt x="20192" y="0"/>
                    </a:moveTo>
                    <a:cubicBezTo>
                      <a:pt x="8543" y="0"/>
                      <a:pt x="0" y="8952"/>
                      <a:pt x="0" y="19947"/>
                    </a:cubicBezTo>
                    <a:cubicBezTo>
                      <a:pt x="0" y="31432"/>
                      <a:pt x="9033" y="39852"/>
                      <a:pt x="20192" y="39852"/>
                    </a:cubicBezTo>
                    <a:cubicBezTo>
                      <a:pt x="31882" y="39852"/>
                      <a:pt x="40424" y="30901"/>
                      <a:pt x="40424" y="19947"/>
                    </a:cubicBezTo>
                    <a:cubicBezTo>
                      <a:pt x="40424" y="8420"/>
                      <a:pt x="31350" y="0"/>
                      <a:pt x="201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20" name="Google Shape;900;p37"/>
              <p:cNvSpPr/>
              <p:nvPr/>
            </p:nvSpPr>
            <p:spPr bwMode="auto">
              <a:xfrm>
                <a:off x="5057150" y="1540325"/>
                <a:ext cx="521175" cy="962599"/>
              </a:xfrm>
              <a:custGeom>
                <a:avLst/>
                <a:gdLst/>
                <a:ahLst/>
                <a:cxnLst/>
                <a:rect l="l" t="t" r="r" b="b"/>
                <a:pathLst>
                  <a:path w="20847" h="38504" extrusionOk="0">
                    <a:moveTo>
                      <a:pt x="9156" y="6131"/>
                    </a:moveTo>
                    <a:cubicBezTo>
                      <a:pt x="12304" y="6131"/>
                      <a:pt x="14347" y="8257"/>
                      <a:pt x="14347" y="12548"/>
                    </a:cubicBezTo>
                    <a:lnTo>
                      <a:pt x="14347" y="14674"/>
                    </a:lnTo>
                    <a:cubicBezTo>
                      <a:pt x="14347" y="19129"/>
                      <a:pt x="12304" y="21745"/>
                      <a:pt x="9156" y="21745"/>
                    </a:cubicBezTo>
                    <a:lnTo>
                      <a:pt x="6622" y="21745"/>
                    </a:lnTo>
                    <a:lnTo>
                      <a:pt x="6622" y="6131"/>
                    </a:lnTo>
                    <a:close/>
                    <a:moveTo>
                      <a:pt x="1" y="0"/>
                    </a:moveTo>
                    <a:lnTo>
                      <a:pt x="1" y="38503"/>
                    </a:lnTo>
                    <a:lnTo>
                      <a:pt x="6622" y="38503"/>
                    </a:lnTo>
                    <a:lnTo>
                      <a:pt x="6622" y="26895"/>
                    </a:lnTo>
                    <a:lnTo>
                      <a:pt x="9197" y="26895"/>
                    </a:lnTo>
                    <a:cubicBezTo>
                      <a:pt x="16391" y="26895"/>
                      <a:pt x="20846" y="21949"/>
                      <a:pt x="20846" y="13693"/>
                    </a:cubicBezTo>
                    <a:cubicBezTo>
                      <a:pt x="20846" y="4701"/>
                      <a:pt x="16350" y="0"/>
                      <a:pt x="91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21" name="Google Shape;901;p37"/>
              <p:cNvSpPr/>
              <p:nvPr/>
            </p:nvSpPr>
            <p:spPr bwMode="auto">
              <a:xfrm>
                <a:off x="5641650" y="1522950"/>
                <a:ext cx="1010625" cy="996325"/>
              </a:xfrm>
              <a:custGeom>
                <a:avLst/>
                <a:gdLst/>
                <a:ahLst/>
                <a:cxnLst/>
                <a:rect l="l" t="t" r="r" b="b"/>
                <a:pathLst>
                  <a:path w="40425" h="39853" extrusionOk="0">
                    <a:moveTo>
                      <a:pt x="20233" y="6172"/>
                    </a:moveTo>
                    <a:cubicBezTo>
                      <a:pt x="27877" y="6172"/>
                      <a:pt x="33885" y="11854"/>
                      <a:pt x="33885" y="19947"/>
                    </a:cubicBezTo>
                    <a:cubicBezTo>
                      <a:pt x="33885" y="27467"/>
                      <a:pt x="28408" y="33680"/>
                      <a:pt x="20233" y="33680"/>
                    </a:cubicBezTo>
                    <a:cubicBezTo>
                      <a:pt x="12549" y="33680"/>
                      <a:pt x="6581" y="27999"/>
                      <a:pt x="6581" y="19947"/>
                    </a:cubicBezTo>
                    <a:cubicBezTo>
                      <a:pt x="6581" y="12385"/>
                      <a:pt x="12058" y="6172"/>
                      <a:pt x="20233" y="6172"/>
                    </a:cubicBezTo>
                    <a:close/>
                    <a:moveTo>
                      <a:pt x="20233" y="0"/>
                    </a:moveTo>
                    <a:cubicBezTo>
                      <a:pt x="8543" y="0"/>
                      <a:pt x="1" y="8952"/>
                      <a:pt x="1" y="19947"/>
                    </a:cubicBezTo>
                    <a:cubicBezTo>
                      <a:pt x="1" y="31432"/>
                      <a:pt x="9075" y="39852"/>
                      <a:pt x="20233" y="39852"/>
                    </a:cubicBezTo>
                    <a:cubicBezTo>
                      <a:pt x="31882" y="39852"/>
                      <a:pt x="40425" y="30901"/>
                      <a:pt x="40425" y="19947"/>
                    </a:cubicBezTo>
                    <a:cubicBezTo>
                      <a:pt x="40425" y="8420"/>
                      <a:pt x="31392" y="0"/>
                      <a:pt x="20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22" name="Google Shape;902;p37"/>
              <p:cNvSpPr/>
              <p:nvPr/>
            </p:nvSpPr>
            <p:spPr bwMode="auto">
              <a:xfrm>
                <a:off x="6677800" y="1540325"/>
                <a:ext cx="662200" cy="1195575"/>
              </a:xfrm>
              <a:custGeom>
                <a:avLst/>
                <a:gdLst/>
                <a:ahLst/>
                <a:cxnLst/>
                <a:rect l="l" t="t" r="r" b="b"/>
                <a:pathLst>
                  <a:path w="26488" h="47823" extrusionOk="0">
                    <a:moveTo>
                      <a:pt x="15083" y="6131"/>
                    </a:moveTo>
                    <a:lnTo>
                      <a:pt x="15083" y="32331"/>
                    </a:lnTo>
                    <a:lnTo>
                      <a:pt x="7481" y="32331"/>
                    </a:lnTo>
                    <a:lnTo>
                      <a:pt x="10628" y="6131"/>
                    </a:lnTo>
                    <a:close/>
                    <a:moveTo>
                      <a:pt x="5682" y="0"/>
                    </a:moveTo>
                    <a:lnTo>
                      <a:pt x="5682" y="5886"/>
                    </a:lnTo>
                    <a:lnTo>
                      <a:pt x="1" y="37318"/>
                    </a:lnTo>
                    <a:lnTo>
                      <a:pt x="1" y="38503"/>
                    </a:lnTo>
                    <a:lnTo>
                      <a:pt x="19661" y="38503"/>
                    </a:lnTo>
                    <a:lnTo>
                      <a:pt x="19661" y="47823"/>
                    </a:lnTo>
                    <a:lnTo>
                      <a:pt x="21787" y="47823"/>
                    </a:lnTo>
                    <a:lnTo>
                      <a:pt x="26487" y="34743"/>
                    </a:lnTo>
                    <a:lnTo>
                      <a:pt x="26487" y="32331"/>
                    </a:lnTo>
                    <a:lnTo>
                      <a:pt x="21623" y="32331"/>
                    </a:lnTo>
                    <a:lnTo>
                      <a:pt x="21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23" name="Google Shape;903;p37"/>
              <p:cNvSpPr/>
              <p:nvPr/>
            </p:nvSpPr>
            <p:spPr bwMode="auto">
              <a:xfrm>
                <a:off x="254450" y="3238625"/>
                <a:ext cx="514025" cy="961575"/>
              </a:xfrm>
              <a:custGeom>
                <a:avLst/>
                <a:gdLst/>
                <a:ahLst/>
                <a:cxnLst/>
                <a:rect l="l" t="t" r="r" b="b"/>
                <a:pathLst>
                  <a:path w="20561" h="38463" extrusionOk="0">
                    <a:moveTo>
                      <a:pt x="1" y="0"/>
                    </a:moveTo>
                    <a:lnTo>
                      <a:pt x="1" y="6132"/>
                    </a:lnTo>
                    <a:lnTo>
                      <a:pt x="6990" y="6132"/>
                    </a:lnTo>
                    <a:lnTo>
                      <a:pt x="6990" y="38463"/>
                    </a:lnTo>
                    <a:lnTo>
                      <a:pt x="13571" y="38463"/>
                    </a:lnTo>
                    <a:lnTo>
                      <a:pt x="13571" y="6132"/>
                    </a:lnTo>
                    <a:lnTo>
                      <a:pt x="20561" y="6132"/>
                    </a:lnTo>
                    <a:lnTo>
                      <a:pt x="2056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24" name="Google Shape;904;p37"/>
              <p:cNvSpPr/>
              <p:nvPr/>
            </p:nvSpPr>
            <p:spPr bwMode="auto">
              <a:xfrm>
                <a:off x="851224" y="3237600"/>
                <a:ext cx="529350" cy="962599"/>
              </a:xfrm>
              <a:custGeom>
                <a:avLst/>
                <a:gdLst/>
                <a:ahLst/>
                <a:cxnLst/>
                <a:rect l="l" t="t" r="r" b="b"/>
                <a:pathLst>
                  <a:path w="21174" h="38504" extrusionOk="0">
                    <a:moveTo>
                      <a:pt x="10137" y="6091"/>
                    </a:moveTo>
                    <a:cubicBezTo>
                      <a:pt x="12998" y="6091"/>
                      <a:pt x="14511" y="7481"/>
                      <a:pt x="14511" y="10301"/>
                    </a:cubicBezTo>
                    <a:lnTo>
                      <a:pt x="14511" y="11200"/>
                    </a:lnTo>
                    <a:cubicBezTo>
                      <a:pt x="14511" y="14143"/>
                      <a:pt x="13039" y="15696"/>
                      <a:pt x="10137" y="15696"/>
                    </a:cubicBezTo>
                    <a:lnTo>
                      <a:pt x="6540" y="15696"/>
                    </a:lnTo>
                    <a:lnTo>
                      <a:pt x="6540" y="6091"/>
                    </a:lnTo>
                    <a:close/>
                    <a:moveTo>
                      <a:pt x="9974" y="20560"/>
                    </a:moveTo>
                    <a:cubicBezTo>
                      <a:pt x="13284" y="20560"/>
                      <a:pt x="14797" y="22767"/>
                      <a:pt x="14797" y="26037"/>
                    </a:cubicBezTo>
                    <a:lnTo>
                      <a:pt x="14797" y="27631"/>
                    </a:lnTo>
                    <a:cubicBezTo>
                      <a:pt x="14797" y="30738"/>
                      <a:pt x="13203" y="32454"/>
                      <a:pt x="9974" y="32454"/>
                    </a:cubicBezTo>
                    <a:lnTo>
                      <a:pt x="6540" y="32454"/>
                    </a:lnTo>
                    <a:lnTo>
                      <a:pt x="6540" y="20560"/>
                    </a:lnTo>
                    <a:close/>
                    <a:moveTo>
                      <a:pt x="0" y="1"/>
                    </a:moveTo>
                    <a:lnTo>
                      <a:pt x="0" y="38504"/>
                    </a:lnTo>
                    <a:lnTo>
                      <a:pt x="9483" y="38504"/>
                    </a:lnTo>
                    <a:cubicBezTo>
                      <a:pt x="17290" y="38504"/>
                      <a:pt x="21173" y="34416"/>
                      <a:pt x="21173" y="27345"/>
                    </a:cubicBezTo>
                    <a:cubicBezTo>
                      <a:pt x="21173" y="22604"/>
                      <a:pt x="19089" y="19497"/>
                      <a:pt x="15737" y="18394"/>
                    </a:cubicBezTo>
                    <a:lnTo>
                      <a:pt x="15737" y="17699"/>
                    </a:lnTo>
                    <a:cubicBezTo>
                      <a:pt x="18639" y="16636"/>
                      <a:pt x="20723" y="13693"/>
                      <a:pt x="20723" y="9933"/>
                    </a:cubicBezTo>
                    <a:cubicBezTo>
                      <a:pt x="20723" y="3679"/>
                      <a:pt x="16881" y="1"/>
                      <a:pt x="97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25" name="Google Shape;905;p37"/>
              <p:cNvSpPr/>
              <p:nvPr/>
            </p:nvSpPr>
            <p:spPr bwMode="auto">
              <a:xfrm>
                <a:off x="1447975" y="3221250"/>
                <a:ext cx="1011675" cy="996325"/>
              </a:xfrm>
              <a:custGeom>
                <a:avLst/>
                <a:gdLst/>
                <a:ahLst/>
                <a:cxnLst/>
                <a:rect l="l" t="t" r="r" b="b"/>
                <a:pathLst>
                  <a:path w="40467" h="39853" extrusionOk="0">
                    <a:moveTo>
                      <a:pt x="20233" y="6173"/>
                    </a:moveTo>
                    <a:cubicBezTo>
                      <a:pt x="27877" y="6173"/>
                      <a:pt x="33885" y="11854"/>
                      <a:pt x="33885" y="19906"/>
                    </a:cubicBezTo>
                    <a:cubicBezTo>
                      <a:pt x="33885" y="27468"/>
                      <a:pt x="28408" y="33681"/>
                      <a:pt x="20233" y="33681"/>
                    </a:cubicBezTo>
                    <a:cubicBezTo>
                      <a:pt x="12590" y="33681"/>
                      <a:pt x="6582" y="27999"/>
                      <a:pt x="6582" y="19906"/>
                    </a:cubicBezTo>
                    <a:cubicBezTo>
                      <a:pt x="6582" y="12385"/>
                      <a:pt x="12059" y="6173"/>
                      <a:pt x="20233" y="6173"/>
                    </a:cubicBezTo>
                    <a:close/>
                    <a:moveTo>
                      <a:pt x="20233" y="1"/>
                    </a:moveTo>
                    <a:cubicBezTo>
                      <a:pt x="8543" y="1"/>
                      <a:pt x="1" y="8952"/>
                      <a:pt x="1" y="19906"/>
                    </a:cubicBezTo>
                    <a:cubicBezTo>
                      <a:pt x="1" y="31433"/>
                      <a:pt x="9075" y="39853"/>
                      <a:pt x="20233" y="39853"/>
                    </a:cubicBezTo>
                    <a:cubicBezTo>
                      <a:pt x="31923" y="39853"/>
                      <a:pt x="40466" y="30901"/>
                      <a:pt x="40466" y="19906"/>
                    </a:cubicBezTo>
                    <a:cubicBezTo>
                      <a:pt x="40466" y="8421"/>
                      <a:pt x="31392" y="1"/>
                      <a:pt x="202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26" name="Google Shape;906;p37"/>
              <p:cNvSpPr/>
              <p:nvPr/>
            </p:nvSpPr>
            <p:spPr bwMode="auto">
              <a:xfrm>
                <a:off x="2562825" y="2994400"/>
                <a:ext cx="471100" cy="1205800"/>
              </a:xfrm>
              <a:custGeom>
                <a:avLst/>
                <a:gdLst/>
                <a:ahLst/>
                <a:cxnLst/>
                <a:rect l="l" t="t" r="r" b="b"/>
                <a:pathLst>
                  <a:path w="18844" h="48232" extrusionOk="0">
                    <a:moveTo>
                      <a:pt x="777" y="1"/>
                    </a:moveTo>
                    <a:lnTo>
                      <a:pt x="777" y="6173"/>
                    </a:lnTo>
                    <a:lnTo>
                      <a:pt x="7031" y="6173"/>
                    </a:lnTo>
                    <a:lnTo>
                      <a:pt x="7031" y="1"/>
                    </a:lnTo>
                    <a:close/>
                    <a:moveTo>
                      <a:pt x="11200" y="1"/>
                    </a:moveTo>
                    <a:lnTo>
                      <a:pt x="11200" y="6173"/>
                    </a:lnTo>
                    <a:lnTo>
                      <a:pt x="17454" y="6173"/>
                    </a:lnTo>
                    <a:lnTo>
                      <a:pt x="17454" y="1"/>
                    </a:lnTo>
                    <a:close/>
                    <a:moveTo>
                      <a:pt x="0" y="9729"/>
                    </a:moveTo>
                    <a:lnTo>
                      <a:pt x="0" y="48232"/>
                    </a:lnTo>
                    <a:lnTo>
                      <a:pt x="18843" y="48232"/>
                    </a:lnTo>
                    <a:lnTo>
                      <a:pt x="18843" y="42101"/>
                    </a:lnTo>
                    <a:lnTo>
                      <a:pt x="6581" y="42101"/>
                    </a:lnTo>
                    <a:lnTo>
                      <a:pt x="6581" y="28122"/>
                    </a:lnTo>
                    <a:lnTo>
                      <a:pt x="13979" y="28122"/>
                    </a:lnTo>
                    <a:lnTo>
                      <a:pt x="13162" y="22481"/>
                    </a:lnTo>
                    <a:lnTo>
                      <a:pt x="6581" y="24157"/>
                    </a:lnTo>
                    <a:lnTo>
                      <a:pt x="6581" y="15901"/>
                    </a:lnTo>
                    <a:lnTo>
                      <a:pt x="17780" y="15901"/>
                    </a:lnTo>
                    <a:lnTo>
                      <a:pt x="17780" y="972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27" name="Google Shape;907;p37"/>
              <p:cNvSpPr/>
              <p:nvPr/>
            </p:nvSpPr>
            <p:spPr bwMode="auto">
              <a:xfrm>
                <a:off x="3371100" y="3238625"/>
                <a:ext cx="661175" cy="1195575"/>
              </a:xfrm>
              <a:custGeom>
                <a:avLst/>
                <a:gdLst/>
                <a:ahLst/>
                <a:cxnLst/>
                <a:rect l="l" t="t" r="r" b="b"/>
                <a:pathLst>
                  <a:path w="26447" h="47823" extrusionOk="0">
                    <a:moveTo>
                      <a:pt x="15042" y="6132"/>
                    </a:moveTo>
                    <a:lnTo>
                      <a:pt x="15042" y="32332"/>
                    </a:lnTo>
                    <a:lnTo>
                      <a:pt x="7440" y="32332"/>
                    </a:lnTo>
                    <a:lnTo>
                      <a:pt x="10628" y="6132"/>
                    </a:lnTo>
                    <a:close/>
                    <a:moveTo>
                      <a:pt x="5682" y="0"/>
                    </a:moveTo>
                    <a:lnTo>
                      <a:pt x="5682" y="5886"/>
                    </a:lnTo>
                    <a:lnTo>
                      <a:pt x="1" y="37318"/>
                    </a:lnTo>
                    <a:lnTo>
                      <a:pt x="1" y="38504"/>
                    </a:lnTo>
                    <a:lnTo>
                      <a:pt x="19620" y="38504"/>
                    </a:lnTo>
                    <a:lnTo>
                      <a:pt x="19620" y="47823"/>
                    </a:lnTo>
                    <a:lnTo>
                      <a:pt x="21786" y="47823"/>
                    </a:lnTo>
                    <a:lnTo>
                      <a:pt x="26446" y="34743"/>
                    </a:lnTo>
                    <a:lnTo>
                      <a:pt x="26446" y="32332"/>
                    </a:lnTo>
                    <a:lnTo>
                      <a:pt x="21623" y="32332"/>
                    </a:lnTo>
                    <a:lnTo>
                      <a:pt x="21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28" name="Google Shape;908;p37"/>
              <p:cNvSpPr/>
              <p:nvPr/>
            </p:nvSpPr>
            <p:spPr bwMode="auto">
              <a:xfrm>
                <a:off x="4098650" y="3237600"/>
                <a:ext cx="470075" cy="962599"/>
              </a:xfrm>
              <a:custGeom>
                <a:avLst/>
                <a:gdLst/>
                <a:ahLst/>
                <a:cxnLst/>
                <a:rect l="l" t="t" r="r" b="b"/>
                <a:pathLst>
                  <a:path w="18803" h="38504" extrusionOk="0">
                    <a:moveTo>
                      <a:pt x="1" y="1"/>
                    </a:moveTo>
                    <a:lnTo>
                      <a:pt x="1" y="38504"/>
                    </a:lnTo>
                    <a:lnTo>
                      <a:pt x="18803" y="38504"/>
                    </a:lnTo>
                    <a:lnTo>
                      <a:pt x="18803" y="32373"/>
                    </a:lnTo>
                    <a:lnTo>
                      <a:pt x="6582" y="32373"/>
                    </a:lnTo>
                    <a:lnTo>
                      <a:pt x="6582" y="18394"/>
                    </a:lnTo>
                    <a:lnTo>
                      <a:pt x="13980" y="18394"/>
                    </a:lnTo>
                    <a:lnTo>
                      <a:pt x="13121" y="12753"/>
                    </a:lnTo>
                    <a:lnTo>
                      <a:pt x="6582" y="14429"/>
                    </a:lnTo>
                    <a:lnTo>
                      <a:pt x="6582" y="6173"/>
                    </a:lnTo>
                    <a:lnTo>
                      <a:pt x="17781" y="6173"/>
                    </a:lnTo>
                    <a:lnTo>
                      <a:pt x="1778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29" name="Google Shape;909;p37"/>
              <p:cNvSpPr/>
              <p:nvPr/>
            </p:nvSpPr>
            <p:spPr bwMode="auto">
              <a:xfrm>
                <a:off x="4625925" y="3237600"/>
                <a:ext cx="624375" cy="970775"/>
              </a:xfrm>
              <a:custGeom>
                <a:avLst/>
                <a:gdLst/>
                <a:ahLst/>
                <a:cxnLst/>
                <a:rect l="l" t="t" r="r" b="b"/>
                <a:pathLst>
                  <a:path w="24975" h="38831" extrusionOk="0">
                    <a:moveTo>
                      <a:pt x="8217" y="1"/>
                    </a:moveTo>
                    <a:lnTo>
                      <a:pt x="8217" y="6132"/>
                    </a:lnTo>
                    <a:lnTo>
                      <a:pt x="6132" y="27672"/>
                    </a:lnTo>
                    <a:cubicBezTo>
                      <a:pt x="5846" y="31065"/>
                      <a:pt x="5028" y="32373"/>
                      <a:pt x="3475" y="32373"/>
                    </a:cubicBezTo>
                    <a:cubicBezTo>
                      <a:pt x="2167" y="32373"/>
                      <a:pt x="1554" y="31392"/>
                      <a:pt x="1554" y="29757"/>
                    </a:cubicBezTo>
                    <a:lnTo>
                      <a:pt x="1" y="29757"/>
                    </a:lnTo>
                    <a:lnTo>
                      <a:pt x="1" y="36664"/>
                    </a:lnTo>
                    <a:cubicBezTo>
                      <a:pt x="1268" y="38177"/>
                      <a:pt x="2944" y="38831"/>
                      <a:pt x="4906" y="38831"/>
                    </a:cubicBezTo>
                    <a:cubicBezTo>
                      <a:pt x="9034" y="38831"/>
                      <a:pt x="11813" y="36092"/>
                      <a:pt x="12181" y="23544"/>
                    </a:cubicBezTo>
                    <a:lnTo>
                      <a:pt x="12713" y="6173"/>
                    </a:lnTo>
                    <a:lnTo>
                      <a:pt x="18435" y="6173"/>
                    </a:lnTo>
                    <a:lnTo>
                      <a:pt x="18435" y="38504"/>
                    </a:lnTo>
                    <a:lnTo>
                      <a:pt x="24975" y="38504"/>
                    </a:lnTo>
                    <a:lnTo>
                      <a:pt x="2497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30" name="Google Shape;910;p37"/>
              <p:cNvSpPr/>
              <p:nvPr/>
            </p:nvSpPr>
            <p:spPr bwMode="auto">
              <a:xfrm>
                <a:off x="5353500" y="3221250"/>
                <a:ext cx="1010625" cy="996325"/>
              </a:xfrm>
              <a:custGeom>
                <a:avLst/>
                <a:gdLst/>
                <a:ahLst/>
                <a:cxnLst/>
                <a:rect l="l" t="t" r="r" b="b"/>
                <a:pathLst>
                  <a:path w="40425" h="39853" extrusionOk="0">
                    <a:moveTo>
                      <a:pt x="20192" y="6173"/>
                    </a:moveTo>
                    <a:cubicBezTo>
                      <a:pt x="27876" y="6173"/>
                      <a:pt x="33844" y="11854"/>
                      <a:pt x="33844" y="19906"/>
                    </a:cubicBezTo>
                    <a:cubicBezTo>
                      <a:pt x="33844" y="27468"/>
                      <a:pt x="28367" y="33681"/>
                      <a:pt x="20192" y="33681"/>
                    </a:cubicBezTo>
                    <a:cubicBezTo>
                      <a:pt x="12548" y="33681"/>
                      <a:pt x="6540" y="27999"/>
                      <a:pt x="6540" y="19906"/>
                    </a:cubicBezTo>
                    <a:cubicBezTo>
                      <a:pt x="6540" y="12385"/>
                      <a:pt x="12017" y="6173"/>
                      <a:pt x="20192" y="6173"/>
                    </a:cubicBezTo>
                    <a:close/>
                    <a:moveTo>
                      <a:pt x="20192" y="1"/>
                    </a:moveTo>
                    <a:cubicBezTo>
                      <a:pt x="8543" y="1"/>
                      <a:pt x="0" y="8952"/>
                      <a:pt x="0" y="19906"/>
                    </a:cubicBezTo>
                    <a:cubicBezTo>
                      <a:pt x="0" y="31433"/>
                      <a:pt x="9033" y="39853"/>
                      <a:pt x="20192" y="39853"/>
                    </a:cubicBezTo>
                    <a:cubicBezTo>
                      <a:pt x="31882" y="39853"/>
                      <a:pt x="40425" y="30901"/>
                      <a:pt x="40425" y="19906"/>
                    </a:cubicBezTo>
                    <a:cubicBezTo>
                      <a:pt x="40425" y="8421"/>
                      <a:pt x="31350" y="1"/>
                      <a:pt x="201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31" name="Google Shape;911;p37"/>
              <p:cNvSpPr/>
              <p:nvPr/>
            </p:nvSpPr>
            <p:spPr bwMode="auto">
              <a:xfrm>
                <a:off x="238125" y="2792075"/>
                <a:ext cx="1727950" cy="154325"/>
              </a:xfrm>
              <a:custGeom>
                <a:avLst/>
                <a:gdLst/>
                <a:ahLst/>
                <a:cxnLst/>
                <a:rect l="l" t="t" r="r" b="b"/>
                <a:pathLst>
                  <a:path w="69118" h="6173" extrusionOk="0">
                    <a:moveTo>
                      <a:pt x="0" y="1"/>
                    </a:moveTo>
                    <a:lnTo>
                      <a:pt x="0" y="6173"/>
                    </a:lnTo>
                    <a:lnTo>
                      <a:pt x="69118" y="6173"/>
                    </a:lnTo>
                    <a:lnTo>
                      <a:pt x="691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</p:grpSp>
        <p:grpSp>
          <p:nvGrpSpPr>
            <p:cNvPr id="32" name="Google Shape;912;p37"/>
            <p:cNvGrpSpPr/>
            <p:nvPr/>
          </p:nvGrpSpPr>
          <p:grpSpPr bwMode="auto">
            <a:xfrm>
              <a:off x="673196" y="890717"/>
              <a:ext cx="399694" cy="469497"/>
              <a:chOff x="1631950" y="238125"/>
              <a:chExt cx="4335075" cy="5239925"/>
            </a:xfrm>
          </p:grpSpPr>
          <p:sp>
            <p:nvSpPr>
              <p:cNvPr id="33" name="Google Shape;913;p37"/>
              <p:cNvSpPr/>
              <p:nvPr/>
            </p:nvSpPr>
            <p:spPr bwMode="auto">
              <a:xfrm>
                <a:off x="4359300" y="1180325"/>
                <a:ext cx="56075" cy="105100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4204" extrusionOk="0">
                    <a:moveTo>
                      <a:pt x="94" y="0"/>
                    </a:moveTo>
                    <a:lnTo>
                      <a:pt x="94" y="0"/>
                    </a:lnTo>
                    <a:cubicBezTo>
                      <a:pt x="1" y="1308"/>
                      <a:pt x="748" y="3082"/>
                      <a:pt x="2195" y="4203"/>
                    </a:cubicBezTo>
                    <a:cubicBezTo>
                      <a:pt x="2242" y="3923"/>
                      <a:pt x="1542" y="2896"/>
                      <a:pt x="1075" y="2008"/>
                    </a:cubicBezTo>
                    <a:cubicBezTo>
                      <a:pt x="608" y="981"/>
                      <a:pt x="374" y="140"/>
                      <a:pt x="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34" name="Google Shape;914;p37"/>
              <p:cNvSpPr/>
              <p:nvPr/>
            </p:nvSpPr>
            <p:spPr bwMode="auto">
              <a:xfrm>
                <a:off x="4328950" y="1209500"/>
                <a:ext cx="68900" cy="123800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4952" extrusionOk="0">
                    <a:moveTo>
                      <a:pt x="94" y="1"/>
                    </a:moveTo>
                    <a:lnTo>
                      <a:pt x="94" y="1"/>
                    </a:lnTo>
                    <a:cubicBezTo>
                      <a:pt x="0" y="1542"/>
                      <a:pt x="934" y="3550"/>
                      <a:pt x="2756" y="4951"/>
                    </a:cubicBezTo>
                    <a:cubicBezTo>
                      <a:pt x="2662" y="4624"/>
                      <a:pt x="1775" y="3457"/>
                      <a:pt x="1215" y="2289"/>
                    </a:cubicBezTo>
                    <a:cubicBezTo>
                      <a:pt x="607" y="1168"/>
                      <a:pt x="280" y="141"/>
                      <a:pt x="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35" name="Google Shape;915;p37"/>
              <p:cNvSpPr/>
              <p:nvPr/>
            </p:nvSpPr>
            <p:spPr bwMode="auto">
              <a:xfrm>
                <a:off x="4396650" y="1152300"/>
                <a:ext cx="43225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3550" extrusionOk="0">
                    <a:moveTo>
                      <a:pt x="141" y="0"/>
                    </a:moveTo>
                    <a:lnTo>
                      <a:pt x="141" y="0"/>
                    </a:lnTo>
                    <a:cubicBezTo>
                      <a:pt x="1" y="1121"/>
                      <a:pt x="515" y="2522"/>
                      <a:pt x="1729" y="3550"/>
                    </a:cubicBezTo>
                    <a:cubicBezTo>
                      <a:pt x="1729" y="3363"/>
                      <a:pt x="1262" y="2476"/>
                      <a:pt x="982" y="1728"/>
                    </a:cubicBezTo>
                    <a:cubicBezTo>
                      <a:pt x="655" y="934"/>
                      <a:pt x="375" y="47"/>
                      <a:pt x="1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36" name="Google Shape;916;p37"/>
              <p:cNvSpPr/>
              <p:nvPr/>
            </p:nvSpPr>
            <p:spPr bwMode="auto">
              <a:xfrm>
                <a:off x="4302100" y="1239850"/>
                <a:ext cx="78250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5792" extrusionOk="0">
                    <a:moveTo>
                      <a:pt x="0" y="1"/>
                    </a:moveTo>
                    <a:cubicBezTo>
                      <a:pt x="0" y="1869"/>
                      <a:pt x="1214" y="4111"/>
                      <a:pt x="3129" y="5792"/>
                    </a:cubicBezTo>
                    <a:cubicBezTo>
                      <a:pt x="3129" y="5325"/>
                      <a:pt x="1962" y="3971"/>
                      <a:pt x="1214" y="2616"/>
                    </a:cubicBezTo>
                    <a:cubicBezTo>
                      <a:pt x="514" y="1309"/>
                      <a:pt x="280" y="28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37" name="Google Shape;917;p37"/>
              <p:cNvSpPr/>
              <p:nvPr/>
            </p:nvSpPr>
            <p:spPr bwMode="auto">
              <a:xfrm>
                <a:off x="4393150" y="2169225"/>
                <a:ext cx="85275" cy="130775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523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8" y="374"/>
                      <a:pt x="1309" y="1682"/>
                      <a:pt x="2102" y="2989"/>
                    </a:cubicBezTo>
                    <a:cubicBezTo>
                      <a:pt x="2850" y="4204"/>
                      <a:pt x="3083" y="4997"/>
                      <a:pt x="3410" y="5231"/>
                    </a:cubicBezTo>
                    <a:cubicBezTo>
                      <a:pt x="3223" y="3456"/>
                      <a:pt x="1916" y="1448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38" name="Google Shape;918;p37"/>
              <p:cNvSpPr/>
              <p:nvPr/>
            </p:nvSpPr>
            <p:spPr bwMode="auto">
              <a:xfrm>
                <a:off x="4423525" y="1120775"/>
                <a:ext cx="42050" cy="11560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4624" extrusionOk="0">
                    <a:moveTo>
                      <a:pt x="374" y="0"/>
                    </a:moveTo>
                    <a:cubicBezTo>
                      <a:pt x="0" y="1261"/>
                      <a:pt x="374" y="3083"/>
                      <a:pt x="1588" y="4624"/>
                    </a:cubicBezTo>
                    <a:cubicBezTo>
                      <a:pt x="1681" y="4297"/>
                      <a:pt x="1214" y="3176"/>
                      <a:pt x="934" y="2102"/>
                    </a:cubicBezTo>
                    <a:cubicBezTo>
                      <a:pt x="701" y="1121"/>
                      <a:pt x="607" y="141"/>
                      <a:pt x="3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39" name="Google Shape;919;p37"/>
              <p:cNvSpPr/>
              <p:nvPr/>
            </p:nvSpPr>
            <p:spPr bwMode="auto">
              <a:xfrm>
                <a:off x="3733500" y="1053925"/>
                <a:ext cx="85250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554" extrusionOk="0">
                    <a:moveTo>
                      <a:pt x="1437" y="479"/>
                    </a:moveTo>
                    <a:cubicBezTo>
                      <a:pt x="1647" y="479"/>
                      <a:pt x="1892" y="526"/>
                      <a:pt x="2149" y="620"/>
                    </a:cubicBezTo>
                    <a:cubicBezTo>
                      <a:pt x="2336" y="806"/>
                      <a:pt x="2289" y="1040"/>
                      <a:pt x="2055" y="1180"/>
                    </a:cubicBezTo>
                    <a:cubicBezTo>
                      <a:pt x="1892" y="1227"/>
                      <a:pt x="1752" y="1250"/>
                      <a:pt x="1618" y="1250"/>
                    </a:cubicBezTo>
                    <a:cubicBezTo>
                      <a:pt x="1483" y="1250"/>
                      <a:pt x="1355" y="1227"/>
                      <a:pt x="1215" y="1180"/>
                    </a:cubicBezTo>
                    <a:cubicBezTo>
                      <a:pt x="1028" y="946"/>
                      <a:pt x="1121" y="806"/>
                      <a:pt x="935" y="620"/>
                    </a:cubicBezTo>
                    <a:cubicBezTo>
                      <a:pt x="1051" y="526"/>
                      <a:pt x="1226" y="479"/>
                      <a:pt x="1437" y="479"/>
                    </a:cubicBezTo>
                    <a:close/>
                    <a:moveTo>
                      <a:pt x="1075" y="1"/>
                    </a:moveTo>
                    <a:cubicBezTo>
                      <a:pt x="713" y="1"/>
                      <a:pt x="351" y="36"/>
                      <a:pt x="1" y="106"/>
                    </a:cubicBezTo>
                    <a:cubicBezTo>
                      <a:pt x="514" y="760"/>
                      <a:pt x="281" y="946"/>
                      <a:pt x="47" y="1320"/>
                    </a:cubicBezTo>
                    <a:cubicBezTo>
                      <a:pt x="841" y="1554"/>
                      <a:pt x="1588" y="1554"/>
                      <a:pt x="2289" y="1554"/>
                    </a:cubicBezTo>
                    <a:cubicBezTo>
                      <a:pt x="3410" y="853"/>
                      <a:pt x="3316" y="433"/>
                      <a:pt x="2149" y="106"/>
                    </a:cubicBezTo>
                    <a:cubicBezTo>
                      <a:pt x="1799" y="36"/>
                      <a:pt x="1437" y="1"/>
                      <a:pt x="10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40" name="Google Shape;920;p37"/>
              <p:cNvSpPr/>
              <p:nvPr/>
            </p:nvSpPr>
            <p:spPr bwMode="auto">
              <a:xfrm>
                <a:off x="4417675" y="2088675"/>
                <a:ext cx="44400" cy="6655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2662" extrusionOk="0">
                    <a:moveTo>
                      <a:pt x="1" y="0"/>
                    </a:moveTo>
                    <a:cubicBezTo>
                      <a:pt x="94" y="234"/>
                      <a:pt x="654" y="794"/>
                      <a:pt x="1121" y="1541"/>
                    </a:cubicBezTo>
                    <a:cubicBezTo>
                      <a:pt x="1448" y="2102"/>
                      <a:pt x="1588" y="2475"/>
                      <a:pt x="1775" y="2662"/>
                    </a:cubicBezTo>
                    <a:cubicBezTo>
                      <a:pt x="1775" y="1681"/>
                      <a:pt x="1028" y="654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41" name="Google Shape;921;p37"/>
              <p:cNvSpPr/>
              <p:nvPr/>
            </p:nvSpPr>
            <p:spPr bwMode="auto">
              <a:xfrm>
                <a:off x="4403675" y="2128350"/>
                <a:ext cx="665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3971" extrusionOk="0">
                    <a:moveTo>
                      <a:pt x="0" y="1"/>
                    </a:moveTo>
                    <a:cubicBezTo>
                      <a:pt x="94" y="328"/>
                      <a:pt x="1028" y="1309"/>
                      <a:pt x="1681" y="2243"/>
                    </a:cubicBezTo>
                    <a:cubicBezTo>
                      <a:pt x="2195" y="3130"/>
                      <a:pt x="2429" y="3784"/>
                      <a:pt x="2662" y="3971"/>
                    </a:cubicBezTo>
                    <a:cubicBezTo>
                      <a:pt x="2569" y="2569"/>
                      <a:pt x="1588" y="1075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42" name="Google Shape;922;p37"/>
              <p:cNvSpPr/>
              <p:nvPr/>
            </p:nvSpPr>
            <p:spPr bwMode="auto">
              <a:xfrm>
                <a:off x="2031225" y="687750"/>
                <a:ext cx="3534175" cy="4086275"/>
              </a:xfrm>
              <a:custGeom>
                <a:avLst/>
                <a:gdLst/>
                <a:ahLst/>
                <a:cxnLst/>
                <a:rect l="l" t="t" r="r" b="b"/>
                <a:pathLst>
                  <a:path w="141367" h="163451" extrusionOk="0">
                    <a:moveTo>
                      <a:pt x="69393" y="1835"/>
                    </a:moveTo>
                    <a:cubicBezTo>
                      <a:pt x="70005" y="1835"/>
                      <a:pt x="70646" y="1868"/>
                      <a:pt x="71267" y="1957"/>
                    </a:cubicBezTo>
                    <a:cubicBezTo>
                      <a:pt x="72689" y="2490"/>
                      <a:pt x="72596" y="2942"/>
                      <a:pt x="71934" y="2942"/>
                    </a:cubicBezTo>
                    <a:cubicBezTo>
                      <a:pt x="71727" y="2942"/>
                      <a:pt x="71464" y="2898"/>
                      <a:pt x="71174" y="2797"/>
                    </a:cubicBezTo>
                    <a:cubicBezTo>
                      <a:pt x="70810" y="2570"/>
                      <a:pt x="70402" y="2464"/>
                      <a:pt x="69960" y="2464"/>
                    </a:cubicBezTo>
                    <a:cubicBezTo>
                      <a:pt x="69495" y="2464"/>
                      <a:pt x="68992" y="2582"/>
                      <a:pt x="68465" y="2797"/>
                    </a:cubicBezTo>
                    <a:cubicBezTo>
                      <a:pt x="68372" y="3544"/>
                      <a:pt x="67111" y="2937"/>
                      <a:pt x="66364" y="3451"/>
                    </a:cubicBezTo>
                    <a:cubicBezTo>
                      <a:pt x="66188" y="3524"/>
                      <a:pt x="66064" y="3560"/>
                      <a:pt x="65983" y="3560"/>
                    </a:cubicBezTo>
                    <a:cubicBezTo>
                      <a:pt x="65806" y="3560"/>
                      <a:pt x="65844" y="3384"/>
                      <a:pt x="66037" y="3031"/>
                    </a:cubicBezTo>
                    <a:cubicBezTo>
                      <a:pt x="66737" y="2470"/>
                      <a:pt x="67484" y="1957"/>
                      <a:pt x="68372" y="1863"/>
                    </a:cubicBezTo>
                    <a:cubicBezTo>
                      <a:pt x="68697" y="1846"/>
                      <a:pt x="69040" y="1835"/>
                      <a:pt x="69393" y="1835"/>
                    </a:cubicBezTo>
                    <a:close/>
                    <a:moveTo>
                      <a:pt x="68045" y="3544"/>
                    </a:moveTo>
                    <a:lnTo>
                      <a:pt x="68045" y="4011"/>
                    </a:lnTo>
                    <a:cubicBezTo>
                      <a:pt x="67765" y="4105"/>
                      <a:pt x="67765" y="4105"/>
                      <a:pt x="67484" y="4152"/>
                    </a:cubicBezTo>
                    <a:cubicBezTo>
                      <a:pt x="67450" y="4156"/>
                      <a:pt x="67416" y="4159"/>
                      <a:pt x="67383" y="4159"/>
                    </a:cubicBezTo>
                    <a:cubicBezTo>
                      <a:pt x="67107" y="4159"/>
                      <a:pt x="66932" y="3992"/>
                      <a:pt x="67391" y="3825"/>
                    </a:cubicBezTo>
                    <a:cubicBezTo>
                      <a:pt x="67718" y="3685"/>
                      <a:pt x="67811" y="3638"/>
                      <a:pt x="68045" y="3544"/>
                    </a:cubicBezTo>
                    <a:close/>
                    <a:moveTo>
                      <a:pt x="65009" y="4478"/>
                    </a:moveTo>
                    <a:cubicBezTo>
                      <a:pt x="65243" y="4525"/>
                      <a:pt x="65383" y="4665"/>
                      <a:pt x="65383" y="4805"/>
                    </a:cubicBezTo>
                    <a:cubicBezTo>
                      <a:pt x="65383" y="4945"/>
                      <a:pt x="65243" y="5132"/>
                      <a:pt x="65009" y="5132"/>
                    </a:cubicBezTo>
                    <a:cubicBezTo>
                      <a:pt x="64869" y="5132"/>
                      <a:pt x="64682" y="4992"/>
                      <a:pt x="64682" y="4805"/>
                    </a:cubicBezTo>
                    <a:cubicBezTo>
                      <a:pt x="64682" y="4665"/>
                      <a:pt x="64822" y="4478"/>
                      <a:pt x="65009" y="4478"/>
                    </a:cubicBezTo>
                    <a:close/>
                    <a:moveTo>
                      <a:pt x="71594" y="3311"/>
                    </a:moveTo>
                    <a:cubicBezTo>
                      <a:pt x="72155" y="3311"/>
                      <a:pt x="72622" y="3404"/>
                      <a:pt x="72715" y="3918"/>
                    </a:cubicBezTo>
                    <a:cubicBezTo>
                      <a:pt x="72808" y="4572"/>
                      <a:pt x="72622" y="5132"/>
                      <a:pt x="72155" y="5412"/>
                    </a:cubicBezTo>
                    <a:cubicBezTo>
                      <a:pt x="72388" y="4011"/>
                      <a:pt x="71688" y="4152"/>
                      <a:pt x="71594" y="3311"/>
                    </a:cubicBezTo>
                    <a:close/>
                    <a:moveTo>
                      <a:pt x="69440" y="3444"/>
                    </a:moveTo>
                    <a:cubicBezTo>
                      <a:pt x="69644" y="3444"/>
                      <a:pt x="69857" y="3451"/>
                      <a:pt x="70100" y="3451"/>
                    </a:cubicBezTo>
                    <a:cubicBezTo>
                      <a:pt x="71080" y="3778"/>
                      <a:pt x="71547" y="4245"/>
                      <a:pt x="71641" y="4992"/>
                    </a:cubicBezTo>
                    <a:cubicBezTo>
                      <a:pt x="71407" y="5646"/>
                      <a:pt x="71127" y="6020"/>
                      <a:pt x="70613" y="6206"/>
                    </a:cubicBezTo>
                    <a:cubicBezTo>
                      <a:pt x="70427" y="4992"/>
                      <a:pt x="69960" y="4292"/>
                      <a:pt x="69259" y="4105"/>
                    </a:cubicBezTo>
                    <a:cubicBezTo>
                      <a:pt x="68979" y="4011"/>
                      <a:pt x="68839" y="4011"/>
                      <a:pt x="68512" y="4011"/>
                    </a:cubicBezTo>
                    <a:lnTo>
                      <a:pt x="68512" y="3544"/>
                    </a:lnTo>
                    <a:cubicBezTo>
                      <a:pt x="68848" y="3460"/>
                      <a:pt x="69134" y="3444"/>
                      <a:pt x="69440" y="3444"/>
                    </a:cubicBezTo>
                    <a:close/>
                    <a:moveTo>
                      <a:pt x="73519" y="1967"/>
                    </a:moveTo>
                    <a:cubicBezTo>
                      <a:pt x="73743" y="1967"/>
                      <a:pt x="74051" y="2218"/>
                      <a:pt x="74350" y="2751"/>
                    </a:cubicBezTo>
                    <a:cubicBezTo>
                      <a:pt x="73976" y="3077"/>
                      <a:pt x="73929" y="3638"/>
                      <a:pt x="73929" y="4759"/>
                    </a:cubicBezTo>
                    <a:cubicBezTo>
                      <a:pt x="73929" y="5506"/>
                      <a:pt x="73602" y="6066"/>
                      <a:pt x="72995" y="6440"/>
                    </a:cubicBezTo>
                    <a:cubicBezTo>
                      <a:pt x="72918" y="6473"/>
                      <a:pt x="72849" y="6490"/>
                      <a:pt x="72790" y="6490"/>
                    </a:cubicBezTo>
                    <a:cubicBezTo>
                      <a:pt x="72601" y="6490"/>
                      <a:pt x="72526" y="6308"/>
                      <a:pt x="72668" y="5880"/>
                    </a:cubicBezTo>
                    <a:lnTo>
                      <a:pt x="73229" y="4759"/>
                    </a:lnTo>
                    <a:cubicBezTo>
                      <a:pt x="73462" y="3778"/>
                      <a:pt x="73369" y="3171"/>
                      <a:pt x="73229" y="2984"/>
                    </a:cubicBezTo>
                    <a:cubicBezTo>
                      <a:pt x="73102" y="2324"/>
                      <a:pt x="73251" y="1967"/>
                      <a:pt x="73519" y="1967"/>
                    </a:cubicBezTo>
                    <a:close/>
                    <a:moveTo>
                      <a:pt x="66831" y="1816"/>
                    </a:moveTo>
                    <a:lnTo>
                      <a:pt x="66831" y="1816"/>
                    </a:lnTo>
                    <a:cubicBezTo>
                      <a:pt x="65476" y="2984"/>
                      <a:pt x="64075" y="4198"/>
                      <a:pt x="62581" y="5366"/>
                    </a:cubicBezTo>
                    <a:cubicBezTo>
                      <a:pt x="61192" y="6168"/>
                      <a:pt x="59884" y="6563"/>
                      <a:pt x="58659" y="6563"/>
                    </a:cubicBezTo>
                    <a:cubicBezTo>
                      <a:pt x="58030" y="6563"/>
                      <a:pt x="57422" y="6459"/>
                      <a:pt x="56837" y="6253"/>
                    </a:cubicBezTo>
                    <a:cubicBezTo>
                      <a:pt x="55856" y="5786"/>
                      <a:pt x="54828" y="5226"/>
                      <a:pt x="53941" y="4478"/>
                    </a:cubicBezTo>
                    <a:cubicBezTo>
                      <a:pt x="53775" y="4246"/>
                      <a:pt x="53632" y="4037"/>
                      <a:pt x="53935" y="4037"/>
                    </a:cubicBezTo>
                    <a:cubicBezTo>
                      <a:pt x="54057" y="4037"/>
                      <a:pt x="54252" y="4071"/>
                      <a:pt x="54548" y="4152"/>
                    </a:cubicBezTo>
                    <a:cubicBezTo>
                      <a:pt x="55342" y="4712"/>
                      <a:pt x="56510" y="4899"/>
                      <a:pt x="57630" y="4899"/>
                    </a:cubicBezTo>
                    <a:lnTo>
                      <a:pt x="57724" y="5459"/>
                    </a:lnTo>
                    <a:cubicBezTo>
                      <a:pt x="59545" y="5459"/>
                      <a:pt x="61413" y="4665"/>
                      <a:pt x="63281" y="3358"/>
                    </a:cubicBezTo>
                    <a:cubicBezTo>
                      <a:pt x="63230" y="3306"/>
                      <a:pt x="63109" y="3269"/>
                      <a:pt x="62948" y="3269"/>
                    </a:cubicBezTo>
                    <a:cubicBezTo>
                      <a:pt x="62815" y="3269"/>
                      <a:pt x="62656" y="3294"/>
                      <a:pt x="62487" y="3358"/>
                    </a:cubicBezTo>
                    <a:cubicBezTo>
                      <a:pt x="62062" y="3577"/>
                      <a:pt x="61785" y="3682"/>
                      <a:pt x="61683" y="3682"/>
                    </a:cubicBezTo>
                    <a:cubicBezTo>
                      <a:pt x="61460" y="3682"/>
                      <a:pt x="62079" y="3181"/>
                      <a:pt x="63842" y="2283"/>
                    </a:cubicBezTo>
                    <a:cubicBezTo>
                      <a:pt x="63966" y="2214"/>
                      <a:pt x="64074" y="2194"/>
                      <a:pt x="64181" y="2194"/>
                    </a:cubicBezTo>
                    <a:cubicBezTo>
                      <a:pt x="64330" y="2194"/>
                      <a:pt x="64477" y="2233"/>
                      <a:pt x="64664" y="2233"/>
                    </a:cubicBezTo>
                    <a:cubicBezTo>
                      <a:pt x="64799" y="2233"/>
                      <a:pt x="64956" y="2212"/>
                      <a:pt x="65149" y="2143"/>
                    </a:cubicBezTo>
                    <a:lnTo>
                      <a:pt x="66831" y="1816"/>
                    </a:lnTo>
                    <a:close/>
                    <a:moveTo>
                      <a:pt x="71791" y="6044"/>
                    </a:moveTo>
                    <a:cubicBezTo>
                      <a:pt x="71845" y="6044"/>
                      <a:pt x="71889" y="6064"/>
                      <a:pt x="71921" y="6113"/>
                    </a:cubicBezTo>
                    <a:cubicBezTo>
                      <a:pt x="72061" y="6206"/>
                      <a:pt x="72014" y="6487"/>
                      <a:pt x="71828" y="6627"/>
                    </a:cubicBezTo>
                    <a:cubicBezTo>
                      <a:pt x="71706" y="6718"/>
                      <a:pt x="71564" y="6789"/>
                      <a:pt x="71455" y="6789"/>
                    </a:cubicBezTo>
                    <a:cubicBezTo>
                      <a:pt x="71396" y="6789"/>
                      <a:pt x="71347" y="6769"/>
                      <a:pt x="71314" y="6720"/>
                    </a:cubicBezTo>
                    <a:cubicBezTo>
                      <a:pt x="71221" y="6627"/>
                      <a:pt x="71221" y="6440"/>
                      <a:pt x="71407" y="6206"/>
                    </a:cubicBezTo>
                    <a:cubicBezTo>
                      <a:pt x="71559" y="6115"/>
                      <a:pt x="71692" y="6044"/>
                      <a:pt x="71791" y="6044"/>
                    </a:cubicBezTo>
                    <a:close/>
                    <a:moveTo>
                      <a:pt x="72864" y="6939"/>
                    </a:moveTo>
                    <a:cubicBezTo>
                      <a:pt x="72978" y="6939"/>
                      <a:pt x="73081" y="6984"/>
                      <a:pt x="73135" y="7094"/>
                    </a:cubicBezTo>
                    <a:cubicBezTo>
                      <a:pt x="73229" y="7234"/>
                      <a:pt x="73135" y="7561"/>
                      <a:pt x="72808" y="7654"/>
                    </a:cubicBezTo>
                    <a:cubicBezTo>
                      <a:pt x="72731" y="7693"/>
                      <a:pt x="72646" y="7716"/>
                      <a:pt x="72566" y="7716"/>
                    </a:cubicBezTo>
                    <a:cubicBezTo>
                      <a:pt x="72452" y="7716"/>
                      <a:pt x="72349" y="7670"/>
                      <a:pt x="72295" y="7561"/>
                    </a:cubicBezTo>
                    <a:cubicBezTo>
                      <a:pt x="72155" y="7421"/>
                      <a:pt x="72295" y="7187"/>
                      <a:pt x="72622" y="7000"/>
                    </a:cubicBezTo>
                    <a:cubicBezTo>
                      <a:pt x="72699" y="6962"/>
                      <a:pt x="72784" y="6939"/>
                      <a:pt x="72864" y="6939"/>
                    </a:cubicBezTo>
                    <a:close/>
                    <a:moveTo>
                      <a:pt x="63334" y="7777"/>
                    </a:moveTo>
                    <a:cubicBezTo>
                      <a:pt x="63483" y="7777"/>
                      <a:pt x="63632" y="7829"/>
                      <a:pt x="63702" y="7934"/>
                    </a:cubicBezTo>
                    <a:cubicBezTo>
                      <a:pt x="63702" y="8074"/>
                      <a:pt x="63562" y="8308"/>
                      <a:pt x="63328" y="8308"/>
                    </a:cubicBezTo>
                    <a:cubicBezTo>
                      <a:pt x="63276" y="8334"/>
                      <a:pt x="63220" y="8346"/>
                      <a:pt x="63165" y="8346"/>
                    </a:cubicBezTo>
                    <a:cubicBezTo>
                      <a:pt x="63022" y="8346"/>
                      <a:pt x="62882" y="8269"/>
                      <a:pt x="62814" y="8168"/>
                    </a:cubicBezTo>
                    <a:cubicBezTo>
                      <a:pt x="62814" y="8028"/>
                      <a:pt x="62954" y="7841"/>
                      <a:pt x="63188" y="7794"/>
                    </a:cubicBezTo>
                    <a:cubicBezTo>
                      <a:pt x="63235" y="7783"/>
                      <a:pt x="63284" y="7777"/>
                      <a:pt x="63334" y="7777"/>
                    </a:cubicBezTo>
                    <a:close/>
                    <a:moveTo>
                      <a:pt x="69271" y="4749"/>
                    </a:moveTo>
                    <a:cubicBezTo>
                      <a:pt x="69857" y="4749"/>
                      <a:pt x="70177" y="5581"/>
                      <a:pt x="69399" y="6253"/>
                    </a:cubicBezTo>
                    <a:cubicBezTo>
                      <a:pt x="69119" y="6580"/>
                      <a:pt x="68745" y="6673"/>
                      <a:pt x="68325" y="6907"/>
                    </a:cubicBezTo>
                    <a:cubicBezTo>
                      <a:pt x="67251" y="7701"/>
                      <a:pt x="66177" y="7981"/>
                      <a:pt x="65149" y="8308"/>
                    </a:cubicBezTo>
                    <a:cubicBezTo>
                      <a:pt x="64679" y="8438"/>
                      <a:pt x="64350" y="8506"/>
                      <a:pt x="64169" y="8506"/>
                    </a:cubicBezTo>
                    <a:cubicBezTo>
                      <a:pt x="63829" y="8506"/>
                      <a:pt x="64014" y="8266"/>
                      <a:pt x="64776" y="7748"/>
                    </a:cubicBezTo>
                    <a:cubicBezTo>
                      <a:pt x="65149" y="7467"/>
                      <a:pt x="65476" y="7234"/>
                      <a:pt x="65850" y="7000"/>
                    </a:cubicBezTo>
                    <a:cubicBezTo>
                      <a:pt x="66691" y="6487"/>
                      <a:pt x="67625" y="6347"/>
                      <a:pt x="68418" y="6253"/>
                    </a:cubicBezTo>
                    <a:cubicBezTo>
                      <a:pt x="68123" y="6063"/>
                      <a:pt x="67767" y="5980"/>
                      <a:pt x="67366" y="5980"/>
                    </a:cubicBezTo>
                    <a:cubicBezTo>
                      <a:pt x="65991" y="5980"/>
                      <a:pt x="64076" y="6948"/>
                      <a:pt x="62160" y="7888"/>
                    </a:cubicBezTo>
                    <a:cubicBezTo>
                      <a:pt x="61911" y="8012"/>
                      <a:pt x="61719" y="8069"/>
                      <a:pt x="61598" y="8069"/>
                    </a:cubicBezTo>
                    <a:cubicBezTo>
                      <a:pt x="61356" y="8069"/>
                      <a:pt x="61398" y="7841"/>
                      <a:pt x="61834" y="7467"/>
                    </a:cubicBezTo>
                    <a:cubicBezTo>
                      <a:pt x="62814" y="6580"/>
                      <a:pt x="63375" y="6347"/>
                      <a:pt x="64776" y="5693"/>
                    </a:cubicBezTo>
                    <a:cubicBezTo>
                      <a:pt x="66037" y="5179"/>
                      <a:pt x="67344" y="5039"/>
                      <a:pt x="68652" y="5039"/>
                    </a:cubicBezTo>
                    <a:cubicBezTo>
                      <a:pt x="68868" y="4835"/>
                      <a:pt x="69083" y="4749"/>
                      <a:pt x="69271" y="4749"/>
                    </a:cubicBezTo>
                    <a:close/>
                    <a:moveTo>
                      <a:pt x="62346" y="6159"/>
                    </a:moveTo>
                    <a:cubicBezTo>
                      <a:pt x="62500" y="6159"/>
                      <a:pt x="62408" y="6333"/>
                      <a:pt x="62020" y="6720"/>
                    </a:cubicBezTo>
                    <a:cubicBezTo>
                      <a:pt x="61226" y="7467"/>
                      <a:pt x="60246" y="7841"/>
                      <a:pt x="59592" y="8401"/>
                    </a:cubicBezTo>
                    <a:cubicBezTo>
                      <a:pt x="59078" y="8744"/>
                      <a:pt x="58412" y="9137"/>
                      <a:pt x="57430" y="9137"/>
                    </a:cubicBezTo>
                    <a:cubicBezTo>
                      <a:pt x="57074" y="9137"/>
                      <a:pt x="56676" y="9086"/>
                      <a:pt x="56229" y="8962"/>
                    </a:cubicBezTo>
                    <a:cubicBezTo>
                      <a:pt x="55389" y="8775"/>
                      <a:pt x="55716" y="8308"/>
                      <a:pt x="56463" y="8215"/>
                    </a:cubicBezTo>
                    <a:cubicBezTo>
                      <a:pt x="57304" y="8121"/>
                      <a:pt x="58424" y="7841"/>
                      <a:pt x="59919" y="7187"/>
                    </a:cubicBezTo>
                    <a:lnTo>
                      <a:pt x="61693" y="6393"/>
                    </a:lnTo>
                    <a:cubicBezTo>
                      <a:pt x="62017" y="6241"/>
                      <a:pt x="62240" y="6159"/>
                      <a:pt x="62346" y="6159"/>
                    </a:cubicBezTo>
                    <a:close/>
                    <a:moveTo>
                      <a:pt x="67542" y="8813"/>
                    </a:moveTo>
                    <a:cubicBezTo>
                      <a:pt x="67604" y="8813"/>
                      <a:pt x="67664" y="8844"/>
                      <a:pt x="67718" y="8915"/>
                    </a:cubicBezTo>
                    <a:cubicBezTo>
                      <a:pt x="67858" y="8962"/>
                      <a:pt x="67858" y="9195"/>
                      <a:pt x="67718" y="9335"/>
                    </a:cubicBezTo>
                    <a:cubicBezTo>
                      <a:pt x="67614" y="9509"/>
                      <a:pt x="67459" y="9605"/>
                      <a:pt x="67347" y="9605"/>
                    </a:cubicBezTo>
                    <a:cubicBezTo>
                      <a:pt x="67309" y="9605"/>
                      <a:pt x="67275" y="9593"/>
                      <a:pt x="67251" y="9569"/>
                    </a:cubicBezTo>
                    <a:cubicBezTo>
                      <a:pt x="67111" y="9476"/>
                      <a:pt x="67111" y="9242"/>
                      <a:pt x="67251" y="9009"/>
                    </a:cubicBezTo>
                    <a:cubicBezTo>
                      <a:pt x="67338" y="8893"/>
                      <a:pt x="67442" y="8813"/>
                      <a:pt x="67542" y="8813"/>
                    </a:cubicBezTo>
                    <a:close/>
                    <a:moveTo>
                      <a:pt x="70287" y="7187"/>
                    </a:moveTo>
                    <a:lnTo>
                      <a:pt x="70287" y="7187"/>
                    </a:lnTo>
                    <a:cubicBezTo>
                      <a:pt x="70053" y="8074"/>
                      <a:pt x="70707" y="8775"/>
                      <a:pt x="70380" y="9662"/>
                    </a:cubicBezTo>
                    <a:cubicBezTo>
                      <a:pt x="70272" y="10029"/>
                      <a:pt x="69834" y="10197"/>
                      <a:pt x="69395" y="10197"/>
                    </a:cubicBezTo>
                    <a:cubicBezTo>
                      <a:pt x="68885" y="10197"/>
                      <a:pt x="68372" y="9971"/>
                      <a:pt x="68372" y="9569"/>
                    </a:cubicBezTo>
                    <a:cubicBezTo>
                      <a:pt x="68372" y="8308"/>
                      <a:pt x="69166" y="7467"/>
                      <a:pt x="70287" y="7187"/>
                    </a:cubicBezTo>
                    <a:close/>
                    <a:moveTo>
                      <a:pt x="71257" y="8002"/>
                    </a:moveTo>
                    <a:cubicBezTo>
                      <a:pt x="71370" y="8002"/>
                      <a:pt x="71511" y="8069"/>
                      <a:pt x="71641" y="8215"/>
                    </a:cubicBezTo>
                    <a:cubicBezTo>
                      <a:pt x="72061" y="8635"/>
                      <a:pt x="72388" y="9102"/>
                      <a:pt x="72388" y="9662"/>
                    </a:cubicBezTo>
                    <a:cubicBezTo>
                      <a:pt x="72454" y="10027"/>
                      <a:pt x="72144" y="10368"/>
                      <a:pt x="71841" y="10368"/>
                    </a:cubicBezTo>
                    <a:cubicBezTo>
                      <a:pt x="71718" y="10368"/>
                      <a:pt x="71596" y="10311"/>
                      <a:pt x="71501" y="10176"/>
                    </a:cubicBezTo>
                    <a:cubicBezTo>
                      <a:pt x="71127" y="9756"/>
                      <a:pt x="71594" y="9289"/>
                      <a:pt x="71174" y="8635"/>
                    </a:cubicBezTo>
                    <a:cubicBezTo>
                      <a:pt x="70930" y="8239"/>
                      <a:pt x="71044" y="8002"/>
                      <a:pt x="71257" y="8002"/>
                    </a:cubicBezTo>
                    <a:close/>
                    <a:moveTo>
                      <a:pt x="22985" y="3748"/>
                    </a:moveTo>
                    <a:cubicBezTo>
                      <a:pt x="23084" y="3748"/>
                      <a:pt x="23213" y="3807"/>
                      <a:pt x="23305" y="3918"/>
                    </a:cubicBezTo>
                    <a:cubicBezTo>
                      <a:pt x="25547" y="6673"/>
                      <a:pt x="27648" y="9335"/>
                      <a:pt x="30077" y="12511"/>
                    </a:cubicBezTo>
                    <a:cubicBezTo>
                      <a:pt x="30030" y="13072"/>
                      <a:pt x="29796" y="13352"/>
                      <a:pt x="29236" y="13352"/>
                    </a:cubicBezTo>
                    <a:cubicBezTo>
                      <a:pt x="26761" y="9802"/>
                      <a:pt x="24846" y="6907"/>
                      <a:pt x="22978" y="4198"/>
                    </a:cubicBezTo>
                    <a:cubicBezTo>
                      <a:pt x="22752" y="3888"/>
                      <a:pt x="22834" y="3748"/>
                      <a:pt x="22985" y="3748"/>
                    </a:cubicBezTo>
                    <a:close/>
                    <a:moveTo>
                      <a:pt x="66609" y="13247"/>
                    </a:moveTo>
                    <a:cubicBezTo>
                      <a:pt x="66749" y="13247"/>
                      <a:pt x="66854" y="13282"/>
                      <a:pt x="66877" y="13352"/>
                    </a:cubicBezTo>
                    <a:cubicBezTo>
                      <a:pt x="66971" y="13539"/>
                      <a:pt x="66831" y="13725"/>
                      <a:pt x="66457" y="13865"/>
                    </a:cubicBezTo>
                    <a:cubicBezTo>
                      <a:pt x="66322" y="13904"/>
                      <a:pt x="66170" y="13927"/>
                      <a:pt x="66036" y="13927"/>
                    </a:cubicBezTo>
                    <a:cubicBezTo>
                      <a:pt x="65846" y="13927"/>
                      <a:pt x="65690" y="13882"/>
                      <a:pt x="65663" y="13772"/>
                    </a:cubicBezTo>
                    <a:cubicBezTo>
                      <a:pt x="65616" y="13679"/>
                      <a:pt x="65756" y="13398"/>
                      <a:pt x="66130" y="13352"/>
                    </a:cubicBezTo>
                    <a:cubicBezTo>
                      <a:pt x="66294" y="13282"/>
                      <a:pt x="66469" y="13247"/>
                      <a:pt x="66609" y="13247"/>
                    </a:cubicBezTo>
                    <a:close/>
                    <a:moveTo>
                      <a:pt x="69461" y="10717"/>
                    </a:moveTo>
                    <a:cubicBezTo>
                      <a:pt x="69576" y="10717"/>
                      <a:pt x="69695" y="10723"/>
                      <a:pt x="69820" y="10736"/>
                    </a:cubicBezTo>
                    <a:cubicBezTo>
                      <a:pt x="70473" y="10736"/>
                      <a:pt x="70894" y="10877"/>
                      <a:pt x="70894" y="11530"/>
                    </a:cubicBezTo>
                    <a:cubicBezTo>
                      <a:pt x="70894" y="12231"/>
                      <a:pt x="70987" y="12978"/>
                      <a:pt x="70800" y="13585"/>
                    </a:cubicBezTo>
                    <a:cubicBezTo>
                      <a:pt x="70567" y="14146"/>
                      <a:pt x="70473" y="14099"/>
                      <a:pt x="69726" y="14146"/>
                    </a:cubicBezTo>
                    <a:cubicBezTo>
                      <a:pt x="69228" y="14146"/>
                      <a:pt x="68927" y="14014"/>
                      <a:pt x="68579" y="14014"/>
                    </a:cubicBezTo>
                    <a:cubicBezTo>
                      <a:pt x="68340" y="14014"/>
                      <a:pt x="68079" y="14077"/>
                      <a:pt x="67718" y="14286"/>
                    </a:cubicBezTo>
                    <a:cubicBezTo>
                      <a:pt x="68232" y="13072"/>
                      <a:pt x="67625" y="12511"/>
                      <a:pt x="67951" y="11530"/>
                    </a:cubicBezTo>
                    <a:cubicBezTo>
                      <a:pt x="68233" y="10968"/>
                      <a:pt x="68755" y="10717"/>
                      <a:pt x="69461" y="10717"/>
                    </a:cubicBezTo>
                    <a:close/>
                    <a:moveTo>
                      <a:pt x="71815" y="10835"/>
                    </a:moveTo>
                    <a:cubicBezTo>
                      <a:pt x="71988" y="10835"/>
                      <a:pt x="72255" y="10917"/>
                      <a:pt x="72622" y="11063"/>
                    </a:cubicBezTo>
                    <a:cubicBezTo>
                      <a:pt x="73135" y="11530"/>
                      <a:pt x="73229" y="11904"/>
                      <a:pt x="72902" y="12231"/>
                    </a:cubicBezTo>
                    <a:cubicBezTo>
                      <a:pt x="73509" y="12791"/>
                      <a:pt x="73509" y="13679"/>
                      <a:pt x="72995" y="14659"/>
                    </a:cubicBezTo>
                    <a:cubicBezTo>
                      <a:pt x="72668" y="14332"/>
                      <a:pt x="72201" y="14519"/>
                      <a:pt x="71874" y="14052"/>
                    </a:cubicBezTo>
                    <a:cubicBezTo>
                      <a:pt x="71781" y="13725"/>
                      <a:pt x="71594" y="13912"/>
                      <a:pt x="71734" y="12745"/>
                    </a:cubicBezTo>
                    <a:cubicBezTo>
                      <a:pt x="71828" y="12324"/>
                      <a:pt x="71828" y="11951"/>
                      <a:pt x="71641" y="11484"/>
                    </a:cubicBezTo>
                    <a:cubicBezTo>
                      <a:pt x="71499" y="11030"/>
                      <a:pt x="71547" y="10835"/>
                      <a:pt x="71815" y="10835"/>
                    </a:cubicBezTo>
                    <a:close/>
                    <a:moveTo>
                      <a:pt x="31851" y="12745"/>
                    </a:moveTo>
                    <a:lnTo>
                      <a:pt x="33486" y="13072"/>
                    </a:lnTo>
                    <a:cubicBezTo>
                      <a:pt x="34140" y="13539"/>
                      <a:pt x="34046" y="13679"/>
                      <a:pt x="33346" y="13725"/>
                    </a:cubicBezTo>
                    <a:cubicBezTo>
                      <a:pt x="33085" y="13689"/>
                      <a:pt x="32847" y="13671"/>
                      <a:pt x="32629" y="13671"/>
                    </a:cubicBezTo>
                    <a:cubicBezTo>
                      <a:pt x="31716" y="13671"/>
                      <a:pt x="31163" y="13999"/>
                      <a:pt x="30824" y="14753"/>
                    </a:cubicBezTo>
                    <a:cubicBezTo>
                      <a:pt x="30605" y="15080"/>
                      <a:pt x="30438" y="15275"/>
                      <a:pt x="30327" y="15275"/>
                    </a:cubicBezTo>
                    <a:cubicBezTo>
                      <a:pt x="30200" y="15275"/>
                      <a:pt x="30145" y="15023"/>
                      <a:pt x="30170" y="14426"/>
                    </a:cubicBezTo>
                    <a:cubicBezTo>
                      <a:pt x="30404" y="13352"/>
                      <a:pt x="31057" y="12838"/>
                      <a:pt x="31851" y="12745"/>
                    </a:cubicBezTo>
                    <a:close/>
                    <a:moveTo>
                      <a:pt x="71009" y="16105"/>
                    </a:moveTo>
                    <a:cubicBezTo>
                      <a:pt x="71057" y="16105"/>
                      <a:pt x="71080" y="16161"/>
                      <a:pt x="71080" y="16294"/>
                    </a:cubicBezTo>
                    <a:cubicBezTo>
                      <a:pt x="71080" y="16621"/>
                      <a:pt x="71080" y="16854"/>
                      <a:pt x="70987" y="17088"/>
                    </a:cubicBezTo>
                    <a:lnTo>
                      <a:pt x="70427" y="17088"/>
                    </a:lnTo>
                    <a:cubicBezTo>
                      <a:pt x="70427" y="16948"/>
                      <a:pt x="70520" y="16761"/>
                      <a:pt x="70520" y="16527"/>
                    </a:cubicBezTo>
                    <a:cubicBezTo>
                      <a:pt x="70760" y="16287"/>
                      <a:pt x="70923" y="16105"/>
                      <a:pt x="71009" y="16105"/>
                    </a:cubicBezTo>
                    <a:close/>
                    <a:moveTo>
                      <a:pt x="67901" y="16942"/>
                    </a:moveTo>
                    <a:cubicBezTo>
                      <a:pt x="67933" y="16942"/>
                      <a:pt x="67965" y="16944"/>
                      <a:pt x="67998" y="16948"/>
                    </a:cubicBezTo>
                    <a:cubicBezTo>
                      <a:pt x="68278" y="16994"/>
                      <a:pt x="68605" y="17228"/>
                      <a:pt x="68559" y="17415"/>
                    </a:cubicBezTo>
                    <a:cubicBezTo>
                      <a:pt x="68559" y="17612"/>
                      <a:pt x="68325" y="17810"/>
                      <a:pt x="68055" y="17810"/>
                    </a:cubicBezTo>
                    <a:cubicBezTo>
                      <a:pt x="68006" y="17810"/>
                      <a:pt x="67955" y="17803"/>
                      <a:pt x="67905" y="17788"/>
                    </a:cubicBezTo>
                    <a:cubicBezTo>
                      <a:pt x="67484" y="17788"/>
                      <a:pt x="67204" y="17555"/>
                      <a:pt x="67298" y="17321"/>
                    </a:cubicBezTo>
                    <a:cubicBezTo>
                      <a:pt x="67298" y="17151"/>
                      <a:pt x="67570" y="16942"/>
                      <a:pt x="67901" y="16942"/>
                    </a:cubicBezTo>
                    <a:close/>
                    <a:moveTo>
                      <a:pt x="64380" y="15091"/>
                    </a:moveTo>
                    <a:cubicBezTo>
                      <a:pt x="64530" y="15091"/>
                      <a:pt x="64705" y="15256"/>
                      <a:pt x="64729" y="15547"/>
                    </a:cubicBezTo>
                    <a:cubicBezTo>
                      <a:pt x="64869" y="16574"/>
                      <a:pt x="64729" y="17415"/>
                      <a:pt x="64215" y="17975"/>
                    </a:cubicBezTo>
                    <a:cubicBezTo>
                      <a:pt x="64115" y="18038"/>
                      <a:pt x="64005" y="18067"/>
                      <a:pt x="63903" y="18067"/>
                    </a:cubicBezTo>
                    <a:cubicBezTo>
                      <a:pt x="63623" y="18067"/>
                      <a:pt x="63403" y="17850"/>
                      <a:pt x="63608" y="17508"/>
                    </a:cubicBezTo>
                    <a:cubicBezTo>
                      <a:pt x="64169" y="16761"/>
                      <a:pt x="64309" y="16247"/>
                      <a:pt x="64169" y="15547"/>
                    </a:cubicBezTo>
                    <a:cubicBezTo>
                      <a:pt x="64124" y="15232"/>
                      <a:pt x="64241" y="15091"/>
                      <a:pt x="64380" y="15091"/>
                    </a:cubicBezTo>
                    <a:close/>
                    <a:moveTo>
                      <a:pt x="72668" y="17648"/>
                    </a:moveTo>
                    <a:cubicBezTo>
                      <a:pt x="72995" y="17648"/>
                      <a:pt x="73229" y="17882"/>
                      <a:pt x="73229" y="18115"/>
                    </a:cubicBezTo>
                    <a:cubicBezTo>
                      <a:pt x="73229" y="18319"/>
                      <a:pt x="72981" y="18451"/>
                      <a:pt x="72763" y="18451"/>
                    </a:cubicBezTo>
                    <a:cubicBezTo>
                      <a:pt x="72730" y="18451"/>
                      <a:pt x="72698" y="18448"/>
                      <a:pt x="72668" y="18442"/>
                    </a:cubicBezTo>
                    <a:cubicBezTo>
                      <a:pt x="72295" y="18442"/>
                      <a:pt x="72061" y="18209"/>
                      <a:pt x="72061" y="17975"/>
                    </a:cubicBezTo>
                    <a:cubicBezTo>
                      <a:pt x="72061" y="17835"/>
                      <a:pt x="72388" y="17648"/>
                      <a:pt x="72668" y="17648"/>
                    </a:cubicBezTo>
                    <a:close/>
                    <a:moveTo>
                      <a:pt x="35494" y="17555"/>
                    </a:moveTo>
                    <a:cubicBezTo>
                      <a:pt x="35587" y="17555"/>
                      <a:pt x="35821" y="17695"/>
                      <a:pt x="35821" y="18022"/>
                    </a:cubicBezTo>
                    <a:cubicBezTo>
                      <a:pt x="35821" y="18255"/>
                      <a:pt x="35587" y="18489"/>
                      <a:pt x="35494" y="18489"/>
                    </a:cubicBezTo>
                    <a:cubicBezTo>
                      <a:pt x="35260" y="18489"/>
                      <a:pt x="35120" y="18255"/>
                      <a:pt x="35120" y="18022"/>
                    </a:cubicBezTo>
                    <a:cubicBezTo>
                      <a:pt x="35120" y="17742"/>
                      <a:pt x="35260" y="17555"/>
                      <a:pt x="35494" y="17555"/>
                    </a:cubicBezTo>
                    <a:close/>
                    <a:moveTo>
                      <a:pt x="33050" y="14079"/>
                    </a:moveTo>
                    <a:cubicBezTo>
                      <a:pt x="33165" y="14079"/>
                      <a:pt x="33279" y="14086"/>
                      <a:pt x="33392" y="14099"/>
                    </a:cubicBezTo>
                    <a:cubicBezTo>
                      <a:pt x="33766" y="14426"/>
                      <a:pt x="33859" y="14706"/>
                      <a:pt x="33766" y="15080"/>
                    </a:cubicBezTo>
                    <a:cubicBezTo>
                      <a:pt x="32412" y="15080"/>
                      <a:pt x="31524" y="15874"/>
                      <a:pt x="30871" y="17135"/>
                    </a:cubicBezTo>
                    <a:cubicBezTo>
                      <a:pt x="31898" y="16060"/>
                      <a:pt x="32925" y="15313"/>
                      <a:pt x="34000" y="15313"/>
                    </a:cubicBezTo>
                    <a:cubicBezTo>
                      <a:pt x="34513" y="15453"/>
                      <a:pt x="34653" y="15874"/>
                      <a:pt x="34653" y="16201"/>
                    </a:cubicBezTo>
                    <a:cubicBezTo>
                      <a:pt x="34496" y="16148"/>
                      <a:pt x="34351" y="16122"/>
                      <a:pt x="34220" y="16122"/>
                    </a:cubicBezTo>
                    <a:cubicBezTo>
                      <a:pt x="34001" y="16122"/>
                      <a:pt x="33819" y="16195"/>
                      <a:pt x="33673" y="16341"/>
                    </a:cubicBezTo>
                    <a:cubicBezTo>
                      <a:pt x="33439" y="16714"/>
                      <a:pt x="32785" y="17181"/>
                      <a:pt x="31898" y="17788"/>
                    </a:cubicBezTo>
                    <a:cubicBezTo>
                      <a:pt x="32552" y="17648"/>
                      <a:pt x="33392" y="17321"/>
                      <a:pt x="34326" y="16668"/>
                    </a:cubicBezTo>
                    <a:cubicBezTo>
                      <a:pt x="34887" y="16808"/>
                      <a:pt x="34980" y="17135"/>
                      <a:pt x="34793" y="17695"/>
                    </a:cubicBezTo>
                    <a:cubicBezTo>
                      <a:pt x="34560" y="18069"/>
                      <a:pt x="34280" y="18349"/>
                      <a:pt x="33813" y="18396"/>
                    </a:cubicBezTo>
                    <a:cubicBezTo>
                      <a:pt x="33770" y="18392"/>
                      <a:pt x="33730" y="18391"/>
                      <a:pt x="33691" y="18391"/>
                    </a:cubicBezTo>
                    <a:cubicBezTo>
                      <a:pt x="33175" y="18391"/>
                      <a:pt x="32982" y="18685"/>
                      <a:pt x="33112" y="19423"/>
                    </a:cubicBezTo>
                    <a:cubicBezTo>
                      <a:pt x="33195" y="20082"/>
                      <a:pt x="33067" y="20402"/>
                      <a:pt x="32730" y="20402"/>
                    </a:cubicBezTo>
                    <a:cubicBezTo>
                      <a:pt x="32493" y="20402"/>
                      <a:pt x="32154" y="20245"/>
                      <a:pt x="31711" y="19937"/>
                    </a:cubicBezTo>
                    <a:lnTo>
                      <a:pt x="30497" y="18489"/>
                    </a:lnTo>
                    <a:cubicBezTo>
                      <a:pt x="29563" y="17555"/>
                      <a:pt x="29469" y="16808"/>
                      <a:pt x="29937" y="16107"/>
                    </a:cubicBezTo>
                    <a:lnTo>
                      <a:pt x="31057" y="14800"/>
                    </a:lnTo>
                    <a:cubicBezTo>
                      <a:pt x="31658" y="14319"/>
                      <a:pt x="32361" y="14079"/>
                      <a:pt x="33050" y="14079"/>
                    </a:cubicBezTo>
                    <a:close/>
                    <a:moveTo>
                      <a:pt x="69212" y="20544"/>
                    </a:moveTo>
                    <a:cubicBezTo>
                      <a:pt x="69353" y="20544"/>
                      <a:pt x="69446" y="20637"/>
                      <a:pt x="69446" y="20777"/>
                    </a:cubicBezTo>
                    <a:cubicBezTo>
                      <a:pt x="69446" y="20871"/>
                      <a:pt x="69353" y="20871"/>
                      <a:pt x="69212" y="20871"/>
                    </a:cubicBezTo>
                    <a:cubicBezTo>
                      <a:pt x="69166" y="20871"/>
                      <a:pt x="69026" y="20824"/>
                      <a:pt x="69026" y="20777"/>
                    </a:cubicBezTo>
                    <a:cubicBezTo>
                      <a:pt x="69026" y="20637"/>
                      <a:pt x="69166" y="20544"/>
                      <a:pt x="69212" y="20544"/>
                    </a:cubicBezTo>
                    <a:close/>
                    <a:moveTo>
                      <a:pt x="70888" y="17788"/>
                    </a:moveTo>
                    <a:cubicBezTo>
                      <a:pt x="70798" y="18574"/>
                      <a:pt x="70747" y="19544"/>
                      <a:pt x="70427" y="20917"/>
                    </a:cubicBezTo>
                    <a:cubicBezTo>
                      <a:pt x="70391" y="21044"/>
                      <a:pt x="70341" y="21093"/>
                      <a:pt x="70285" y="21093"/>
                    </a:cubicBezTo>
                    <a:cubicBezTo>
                      <a:pt x="70196" y="21093"/>
                      <a:pt x="70092" y="20967"/>
                      <a:pt x="70006" y="20824"/>
                    </a:cubicBezTo>
                    <a:cubicBezTo>
                      <a:pt x="70100" y="19797"/>
                      <a:pt x="70240" y="19003"/>
                      <a:pt x="70380" y="17788"/>
                    </a:cubicBezTo>
                    <a:close/>
                    <a:moveTo>
                      <a:pt x="94138" y="19970"/>
                    </a:moveTo>
                    <a:cubicBezTo>
                      <a:pt x="94215" y="19970"/>
                      <a:pt x="94297" y="19975"/>
                      <a:pt x="94384" y="19983"/>
                    </a:cubicBezTo>
                    <a:cubicBezTo>
                      <a:pt x="96720" y="20450"/>
                      <a:pt x="98774" y="20777"/>
                      <a:pt x="100035" y="21805"/>
                    </a:cubicBezTo>
                    <a:cubicBezTo>
                      <a:pt x="100604" y="22196"/>
                      <a:pt x="100388" y="22587"/>
                      <a:pt x="100026" y="22587"/>
                    </a:cubicBezTo>
                    <a:cubicBezTo>
                      <a:pt x="99913" y="22587"/>
                      <a:pt x="99785" y="22548"/>
                      <a:pt x="99662" y="22459"/>
                    </a:cubicBezTo>
                    <a:lnTo>
                      <a:pt x="98074" y="21665"/>
                    </a:lnTo>
                    <a:lnTo>
                      <a:pt x="98074" y="21665"/>
                    </a:lnTo>
                    <a:cubicBezTo>
                      <a:pt x="98110" y="21918"/>
                      <a:pt x="98041" y="22031"/>
                      <a:pt x="97891" y="22031"/>
                    </a:cubicBezTo>
                    <a:cubicBezTo>
                      <a:pt x="97655" y="22031"/>
                      <a:pt x="97216" y="21749"/>
                      <a:pt x="96673" y="21291"/>
                    </a:cubicBezTo>
                    <a:cubicBezTo>
                      <a:pt x="96455" y="21509"/>
                      <a:pt x="96219" y="21613"/>
                      <a:pt x="95967" y="21613"/>
                    </a:cubicBezTo>
                    <a:cubicBezTo>
                      <a:pt x="95517" y="21613"/>
                      <a:pt x="95017" y="21283"/>
                      <a:pt x="94478" y="20684"/>
                    </a:cubicBezTo>
                    <a:lnTo>
                      <a:pt x="94478" y="20684"/>
                    </a:lnTo>
                    <a:lnTo>
                      <a:pt x="94992" y="22178"/>
                    </a:lnTo>
                    <a:cubicBezTo>
                      <a:pt x="95042" y="22356"/>
                      <a:pt x="94969" y="22437"/>
                      <a:pt x="94870" y="22437"/>
                    </a:cubicBezTo>
                    <a:cubicBezTo>
                      <a:pt x="94786" y="22437"/>
                      <a:pt x="94682" y="22379"/>
                      <a:pt x="94618" y="22272"/>
                    </a:cubicBezTo>
                    <a:lnTo>
                      <a:pt x="93637" y="20964"/>
                    </a:lnTo>
                    <a:cubicBezTo>
                      <a:pt x="93129" y="20371"/>
                      <a:pt x="93389" y="19970"/>
                      <a:pt x="94138" y="19970"/>
                    </a:cubicBezTo>
                    <a:close/>
                    <a:moveTo>
                      <a:pt x="97013" y="22133"/>
                    </a:moveTo>
                    <a:cubicBezTo>
                      <a:pt x="97285" y="22133"/>
                      <a:pt x="97622" y="22490"/>
                      <a:pt x="97700" y="22879"/>
                    </a:cubicBezTo>
                    <a:cubicBezTo>
                      <a:pt x="97795" y="23162"/>
                      <a:pt x="97656" y="23318"/>
                      <a:pt x="97455" y="23318"/>
                    </a:cubicBezTo>
                    <a:cubicBezTo>
                      <a:pt x="97358" y="23318"/>
                      <a:pt x="97246" y="23282"/>
                      <a:pt x="97140" y="23206"/>
                    </a:cubicBezTo>
                    <a:cubicBezTo>
                      <a:pt x="96906" y="22972"/>
                      <a:pt x="96579" y="22412"/>
                      <a:pt x="96860" y="22178"/>
                    </a:cubicBezTo>
                    <a:cubicBezTo>
                      <a:pt x="96906" y="22147"/>
                      <a:pt x="96958" y="22133"/>
                      <a:pt x="97013" y="22133"/>
                    </a:cubicBezTo>
                    <a:close/>
                    <a:moveTo>
                      <a:pt x="36266" y="18724"/>
                    </a:moveTo>
                    <a:cubicBezTo>
                      <a:pt x="36875" y="18724"/>
                      <a:pt x="37502" y="18968"/>
                      <a:pt x="38109" y="19423"/>
                    </a:cubicBezTo>
                    <a:cubicBezTo>
                      <a:pt x="38903" y="19983"/>
                      <a:pt x="38670" y="20077"/>
                      <a:pt x="37782" y="20077"/>
                    </a:cubicBezTo>
                    <a:cubicBezTo>
                      <a:pt x="35167" y="20077"/>
                      <a:pt x="34186" y="21338"/>
                      <a:pt x="34607" y="23299"/>
                    </a:cubicBezTo>
                    <a:cubicBezTo>
                      <a:pt x="34750" y="23701"/>
                      <a:pt x="34629" y="23962"/>
                      <a:pt x="34416" y="23962"/>
                    </a:cubicBezTo>
                    <a:cubicBezTo>
                      <a:pt x="34283" y="23962"/>
                      <a:pt x="34115" y="23860"/>
                      <a:pt x="33953" y="23626"/>
                    </a:cubicBezTo>
                    <a:cubicBezTo>
                      <a:pt x="32972" y="22505"/>
                      <a:pt x="33159" y="21058"/>
                      <a:pt x="34280" y="19750"/>
                    </a:cubicBezTo>
                    <a:cubicBezTo>
                      <a:pt x="34880" y="19049"/>
                      <a:pt x="35562" y="18724"/>
                      <a:pt x="36266" y="18724"/>
                    </a:cubicBezTo>
                    <a:close/>
                    <a:moveTo>
                      <a:pt x="69809" y="14626"/>
                    </a:moveTo>
                    <a:cubicBezTo>
                      <a:pt x="70006" y="14626"/>
                      <a:pt x="70197" y="14637"/>
                      <a:pt x="70380" y="14659"/>
                    </a:cubicBezTo>
                    <a:cubicBezTo>
                      <a:pt x="72061" y="14893"/>
                      <a:pt x="73229" y="15407"/>
                      <a:pt x="73696" y="16154"/>
                    </a:cubicBezTo>
                    <a:lnTo>
                      <a:pt x="73696" y="16621"/>
                    </a:lnTo>
                    <a:lnTo>
                      <a:pt x="71267" y="17368"/>
                    </a:lnTo>
                    <a:lnTo>
                      <a:pt x="71407" y="15874"/>
                    </a:lnTo>
                    <a:cubicBezTo>
                      <a:pt x="71196" y="15803"/>
                      <a:pt x="71011" y="15767"/>
                      <a:pt x="70848" y="15767"/>
                    </a:cubicBezTo>
                    <a:cubicBezTo>
                      <a:pt x="70471" y="15767"/>
                      <a:pt x="70216" y="15963"/>
                      <a:pt x="70053" y="16387"/>
                    </a:cubicBezTo>
                    <a:lnTo>
                      <a:pt x="69960" y="16948"/>
                    </a:lnTo>
                    <a:cubicBezTo>
                      <a:pt x="69633" y="16808"/>
                      <a:pt x="69399" y="16574"/>
                      <a:pt x="69166" y="16247"/>
                    </a:cubicBezTo>
                    <a:cubicBezTo>
                      <a:pt x="69013" y="16117"/>
                      <a:pt x="68810" y="16077"/>
                      <a:pt x="68533" y="16077"/>
                    </a:cubicBezTo>
                    <a:cubicBezTo>
                      <a:pt x="68215" y="16077"/>
                      <a:pt x="67799" y="16129"/>
                      <a:pt x="67251" y="16154"/>
                    </a:cubicBezTo>
                    <a:cubicBezTo>
                      <a:pt x="67017" y="16154"/>
                      <a:pt x="66737" y="16107"/>
                      <a:pt x="66597" y="16107"/>
                    </a:cubicBezTo>
                    <a:lnTo>
                      <a:pt x="67017" y="16761"/>
                    </a:lnTo>
                    <a:cubicBezTo>
                      <a:pt x="66737" y="16994"/>
                      <a:pt x="66457" y="17368"/>
                      <a:pt x="66177" y="17835"/>
                    </a:cubicBezTo>
                    <a:cubicBezTo>
                      <a:pt x="66504" y="17835"/>
                      <a:pt x="66831" y="17835"/>
                      <a:pt x="67064" y="17975"/>
                    </a:cubicBezTo>
                    <a:cubicBezTo>
                      <a:pt x="67512" y="18265"/>
                      <a:pt x="67961" y="18377"/>
                      <a:pt x="68400" y="18377"/>
                    </a:cubicBezTo>
                    <a:cubicBezTo>
                      <a:pt x="68740" y="18377"/>
                      <a:pt x="69074" y="18310"/>
                      <a:pt x="69399" y="18209"/>
                    </a:cubicBezTo>
                    <a:lnTo>
                      <a:pt x="69399" y="20217"/>
                    </a:lnTo>
                    <a:lnTo>
                      <a:pt x="68979" y="20310"/>
                    </a:lnTo>
                    <a:cubicBezTo>
                      <a:pt x="68605" y="20450"/>
                      <a:pt x="68512" y="20871"/>
                      <a:pt x="68839" y="21058"/>
                    </a:cubicBezTo>
                    <a:lnTo>
                      <a:pt x="70100" y="21665"/>
                    </a:lnTo>
                    <a:cubicBezTo>
                      <a:pt x="70170" y="21697"/>
                      <a:pt x="70235" y="21711"/>
                      <a:pt x="70296" y="21711"/>
                    </a:cubicBezTo>
                    <a:cubicBezTo>
                      <a:pt x="70673" y="21711"/>
                      <a:pt x="70847" y="21140"/>
                      <a:pt x="70847" y="20777"/>
                    </a:cubicBezTo>
                    <a:lnTo>
                      <a:pt x="71174" y="18442"/>
                    </a:lnTo>
                    <a:lnTo>
                      <a:pt x="72201" y="18863"/>
                    </a:lnTo>
                    <a:cubicBezTo>
                      <a:pt x="72306" y="18889"/>
                      <a:pt x="72403" y="18900"/>
                      <a:pt x="72499" y="18900"/>
                    </a:cubicBezTo>
                    <a:cubicBezTo>
                      <a:pt x="72746" y="18900"/>
                      <a:pt x="72986" y="18823"/>
                      <a:pt x="73322" y="18722"/>
                    </a:cubicBezTo>
                    <a:lnTo>
                      <a:pt x="73322" y="20544"/>
                    </a:lnTo>
                    <a:lnTo>
                      <a:pt x="72949" y="21058"/>
                    </a:lnTo>
                    <a:cubicBezTo>
                      <a:pt x="72949" y="21618"/>
                      <a:pt x="72808" y="21992"/>
                      <a:pt x="72341" y="22178"/>
                    </a:cubicBezTo>
                    <a:cubicBezTo>
                      <a:pt x="72341" y="22879"/>
                      <a:pt x="72248" y="23299"/>
                      <a:pt x="72014" y="23393"/>
                    </a:cubicBezTo>
                    <a:cubicBezTo>
                      <a:pt x="71267" y="24233"/>
                      <a:pt x="71034" y="24840"/>
                      <a:pt x="70146" y="25541"/>
                    </a:cubicBezTo>
                    <a:cubicBezTo>
                      <a:pt x="69929" y="25577"/>
                      <a:pt x="69733" y="25599"/>
                      <a:pt x="69547" y="25599"/>
                    </a:cubicBezTo>
                    <a:cubicBezTo>
                      <a:pt x="69253" y="25599"/>
                      <a:pt x="68985" y="25544"/>
                      <a:pt x="68699" y="25401"/>
                    </a:cubicBezTo>
                    <a:cubicBezTo>
                      <a:pt x="68092" y="25027"/>
                      <a:pt x="67578" y="24607"/>
                      <a:pt x="67251" y="24187"/>
                    </a:cubicBezTo>
                    <a:lnTo>
                      <a:pt x="66831" y="24046"/>
                    </a:lnTo>
                    <a:lnTo>
                      <a:pt x="66924" y="23393"/>
                    </a:lnTo>
                    <a:lnTo>
                      <a:pt x="66504" y="23299"/>
                    </a:lnTo>
                    <a:lnTo>
                      <a:pt x="66644" y="22739"/>
                    </a:lnTo>
                    <a:lnTo>
                      <a:pt x="66037" y="22645"/>
                    </a:lnTo>
                    <a:lnTo>
                      <a:pt x="66270" y="22038"/>
                    </a:lnTo>
                    <a:lnTo>
                      <a:pt x="65803" y="21758"/>
                    </a:lnTo>
                    <a:lnTo>
                      <a:pt x="66177" y="20777"/>
                    </a:lnTo>
                    <a:lnTo>
                      <a:pt x="65710" y="20637"/>
                    </a:lnTo>
                    <a:lnTo>
                      <a:pt x="66270" y="19843"/>
                    </a:lnTo>
                    <a:lnTo>
                      <a:pt x="65430" y="19843"/>
                    </a:lnTo>
                    <a:lnTo>
                      <a:pt x="66037" y="19423"/>
                    </a:lnTo>
                    <a:lnTo>
                      <a:pt x="65383" y="19283"/>
                    </a:lnTo>
                    <a:cubicBezTo>
                      <a:pt x="65243" y="17462"/>
                      <a:pt x="65523" y="16107"/>
                      <a:pt x="66364" y="15173"/>
                    </a:cubicBezTo>
                    <a:cubicBezTo>
                      <a:pt x="67614" y="14900"/>
                      <a:pt x="68799" y="14626"/>
                      <a:pt x="69809" y="14626"/>
                    </a:cubicBezTo>
                    <a:close/>
                    <a:moveTo>
                      <a:pt x="56276" y="23533"/>
                    </a:moveTo>
                    <a:cubicBezTo>
                      <a:pt x="57957" y="23673"/>
                      <a:pt x="59592" y="24327"/>
                      <a:pt x="61180" y="25214"/>
                    </a:cubicBezTo>
                    <a:cubicBezTo>
                      <a:pt x="61247" y="25383"/>
                      <a:pt x="61291" y="25503"/>
                      <a:pt x="61203" y="25503"/>
                    </a:cubicBezTo>
                    <a:cubicBezTo>
                      <a:pt x="61169" y="25503"/>
                      <a:pt x="61117" y="25486"/>
                      <a:pt x="61040" y="25447"/>
                    </a:cubicBezTo>
                    <a:cubicBezTo>
                      <a:pt x="60479" y="24980"/>
                      <a:pt x="59919" y="24747"/>
                      <a:pt x="59499" y="24747"/>
                    </a:cubicBezTo>
                    <a:cubicBezTo>
                      <a:pt x="59580" y="25361"/>
                      <a:pt x="59590" y="25652"/>
                      <a:pt x="59372" y="25652"/>
                    </a:cubicBezTo>
                    <a:cubicBezTo>
                      <a:pt x="59341" y="25652"/>
                      <a:pt x="59306" y="25646"/>
                      <a:pt x="59265" y="25634"/>
                    </a:cubicBezTo>
                    <a:cubicBezTo>
                      <a:pt x="58817" y="24841"/>
                      <a:pt x="58419" y="24557"/>
                      <a:pt x="58054" y="24557"/>
                    </a:cubicBezTo>
                    <a:cubicBezTo>
                      <a:pt x="57924" y="24557"/>
                      <a:pt x="57799" y="24593"/>
                      <a:pt x="57677" y="24654"/>
                    </a:cubicBezTo>
                    <a:cubicBezTo>
                      <a:pt x="57575" y="24722"/>
                      <a:pt x="57497" y="24765"/>
                      <a:pt x="57408" y="24765"/>
                    </a:cubicBezTo>
                    <a:cubicBezTo>
                      <a:pt x="57375" y="24765"/>
                      <a:pt x="57341" y="24759"/>
                      <a:pt x="57304" y="24747"/>
                    </a:cubicBezTo>
                    <a:cubicBezTo>
                      <a:pt x="57044" y="24141"/>
                      <a:pt x="56855" y="23909"/>
                      <a:pt x="56694" y="23909"/>
                    </a:cubicBezTo>
                    <a:cubicBezTo>
                      <a:pt x="56594" y="23909"/>
                      <a:pt x="56505" y="23997"/>
                      <a:pt x="56416" y="24140"/>
                    </a:cubicBezTo>
                    <a:cubicBezTo>
                      <a:pt x="55949" y="23766"/>
                      <a:pt x="55949" y="23533"/>
                      <a:pt x="56276" y="23533"/>
                    </a:cubicBezTo>
                    <a:close/>
                    <a:moveTo>
                      <a:pt x="72373" y="24175"/>
                    </a:moveTo>
                    <a:cubicBezTo>
                      <a:pt x="72619" y="24175"/>
                      <a:pt x="72662" y="24540"/>
                      <a:pt x="72481" y="24794"/>
                    </a:cubicBezTo>
                    <a:cubicBezTo>
                      <a:pt x="72014" y="25354"/>
                      <a:pt x="71641" y="25354"/>
                      <a:pt x="71267" y="26008"/>
                    </a:cubicBezTo>
                    <a:cubicBezTo>
                      <a:pt x="71174" y="25447"/>
                      <a:pt x="71407" y="24794"/>
                      <a:pt x="72108" y="24280"/>
                    </a:cubicBezTo>
                    <a:cubicBezTo>
                      <a:pt x="72213" y="24206"/>
                      <a:pt x="72302" y="24175"/>
                      <a:pt x="72373" y="24175"/>
                    </a:cubicBezTo>
                    <a:close/>
                    <a:moveTo>
                      <a:pt x="63877" y="19192"/>
                    </a:moveTo>
                    <a:cubicBezTo>
                      <a:pt x="63985" y="19192"/>
                      <a:pt x="64108" y="19331"/>
                      <a:pt x="64169" y="19656"/>
                    </a:cubicBezTo>
                    <a:cubicBezTo>
                      <a:pt x="64682" y="21758"/>
                      <a:pt x="65616" y="23673"/>
                      <a:pt x="67625" y="25588"/>
                    </a:cubicBezTo>
                    <a:cubicBezTo>
                      <a:pt x="68200" y="26035"/>
                      <a:pt x="67944" y="26439"/>
                      <a:pt x="67499" y="26439"/>
                    </a:cubicBezTo>
                    <a:cubicBezTo>
                      <a:pt x="67295" y="26439"/>
                      <a:pt x="67051" y="26354"/>
                      <a:pt x="66831" y="26148"/>
                    </a:cubicBezTo>
                    <a:cubicBezTo>
                      <a:pt x="64776" y="24420"/>
                      <a:pt x="64169" y="22038"/>
                      <a:pt x="63702" y="19797"/>
                    </a:cubicBezTo>
                    <a:cubicBezTo>
                      <a:pt x="63622" y="19427"/>
                      <a:pt x="63737" y="19192"/>
                      <a:pt x="63877" y="19192"/>
                    </a:cubicBezTo>
                    <a:close/>
                    <a:moveTo>
                      <a:pt x="87813" y="25753"/>
                    </a:moveTo>
                    <a:cubicBezTo>
                      <a:pt x="88158" y="25753"/>
                      <a:pt x="88511" y="25775"/>
                      <a:pt x="88874" y="25821"/>
                    </a:cubicBezTo>
                    <a:cubicBezTo>
                      <a:pt x="90192" y="25957"/>
                      <a:pt x="90227" y="26757"/>
                      <a:pt x="89540" y="26757"/>
                    </a:cubicBezTo>
                    <a:cubicBezTo>
                      <a:pt x="89521" y="26757"/>
                      <a:pt x="89501" y="26756"/>
                      <a:pt x="89481" y="26755"/>
                    </a:cubicBezTo>
                    <a:cubicBezTo>
                      <a:pt x="88774" y="26648"/>
                      <a:pt x="88083" y="26586"/>
                      <a:pt x="87400" y="26586"/>
                    </a:cubicBezTo>
                    <a:cubicBezTo>
                      <a:pt x="86007" y="26586"/>
                      <a:pt x="84649" y="26844"/>
                      <a:pt x="83270" y="27502"/>
                    </a:cubicBezTo>
                    <a:cubicBezTo>
                      <a:pt x="83046" y="27608"/>
                      <a:pt x="82900" y="27650"/>
                      <a:pt x="82816" y="27650"/>
                    </a:cubicBezTo>
                    <a:cubicBezTo>
                      <a:pt x="82603" y="27650"/>
                      <a:pt x="82794" y="27377"/>
                      <a:pt x="83129" y="27175"/>
                    </a:cubicBezTo>
                    <a:cubicBezTo>
                      <a:pt x="84533" y="26318"/>
                      <a:pt x="86067" y="25753"/>
                      <a:pt x="87813" y="25753"/>
                    </a:cubicBezTo>
                    <a:close/>
                    <a:moveTo>
                      <a:pt x="81635" y="22879"/>
                    </a:moveTo>
                    <a:cubicBezTo>
                      <a:pt x="81874" y="22947"/>
                      <a:pt x="82189" y="22991"/>
                      <a:pt x="82560" y="22991"/>
                    </a:cubicBezTo>
                    <a:cubicBezTo>
                      <a:pt x="82696" y="22991"/>
                      <a:pt x="82839" y="22985"/>
                      <a:pt x="82989" y="22972"/>
                    </a:cubicBezTo>
                    <a:lnTo>
                      <a:pt x="82989" y="22972"/>
                    </a:lnTo>
                    <a:cubicBezTo>
                      <a:pt x="83643" y="23299"/>
                      <a:pt x="83363" y="23626"/>
                      <a:pt x="82662" y="23766"/>
                    </a:cubicBezTo>
                    <a:cubicBezTo>
                      <a:pt x="82485" y="23618"/>
                      <a:pt x="82308" y="23527"/>
                      <a:pt x="82118" y="23527"/>
                    </a:cubicBezTo>
                    <a:cubicBezTo>
                      <a:pt x="82009" y="23527"/>
                      <a:pt x="81895" y="23558"/>
                      <a:pt x="81775" y="23626"/>
                    </a:cubicBezTo>
                    <a:cubicBezTo>
                      <a:pt x="81121" y="23766"/>
                      <a:pt x="81028" y="24233"/>
                      <a:pt x="80561" y="24420"/>
                    </a:cubicBezTo>
                    <a:lnTo>
                      <a:pt x="80234" y="23953"/>
                    </a:lnTo>
                    <a:cubicBezTo>
                      <a:pt x="79347" y="24513"/>
                      <a:pt x="78739" y="26195"/>
                      <a:pt x="78039" y="27035"/>
                    </a:cubicBezTo>
                    <a:lnTo>
                      <a:pt x="77899" y="26241"/>
                    </a:lnTo>
                    <a:cubicBezTo>
                      <a:pt x="77479" y="26335"/>
                      <a:pt x="77152" y="27269"/>
                      <a:pt x="76451" y="27829"/>
                    </a:cubicBezTo>
                    <a:cubicBezTo>
                      <a:pt x="76545" y="27222"/>
                      <a:pt x="76404" y="26895"/>
                      <a:pt x="76171" y="26895"/>
                    </a:cubicBezTo>
                    <a:cubicBezTo>
                      <a:pt x="75316" y="27501"/>
                      <a:pt x="74597" y="27835"/>
                      <a:pt x="74200" y="27835"/>
                    </a:cubicBezTo>
                    <a:cubicBezTo>
                      <a:pt x="74077" y="27835"/>
                      <a:pt x="73985" y="27802"/>
                      <a:pt x="73929" y="27736"/>
                    </a:cubicBezTo>
                    <a:cubicBezTo>
                      <a:pt x="73929" y="27175"/>
                      <a:pt x="75844" y="25774"/>
                      <a:pt x="78459" y="24093"/>
                    </a:cubicBezTo>
                    <a:cubicBezTo>
                      <a:pt x="79580" y="23206"/>
                      <a:pt x="80654" y="22879"/>
                      <a:pt x="81635" y="22879"/>
                    </a:cubicBezTo>
                    <a:close/>
                    <a:moveTo>
                      <a:pt x="105357" y="21876"/>
                    </a:moveTo>
                    <a:cubicBezTo>
                      <a:pt x="106070" y="21876"/>
                      <a:pt x="106830" y="22031"/>
                      <a:pt x="107694" y="22505"/>
                    </a:cubicBezTo>
                    <a:lnTo>
                      <a:pt x="108769" y="23720"/>
                    </a:lnTo>
                    <a:cubicBezTo>
                      <a:pt x="109207" y="24783"/>
                      <a:pt x="109100" y="25470"/>
                      <a:pt x="108700" y="25470"/>
                    </a:cubicBezTo>
                    <a:cubicBezTo>
                      <a:pt x="108504" y="25470"/>
                      <a:pt x="108236" y="25304"/>
                      <a:pt x="107928" y="24934"/>
                    </a:cubicBezTo>
                    <a:cubicBezTo>
                      <a:pt x="107508" y="24280"/>
                      <a:pt x="107834" y="23673"/>
                      <a:pt x="106714" y="23159"/>
                    </a:cubicBezTo>
                    <a:lnTo>
                      <a:pt x="106714" y="23159"/>
                    </a:lnTo>
                    <a:cubicBezTo>
                      <a:pt x="107321" y="24280"/>
                      <a:pt x="107741" y="25401"/>
                      <a:pt x="107741" y="26708"/>
                    </a:cubicBezTo>
                    <a:cubicBezTo>
                      <a:pt x="108853" y="27732"/>
                      <a:pt x="108645" y="28261"/>
                      <a:pt x="108220" y="28261"/>
                    </a:cubicBezTo>
                    <a:cubicBezTo>
                      <a:pt x="107966" y="28261"/>
                      <a:pt x="107635" y="28073"/>
                      <a:pt x="107461" y="27689"/>
                    </a:cubicBezTo>
                    <a:lnTo>
                      <a:pt x="106760" y="24560"/>
                    </a:lnTo>
                    <a:lnTo>
                      <a:pt x="106760" y="24560"/>
                    </a:lnTo>
                    <a:cubicBezTo>
                      <a:pt x="106900" y="26101"/>
                      <a:pt x="106994" y="27222"/>
                      <a:pt x="106760" y="27222"/>
                    </a:cubicBezTo>
                    <a:cubicBezTo>
                      <a:pt x="106247" y="27222"/>
                      <a:pt x="106527" y="26195"/>
                      <a:pt x="106340" y="24887"/>
                    </a:cubicBezTo>
                    <a:cubicBezTo>
                      <a:pt x="106200" y="24373"/>
                      <a:pt x="106013" y="23346"/>
                      <a:pt x="105733" y="23299"/>
                    </a:cubicBezTo>
                    <a:cubicBezTo>
                      <a:pt x="105289" y="23151"/>
                      <a:pt x="104850" y="23102"/>
                      <a:pt x="104426" y="23102"/>
                    </a:cubicBezTo>
                    <a:cubicBezTo>
                      <a:pt x="103645" y="23102"/>
                      <a:pt x="102912" y="23269"/>
                      <a:pt x="102277" y="23299"/>
                    </a:cubicBezTo>
                    <a:cubicBezTo>
                      <a:pt x="102593" y="23290"/>
                      <a:pt x="102890" y="23285"/>
                      <a:pt x="103165" y="23285"/>
                    </a:cubicBezTo>
                    <a:cubicBezTo>
                      <a:pt x="104353" y="23285"/>
                      <a:pt x="105149" y="23387"/>
                      <a:pt x="105453" y="23766"/>
                    </a:cubicBezTo>
                    <a:cubicBezTo>
                      <a:pt x="106013" y="24513"/>
                      <a:pt x="106060" y="25354"/>
                      <a:pt x="105826" y="26101"/>
                    </a:cubicBezTo>
                    <a:cubicBezTo>
                      <a:pt x="105670" y="26355"/>
                      <a:pt x="105539" y="26478"/>
                      <a:pt x="105439" y="26478"/>
                    </a:cubicBezTo>
                    <a:cubicBezTo>
                      <a:pt x="105299" y="26478"/>
                      <a:pt x="105219" y="26237"/>
                      <a:pt x="105219" y="25774"/>
                    </a:cubicBezTo>
                    <a:lnTo>
                      <a:pt x="104986" y="24794"/>
                    </a:lnTo>
                    <a:cubicBezTo>
                      <a:pt x="104913" y="24393"/>
                      <a:pt x="104527" y="24248"/>
                      <a:pt x="103962" y="24248"/>
                    </a:cubicBezTo>
                    <a:cubicBezTo>
                      <a:pt x="103803" y="24248"/>
                      <a:pt x="103629" y="24259"/>
                      <a:pt x="103445" y="24280"/>
                    </a:cubicBezTo>
                    <a:cubicBezTo>
                      <a:pt x="103180" y="24324"/>
                      <a:pt x="102916" y="24368"/>
                      <a:pt x="102647" y="24368"/>
                    </a:cubicBezTo>
                    <a:cubicBezTo>
                      <a:pt x="102345" y="24368"/>
                      <a:pt x="102038" y="24313"/>
                      <a:pt x="101717" y="24140"/>
                    </a:cubicBezTo>
                    <a:cubicBezTo>
                      <a:pt x="101483" y="24000"/>
                      <a:pt x="100923" y="23766"/>
                      <a:pt x="101623" y="23579"/>
                    </a:cubicBezTo>
                    <a:cubicBezTo>
                      <a:pt x="100829" y="23112"/>
                      <a:pt x="101156" y="22459"/>
                      <a:pt x="101717" y="22412"/>
                    </a:cubicBezTo>
                    <a:cubicBezTo>
                      <a:pt x="102996" y="22352"/>
                      <a:pt x="104105" y="21876"/>
                      <a:pt x="105357" y="21876"/>
                    </a:cubicBezTo>
                    <a:close/>
                    <a:moveTo>
                      <a:pt x="81596" y="24820"/>
                    </a:moveTo>
                    <a:cubicBezTo>
                      <a:pt x="82173" y="24820"/>
                      <a:pt x="82195" y="25061"/>
                      <a:pt x="81635" y="25541"/>
                    </a:cubicBezTo>
                    <a:lnTo>
                      <a:pt x="80561" y="26055"/>
                    </a:lnTo>
                    <a:cubicBezTo>
                      <a:pt x="80701" y="26615"/>
                      <a:pt x="80047" y="27969"/>
                      <a:pt x="79580" y="28063"/>
                    </a:cubicBezTo>
                    <a:cubicBezTo>
                      <a:pt x="79567" y="28066"/>
                      <a:pt x="79556" y="28067"/>
                      <a:pt x="79545" y="28067"/>
                    </a:cubicBezTo>
                    <a:cubicBezTo>
                      <a:pt x="79324" y="28067"/>
                      <a:pt x="79421" y="27460"/>
                      <a:pt x="79294" y="27460"/>
                    </a:cubicBezTo>
                    <a:cubicBezTo>
                      <a:pt x="79241" y="27460"/>
                      <a:pt x="79147" y="27568"/>
                      <a:pt x="78973" y="27876"/>
                    </a:cubicBezTo>
                    <a:lnTo>
                      <a:pt x="77712" y="28997"/>
                    </a:lnTo>
                    <a:cubicBezTo>
                      <a:pt x="77587" y="29036"/>
                      <a:pt x="77485" y="29052"/>
                      <a:pt x="77402" y="29052"/>
                    </a:cubicBezTo>
                    <a:cubicBezTo>
                      <a:pt x="77002" y="29052"/>
                      <a:pt x="77069" y="28670"/>
                      <a:pt x="77354" y="28670"/>
                    </a:cubicBezTo>
                    <a:cubicBezTo>
                      <a:pt x="77428" y="28670"/>
                      <a:pt x="77518" y="28696"/>
                      <a:pt x="77619" y="28763"/>
                    </a:cubicBezTo>
                    <a:lnTo>
                      <a:pt x="78506" y="27549"/>
                    </a:lnTo>
                    <a:cubicBezTo>
                      <a:pt x="79300" y="26428"/>
                      <a:pt x="80281" y="25588"/>
                      <a:pt x="81261" y="24840"/>
                    </a:cubicBezTo>
                    <a:cubicBezTo>
                      <a:pt x="81388" y="24827"/>
                      <a:pt x="81500" y="24820"/>
                      <a:pt x="81596" y="24820"/>
                    </a:cubicBezTo>
                    <a:close/>
                    <a:moveTo>
                      <a:pt x="75063" y="28120"/>
                    </a:moveTo>
                    <a:cubicBezTo>
                      <a:pt x="75112" y="28120"/>
                      <a:pt x="75154" y="28132"/>
                      <a:pt x="75190" y="28156"/>
                    </a:cubicBezTo>
                    <a:cubicBezTo>
                      <a:pt x="75284" y="28296"/>
                      <a:pt x="75190" y="28530"/>
                      <a:pt x="74957" y="28857"/>
                    </a:cubicBezTo>
                    <a:cubicBezTo>
                      <a:pt x="74776" y="29038"/>
                      <a:pt x="74567" y="29106"/>
                      <a:pt x="74395" y="29106"/>
                    </a:cubicBezTo>
                    <a:cubicBezTo>
                      <a:pt x="74345" y="29106"/>
                      <a:pt x="74298" y="29101"/>
                      <a:pt x="74256" y="29090"/>
                    </a:cubicBezTo>
                    <a:cubicBezTo>
                      <a:pt x="74163" y="28950"/>
                      <a:pt x="74256" y="28623"/>
                      <a:pt x="74490" y="28390"/>
                    </a:cubicBezTo>
                    <a:cubicBezTo>
                      <a:pt x="74732" y="28216"/>
                      <a:pt x="74923" y="28120"/>
                      <a:pt x="75063" y="28120"/>
                    </a:cubicBezTo>
                    <a:close/>
                    <a:moveTo>
                      <a:pt x="50761" y="22843"/>
                    </a:moveTo>
                    <a:cubicBezTo>
                      <a:pt x="51336" y="22843"/>
                      <a:pt x="51929" y="22972"/>
                      <a:pt x="52540" y="23252"/>
                    </a:cubicBezTo>
                    <a:cubicBezTo>
                      <a:pt x="54595" y="24467"/>
                      <a:pt x="55342" y="24140"/>
                      <a:pt x="57117" y="25494"/>
                    </a:cubicBezTo>
                    <a:cubicBezTo>
                      <a:pt x="58564" y="26615"/>
                      <a:pt x="60759" y="27596"/>
                      <a:pt x="63281" y="28483"/>
                    </a:cubicBezTo>
                    <a:cubicBezTo>
                      <a:pt x="63748" y="28623"/>
                      <a:pt x="63655" y="28857"/>
                      <a:pt x="62954" y="29230"/>
                    </a:cubicBezTo>
                    <a:cubicBezTo>
                      <a:pt x="62276" y="28787"/>
                      <a:pt x="61685" y="28431"/>
                      <a:pt x="61434" y="28431"/>
                    </a:cubicBezTo>
                    <a:cubicBezTo>
                      <a:pt x="61236" y="28431"/>
                      <a:pt x="61250" y="28653"/>
                      <a:pt x="61600" y="29230"/>
                    </a:cubicBezTo>
                    <a:cubicBezTo>
                      <a:pt x="61563" y="29255"/>
                      <a:pt x="61522" y="29267"/>
                      <a:pt x="61479" y="29267"/>
                    </a:cubicBezTo>
                    <a:cubicBezTo>
                      <a:pt x="61363" y="29267"/>
                      <a:pt x="61236" y="29180"/>
                      <a:pt x="61133" y="29043"/>
                    </a:cubicBezTo>
                    <a:cubicBezTo>
                      <a:pt x="59827" y="27873"/>
                      <a:pt x="58782" y="27266"/>
                      <a:pt x="58039" y="27266"/>
                    </a:cubicBezTo>
                    <a:cubicBezTo>
                      <a:pt x="58011" y="27266"/>
                      <a:pt x="57984" y="27267"/>
                      <a:pt x="57957" y="27269"/>
                    </a:cubicBezTo>
                    <a:cubicBezTo>
                      <a:pt x="57420" y="26604"/>
                      <a:pt x="57037" y="26275"/>
                      <a:pt x="56839" y="26275"/>
                    </a:cubicBezTo>
                    <a:cubicBezTo>
                      <a:pt x="56675" y="26275"/>
                      <a:pt x="56638" y="26499"/>
                      <a:pt x="56743" y="26942"/>
                    </a:cubicBezTo>
                    <a:cubicBezTo>
                      <a:pt x="56705" y="27095"/>
                      <a:pt x="56659" y="27162"/>
                      <a:pt x="56595" y="27162"/>
                    </a:cubicBezTo>
                    <a:cubicBezTo>
                      <a:pt x="56504" y="27162"/>
                      <a:pt x="56376" y="27023"/>
                      <a:pt x="56183" y="26802"/>
                    </a:cubicBezTo>
                    <a:cubicBezTo>
                      <a:pt x="55535" y="25857"/>
                      <a:pt x="55090" y="25381"/>
                      <a:pt x="54848" y="25381"/>
                    </a:cubicBezTo>
                    <a:cubicBezTo>
                      <a:pt x="54671" y="25381"/>
                      <a:pt x="54602" y="25635"/>
                      <a:pt x="54642" y="26148"/>
                    </a:cubicBezTo>
                    <a:cubicBezTo>
                      <a:pt x="54642" y="26251"/>
                      <a:pt x="54614" y="26309"/>
                      <a:pt x="54556" y="26309"/>
                    </a:cubicBezTo>
                    <a:cubicBezTo>
                      <a:pt x="54481" y="26309"/>
                      <a:pt x="54357" y="26217"/>
                      <a:pt x="54175" y="26008"/>
                    </a:cubicBezTo>
                    <a:cubicBezTo>
                      <a:pt x="53668" y="25091"/>
                      <a:pt x="53361" y="24623"/>
                      <a:pt x="53246" y="24623"/>
                    </a:cubicBezTo>
                    <a:cubicBezTo>
                      <a:pt x="53140" y="24623"/>
                      <a:pt x="53202" y="25033"/>
                      <a:pt x="53427" y="25868"/>
                    </a:cubicBezTo>
                    <a:cubicBezTo>
                      <a:pt x="53389" y="25926"/>
                      <a:pt x="53326" y="25960"/>
                      <a:pt x="53249" y="25960"/>
                    </a:cubicBezTo>
                    <a:cubicBezTo>
                      <a:pt x="53140" y="25960"/>
                      <a:pt x="53004" y="25892"/>
                      <a:pt x="52867" y="25728"/>
                    </a:cubicBezTo>
                    <a:cubicBezTo>
                      <a:pt x="52416" y="24851"/>
                      <a:pt x="52194" y="24485"/>
                      <a:pt x="52084" y="24485"/>
                    </a:cubicBezTo>
                    <a:cubicBezTo>
                      <a:pt x="51990" y="24485"/>
                      <a:pt x="51980" y="24759"/>
                      <a:pt x="51980" y="25214"/>
                    </a:cubicBezTo>
                    <a:cubicBezTo>
                      <a:pt x="51321" y="24296"/>
                      <a:pt x="50923" y="23912"/>
                      <a:pt x="50726" y="23912"/>
                    </a:cubicBezTo>
                    <a:cubicBezTo>
                      <a:pt x="50532" y="23912"/>
                      <a:pt x="50533" y="24285"/>
                      <a:pt x="50672" y="24887"/>
                    </a:cubicBezTo>
                    <a:cubicBezTo>
                      <a:pt x="50215" y="24227"/>
                      <a:pt x="49896" y="23912"/>
                      <a:pt x="49700" y="23912"/>
                    </a:cubicBezTo>
                    <a:cubicBezTo>
                      <a:pt x="49536" y="23912"/>
                      <a:pt x="49458" y="24134"/>
                      <a:pt x="49458" y="24560"/>
                    </a:cubicBezTo>
                    <a:cubicBezTo>
                      <a:pt x="49100" y="24226"/>
                      <a:pt x="48791" y="24087"/>
                      <a:pt x="48499" y="24087"/>
                    </a:cubicBezTo>
                    <a:cubicBezTo>
                      <a:pt x="48220" y="24087"/>
                      <a:pt x="47957" y="24214"/>
                      <a:pt x="47683" y="24420"/>
                    </a:cubicBezTo>
                    <a:cubicBezTo>
                      <a:pt x="47403" y="24420"/>
                      <a:pt x="47403" y="24233"/>
                      <a:pt x="47776" y="24000"/>
                    </a:cubicBezTo>
                    <a:cubicBezTo>
                      <a:pt x="48713" y="23275"/>
                      <a:pt x="49707" y="22843"/>
                      <a:pt x="50761" y="22843"/>
                    </a:cubicBezTo>
                    <a:close/>
                    <a:moveTo>
                      <a:pt x="48107" y="25747"/>
                    </a:moveTo>
                    <a:cubicBezTo>
                      <a:pt x="50349" y="25747"/>
                      <a:pt x="52862" y="26350"/>
                      <a:pt x="55716" y="27876"/>
                    </a:cubicBezTo>
                    <a:cubicBezTo>
                      <a:pt x="58571" y="29454"/>
                      <a:pt x="61276" y="30790"/>
                      <a:pt x="63853" y="30790"/>
                    </a:cubicBezTo>
                    <a:cubicBezTo>
                      <a:pt x="64479" y="30790"/>
                      <a:pt x="65098" y="30711"/>
                      <a:pt x="65710" y="30538"/>
                    </a:cubicBezTo>
                    <a:cubicBezTo>
                      <a:pt x="65787" y="30520"/>
                      <a:pt x="65855" y="30512"/>
                      <a:pt x="65915" y="30512"/>
                    </a:cubicBezTo>
                    <a:cubicBezTo>
                      <a:pt x="66328" y="30512"/>
                      <a:pt x="66322" y="30894"/>
                      <a:pt x="65710" y="31098"/>
                    </a:cubicBezTo>
                    <a:lnTo>
                      <a:pt x="63515" y="31752"/>
                    </a:lnTo>
                    <a:cubicBezTo>
                      <a:pt x="63166" y="31868"/>
                      <a:pt x="63042" y="32113"/>
                      <a:pt x="62877" y="32113"/>
                    </a:cubicBezTo>
                    <a:cubicBezTo>
                      <a:pt x="62843" y="32113"/>
                      <a:pt x="62807" y="32103"/>
                      <a:pt x="62768" y="32079"/>
                    </a:cubicBezTo>
                    <a:cubicBezTo>
                      <a:pt x="61880" y="31705"/>
                      <a:pt x="61460" y="31565"/>
                      <a:pt x="61320" y="31005"/>
                    </a:cubicBezTo>
                    <a:lnTo>
                      <a:pt x="60433" y="31005"/>
                    </a:lnTo>
                    <a:cubicBezTo>
                      <a:pt x="60761" y="31516"/>
                      <a:pt x="60833" y="31827"/>
                      <a:pt x="60715" y="31827"/>
                    </a:cubicBezTo>
                    <a:cubicBezTo>
                      <a:pt x="60682" y="31827"/>
                      <a:pt x="60634" y="31803"/>
                      <a:pt x="60573" y="31752"/>
                    </a:cubicBezTo>
                    <a:lnTo>
                      <a:pt x="58985" y="30631"/>
                    </a:lnTo>
                    <a:cubicBezTo>
                      <a:pt x="58785" y="30511"/>
                      <a:pt x="58645" y="30451"/>
                      <a:pt x="58568" y="30451"/>
                    </a:cubicBezTo>
                    <a:cubicBezTo>
                      <a:pt x="58466" y="30451"/>
                      <a:pt x="58478" y="30558"/>
                      <a:pt x="58611" y="30771"/>
                    </a:cubicBezTo>
                    <a:lnTo>
                      <a:pt x="58938" y="31238"/>
                    </a:lnTo>
                    <a:cubicBezTo>
                      <a:pt x="59022" y="31378"/>
                      <a:pt x="58956" y="31467"/>
                      <a:pt x="58800" y="31467"/>
                    </a:cubicBezTo>
                    <a:cubicBezTo>
                      <a:pt x="58694" y="31467"/>
                      <a:pt x="58547" y="31426"/>
                      <a:pt x="58378" y="31332"/>
                    </a:cubicBezTo>
                    <a:lnTo>
                      <a:pt x="56603" y="29791"/>
                    </a:lnTo>
                    <a:cubicBezTo>
                      <a:pt x="56370" y="29604"/>
                      <a:pt x="56183" y="29511"/>
                      <a:pt x="56066" y="29511"/>
                    </a:cubicBezTo>
                    <a:cubicBezTo>
                      <a:pt x="55949" y="29511"/>
                      <a:pt x="55902" y="29604"/>
                      <a:pt x="55949" y="29791"/>
                    </a:cubicBezTo>
                    <a:lnTo>
                      <a:pt x="56043" y="30398"/>
                    </a:lnTo>
                    <a:cubicBezTo>
                      <a:pt x="56058" y="30443"/>
                      <a:pt x="56048" y="30464"/>
                      <a:pt x="56020" y="30464"/>
                    </a:cubicBezTo>
                    <a:cubicBezTo>
                      <a:pt x="55873" y="30464"/>
                      <a:pt x="55205" y="29896"/>
                      <a:pt x="54735" y="29230"/>
                    </a:cubicBezTo>
                    <a:cubicBezTo>
                      <a:pt x="54618" y="29090"/>
                      <a:pt x="54466" y="29020"/>
                      <a:pt x="54344" y="29020"/>
                    </a:cubicBezTo>
                    <a:cubicBezTo>
                      <a:pt x="54221" y="29020"/>
                      <a:pt x="54128" y="29090"/>
                      <a:pt x="54128" y="29230"/>
                    </a:cubicBezTo>
                    <a:lnTo>
                      <a:pt x="54128" y="29931"/>
                    </a:lnTo>
                    <a:cubicBezTo>
                      <a:pt x="54128" y="30028"/>
                      <a:pt x="54100" y="30072"/>
                      <a:pt x="54049" y="30072"/>
                    </a:cubicBezTo>
                    <a:cubicBezTo>
                      <a:pt x="53756" y="30072"/>
                      <a:pt x="52707" y="28650"/>
                      <a:pt x="51793" y="27736"/>
                    </a:cubicBezTo>
                    <a:cubicBezTo>
                      <a:pt x="51629" y="27572"/>
                      <a:pt x="51443" y="27491"/>
                      <a:pt x="51314" y="27491"/>
                    </a:cubicBezTo>
                    <a:cubicBezTo>
                      <a:pt x="51186" y="27491"/>
                      <a:pt x="51116" y="27572"/>
                      <a:pt x="51186" y="27736"/>
                    </a:cubicBezTo>
                    <a:cubicBezTo>
                      <a:pt x="51414" y="28537"/>
                      <a:pt x="51612" y="29026"/>
                      <a:pt x="51550" y="29026"/>
                    </a:cubicBezTo>
                    <a:cubicBezTo>
                      <a:pt x="51536" y="29026"/>
                      <a:pt x="51509" y="29001"/>
                      <a:pt x="51466" y="28950"/>
                    </a:cubicBezTo>
                    <a:lnTo>
                      <a:pt x="49738" y="27409"/>
                    </a:lnTo>
                    <a:cubicBezTo>
                      <a:pt x="49543" y="27214"/>
                      <a:pt x="49232" y="27052"/>
                      <a:pt x="49042" y="27052"/>
                    </a:cubicBezTo>
                    <a:cubicBezTo>
                      <a:pt x="48914" y="27052"/>
                      <a:pt x="48841" y="27127"/>
                      <a:pt x="48897" y="27316"/>
                    </a:cubicBezTo>
                    <a:lnTo>
                      <a:pt x="49458" y="28670"/>
                    </a:lnTo>
                    <a:cubicBezTo>
                      <a:pt x="49470" y="28700"/>
                      <a:pt x="49460" y="28715"/>
                      <a:pt x="49431" y="28715"/>
                    </a:cubicBezTo>
                    <a:cubicBezTo>
                      <a:pt x="49237" y="28715"/>
                      <a:pt x="48169" y="28047"/>
                      <a:pt x="47029" y="26989"/>
                    </a:cubicBezTo>
                    <a:lnTo>
                      <a:pt x="46562" y="26989"/>
                    </a:lnTo>
                    <a:cubicBezTo>
                      <a:pt x="45722" y="26989"/>
                      <a:pt x="47403" y="28203"/>
                      <a:pt x="47169" y="28436"/>
                    </a:cubicBezTo>
                    <a:cubicBezTo>
                      <a:pt x="47089" y="28487"/>
                      <a:pt x="47003" y="28511"/>
                      <a:pt x="46916" y="28511"/>
                    </a:cubicBezTo>
                    <a:cubicBezTo>
                      <a:pt x="46598" y="28511"/>
                      <a:pt x="46248" y="28192"/>
                      <a:pt x="45955" y="27642"/>
                    </a:cubicBezTo>
                    <a:cubicBezTo>
                      <a:pt x="45774" y="27280"/>
                      <a:pt x="45593" y="27143"/>
                      <a:pt x="45281" y="27143"/>
                    </a:cubicBezTo>
                    <a:cubicBezTo>
                      <a:pt x="45191" y="27143"/>
                      <a:pt x="45090" y="27154"/>
                      <a:pt x="44974" y="27175"/>
                    </a:cubicBezTo>
                    <a:cubicBezTo>
                      <a:pt x="44811" y="27222"/>
                      <a:pt x="44659" y="27245"/>
                      <a:pt x="44496" y="27245"/>
                    </a:cubicBezTo>
                    <a:cubicBezTo>
                      <a:pt x="44332" y="27245"/>
                      <a:pt x="44157" y="27222"/>
                      <a:pt x="43947" y="27175"/>
                    </a:cubicBezTo>
                    <a:cubicBezTo>
                      <a:pt x="43153" y="27082"/>
                      <a:pt x="43153" y="26755"/>
                      <a:pt x="44040" y="26428"/>
                    </a:cubicBezTo>
                    <a:cubicBezTo>
                      <a:pt x="45294" y="26004"/>
                      <a:pt x="46643" y="25747"/>
                      <a:pt x="48107" y="25747"/>
                    </a:cubicBezTo>
                    <a:close/>
                    <a:moveTo>
                      <a:pt x="50485" y="31098"/>
                    </a:moveTo>
                    <a:lnTo>
                      <a:pt x="50485" y="31098"/>
                    </a:lnTo>
                    <a:cubicBezTo>
                      <a:pt x="50392" y="31612"/>
                      <a:pt x="50252" y="31752"/>
                      <a:pt x="49925" y="32173"/>
                    </a:cubicBezTo>
                    <a:cubicBezTo>
                      <a:pt x="49971" y="31939"/>
                      <a:pt x="50018" y="31705"/>
                      <a:pt x="50112" y="31565"/>
                    </a:cubicBezTo>
                    <a:cubicBezTo>
                      <a:pt x="49972" y="31426"/>
                      <a:pt x="49833" y="31240"/>
                      <a:pt x="49601" y="31100"/>
                    </a:cubicBezTo>
                    <a:lnTo>
                      <a:pt x="49601" y="31100"/>
                    </a:lnTo>
                    <a:cubicBezTo>
                      <a:pt x="49833" y="31240"/>
                      <a:pt x="49972" y="31425"/>
                      <a:pt x="50112" y="31472"/>
                    </a:cubicBezTo>
                    <a:cubicBezTo>
                      <a:pt x="50205" y="31379"/>
                      <a:pt x="50345" y="31238"/>
                      <a:pt x="50485" y="31098"/>
                    </a:cubicBezTo>
                    <a:close/>
                    <a:moveTo>
                      <a:pt x="75891" y="31705"/>
                    </a:moveTo>
                    <a:cubicBezTo>
                      <a:pt x="76124" y="31705"/>
                      <a:pt x="76638" y="32173"/>
                      <a:pt x="77012" y="32826"/>
                    </a:cubicBezTo>
                    <a:lnTo>
                      <a:pt x="76031" y="32826"/>
                    </a:lnTo>
                    <a:cubicBezTo>
                      <a:pt x="75704" y="32266"/>
                      <a:pt x="75657" y="31705"/>
                      <a:pt x="75891" y="31705"/>
                    </a:cubicBezTo>
                    <a:close/>
                    <a:moveTo>
                      <a:pt x="90370" y="23019"/>
                    </a:moveTo>
                    <a:cubicBezTo>
                      <a:pt x="90998" y="23019"/>
                      <a:pt x="91666" y="23049"/>
                      <a:pt x="92376" y="23112"/>
                    </a:cubicBezTo>
                    <a:cubicBezTo>
                      <a:pt x="93674" y="23247"/>
                      <a:pt x="93643" y="24239"/>
                      <a:pt x="92404" y="24239"/>
                    </a:cubicBezTo>
                    <a:cubicBezTo>
                      <a:pt x="92350" y="24239"/>
                      <a:pt x="92294" y="24237"/>
                      <a:pt x="92236" y="24233"/>
                    </a:cubicBezTo>
                    <a:cubicBezTo>
                      <a:pt x="91399" y="24200"/>
                      <a:pt x="90621" y="24178"/>
                      <a:pt x="89899" y="24178"/>
                    </a:cubicBezTo>
                    <a:cubicBezTo>
                      <a:pt x="87561" y="24178"/>
                      <a:pt x="85804" y="24415"/>
                      <a:pt x="84484" y="25307"/>
                    </a:cubicBezTo>
                    <a:cubicBezTo>
                      <a:pt x="85940" y="24958"/>
                      <a:pt x="87432" y="24772"/>
                      <a:pt x="88938" y="24772"/>
                    </a:cubicBezTo>
                    <a:cubicBezTo>
                      <a:pt x="89847" y="24772"/>
                      <a:pt x="90761" y="24840"/>
                      <a:pt x="91676" y="24980"/>
                    </a:cubicBezTo>
                    <a:cubicBezTo>
                      <a:pt x="92049" y="24980"/>
                      <a:pt x="92003" y="25214"/>
                      <a:pt x="91769" y="25354"/>
                    </a:cubicBezTo>
                    <a:cubicBezTo>
                      <a:pt x="91567" y="25475"/>
                      <a:pt x="91260" y="25597"/>
                      <a:pt x="90938" y="25597"/>
                    </a:cubicBezTo>
                    <a:cubicBezTo>
                      <a:pt x="90889" y="25597"/>
                      <a:pt x="90839" y="25594"/>
                      <a:pt x="90788" y="25588"/>
                    </a:cubicBezTo>
                    <a:cubicBezTo>
                      <a:pt x="90088" y="25494"/>
                      <a:pt x="89434" y="25447"/>
                      <a:pt x="88640" y="25354"/>
                    </a:cubicBezTo>
                    <a:cubicBezTo>
                      <a:pt x="88447" y="25347"/>
                      <a:pt x="88256" y="25344"/>
                      <a:pt x="88065" y="25344"/>
                    </a:cubicBezTo>
                    <a:cubicBezTo>
                      <a:pt x="85630" y="25344"/>
                      <a:pt x="83421" y="25930"/>
                      <a:pt x="81775" y="27923"/>
                    </a:cubicBezTo>
                    <a:lnTo>
                      <a:pt x="82335" y="27923"/>
                    </a:lnTo>
                    <a:cubicBezTo>
                      <a:pt x="82335" y="28016"/>
                      <a:pt x="82009" y="28483"/>
                      <a:pt x="81542" y="28717"/>
                    </a:cubicBezTo>
                    <a:cubicBezTo>
                      <a:pt x="81215" y="28950"/>
                      <a:pt x="81215" y="29277"/>
                      <a:pt x="81028" y="29511"/>
                    </a:cubicBezTo>
                    <a:cubicBezTo>
                      <a:pt x="80701" y="29978"/>
                      <a:pt x="80467" y="30351"/>
                      <a:pt x="80327" y="30818"/>
                    </a:cubicBezTo>
                    <a:lnTo>
                      <a:pt x="80934" y="31052"/>
                    </a:lnTo>
                    <a:cubicBezTo>
                      <a:pt x="80118" y="32140"/>
                      <a:pt x="79496" y="32872"/>
                      <a:pt x="79230" y="32872"/>
                    </a:cubicBezTo>
                    <a:cubicBezTo>
                      <a:pt x="79176" y="32872"/>
                      <a:pt x="79137" y="32842"/>
                      <a:pt x="79113" y="32780"/>
                    </a:cubicBezTo>
                    <a:cubicBezTo>
                      <a:pt x="79253" y="30538"/>
                      <a:pt x="80047" y="28483"/>
                      <a:pt x="81448" y="26708"/>
                    </a:cubicBezTo>
                    <a:cubicBezTo>
                      <a:pt x="82939" y="24845"/>
                      <a:pt x="85457" y="23019"/>
                      <a:pt x="90370" y="23019"/>
                    </a:cubicBezTo>
                    <a:close/>
                    <a:moveTo>
                      <a:pt x="89018" y="26936"/>
                    </a:moveTo>
                    <a:cubicBezTo>
                      <a:pt x="89185" y="26936"/>
                      <a:pt x="89355" y="26938"/>
                      <a:pt x="89528" y="26942"/>
                    </a:cubicBezTo>
                    <a:cubicBezTo>
                      <a:pt x="90373" y="27031"/>
                      <a:pt x="90286" y="27883"/>
                      <a:pt x="89549" y="27883"/>
                    </a:cubicBezTo>
                    <a:cubicBezTo>
                      <a:pt x="89512" y="27883"/>
                      <a:pt x="89474" y="27880"/>
                      <a:pt x="89434" y="27876"/>
                    </a:cubicBezTo>
                    <a:cubicBezTo>
                      <a:pt x="89337" y="27863"/>
                      <a:pt x="89240" y="27857"/>
                      <a:pt x="89141" y="27857"/>
                    </a:cubicBezTo>
                    <a:cubicBezTo>
                      <a:pt x="88528" y="27857"/>
                      <a:pt x="87890" y="28082"/>
                      <a:pt x="87286" y="28203"/>
                    </a:cubicBezTo>
                    <a:cubicBezTo>
                      <a:pt x="86445" y="28436"/>
                      <a:pt x="85558" y="28530"/>
                      <a:pt x="84857" y="28997"/>
                    </a:cubicBezTo>
                    <a:cubicBezTo>
                      <a:pt x="83316" y="29791"/>
                      <a:pt x="81962" y="31192"/>
                      <a:pt x="80748" y="33060"/>
                    </a:cubicBezTo>
                    <a:cubicBezTo>
                      <a:pt x="80602" y="33133"/>
                      <a:pt x="80492" y="33169"/>
                      <a:pt x="80418" y="33169"/>
                    </a:cubicBezTo>
                    <a:cubicBezTo>
                      <a:pt x="80254" y="33169"/>
                      <a:pt x="80260" y="32993"/>
                      <a:pt x="80421" y="32640"/>
                    </a:cubicBezTo>
                    <a:cubicBezTo>
                      <a:pt x="81962" y="29931"/>
                      <a:pt x="83737" y="28483"/>
                      <a:pt x="85651" y="28296"/>
                    </a:cubicBezTo>
                    <a:lnTo>
                      <a:pt x="85745" y="28156"/>
                    </a:lnTo>
                    <a:cubicBezTo>
                      <a:pt x="85584" y="28120"/>
                      <a:pt x="85416" y="28100"/>
                      <a:pt x="85239" y="28100"/>
                    </a:cubicBezTo>
                    <a:cubicBezTo>
                      <a:pt x="84292" y="28100"/>
                      <a:pt x="83109" y="28661"/>
                      <a:pt x="81495" y="30118"/>
                    </a:cubicBezTo>
                    <a:cubicBezTo>
                      <a:pt x="81435" y="30178"/>
                      <a:pt x="81387" y="30207"/>
                      <a:pt x="81353" y="30207"/>
                    </a:cubicBezTo>
                    <a:cubicBezTo>
                      <a:pt x="81253" y="30207"/>
                      <a:pt x="81263" y="29962"/>
                      <a:pt x="81401" y="29511"/>
                    </a:cubicBezTo>
                    <a:cubicBezTo>
                      <a:pt x="82703" y="28029"/>
                      <a:pt x="84910" y="26936"/>
                      <a:pt x="89018" y="26936"/>
                    </a:cubicBezTo>
                    <a:close/>
                    <a:moveTo>
                      <a:pt x="77245" y="33107"/>
                    </a:moveTo>
                    <a:cubicBezTo>
                      <a:pt x="77385" y="33480"/>
                      <a:pt x="77572" y="33807"/>
                      <a:pt x="77572" y="33994"/>
                    </a:cubicBezTo>
                    <a:lnTo>
                      <a:pt x="76685" y="33994"/>
                    </a:lnTo>
                    <a:cubicBezTo>
                      <a:pt x="76545" y="33807"/>
                      <a:pt x="76404" y="33574"/>
                      <a:pt x="76264" y="33247"/>
                    </a:cubicBezTo>
                    <a:cubicBezTo>
                      <a:pt x="76171" y="33247"/>
                      <a:pt x="76171" y="33153"/>
                      <a:pt x="76171" y="33107"/>
                    </a:cubicBezTo>
                    <a:close/>
                    <a:moveTo>
                      <a:pt x="87321" y="30246"/>
                    </a:moveTo>
                    <a:cubicBezTo>
                      <a:pt x="87950" y="30246"/>
                      <a:pt x="87725" y="30958"/>
                      <a:pt x="86959" y="30958"/>
                    </a:cubicBezTo>
                    <a:cubicBezTo>
                      <a:pt x="86165" y="30958"/>
                      <a:pt x="85138" y="31612"/>
                      <a:pt x="83410" y="33854"/>
                    </a:cubicBezTo>
                    <a:cubicBezTo>
                      <a:pt x="83268" y="34024"/>
                      <a:pt x="83121" y="34100"/>
                      <a:pt x="83003" y="34100"/>
                    </a:cubicBezTo>
                    <a:cubicBezTo>
                      <a:pt x="82734" y="34100"/>
                      <a:pt x="82614" y="33706"/>
                      <a:pt x="83036" y="33153"/>
                    </a:cubicBezTo>
                    <a:cubicBezTo>
                      <a:pt x="84110" y="31846"/>
                      <a:pt x="85371" y="30958"/>
                      <a:pt x="86585" y="30445"/>
                    </a:cubicBezTo>
                    <a:cubicBezTo>
                      <a:pt x="86902" y="30302"/>
                      <a:pt x="87145" y="30246"/>
                      <a:pt x="87321" y="30246"/>
                    </a:cubicBezTo>
                    <a:close/>
                    <a:moveTo>
                      <a:pt x="77665" y="34414"/>
                    </a:moveTo>
                    <a:cubicBezTo>
                      <a:pt x="77665" y="34648"/>
                      <a:pt x="77665" y="34788"/>
                      <a:pt x="77572" y="34788"/>
                    </a:cubicBezTo>
                    <a:cubicBezTo>
                      <a:pt x="77432" y="34788"/>
                      <a:pt x="77245" y="34648"/>
                      <a:pt x="77012" y="34414"/>
                    </a:cubicBezTo>
                    <a:close/>
                    <a:moveTo>
                      <a:pt x="51980" y="31238"/>
                    </a:moveTo>
                    <a:lnTo>
                      <a:pt x="51980" y="31238"/>
                    </a:lnTo>
                    <a:cubicBezTo>
                      <a:pt x="51839" y="31752"/>
                      <a:pt x="51653" y="32219"/>
                      <a:pt x="51513" y="32593"/>
                    </a:cubicBezTo>
                    <a:cubicBezTo>
                      <a:pt x="51653" y="32733"/>
                      <a:pt x="51886" y="32873"/>
                      <a:pt x="52073" y="33013"/>
                    </a:cubicBezTo>
                    <a:cubicBezTo>
                      <a:pt x="52213" y="32873"/>
                      <a:pt x="52400" y="32733"/>
                      <a:pt x="52400" y="32593"/>
                    </a:cubicBezTo>
                    <a:lnTo>
                      <a:pt x="52400" y="32593"/>
                    </a:lnTo>
                    <a:cubicBezTo>
                      <a:pt x="52400" y="32780"/>
                      <a:pt x="52400" y="33013"/>
                      <a:pt x="52353" y="33247"/>
                    </a:cubicBezTo>
                    <a:lnTo>
                      <a:pt x="52447" y="33247"/>
                    </a:lnTo>
                    <a:lnTo>
                      <a:pt x="52447" y="33293"/>
                    </a:lnTo>
                    <a:lnTo>
                      <a:pt x="52400" y="33527"/>
                    </a:lnTo>
                    <a:lnTo>
                      <a:pt x="52306" y="33433"/>
                    </a:lnTo>
                    <a:cubicBezTo>
                      <a:pt x="52166" y="33807"/>
                      <a:pt x="51933" y="33994"/>
                      <a:pt x="51513" y="34414"/>
                    </a:cubicBezTo>
                    <a:cubicBezTo>
                      <a:pt x="51606" y="33900"/>
                      <a:pt x="51653" y="33527"/>
                      <a:pt x="51980" y="33107"/>
                    </a:cubicBezTo>
                    <a:cubicBezTo>
                      <a:pt x="51839" y="33013"/>
                      <a:pt x="51606" y="32873"/>
                      <a:pt x="51419" y="32780"/>
                    </a:cubicBezTo>
                    <a:cubicBezTo>
                      <a:pt x="51092" y="33574"/>
                      <a:pt x="50532" y="34274"/>
                      <a:pt x="49785" y="35208"/>
                    </a:cubicBezTo>
                    <a:cubicBezTo>
                      <a:pt x="50298" y="33667"/>
                      <a:pt x="50859" y="32453"/>
                      <a:pt x="51980" y="31238"/>
                    </a:cubicBezTo>
                    <a:close/>
                    <a:moveTo>
                      <a:pt x="51186" y="34741"/>
                    </a:moveTo>
                    <a:lnTo>
                      <a:pt x="51186" y="34741"/>
                    </a:lnTo>
                    <a:cubicBezTo>
                      <a:pt x="51092" y="35255"/>
                      <a:pt x="51046" y="35395"/>
                      <a:pt x="50625" y="35769"/>
                    </a:cubicBezTo>
                    <a:cubicBezTo>
                      <a:pt x="50719" y="35302"/>
                      <a:pt x="50905" y="35021"/>
                      <a:pt x="51186" y="34741"/>
                    </a:cubicBezTo>
                    <a:close/>
                    <a:moveTo>
                      <a:pt x="75401" y="34316"/>
                    </a:moveTo>
                    <a:cubicBezTo>
                      <a:pt x="75518" y="34316"/>
                      <a:pt x="75818" y="34588"/>
                      <a:pt x="76078" y="35021"/>
                    </a:cubicBezTo>
                    <a:cubicBezTo>
                      <a:pt x="76311" y="35442"/>
                      <a:pt x="76404" y="35815"/>
                      <a:pt x="76311" y="35909"/>
                    </a:cubicBezTo>
                    <a:cubicBezTo>
                      <a:pt x="76300" y="35919"/>
                      <a:pt x="76287" y="35925"/>
                      <a:pt x="76272" y="35925"/>
                    </a:cubicBezTo>
                    <a:cubicBezTo>
                      <a:pt x="76153" y="35925"/>
                      <a:pt x="75910" y="35621"/>
                      <a:pt x="75704" y="35208"/>
                    </a:cubicBezTo>
                    <a:cubicBezTo>
                      <a:pt x="75377" y="34788"/>
                      <a:pt x="75330" y="34321"/>
                      <a:pt x="75377" y="34321"/>
                    </a:cubicBezTo>
                    <a:cubicBezTo>
                      <a:pt x="75384" y="34317"/>
                      <a:pt x="75392" y="34316"/>
                      <a:pt x="75401" y="34316"/>
                    </a:cubicBezTo>
                    <a:close/>
                    <a:moveTo>
                      <a:pt x="74002" y="34026"/>
                    </a:moveTo>
                    <a:cubicBezTo>
                      <a:pt x="74109" y="34026"/>
                      <a:pt x="74482" y="34379"/>
                      <a:pt x="74817" y="34881"/>
                    </a:cubicBezTo>
                    <a:cubicBezTo>
                      <a:pt x="75143" y="35488"/>
                      <a:pt x="75237" y="35909"/>
                      <a:pt x="75143" y="36002"/>
                    </a:cubicBezTo>
                    <a:cubicBezTo>
                      <a:pt x="75135" y="36011"/>
                      <a:pt x="75123" y="36015"/>
                      <a:pt x="75110" y="36015"/>
                    </a:cubicBezTo>
                    <a:cubicBezTo>
                      <a:pt x="74979" y="36015"/>
                      <a:pt x="74637" y="35627"/>
                      <a:pt x="74256" y="35161"/>
                    </a:cubicBezTo>
                    <a:cubicBezTo>
                      <a:pt x="73976" y="34601"/>
                      <a:pt x="73836" y="34134"/>
                      <a:pt x="73976" y="34041"/>
                    </a:cubicBezTo>
                    <a:cubicBezTo>
                      <a:pt x="73981" y="34031"/>
                      <a:pt x="73990" y="34026"/>
                      <a:pt x="74002" y="34026"/>
                    </a:cubicBezTo>
                    <a:close/>
                    <a:moveTo>
                      <a:pt x="55576" y="34601"/>
                    </a:moveTo>
                    <a:cubicBezTo>
                      <a:pt x="55576" y="35442"/>
                      <a:pt x="55342" y="35769"/>
                      <a:pt x="54642" y="36376"/>
                    </a:cubicBezTo>
                    <a:cubicBezTo>
                      <a:pt x="54735" y="36095"/>
                      <a:pt x="54782" y="35769"/>
                      <a:pt x="54828" y="35582"/>
                    </a:cubicBezTo>
                    <a:lnTo>
                      <a:pt x="54968" y="35442"/>
                    </a:lnTo>
                    <a:cubicBezTo>
                      <a:pt x="54968" y="35348"/>
                      <a:pt x="55062" y="35208"/>
                      <a:pt x="55109" y="35161"/>
                    </a:cubicBezTo>
                    <a:cubicBezTo>
                      <a:pt x="55249" y="35021"/>
                      <a:pt x="55435" y="34788"/>
                      <a:pt x="55576" y="34601"/>
                    </a:cubicBezTo>
                    <a:close/>
                    <a:moveTo>
                      <a:pt x="36101" y="25447"/>
                    </a:moveTo>
                    <a:lnTo>
                      <a:pt x="36101" y="25447"/>
                    </a:lnTo>
                    <a:cubicBezTo>
                      <a:pt x="38576" y="27876"/>
                      <a:pt x="40725" y="30725"/>
                      <a:pt x="42359" y="33947"/>
                    </a:cubicBezTo>
                    <a:lnTo>
                      <a:pt x="42359" y="36749"/>
                    </a:lnTo>
                    <a:lnTo>
                      <a:pt x="41472" y="33574"/>
                    </a:lnTo>
                    <a:lnTo>
                      <a:pt x="41472" y="33574"/>
                    </a:lnTo>
                    <a:cubicBezTo>
                      <a:pt x="41513" y="35490"/>
                      <a:pt x="41482" y="36837"/>
                      <a:pt x="41318" y="36837"/>
                    </a:cubicBezTo>
                    <a:cubicBezTo>
                      <a:pt x="41294" y="36837"/>
                      <a:pt x="41268" y="36809"/>
                      <a:pt x="41238" y="36749"/>
                    </a:cubicBezTo>
                    <a:lnTo>
                      <a:pt x="40444" y="32219"/>
                    </a:lnTo>
                    <a:lnTo>
                      <a:pt x="39931" y="34181"/>
                    </a:lnTo>
                    <a:lnTo>
                      <a:pt x="39464" y="31425"/>
                    </a:lnTo>
                    <a:cubicBezTo>
                      <a:pt x="39437" y="31399"/>
                      <a:pt x="39412" y="31386"/>
                      <a:pt x="39388" y="31386"/>
                    </a:cubicBezTo>
                    <a:cubicBezTo>
                      <a:pt x="39123" y="31386"/>
                      <a:pt x="39051" y="33025"/>
                      <a:pt x="39137" y="35255"/>
                    </a:cubicBezTo>
                    <a:cubicBezTo>
                      <a:pt x="38436" y="34601"/>
                      <a:pt x="38530" y="32640"/>
                      <a:pt x="38576" y="30398"/>
                    </a:cubicBezTo>
                    <a:lnTo>
                      <a:pt x="38576" y="30398"/>
                    </a:lnTo>
                    <a:lnTo>
                      <a:pt x="37829" y="32546"/>
                    </a:lnTo>
                    <a:cubicBezTo>
                      <a:pt x="37362" y="31425"/>
                      <a:pt x="37596" y="29884"/>
                      <a:pt x="37829" y="28436"/>
                    </a:cubicBezTo>
                    <a:cubicBezTo>
                      <a:pt x="37756" y="28378"/>
                      <a:pt x="37686" y="28348"/>
                      <a:pt x="37620" y="28348"/>
                    </a:cubicBezTo>
                    <a:cubicBezTo>
                      <a:pt x="37264" y="28348"/>
                      <a:pt x="37013" y="29209"/>
                      <a:pt x="36895" y="31098"/>
                    </a:cubicBezTo>
                    <a:cubicBezTo>
                      <a:pt x="36381" y="29557"/>
                      <a:pt x="36568" y="28390"/>
                      <a:pt x="36755" y="26942"/>
                    </a:cubicBezTo>
                    <a:lnTo>
                      <a:pt x="36755" y="26942"/>
                    </a:lnTo>
                    <a:lnTo>
                      <a:pt x="36241" y="28063"/>
                    </a:lnTo>
                    <a:lnTo>
                      <a:pt x="36101" y="25447"/>
                    </a:lnTo>
                    <a:close/>
                    <a:moveTo>
                      <a:pt x="56930" y="32966"/>
                    </a:moveTo>
                    <a:lnTo>
                      <a:pt x="56930" y="32966"/>
                    </a:lnTo>
                    <a:cubicBezTo>
                      <a:pt x="57724" y="35115"/>
                      <a:pt x="57584" y="35722"/>
                      <a:pt x="56323" y="37870"/>
                    </a:cubicBezTo>
                    <a:cubicBezTo>
                      <a:pt x="57070" y="36095"/>
                      <a:pt x="57163" y="35208"/>
                      <a:pt x="56930" y="32966"/>
                    </a:cubicBezTo>
                    <a:close/>
                    <a:moveTo>
                      <a:pt x="55389" y="36843"/>
                    </a:moveTo>
                    <a:cubicBezTo>
                      <a:pt x="55389" y="37963"/>
                      <a:pt x="55295" y="38290"/>
                      <a:pt x="54501" y="38617"/>
                    </a:cubicBezTo>
                    <a:cubicBezTo>
                      <a:pt x="54268" y="37777"/>
                      <a:pt x="54501" y="37310"/>
                      <a:pt x="55389" y="36843"/>
                    </a:cubicBezTo>
                    <a:close/>
                    <a:moveTo>
                      <a:pt x="38950" y="37590"/>
                    </a:moveTo>
                    <a:cubicBezTo>
                      <a:pt x="39137" y="37590"/>
                      <a:pt x="39370" y="37917"/>
                      <a:pt x="39510" y="38431"/>
                    </a:cubicBezTo>
                    <a:cubicBezTo>
                      <a:pt x="39697" y="38944"/>
                      <a:pt x="39697" y="39411"/>
                      <a:pt x="39604" y="39411"/>
                    </a:cubicBezTo>
                    <a:cubicBezTo>
                      <a:pt x="39582" y="39420"/>
                      <a:pt x="39559" y="39424"/>
                      <a:pt x="39537" y="39424"/>
                    </a:cubicBezTo>
                    <a:cubicBezTo>
                      <a:pt x="39327" y="39424"/>
                      <a:pt x="39128" y="39040"/>
                      <a:pt x="39043" y="38617"/>
                    </a:cubicBezTo>
                    <a:cubicBezTo>
                      <a:pt x="38903" y="38150"/>
                      <a:pt x="38903" y="37683"/>
                      <a:pt x="38950" y="37590"/>
                    </a:cubicBezTo>
                    <a:close/>
                    <a:moveTo>
                      <a:pt x="72481" y="34321"/>
                    </a:moveTo>
                    <a:lnTo>
                      <a:pt x="72481" y="34321"/>
                    </a:lnTo>
                    <a:cubicBezTo>
                      <a:pt x="73135" y="34554"/>
                      <a:pt x="73602" y="35161"/>
                      <a:pt x="74209" y="36142"/>
                    </a:cubicBezTo>
                    <a:lnTo>
                      <a:pt x="74069" y="37637"/>
                    </a:lnTo>
                    <a:cubicBezTo>
                      <a:pt x="74209" y="38104"/>
                      <a:pt x="74209" y="38477"/>
                      <a:pt x="74023" y="38757"/>
                    </a:cubicBezTo>
                    <a:cubicBezTo>
                      <a:pt x="73797" y="38532"/>
                      <a:pt x="73594" y="38373"/>
                      <a:pt x="73351" y="38373"/>
                    </a:cubicBezTo>
                    <a:cubicBezTo>
                      <a:pt x="73242" y="38373"/>
                      <a:pt x="73125" y="38405"/>
                      <a:pt x="72995" y="38477"/>
                    </a:cubicBezTo>
                    <a:lnTo>
                      <a:pt x="72902" y="39691"/>
                    </a:lnTo>
                    <a:cubicBezTo>
                      <a:pt x="72794" y="39369"/>
                      <a:pt x="72640" y="39217"/>
                      <a:pt x="72467" y="39217"/>
                    </a:cubicBezTo>
                    <a:cubicBezTo>
                      <a:pt x="72339" y="39217"/>
                      <a:pt x="72200" y="39299"/>
                      <a:pt x="72061" y="39458"/>
                    </a:cubicBezTo>
                    <a:lnTo>
                      <a:pt x="70987" y="40439"/>
                    </a:lnTo>
                    <a:lnTo>
                      <a:pt x="70660" y="39785"/>
                    </a:lnTo>
                    <a:lnTo>
                      <a:pt x="70520" y="36749"/>
                    </a:lnTo>
                    <a:lnTo>
                      <a:pt x="70987" y="36422"/>
                    </a:lnTo>
                    <a:lnTo>
                      <a:pt x="70894" y="35535"/>
                    </a:lnTo>
                    <a:lnTo>
                      <a:pt x="70894" y="35535"/>
                    </a:lnTo>
                    <a:cubicBezTo>
                      <a:pt x="71267" y="35769"/>
                      <a:pt x="71501" y="36002"/>
                      <a:pt x="71641" y="36236"/>
                    </a:cubicBezTo>
                    <a:cubicBezTo>
                      <a:pt x="71781" y="35628"/>
                      <a:pt x="71641" y="35021"/>
                      <a:pt x="71361" y="34414"/>
                    </a:cubicBezTo>
                    <a:lnTo>
                      <a:pt x="71361" y="34414"/>
                    </a:lnTo>
                    <a:cubicBezTo>
                      <a:pt x="72108" y="34788"/>
                      <a:pt x="72575" y="35488"/>
                      <a:pt x="72622" y="36422"/>
                    </a:cubicBezTo>
                    <a:cubicBezTo>
                      <a:pt x="72808" y="35815"/>
                      <a:pt x="72808" y="35161"/>
                      <a:pt x="72481" y="34321"/>
                    </a:cubicBezTo>
                    <a:close/>
                    <a:moveTo>
                      <a:pt x="35230" y="33777"/>
                    </a:moveTo>
                    <a:cubicBezTo>
                      <a:pt x="35637" y="33777"/>
                      <a:pt x="36078" y="34249"/>
                      <a:pt x="36568" y="35208"/>
                    </a:cubicBezTo>
                    <a:cubicBezTo>
                      <a:pt x="37969" y="35208"/>
                      <a:pt x="38296" y="37450"/>
                      <a:pt x="38063" y="40672"/>
                    </a:cubicBezTo>
                    <a:lnTo>
                      <a:pt x="36755" y="37029"/>
                    </a:lnTo>
                    <a:lnTo>
                      <a:pt x="36755" y="39365"/>
                    </a:lnTo>
                    <a:cubicBezTo>
                      <a:pt x="36228" y="37234"/>
                      <a:pt x="34302" y="36919"/>
                      <a:pt x="32833" y="36919"/>
                    </a:cubicBezTo>
                    <a:cubicBezTo>
                      <a:pt x="32219" y="36919"/>
                      <a:pt x="31685" y="36974"/>
                      <a:pt x="31366" y="36974"/>
                    </a:cubicBezTo>
                    <a:cubicBezTo>
                      <a:pt x="31027" y="36974"/>
                      <a:pt x="30932" y="36912"/>
                      <a:pt x="31244" y="36656"/>
                    </a:cubicBezTo>
                    <a:cubicBezTo>
                      <a:pt x="31929" y="35600"/>
                      <a:pt x="32527" y="34998"/>
                      <a:pt x="33037" y="34998"/>
                    </a:cubicBezTo>
                    <a:cubicBezTo>
                      <a:pt x="33362" y="34998"/>
                      <a:pt x="33652" y="35242"/>
                      <a:pt x="33906" y="35769"/>
                    </a:cubicBezTo>
                    <a:cubicBezTo>
                      <a:pt x="34312" y="34448"/>
                      <a:pt x="34746" y="33777"/>
                      <a:pt x="35230" y="33777"/>
                    </a:cubicBezTo>
                    <a:close/>
                    <a:moveTo>
                      <a:pt x="86492" y="28717"/>
                    </a:moveTo>
                    <a:cubicBezTo>
                      <a:pt x="87192" y="28810"/>
                      <a:pt x="87473" y="29043"/>
                      <a:pt x="86959" y="29604"/>
                    </a:cubicBezTo>
                    <a:cubicBezTo>
                      <a:pt x="85278" y="30304"/>
                      <a:pt x="83690" y="31565"/>
                      <a:pt x="82195" y="33387"/>
                    </a:cubicBezTo>
                    <a:cubicBezTo>
                      <a:pt x="82335" y="34041"/>
                      <a:pt x="82055" y="34694"/>
                      <a:pt x="81261" y="35161"/>
                    </a:cubicBezTo>
                    <a:cubicBezTo>
                      <a:pt x="81261" y="36282"/>
                      <a:pt x="80608" y="36796"/>
                      <a:pt x="79487" y="36936"/>
                    </a:cubicBezTo>
                    <a:lnTo>
                      <a:pt x="77805" y="39038"/>
                    </a:lnTo>
                    <a:cubicBezTo>
                      <a:pt x="78179" y="39598"/>
                      <a:pt x="77619" y="40392"/>
                      <a:pt x="76404" y="41606"/>
                    </a:cubicBezTo>
                    <a:cubicBezTo>
                      <a:pt x="76095" y="41916"/>
                      <a:pt x="75856" y="42077"/>
                      <a:pt x="75691" y="42077"/>
                    </a:cubicBezTo>
                    <a:cubicBezTo>
                      <a:pt x="75434" y="42077"/>
                      <a:pt x="75356" y="41685"/>
                      <a:pt x="75470" y="40859"/>
                    </a:cubicBezTo>
                    <a:cubicBezTo>
                      <a:pt x="76404" y="38384"/>
                      <a:pt x="78132" y="34741"/>
                      <a:pt x="78926" y="34741"/>
                    </a:cubicBezTo>
                    <a:cubicBezTo>
                      <a:pt x="79393" y="34741"/>
                      <a:pt x="79393" y="34601"/>
                      <a:pt x="79580" y="33760"/>
                    </a:cubicBezTo>
                    <a:cubicBezTo>
                      <a:pt x="79624" y="33476"/>
                      <a:pt x="79770" y="33356"/>
                      <a:pt x="79898" y="33356"/>
                    </a:cubicBezTo>
                    <a:cubicBezTo>
                      <a:pt x="80045" y="33356"/>
                      <a:pt x="80168" y="33512"/>
                      <a:pt x="80094" y="33760"/>
                    </a:cubicBezTo>
                    <a:cubicBezTo>
                      <a:pt x="80067" y="34133"/>
                      <a:pt x="80086" y="34324"/>
                      <a:pt x="80176" y="34324"/>
                    </a:cubicBezTo>
                    <a:cubicBezTo>
                      <a:pt x="80245" y="34324"/>
                      <a:pt x="80353" y="34215"/>
                      <a:pt x="80514" y="33994"/>
                    </a:cubicBezTo>
                    <a:cubicBezTo>
                      <a:pt x="82429" y="30912"/>
                      <a:pt x="84437" y="29324"/>
                      <a:pt x="86492" y="28717"/>
                    </a:cubicBezTo>
                    <a:close/>
                    <a:moveTo>
                      <a:pt x="59919" y="33340"/>
                    </a:moveTo>
                    <a:cubicBezTo>
                      <a:pt x="60292" y="35021"/>
                      <a:pt x="60479" y="36236"/>
                      <a:pt x="60246" y="37356"/>
                    </a:cubicBezTo>
                    <a:cubicBezTo>
                      <a:pt x="60479" y="37450"/>
                      <a:pt x="60713" y="37543"/>
                      <a:pt x="60900" y="37543"/>
                    </a:cubicBezTo>
                    <a:cubicBezTo>
                      <a:pt x="60993" y="37450"/>
                      <a:pt x="61133" y="37216"/>
                      <a:pt x="61273" y="36983"/>
                    </a:cubicBezTo>
                    <a:lnTo>
                      <a:pt x="61273" y="36983"/>
                    </a:lnTo>
                    <a:cubicBezTo>
                      <a:pt x="61180" y="37216"/>
                      <a:pt x="61133" y="37450"/>
                      <a:pt x="61040" y="37637"/>
                    </a:cubicBezTo>
                    <a:cubicBezTo>
                      <a:pt x="61180" y="37637"/>
                      <a:pt x="61413" y="37730"/>
                      <a:pt x="61600" y="37730"/>
                    </a:cubicBezTo>
                    <a:cubicBezTo>
                      <a:pt x="61740" y="37310"/>
                      <a:pt x="61834" y="36749"/>
                      <a:pt x="62020" y="36189"/>
                    </a:cubicBezTo>
                    <a:lnTo>
                      <a:pt x="62020" y="36189"/>
                    </a:lnTo>
                    <a:cubicBezTo>
                      <a:pt x="62020" y="36749"/>
                      <a:pt x="61974" y="37310"/>
                      <a:pt x="61974" y="37917"/>
                    </a:cubicBezTo>
                    <a:cubicBezTo>
                      <a:pt x="62160" y="37917"/>
                      <a:pt x="62301" y="38010"/>
                      <a:pt x="62534" y="38010"/>
                    </a:cubicBezTo>
                    <a:cubicBezTo>
                      <a:pt x="62534" y="37590"/>
                      <a:pt x="62627" y="37216"/>
                      <a:pt x="62627" y="36703"/>
                    </a:cubicBezTo>
                    <a:cubicBezTo>
                      <a:pt x="62768" y="37263"/>
                      <a:pt x="62768" y="37590"/>
                      <a:pt x="62861" y="38057"/>
                    </a:cubicBezTo>
                    <a:cubicBezTo>
                      <a:pt x="63095" y="38057"/>
                      <a:pt x="63375" y="38150"/>
                      <a:pt x="63608" y="38150"/>
                    </a:cubicBezTo>
                    <a:lnTo>
                      <a:pt x="63608" y="36376"/>
                    </a:lnTo>
                    <a:cubicBezTo>
                      <a:pt x="63748" y="37076"/>
                      <a:pt x="63935" y="37590"/>
                      <a:pt x="63982" y="38150"/>
                    </a:cubicBezTo>
                    <a:cubicBezTo>
                      <a:pt x="64309" y="38244"/>
                      <a:pt x="64542" y="38244"/>
                      <a:pt x="64869" y="38244"/>
                    </a:cubicBezTo>
                    <a:cubicBezTo>
                      <a:pt x="64869" y="37590"/>
                      <a:pt x="64869" y="37123"/>
                      <a:pt x="64963" y="36422"/>
                    </a:cubicBezTo>
                    <a:cubicBezTo>
                      <a:pt x="65103" y="37123"/>
                      <a:pt x="65196" y="37730"/>
                      <a:pt x="65336" y="38244"/>
                    </a:cubicBezTo>
                    <a:lnTo>
                      <a:pt x="66083" y="38244"/>
                    </a:lnTo>
                    <a:lnTo>
                      <a:pt x="66083" y="35535"/>
                    </a:lnTo>
                    <a:cubicBezTo>
                      <a:pt x="66410" y="36609"/>
                      <a:pt x="66550" y="37450"/>
                      <a:pt x="66644" y="38197"/>
                    </a:cubicBezTo>
                    <a:cubicBezTo>
                      <a:pt x="66831" y="38197"/>
                      <a:pt x="67064" y="38104"/>
                      <a:pt x="67298" y="38104"/>
                    </a:cubicBezTo>
                    <a:cubicBezTo>
                      <a:pt x="67298" y="37496"/>
                      <a:pt x="67158" y="36796"/>
                      <a:pt x="67064" y="36142"/>
                    </a:cubicBezTo>
                    <a:lnTo>
                      <a:pt x="67064" y="36142"/>
                    </a:lnTo>
                    <a:cubicBezTo>
                      <a:pt x="67391" y="36796"/>
                      <a:pt x="67625" y="37450"/>
                      <a:pt x="67671" y="38010"/>
                    </a:cubicBezTo>
                    <a:cubicBezTo>
                      <a:pt x="67811" y="38010"/>
                      <a:pt x="67998" y="37917"/>
                      <a:pt x="68092" y="37917"/>
                    </a:cubicBezTo>
                    <a:cubicBezTo>
                      <a:pt x="67998" y="37263"/>
                      <a:pt x="67905" y="36562"/>
                      <a:pt x="67811" y="35815"/>
                    </a:cubicBezTo>
                    <a:lnTo>
                      <a:pt x="67811" y="35815"/>
                    </a:lnTo>
                    <a:cubicBezTo>
                      <a:pt x="68092" y="36562"/>
                      <a:pt x="68325" y="37170"/>
                      <a:pt x="68465" y="37777"/>
                    </a:cubicBezTo>
                    <a:cubicBezTo>
                      <a:pt x="68605" y="37777"/>
                      <a:pt x="68792" y="37777"/>
                      <a:pt x="68932" y="37683"/>
                    </a:cubicBezTo>
                    <a:cubicBezTo>
                      <a:pt x="68792" y="36656"/>
                      <a:pt x="68699" y="35488"/>
                      <a:pt x="68465" y="34227"/>
                    </a:cubicBezTo>
                    <a:lnTo>
                      <a:pt x="68465" y="34227"/>
                    </a:lnTo>
                    <a:cubicBezTo>
                      <a:pt x="70240" y="38571"/>
                      <a:pt x="70240" y="40485"/>
                      <a:pt x="68605" y="44875"/>
                    </a:cubicBezTo>
                    <a:cubicBezTo>
                      <a:pt x="68979" y="43334"/>
                      <a:pt x="69166" y="41793"/>
                      <a:pt x="69072" y="40205"/>
                    </a:cubicBezTo>
                    <a:lnTo>
                      <a:pt x="69072" y="40205"/>
                    </a:lnTo>
                    <a:cubicBezTo>
                      <a:pt x="68932" y="40299"/>
                      <a:pt x="68839" y="40299"/>
                      <a:pt x="68699" y="40345"/>
                    </a:cubicBezTo>
                    <a:cubicBezTo>
                      <a:pt x="68605" y="41139"/>
                      <a:pt x="68372" y="42167"/>
                      <a:pt x="67951" y="43381"/>
                    </a:cubicBezTo>
                    <a:cubicBezTo>
                      <a:pt x="68138" y="42353"/>
                      <a:pt x="68278" y="41373"/>
                      <a:pt x="68232" y="40392"/>
                    </a:cubicBezTo>
                    <a:lnTo>
                      <a:pt x="68232" y="40392"/>
                    </a:lnTo>
                    <a:cubicBezTo>
                      <a:pt x="68092" y="40485"/>
                      <a:pt x="67951" y="40532"/>
                      <a:pt x="67811" y="40532"/>
                    </a:cubicBezTo>
                    <a:cubicBezTo>
                      <a:pt x="67718" y="41186"/>
                      <a:pt x="67484" y="41980"/>
                      <a:pt x="67204" y="42961"/>
                    </a:cubicBezTo>
                    <a:cubicBezTo>
                      <a:pt x="67344" y="42167"/>
                      <a:pt x="67438" y="41373"/>
                      <a:pt x="67438" y="40625"/>
                    </a:cubicBezTo>
                    <a:cubicBezTo>
                      <a:pt x="67204" y="40625"/>
                      <a:pt x="66971" y="40719"/>
                      <a:pt x="66784" y="40719"/>
                    </a:cubicBezTo>
                    <a:cubicBezTo>
                      <a:pt x="66691" y="41700"/>
                      <a:pt x="66550" y="42727"/>
                      <a:pt x="66317" y="44128"/>
                    </a:cubicBezTo>
                    <a:cubicBezTo>
                      <a:pt x="66317" y="43007"/>
                      <a:pt x="66224" y="41886"/>
                      <a:pt x="66224" y="40812"/>
                    </a:cubicBezTo>
                    <a:lnTo>
                      <a:pt x="65476" y="40812"/>
                    </a:lnTo>
                    <a:cubicBezTo>
                      <a:pt x="65476" y="41793"/>
                      <a:pt x="65289" y="42961"/>
                      <a:pt x="65056" y="44548"/>
                    </a:cubicBezTo>
                    <a:cubicBezTo>
                      <a:pt x="64963" y="43194"/>
                      <a:pt x="64963" y="41886"/>
                      <a:pt x="64916" y="40625"/>
                    </a:cubicBezTo>
                    <a:cubicBezTo>
                      <a:pt x="64682" y="40532"/>
                      <a:pt x="64449" y="40532"/>
                      <a:pt x="64169" y="40485"/>
                    </a:cubicBezTo>
                    <a:cubicBezTo>
                      <a:pt x="64169" y="41700"/>
                      <a:pt x="64029" y="42914"/>
                      <a:pt x="63795" y="44595"/>
                    </a:cubicBezTo>
                    <a:cubicBezTo>
                      <a:pt x="63702" y="43147"/>
                      <a:pt x="63655" y="41793"/>
                      <a:pt x="63655" y="40439"/>
                    </a:cubicBezTo>
                    <a:cubicBezTo>
                      <a:pt x="63421" y="40345"/>
                      <a:pt x="63188" y="40299"/>
                      <a:pt x="63001" y="40205"/>
                    </a:cubicBezTo>
                    <a:cubicBezTo>
                      <a:pt x="62908" y="41326"/>
                      <a:pt x="62674" y="42494"/>
                      <a:pt x="62394" y="43988"/>
                    </a:cubicBezTo>
                    <a:cubicBezTo>
                      <a:pt x="62394" y="42634"/>
                      <a:pt x="62394" y="41419"/>
                      <a:pt x="62487" y="40065"/>
                    </a:cubicBezTo>
                    <a:cubicBezTo>
                      <a:pt x="62254" y="39972"/>
                      <a:pt x="62020" y="39925"/>
                      <a:pt x="61834" y="39878"/>
                    </a:cubicBezTo>
                    <a:cubicBezTo>
                      <a:pt x="61740" y="41373"/>
                      <a:pt x="61600" y="42727"/>
                      <a:pt x="61507" y="44315"/>
                    </a:cubicBezTo>
                    <a:cubicBezTo>
                      <a:pt x="61273" y="42307"/>
                      <a:pt x="61133" y="40999"/>
                      <a:pt x="61273" y="39645"/>
                    </a:cubicBezTo>
                    <a:cubicBezTo>
                      <a:pt x="61040" y="39551"/>
                      <a:pt x="60806" y="39505"/>
                      <a:pt x="60666" y="39318"/>
                    </a:cubicBezTo>
                    <a:cubicBezTo>
                      <a:pt x="60292" y="41093"/>
                      <a:pt x="60106" y="42727"/>
                      <a:pt x="60292" y="44548"/>
                    </a:cubicBezTo>
                    <a:cubicBezTo>
                      <a:pt x="59732" y="42213"/>
                      <a:pt x="59685" y="40859"/>
                      <a:pt x="60199" y="39178"/>
                    </a:cubicBezTo>
                    <a:cubicBezTo>
                      <a:pt x="60059" y="39038"/>
                      <a:pt x="59872" y="38944"/>
                      <a:pt x="59732" y="38851"/>
                    </a:cubicBezTo>
                    <a:cubicBezTo>
                      <a:pt x="59545" y="39505"/>
                      <a:pt x="59172" y="40158"/>
                      <a:pt x="58705" y="40906"/>
                    </a:cubicBezTo>
                    <a:cubicBezTo>
                      <a:pt x="59078" y="40112"/>
                      <a:pt x="59265" y="39365"/>
                      <a:pt x="59499" y="38711"/>
                    </a:cubicBezTo>
                    <a:cubicBezTo>
                      <a:pt x="59265" y="38571"/>
                      <a:pt x="58938" y="38384"/>
                      <a:pt x="58705" y="38244"/>
                    </a:cubicBezTo>
                    <a:cubicBezTo>
                      <a:pt x="58564" y="39224"/>
                      <a:pt x="58097" y="40205"/>
                      <a:pt x="57350" y="41560"/>
                    </a:cubicBezTo>
                    <a:cubicBezTo>
                      <a:pt x="58378" y="39131"/>
                      <a:pt x="58424" y="36889"/>
                      <a:pt x="58471" y="33994"/>
                    </a:cubicBezTo>
                    <a:cubicBezTo>
                      <a:pt x="58705" y="35161"/>
                      <a:pt x="58845" y="36049"/>
                      <a:pt x="58845" y="36889"/>
                    </a:cubicBezTo>
                    <a:cubicBezTo>
                      <a:pt x="59172" y="37029"/>
                      <a:pt x="59405" y="37123"/>
                      <a:pt x="59685" y="37263"/>
                    </a:cubicBezTo>
                    <a:cubicBezTo>
                      <a:pt x="59825" y="35955"/>
                      <a:pt x="59919" y="34788"/>
                      <a:pt x="59919" y="33340"/>
                    </a:cubicBezTo>
                    <a:close/>
                    <a:moveTo>
                      <a:pt x="75120" y="45773"/>
                    </a:moveTo>
                    <a:cubicBezTo>
                      <a:pt x="75170" y="45773"/>
                      <a:pt x="75212" y="45784"/>
                      <a:pt x="75237" y="45809"/>
                    </a:cubicBezTo>
                    <a:cubicBezTo>
                      <a:pt x="75377" y="45903"/>
                      <a:pt x="75377" y="46230"/>
                      <a:pt x="75190" y="46463"/>
                    </a:cubicBezTo>
                    <a:cubicBezTo>
                      <a:pt x="75098" y="46677"/>
                      <a:pt x="74927" y="46771"/>
                      <a:pt x="74753" y="46771"/>
                    </a:cubicBezTo>
                    <a:cubicBezTo>
                      <a:pt x="74662" y="46771"/>
                      <a:pt x="74570" y="46745"/>
                      <a:pt x="74490" y="46697"/>
                    </a:cubicBezTo>
                    <a:cubicBezTo>
                      <a:pt x="74443" y="46557"/>
                      <a:pt x="74443" y="46276"/>
                      <a:pt x="74676" y="45996"/>
                    </a:cubicBezTo>
                    <a:cubicBezTo>
                      <a:pt x="74779" y="45859"/>
                      <a:pt x="74982" y="45773"/>
                      <a:pt x="75120" y="45773"/>
                    </a:cubicBezTo>
                    <a:close/>
                    <a:moveTo>
                      <a:pt x="113871" y="45793"/>
                    </a:moveTo>
                    <a:cubicBezTo>
                      <a:pt x="114021" y="45793"/>
                      <a:pt x="114212" y="45882"/>
                      <a:pt x="114419" y="46090"/>
                    </a:cubicBezTo>
                    <a:lnTo>
                      <a:pt x="115961" y="47631"/>
                    </a:lnTo>
                    <a:cubicBezTo>
                      <a:pt x="116098" y="47791"/>
                      <a:pt x="115909" y="47940"/>
                      <a:pt x="115566" y="47940"/>
                    </a:cubicBezTo>
                    <a:cubicBezTo>
                      <a:pt x="115209" y="47940"/>
                      <a:pt x="114685" y="47780"/>
                      <a:pt x="114186" y="47304"/>
                    </a:cubicBezTo>
                    <a:cubicBezTo>
                      <a:pt x="113358" y="46510"/>
                      <a:pt x="113447" y="45793"/>
                      <a:pt x="113871" y="45793"/>
                    </a:cubicBezTo>
                    <a:close/>
                    <a:moveTo>
                      <a:pt x="86653" y="31691"/>
                    </a:moveTo>
                    <a:cubicBezTo>
                      <a:pt x="86987" y="31691"/>
                      <a:pt x="86902" y="32156"/>
                      <a:pt x="86399" y="33107"/>
                    </a:cubicBezTo>
                    <a:cubicBezTo>
                      <a:pt x="84204" y="36236"/>
                      <a:pt x="82055" y="39925"/>
                      <a:pt x="80047" y="40999"/>
                    </a:cubicBezTo>
                    <a:cubicBezTo>
                      <a:pt x="79160" y="41093"/>
                      <a:pt x="78506" y="41606"/>
                      <a:pt x="77946" y="42400"/>
                    </a:cubicBezTo>
                    <a:lnTo>
                      <a:pt x="79300" y="41746"/>
                    </a:lnTo>
                    <a:cubicBezTo>
                      <a:pt x="79403" y="41733"/>
                      <a:pt x="79492" y="41726"/>
                      <a:pt x="79568" y="41726"/>
                    </a:cubicBezTo>
                    <a:cubicBezTo>
                      <a:pt x="80004" y="41726"/>
                      <a:pt x="79985" y="41948"/>
                      <a:pt x="79627" y="42307"/>
                    </a:cubicBezTo>
                    <a:cubicBezTo>
                      <a:pt x="78772" y="42805"/>
                      <a:pt x="77456" y="44607"/>
                      <a:pt x="76693" y="44607"/>
                    </a:cubicBezTo>
                    <a:cubicBezTo>
                      <a:pt x="76455" y="44607"/>
                      <a:pt x="76271" y="44432"/>
                      <a:pt x="76171" y="43988"/>
                    </a:cubicBezTo>
                    <a:cubicBezTo>
                      <a:pt x="75377" y="45436"/>
                      <a:pt x="74116" y="45202"/>
                      <a:pt x="74023" y="46650"/>
                    </a:cubicBezTo>
                    <a:lnTo>
                      <a:pt x="73929" y="48518"/>
                    </a:lnTo>
                    <a:cubicBezTo>
                      <a:pt x="73766" y="48798"/>
                      <a:pt x="73626" y="48938"/>
                      <a:pt x="73486" y="48938"/>
                    </a:cubicBezTo>
                    <a:cubicBezTo>
                      <a:pt x="73345" y="48938"/>
                      <a:pt x="73205" y="48798"/>
                      <a:pt x="73042" y="48518"/>
                    </a:cubicBezTo>
                    <a:cubicBezTo>
                      <a:pt x="72808" y="45856"/>
                      <a:pt x="73416" y="44222"/>
                      <a:pt x="74723" y="43334"/>
                    </a:cubicBezTo>
                    <a:cubicBezTo>
                      <a:pt x="78128" y="41218"/>
                      <a:pt x="79357" y="38195"/>
                      <a:pt x="80464" y="38195"/>
                    </a:cubicBezTo>
                    <a:cubicBezTo>
                      <a:pt x="80481" y="38195"/>
                      <a:pt x="80497" y="38196"/>
                      <a:pt x="80514" y="38197"/>
                    </a:cubicBezTo>
                    <a:cubicBezTo>
                      <a:pt x="81635" y="36236"/>
                      <a:pt x="83410" y="34181"/>
                      <a:pt x="85418" y="32313"/>
                    </a:cubicBezTo>
                    <a:cubicBezTo>
                      <a:pt x="86018" y="31900"/>
                      <a:pt x="86429" y="31691"/>
                      <a:pt x="86653" y="31691"/>
                    </a:cubicBezTo>
                    <a:close/>
                    <a:moveTo>
                      <a:pt x="83848" y="38922"/>
                    </a:moveTo>
                    <a:cubicBezTo>
                      <a:pt x="84052" y="38922"/>
                      <a:pt x="84034" y="39286"/>
                      <a:pt x="83783" y="40065"/>
                    </a:cubicBezTo>
                    <a:cubicBezTo>
                      <a:pt x="83363" y="41560"/>
                      <a:pt x="82569" y="42774"/>
                      <a:pt x="81028" y="43521"/>
                    </a:cubicBezTo>
                    <a:cubicBezTo>
                      <a:pt x="80106" y="44818"/>
                      <a:pt x="79384" y="45466"/>
                      <a:pt x="78898" y="45466"/>
                    </a:cubicBezTo>
                    <a:cubicBezTo>
                      <a:pt x="78719" y="45466"/>
                      <a:pt x="78572" y="45378"/>
                      <a:pt x="78459" y="45202"/>
                    </a:cubicBezTo>
                    <a:cubicBezTo>
                      <a:pt x="77479" y="46416"/>
                      <a:pt x="76451" y="47164"/>
                      <a:pt x="75657" y="47864"/>
                    </a:cubicBezTo>
                    <a:lnTo>
                      <a:pt x="75003" y="49732"/>
                    </a:lnTo>
                    <a:cubicBezTo>
                      <a:pt x="74829" y="49981"/>
                      <a:pt x="74735" y="50137"/>
                      <a:pt x="74670" y="50137"/>
                    </a:cubicBezTo>
                    <a:cubicBezTo>
                      <a:pt x="74614" y="50137"/>
                      <a:pt x="74580" y="50016"/>
                      <a:pt x="74536" y="49732"/>
                    </a:cubicBezTo>
                    <a:cubicBezTo>
                      <a:pt x="74630" y="48098"/>
                      <a:pt x="75097" y="47304"/>
                      <a:pt x="75751" y="46884"/>
                    </a:cubicBezTo>
                    <a:cubicBezTo>
                      <a:pt x="75751" y="46276"/>
                      <a:pt x="75891" y="45856"/>
                      <a:pt x="76358" y="45529"/>
                    </a:cubicBezTo>
                    <a:cubicBezTo>
                      <a:pt x="77992" y="44735"/>
                      <a:pt x="79113" y="43194"/>
                      <a:pt x="80561" y="42727"/>
                    </a:cubicBezTo>
                    <a:cubicBezTo>
                      <a:pt x="81028" y="41606"/>
                      <a:pt x="81915" y="40999"/>
                      <a:pt x="83129" y="39411"/>
                    </a:cubicBezTo>
                    <a:cubicBezTo>
                      <a:pt x="83469" y="39090"/>
                      <a:pt x="83710" y="38922"/>
                      <a:pt x="83848" y="38922"/>
                    </a:cubicBezTo>
                    <a:close/>
                    <a:moveTo>
                      <a:pt x="81436" y="44540"/>
                    </a:moveTo>
                    <a:cubicBezTo>
                      <a:pt x="81629" y="44540"/>
                      <a:pt x="81717" y="44934"/>
                      <a:pt x="81542" y="45249"/>
                    </a:cubicBezTo>
                    <a:lnTo>
                      <a:pt x="80327" y="47210"/>
                    </a:lnTo>
                    <a:cubicBezTo>
                      <a:pt x="80047" y="48752"/>
                      <a:pt x="79487" y="50199"/>
                      <a:pt x="78039" y="51834"/>
                    </a:cubicBezTo>
                    <a:cubicBezTo>
                      <a:pt x="77886" y="51987"/>
                      <a:pt x="77702" y="52068"/>
                      <a:pt x="77578" y="52068"/>
                    </a:cubicBezTo>
                    <a:cubicBezTo>
                      <a:pt x="77438" y="52068"/>
                      <a:pt x="77376" y="51964"/>
                      <a:pt x="77525" y="51740"/>
                    </a:cubicBezTo>
                    <a:lnTo>
                      <a:pt x="78926" y="48845"/>
                    </a:lnTo>
                    <a:lnTo>
                      <a:pt x="77152" y="51320"/>
                    </a:lnTo>
                    <a:cubicBezTo>
                      <a:pt x="76963" y="51540"/>
                      <a:pt x="76833" y="51628"/>
                      <a:pt x="76751" y="51628"/>
                    </a:cubicBezTo>
                    <a:cubicBezTo>
                      <a:pt x="76592" y="51628"/>
                      <a:pt x="76623" y="51287"/>
                      <a:pt x="76778" y="50947"/>
                    </a:cubicBezTo>
                    <a:lnTo>
                      <a:pt x="77992" y="48051"/>
                    </a:lnTo>
                    <a:cubicBezTo>
                      <a:pt x="78319" y="46977"/>
                      <a:pt x="78833" y="46370"/>
                      <a:pt x="79533" y="46276"/>
                    </a:cubicBezTo>
                    <a:lnTo>
                      <a:pt x="81215" y="44689"/>
                    </a:lnTo>
                    <a:cubicBezTo>
                      <a:pt x="81296" y="44583"/>
                      <a:pt x="81372" y="44540"/>
                      <a:pt x="81436" y="44540"/>
                    </a:cubicBezTo>
                    <a:close/>
                    <a:moveTo>
                      <a:pt x="83300" y="42837"/>
                    </a:moveTo>
                    <a:cubicBezTo>
                      <a:pt x="83439" y="42837"/>
                      <a:pt x="83550" y="43143"/>
                      <a:pt x="83550" y="43754"/>
                    </a:cubicBezTo>
                    <a:lnTo>
                      <a:pt x="82989" y="45202"/>
                    </a:lnTo>
                    <a:cubicBezTo>
                      <a:pt x="83410" y="45436"/>
                      <a:pt x="83176" y="45856"/>
                      <a:pt x="82896" y="46323"/>
                    </a:cubicBezTo>
                    <a:cubicBezTo>
                      <a:pt x="82803" y="46884"/>
                      <a:pt x="82803" y="47444"/>
                      <a:pt x="82335" y="47584"/>
                    </a:cubicBezTo>
                    <a:cubicBezTo>
                      <a:pt x="82195" y="49592"/>
                      <a:pt x="81962" y="51273"/>
                      <a:pt x="81308" y="51834"/>
                    </a:cubicBezTo>
                    <a:cubicBezTo>
                      <a:pt x="80923" y="52320"/>
                      <a:pt x="80643" y="52569"/>
                      <a:pt x="80477" y="52569"/>
                    </a:cubicBezTo>
                    <a:cubicBezTo>
                      <a:pt x="80260" y="52569"/>
                      <a:pt x="80236" y="52146"/>
                      <a:pt x="80421" y="51273"/>
                    </a:cubicBezTo>
                    <a:lnTo>
                      <a:pt x="80981" y="48565"/>
                    </a:lnTo>
                    <a:cubicBezTo>
                      <a:pt x="81075" y="47537"/>
                      <a:pt x="81401" y="46557"/>
                      <a:pt x="82102" y="45716"/>
                    </a:cubicBezTo>
                    <a:lnTo>
                      <a:pt x="82943" y="43474"/>
                    </a:lnTo>
                    <a:cubicBezTo>
                      <a:pt x="83049" y="43050"/>
                      <a:pt x="83184" y="42837"/>
                      <a:pt x="83300" y="42837"/>
                    </a:cubicBezTo>
                    <a:close/>
                    <a:moveTo>
                      <a:pt x="61927" y="51600"/>
                    </a:moveTo>
                    <a:cubicBezTo>
                      <a:pt x="62114" y="51647"/>
                      <a:pt x="62254" y="51834"/>
                      <a:pt x="62254" y="52114"/>
                    </a:cubicBezTo>
                    <a:cubicBezTo>
                      <a:pt x="62254" y="52441"/>
                      <a:pt x="62114" y="52768"/>
                      <a:pt x="61927" y="52768"/>
                    </a:cubicBezTo>
                    <a:cubicBezTo>
                      <a:pt x="61787" y="52768"/>
                      <a:pt x="61600" y="52441"/>
                      <a:pt x="61600" y="52114"/>
                    </a:cubicBezTo>
                    <a:cubicBezTo>
                      <a:pt x="61600" y="51834"/>
                      <a:pt x="61740" y="51600"/>
                      <a:pt x="61927" y="51600"/>
                    </a:cubicBezTo>
                    <a:close/>
                    <a:moveTo>
                      <a:pt x="62814" y="51320"/>
                    </a:moveTo>
                    <a:cubicBezTo>
                      <a:pt x="62954" y="51320"/>
                      <a:pt x="63141" y="51694"/>
                      <a:pt x="63141" y="52207"/>
                    </a:cubicBezTo>
                    <a:cubicBezTo>
                      <a:pt x="63141" y="52674"/>
                      <a:pt x="63001" y="53001"/>
                      <a:pt x="62814" y="53001"/>
                    </a:cubicBezTo>
                    <a:cubicBezTo>
                      <a:pt x="62674" y="53001"/>
                      <a:pt x="62581" y="52674"/>
                      <a:pt x="62581" y="52207"/>
                    </a:cubicBezTo>
                    <a:cubicBezTo>
                      <a:pt x="62581" y="51694"/>
                      <a:pt x="62674" y="51320"/>
                      <a:pt x="62814" y="51320"/>
                    </a:cubicBezTo>
                    <a:close/>
                    <a:moveTo>
                      <a:pt x="64262" y="52674"/>
                    </a:moveTo>
                    <a:cubicBezTo>
                      <a:pt x="64589" y="52674"/>
                      <a:pt x="64916" y="52815"/>
                      <a:pt x="64916" y="53001"/>
                    </a:cubicBezTo>
                    <a:cubicBezTo>
                      <a:pt x="64916" y="53048"/>
                      <a:pt x="64589" y="53188"/>
                      <a:pt x="64262" y="53188"/>
                    </a:cubicBezTo>
                    <a:cubicBezTo>
                      <a:pt x="63935" y="53188"/>
                      <a:pt x="63608" y="53048"/>
                      <a:pt x="63608" y="53001"/>
                    </a:cubicBezTo>
                    <a:cubicBezTo>
                      <a:pt x="63608" y="52861"/>
                      <a:pt x="63935" y="52674"/>
                      <a:pt x="64262" y="52674"/>
                    </a:cubicBezTo>
                    <a:close/>
                    <a:moveTo>
                      <a:pt x="76977" y="48172"/>
                    </a:moveTo>
                    <a:cubicBezTo>
                      <a:pt x="77118" y="48172"/>
                      <a:pt x="77062" y="48443"/>
                      <a:pt x="76778" y="48985"/>
                    </a:cubicBezTo>
                    <a:cubicBezTo>
                      <a:pt x="76451" y="49732"/>
                      <a:pt x="75891" y="50760"/>
                      <a:pt x="75891" y="52674"/>
                    </a:cubicBezTo>
                    <a:cubicBezTo>
                      <a:pt x="75891" y="53343"/>
                      <a:pt x="75539" y="53660"/>
                      <a:pt x="75195" y="53660"/>
                    </a:cubicBezTo>
                    <a:cubicBezTo>
                      <a:pt x="74745" y="53660"/>
                      <a:pt x="74306" y="53119"/>
                      <a:pt x="74676" y="52114"/>
                    </a:cubicBezTo>
                    <a:cubicBezTo>
                      <a:pt x="75330" y="50339"/>
                      <a:pt x="75564" y="49359"/>
                      <a:pt x="76264" y="48705"/>
                    </a:cubicBezTo>
                    <a:cubicBezTo>
                      <a:pt x="76619" y="48350"/>
                      <a:pt x="76863" y="48172"/>
                      <a:pt x="76977" y="48172"/>
                    </a:cubicBezTo>
                    <a:close/>
                    <a:moveTo>
                      <a:pt x="65009" y="53982"/>
                    </a:moveTo>
                    <a:cubicBezTo>
                      <a:pt x="65149" y="53982"/>
                      <a:pt x="65336" y="54122"/>
                      <a:pt x="65336" y="54262"/>
                    </a:cubicBezTo>
                    <a:cubicBezTo>
                      <a:pt x="65336" y="54496"/>
                      <a:pt x="65196" y="54636"/>
                      <a:pt x="65009" y="54636"/>
                    </a:cubicBezTo>
                    <a:cubicBezTo>
                      <a:pt x="64916" y="54636"/>
                      <a:pt x="64776" y="54496"/>
                      <a:pt x="64776" y="54262"/>
                    </a:cubicBezTo>
                    <a:cubicBezTo>
                      <a:pt x="64776" y="54122"/>
                      <a:pt x="64916" y="53982"/>
                      <a:pt x="65009" y="53982"/>
                    </a:cubicBezTo>
                    <a:close/>
                    <a:moveTo>
                      <a:pt x="79648" y="51133"/>
                    </a:moveTo>
                    <a:cubicBezTo>
                      <a:pt x="79850" y="51133"/>
                      <a:pt x="79881" y="51519"/>
                      <a:pt x="79720" y="52301"/>
                    </a:cubicBezTo>
                    <a:cubicBezTo>
                      <a:pt x="79393" y="53562"/>
                      <a:pt x="78506" y="54963"/>
                      <a:pt x="76591" y="55617"/>
                    </a:cubicBezTo>
                    <a:cubicBezTo>
                      <a:pt x="76184" y="55789"/>
                      <a:pt x="75852" y="55861"/>
                      <a:pt x="75603" y="55861"/>
                    </a:cubicBezTo>
                    <a:cubicBezTo>
                      <a:pt x="74908" y="55861"/>
                      <a:pt x="74854" y="55304"/>
                      <a:pt x="75610" y="54823"/>
                    </a:cubicBezTo>
                    <a:cubicBezTo>
                      <a:pt x="76731" y="54169"/>
                      <a:pt x="77712" y="53468"/>
                      <a:pt x="78506" y="52348"/>
                    </a:cubicBezTo>
                    <a:cubicBezTo>
                      <a:pt x="79051" y="51542"/>
                      <a:pt x="79440" y="51133"/>
                      <a:pt x="79648" y="51133"/>
                    </a:cubicBezTo>
                    <a:close/>
                    <a:moveTo>
                      <a:pt x="68979" y="53889"/>
                    </a:moveTo>
                    <a:cubicBezTo>
                      <a:pt x="69866" y="53889"/>
                      <a:pt x="70006" y="54309"/>
                      <a:pt x="69399" y="55196"/>
                    </a:cubicBezTo>
                    <a:cubicBezTo>
                      <a:pt x="69584" y="56016"/>
                      <a:pt x="69066" y="56700"/>
                      <a:pt x="68599" y="56700"/>
                    </a:cubicBezTo>
                    <a:cubicBezTo>
                      <a:pt x="68240" y="56700"/>
                      <a:pt x="67911" y="56297"/>
                      <a:pt x="67951" y="55243"/>
                    </a:cubicBezTo>
                    <a:cubicBezTo>
                      <a:pt x="67811" y="54776"/>
                      <a:pt x="67251" y="54543"/>
                      <a:pt x="66177" y="54543"/>
                    </a:cubicBezTo>
                    <a:cubicBezTo>
                      <a:pt x="65710" y="54402"/>
                      <a:pt x="65710" y="53982"/>
                      <a:pt x="66177" y="53889"/>
                    </a:cubicBezTo>
                    <a:close/>
                    <a:moveTo>
                      <a:pt x="81444" y="52862"/>
                    </a:moveTo>
                    <a:cubicBezTo>
                      <a:pt x="81755" y="52862"/>
                      <a:pt x="81553" y="53366"/>
                      <a:pt x="81261" y="53982"/>
                    </a:cubicBezTo>
                    <a:cubicBezTo>
                      <a:pt x="80841" y="54729"/>
                      <a:pt x="80514" y="54963"/>
                      <a:pt x="79767" y="55383"/>
                    </a:cubicBezTo>
                    <a:cubicBezTo>
                      <a:pt x="78833" y="56177"/>
                      <a:pt x="77525" y="56831"/>
                      <a:pt x="76451" y="57298"/>
                    </a:cubicBezTo>
                    <a:cubicBezTo>
                      <a:pt x="75143" y="57765"/>
                      <a:pt x="73929" y="58512"/>
                      <a:pt x="72808" y="59867"/>
                    </a:cubicBezTo>
                    <a:cubicBezTo>
                      <a:pt x="72573" y="60039"/>
                      <a:pt x="72379" y="60128"/>
                      <a:pt x="72235" y="60128"/>
                    </a:cubicBezTo>
                    <a:cubicBezTo>
                      <a:pt x="71951" y="60128"/>
                      <a:pt x="71860" y="59785"/>
                      <a:pt x="72014" y="59073"/>
                    </a:cubicBezTo>
                    <a:cubicBezTo>
                      <a:pt x="72715" y="57765"/>
                      <a:pt x="74350" y="56971"/>
                      <a:pt x="76685" y="56224"/>
                    </a:cubicBezTo>
                    <a:cubicBezTo>
                      <a:pt x="78272" y="55663"/>
                      <a:pt x="79580" y="54543"/>
                      <a:pt x="80701" y="53188"/>
                    </a:cubicBezTo>
                    <a:cubicBezTo>
                      <a:pt x="81072" y="52960"/>
                      <a:pt x="81308" y="52862"/>
                      <a:pt x="81444" y="52862"/>
                    </a:cubicBezTo>
                    <a:close/>
                    <a:moveTo>
                      <a:pt x="36101" y="43988"/>
                    </a:moveTo>
                    <a:lnTo>
                      <a:pt x="36101" y="43988"/>
                    </a:lnTo>
                    <a:cubicBezTo>
                      <a:pt x="34980" y="45436"/>
                      <a:pt x="34747" y="45996"/>
                      <a:pt x="35120" y="45996"/>
                    </a:cubicBezTo>
                    <a:cubicBezTo>
                      <a:pt x="35410" y="45996"/>
                      <a:pt x="36543" y="44713"/>
                      <a:pt x="37122" y="44713"/>
                    </a:cubicBezTo>
                    <a:cubicBezTo>
                      <a:pt x="37197" y="44713"/>
                      <a:pt x="37262" y="44734"/>
                      <a:pt x="37315" y="44782"/>
                    </a:cubicBezTo>
                    <a:cubicBezTo>
                      <a:pt x="36887" y="45455"/>
                      <a:pt x="36815" y="45745"/>
                      <a:pt x="37010" y="45745"/>
                    </a:cubicBezTo>
                    <a:cubicBezTo>
                      <a:pt x="37262" y="45745"/>
                      <a:pt x="37957" y="45264"/>
                      <a:pt x="38903" y="44502"/>
                    </a:cubicBezTo>
                    <a:lnTo>
                      <a:pt x="38903" y="44502"/>
                    </a:lnTo>
                    <a:cubicBezTo>
                      <a:pt x="39323" y="44642"/>
                      <a:pt x="38249" y="45716"/>
                      <a:pt x="38436" y="45856"/>
                    </a:cubicBezTo>
                    <a:cubicBezTo>
                      <a:pt x="38449" y="45865"/>
                      <a:pt x="38466" y="45869"/>
                      <a:pt x="38487" y="45869"/>
                    </a:cubicBezTo>
                    <a:cubicBezTo>
                      <a:pt x="38692" y="45869"/>
                      <a:pt x="39290" y="45452"/>
                      <a:pt x="40351" y="44689"/>
                    </a:cubicBezTo>
                    <a:cubicBezTo>
                      <a:pt x="40611" y="44540"/>
                      <a:pt x="41108" y="44007"/>
                      <a:pt x="41370" y="44007"/>
                    </a:cubicBezTo>
                    <a:cubicBezTo>
                      <a:pt x="41438" y="44007"/>
                      <a:pt x="41490" y="44042"/>
                      <a:pt x="41518" y="44128"/>
                    </a:cubicBezTo>
                    <a:cubicBezTo>
                      <a:pt x="41565" y="44595"/>
                      <a:pt x="41145" y="44782"/>
                      <a:pt x="40911" y="45109"/>
                    </a:cubicBezTo>
                    <a:cubicBezTo>
                      <a:pt x="40344" y="45785"/>
                      <a:pt x="40113" y="46094"/>
                      <a:pt x="40242" y="46094"/>
                    </a:cubicBezTo>
                    <a:cubicBezTo>
                      <a:pt x="40389" y="46094"/>
                      <a:pt x="41005" y="45691"/>
                      <a:pt x="42126" y="44969"/>
                    </a:cubicBezTo>
                    <a:cubicBezTo>
                      <a:pt x="42389" y="44856"/>
                      <a:pt x="42714" y="44591"/>
                      <a:pt x="43001" y="44591"/>
                    </a:cubicBezTo>
                    <a:cubicBezTo>
                      <a:pt x="43070" y="44591"/>
                      <a:pt x="43137" y="44606"/>
                      <a:pt x="43200" y="44642"/>
                    </a:cubicBezTo>
                    <a:cubicBezTo>
                      <a:pt x="42503" y="45541"/>
                      <a:pt x="42282" y="45910"/>
                      <a:pt x="42480" y="45910"/>
                    </a:cubicBezTo>
                    <a:cubicBezTo>
                      <a:pt x="42694" y="45910"/>
                      <a:pt x="43393" y="45482"/>
                      <a:pt x="44507" y="44829"/>
                    </a:cubicBezTo>
                    <a:cubicBezTo>
                      <a:pt x="44750" y="44725"/>
                      <a:pt x="44993" y="44415"/>
                      <a:pt x="45254" y="44415"/>
                    </a:cubicBezTo>
                    <a:cubicBezTo>
                      <a:pt x="45345" y="44415"/>
                      <a:pt x="45438" y="44452"/>
                      <a:pt x="45535" y="44548"/>
                    </a:cubicBezTo>
                    <a:cubicBezTo>
                      <a:pt x="43992" y="45902"/>
                      <a:pt x="43500" y="46565"/>
                      <a:pt x="44023" y="46565"/>
                    </a:cubicBezTo>
                    <a:cubicBezTo>
                      <a:pt x="44403" y="46565"/>
                      <a:pt x="45316" y="46216"/>
                      <a:pt x="46749" y="45529"/>
                    </a:cubicBezTo>
                    <a:lnTo>
                      <a:pt x="46749" y="45529"/>
                    </a:lnTo>
                    <a:cubicBezTo>
                      <a:pt x="45905" y="46473"/>
                      <a:pt x="45615" y="46941"/>
                      <a:pt x="45908" y="46941"/>
                    </a:cubicBezTo>
                    <a:cubicBezTo>
                      <a:pt x="46166" y="46941"/>
                      <a:pt x="46876" y="46578"/>
                      <a:pt x="48057" y="45856"/>
                    </a:cubicBezTo>
                    <a:cubicBezTo>
                      <a:pt x="48290" y="45763"/>
                      <a:pt x="48617" y="45856"/>
                      <a:pt x="48851" y="45716"/>
                    </a:cubicBezTo>
                    <a:lnTo>
                      <a:pt x="48851" y="45716"/>
                    </a:lnTo>
                    <a:cubicBezTo>
                      <a:pt x="47896" y="46671"/>
                      <a:pt x="47653" y="47422"/>
                      <a:pt x="47919" y="47422"/>
                    </a:cubicBezTo>
                    <a:cubicBezTo>
                      <a:pt x="47965" y="47422"/>
                      <a:pt x="48027" y="47399"/>
                      <a:pt x="48103" y="47351"/>
                    </a:cubicBezTo>
                    <a:cubicBezTo>
                      <a:pt x="48839" y="47064"/>
                      <a:pt x="49717" y="46671"/>
                      <a:pt x="50301" y="46671"/>
                    </a:cubicBezTo>
                    <a:cubicBezTo>
                      <a:pt x="50384" y="46671"/>
                      <a:pt x="50462" y="46679"/>
                      <a:pt x="50532" y="46697"/>
                    </a:cubicBezTo>
                    <a:cubicBezTo>
                      <a:pt x="49654" y="47537"/>
                      <a:pt x="49556" y="48033"/>
                      <a:pt x="50290" y="48033"/>
                    </a:cubicBezTo>
                    <a:cubicBezTo>
                      <a:pt x="50453" y="48033"/>
                      <a:pt x="50658" y="48009"/>
                      <a:pt x="50905" y="47958"/>
                    </a:cubicBezTo>
                    <a:lnTo>
                      <a:pt x="50905" y="47958"/>
                    </a:lnTo>
                    <a:cubicBezTo>
                      <a:pt x="51326" y="48144"/>
                      <a:pt x="50905" y="48611"/>
                      <a:pt x="49551" y="49499"/>
                    </a:cubicBezTo>
                    <a:cubicBezTo>
                      <a:pt x="49490" y="49596"/>
                      <a:pt x="49429" y="49643"/>
                      <a:pt x="49369" y="49643"/>
                    </a:cubicBezTo>
                    <a:cubicBezTo>
                      <a:pt x="49196" y="49643"/>
                      <a:pt x="49023" y="49268"/>
                      <a:pt x="48851" y="48611"/>
                    </a:cubicBezTo>
                    <a:cubicBezTo>
                      <a:pt x="48798" y="48929"/>
                      <a:pt x="48700" y="49067"/>
                      <a:pt x="48582" y="49067"/>
                    </a:cubicBezTo>
                    <a:cubicBezTo>
                      <a:pt x="48492" y="49067"/>
                      <a:pt x="48391" y="48987"/>
                      <a:pt x="48290" y="48845"/>
                    </a:cubicBezTo>
                    <a:lnTo>
                      <a:pt x="47963" y="50806"/>
                    </a:lnTo>
                    <a:lnTo>
                      <a:pt x="47543" y="50713"/>
                    </a:lnTo>
                    <a:lnTo>
                      <a:pt x="47543" y="49592"/>
                    </a:lnTo>
                    <a:cubicBezTo>
                      <a:pt x="47426" y="49452"/>
                      <a:pt x="47309" y="49382"/>
                      <a:pt x="47193" y="49382"/>
                    </a:cubicBezTo>
                    <a:cubicBezTo>
                      <a:pt x="47076" y="49382"/>
                      <a:pt x="46959" y="49452"/>
                      <a:pt x="46842" y="49592"/>
                    </a:cubicBezTo>
                    <a:lnTo>
                      <a:pt x="46469" y="51133"/>
                    </a:lnTo>
                    <a:lnTo>
                      <a:pt x="45815" y="50760"/>
                    </a:lnTo>
                    <a:cubicBezTo>
                      <a:pt x="45581" y="51320"/>
                      <a:pt x="45255" y="51834"/>
                      <a:pt x="44741" y="52207"/>
                    </a:cubicBezTo>
                    <a:cubicBezTo>
                      <a:pt x="44532" y="51957"/>
                      <a:pt x="44352" y="51847"/>
                      <a:pt x="44207" y="51847"/>
                    </a:cubicBezTo>
                    <a:cubicBezTo>
                      <a:pt x="44028" y="51847"/>
                      <a:pt x="43905" y="52017"/>
                      <a:pt x="43854" y="52301"/>
                    </a:cubicBezTo>
                    <a:cubicBezTo>
                      <a:pt x="43798" y="52317"/>
                      <a:pt x="43748" y="52323"/>
                      <a:pt x="43702" y="52323"/>
                    </a:cubicBezTo>
                    <a:cubicBezTo>
                      <a:pt x="43499" y="52323"/>
                      <a:pt x="43364" y="52201"/>
                      <a:pt x="43146" y="52201"/>
                    </a:cubicBezTo>
                    <a:cubicBezTo>
                      <a:pt x="43119" y="52201"/>
                      <a:pt x="43090" y="52203"/>
                      <a:pt x="43060" y="52207"/>
                    </a:cubicBezTo>
                    <a:cubicBezTo>
                      <a:pt x="42914" y="52645"/>
                      <a:pt x="42786" y="52864"/>
                      <a:pt x="42608" y="52864"/>
                    </a:cubicBezTo>
                    <a:cubicBezTo>
                      <a:pt x="42501" y="52864"/>
                      <a:pt x="42377" y="52785"/>
                      <a:pt x="42219" y="52628"/>
                    </a:cubicBezTo>
                    <a:cubicBezTo>
                      <a:pt x="41612" y="53001"/>
                      <a:pt x="41098" y="53375"/>
                      <a:pt x="40444" y="53982"/>
                    </a:cubicBezTo>
                    <a:lnTo>
                      <a:pt x="40164" y="53188"/>
                    </a:lnTo>
                    <a:cubicBezTo>
                      <a:pt x="39693" y="53856"/>
                      <a:pt x="39287" y="54260"/>
                      <a:pt x="39004" y="54260"/>
                    </a:cubicBezTo>
                    <a:cubicBezTo>
                      <a:pt x="38950" y="54260"/>
                      <a:pt x="38901" y="54245"/>
                      <a:pt x="38856" y="54216"/>
                    </a:cubicBezTo>
                    <a:lnTo>
                      <a:pt x="38296" y="53702"/>
                    </a:lnTo>
                    <a:lnTo>
                      <a:pt x="37502" y="55056"/>
                    </a:lnTo>
                    <a:lnTo>
                      <a:pt x="36148" y="55383"/>
                    </a:lnTo>
                    <a:cubicBezTo>
                      <a:pt x="36148" y="55615"/>
                      <a:pt x="36363" y="55703"/>
                      <a:pt x="36739" y="55703"/>
                    </a:cubicBezTo>
                    <a:cubicBezTo>
                      <a:pt x="36969" y="55703"/>
                      <a:pt x="37259" y="55670"/>
                      <a:pt x="37596" y="55617"/>
                    </a:cubicBezTo>
                    <a:cubicBezTo>
                      <a:pt x="38810" y="55477"/>
                      <a:pt x="41145" y="54963"/>
                      <a:pt x="42686" y="54496"/>
                    </a:cubicBezTo>
                    <a:cubicBezTo>
                      <a:pt x="44134" y="54076"/>
                      <a:pt x="45815" y="53842"/>
                      <a:pt x="47636" y="53048"/>
                    </a:cubicBezTo>
                    <a:cubicBezTo>
                      <a:pt x="49084" y="52394"/>
                      <a:pt x="50765" y="51180"/>
                      <a:pt x="52400" y="50386"/>
                    </a:cubicBezTo>
                    <a:lnTo>
                      <a:pt x="52400" y="50386"/>
                    </a:lnTo>
                    <a:cubicBezTo>
                      <a:pt x="52773" y="50666"/>
                      <a:pt x="52493" y="51414"/>
                      <a:pt x="49318" y="53935"/>
                    </a:cubicBezTo>
                    <a:lnTo>
                      <a:pt x="47776" y="53468"/>
                    </a:lnTo>
                    <a:lnTo>
                      <a:pt x="47776" y="53468"/>
                    </a:lnTo>
                    <a:lnTo>
                      <a:pt x="48664" y="54589"/>
                    </a:lnTo>
                    <a:cubicBezTo>
                      <a:pt x="48354" y="54899"/>
                      <a:pt x="48077" y="55080"/>
                      <a:pt x="47778" y="55080"/>
                    </a:cubicBezTo>
                    <a:cubicBezTo>
                      <a:pt x="47716" y="55080"/>
                      <a:pt x="47654" y="55072"/>
                      <a:pt x="47590" y="55056"/>
                    </a:cubicBezTo>
                    <a:lnTo>
                      <a:pt x="46235" y="54356"/>
                    </a:lnTo>
                    <a:lnTo>
                      <a:pt x="46235" y="54356"/>
                    </a:lnTo>
                    <a:lnTo>
                      <a:pt x="46656" y="55804"/>
                    </a:lnTo>
                    <a:cubicBezTo>
                      <a:pt x="45859" y="55804"/>
                      <a:pt x="45401" y="55002"/>
                      <a:pt x="44781" y="55002"/>
                    </a:cubicBezTo>
                    <a:cubicBezTo>
                      <a:pt x="44639" y="55002"/>
                      <a:pt x="44487" y="55045"/>
                      <a:pt x="44321" y="55150"/>
                    </a:cubicBezTo>
                    <a:lnTo>
                      <a:pt x="44694" y="56271"/>
                    </a:lnTo>
                    <a:lnTo>
                      <a:pt x="42686" y="55617"/>
                    </a:lnTo>
                    <a:lnTo>
                      <a:pt x="43013" y="56971"/>
                    </a:lnTo>
                    <a:lnTo>
                      <a:pt x="41285" y="56224"/>
                    </a:lnTo>
                    <a:lnTo>
                      <a:pt x="40911" y="56971"/>
                    </a:lnTo>
                    <a:cubicBezTo>
                      <a:pt x="40351" y="56971"/>
                      <a:pt x="40117" y="57111"/>
                      <a:pt x="40024" y="57345"/>
                    </a:cubicBezTo>
                    <a:cubicBezTo>
                      <a:pt x="40690" y="57454"/>
                      <a:pt x="41369" y="57506"/>
                      <a:pt x="42059" y="57506"/>
                    </a:cubicBezTo>
                    <a:cubicBezTo>
                      <a:pt x="45483" y="57506"/>
                      <a:pt x="49182" y="56229"/>
                      <a:pt x="52914" y="54402"/>
                    </a:cubicBezTo>
                    <a:cubicBezTo>
                      <a:pt x="52954" y="54386"/>
                      <a:pt x="52990" y="54379"/>
                      <a:pt x="53022" y="54379"/>
                    </a:cubicBezTo>
                    <a:cubicBezTo>
                      <a:pt x="53176" y="54379"/>
                      <a:pt x="53241" y="54560"/>
                      <a:pt x="53241" y="54869"/>
                    </a:cubicBezTo>
                    <a:cubicBezTo>
                      <a:pt x="52867" y="56644"/>
                      <a:pt x="51559" y="58279"/>
                      <a:pt x="49551" y="59680"/>
                    </a:cubicBezTo>
                    <a:lnTo>
                      <a:pt x="50112" y="57251"/>
                    </a:lnTo>
                    <a:lnTo>
                      <a:pt x="50112" y="57251"/>
                    </a:lnTo>
                    <a:cubicBezTo>
                      <a:pt x="48757" y="57858"/>
                      <a:pt x="47263" y="60801"/>
                      <a:pt x="46142" y="61174"/>
                    </a:cubicBezTo>
                    <a:lnTo>
                      <a:pt x="47356" y="57998"/>
                    </a:lnTo>
                    <a:lnTo>
                      <a:pt x="47356" y="57998"/>
                    </a:lnTo>
                    <a:lnTo>
                      <a:pt x="43807" y="60941"/>
                    </a:lnTo>
                    <a:cubicBezTo>
                      <a:pt x="43480" y="60567"/>
                      <a:pt x="43947" y="59726"/>
                      <a:pt x="44694" y="58652"/>
                    </a:cubicBezTo>
                    <a:cubicBezTo>
                      <a:pt x="43695" y="58652"/>
                      <a:pt x="41901" y="60993"/>
                      <a:pt x="41588" y="60993"/>
                    </a:cubicBezTo>
                    <a:cubicBezTo>
                      <a:pt x="41579" y="60993"/>
                      <a:pt x="41572" y="60991"/>
                      <a:pt x="41565" y="60987"/>
                    </a:cubicBezTo>
                    <a:cubicBezTo>
                      <a:pt x="40771" y="60614"/>
                      <a:pt x="42126" y="59867"/>
                      <a:pt x="42452" y="59306"/>
                    </a:cubicBezTo>
                    <a:cubicBezTo>
                      <a:pt x="42406" y="59302"/>
                      <a:pt x="42361" y="59300"/>
                      <a:pt x="42316" y="59300"/>
                    </a:cubicBezTo>
                    <a:cubicBezTo>
                      <a:pt x="41406" y="59300"/>
                      <a:pt x="40734" y="60169"/>
                      <a:pt x="39977" y="60614"/>
                    </a:cubicBezTo>
                    <a:cubicBezTo>
                      <a:pt x="39884" y="60147"/>
                      <a:pt x="40398" y="59633"/>
                      <a:pt x="41332" y="58839"/>
                    </a:cubicBezTo>
                    <a:lnTo>
                      <a:pt x="41332" y="58839"/>
                    </a:lnTo>
                    <a:lnTo>
                      <a:pt x="38389" y="60147"/>
                    </a:lnTo>
                    <a:cubicBezTo>
                      <a:pt x="38389" y="59633"/>
                      <a:pt x="39510" y="59166"/>
                      <a:pt x="39744" y="58419"/>
                    </a:cubicBezTo>
                    <a:lnTo>
                      <a:pt x="39744" y="58419"/>
                    </a:lnTo>
                    <a:cubicBezTo>
                      <a:pt x="38476" y="59249"/>
                      <a:pt x="37331" y="59875"/>
                      <a:pt x="36922" y="59875"/>
                    </a:cubicBezTo>
                    <a:cubicBezTo>
                      <a:pt x="36894" y="59875"/>
                      <a:pt x="36869" y="59873"/>
                      <a:pt x="36848" y="59867"/>
                    </a:cubicBezTo>
                    <a:lnTo>
                      <a:pt x="37782" y="58419"/>
                    </a:lnTo>
                    <a:lnTo>
                      <a:pt x="35214" y="59773"/>
                    </a:lnTo>
                    <a:lnTo>
                      <a:pt x="36755" y="58092"/>
                    </a:lnTo>
                    <a:lnTo>
                      <a:pt x="34093" y="59400"/>
                    </a:lnTo>
                    <a:lnTo>
                      <a:pt x="34093" y="59400"/>
                    </a:lnTo>
                    <a:lnTo>
                      <a:pt x="34840" y="57952"/>
                    </a:lnTo>
                    <a:lnTo>
                      <a:pt x="32879" y="59213"/>
                    </a:lnTo>
                    <a:lnTo>
                      <a:pt x="32879" y="59213"/>
                    </a:lnTo>
                    <a:lnTo>
                      <a:pt x="33719" y="57672"/>
                    </a:lnTo>
                    <a:lnTo>
                      <a:pt x="33719" y="57672"/>
                    </a:lnTo>
                    <a:cubicBezTo>
                      <a:pt x="32739" y="58465"/>
                      <a:pt x="31851" y="58979"/>
                      <a:pt x="31291" y="58979"/>
                    </a:cubicBezTo>
                    <a:cubicBezTo>
                      <a:pt x="31851" y="58325"/>
                      <a:pt x="32178" y="57765"/>
                      <a:pt x="32085" y="57438"/>
                    </a:cubicBezTo>
                    <a:lnTo>
                      <a:pt x="32085" y="57438"/>
                    </a:lnTo>
                    <a:cubicBezTo>
                      <a:pt x="31197" y="58185"/>
                      <a:pt x="30310" y="58699"/>
                      <a:pt x="29890" y="58699"/>
                    </a:cubicBezTo>
                    <a:lnTo>
                      <a:pt x="30263" y="57438"/>
                    </a:lnTo>
                    <a:lnTo>
                      <a:pt x="30263" y="57438"/>
                    </a:lnTo>
                    <a:cubicBezTo>
                      <a:pt x="29516" y="58185"/>
                      <a:pt x="28676" y="58699"/>
                      <a:pt x="27788" y="58979"/>
                    </a:cubicBezTo>
                    <a:lnTo>
                      <a:pt x="28676" y="57485"/>
                    </a:lnTo>
                    <a:cubicBezTo>
                      <a:pt x="28782" y="57308"/>
                      <a:pt x="28781" y="57078"/>
                      <a:pt x="28632" y="57078"/>
                    </a:cubicBezTo>
                    <a:cubicBezTo>
                      <a:pt x="28584" y="57078"/>
                      <a:pt x="28521" y="57101"/>
                      <a:pt x="28442" y="57158"/>
                    </a:cubicBezTo>
                    <a:lnTo>
                      <a:pt x="26434" y="58839"/>
                    </a:lnTo>
                    <a:cubicBezTo>
                      <a:pt x="26901" y="57998"/>
                      <a:pt x="27134" y="57485"/>
                      <a:pt x="26808" y="57251"/>
                    </a:cubicBezTo>
                    <a:lnTo>
                      <a:pt x="26808" y="57251"/>
                    </a:lnTo>
                    <a:lnTo>
                      <a:pt x="25360" y="57998"/>
                    </a:lnTo>
                    <a:lnTo>
                      <a:pt x="25500" y="57205"/>
                    </a:lnTo>
                    <a:lnTo>
                      <a:pt x="23819" y="58979"/>
                    </a:lnTo>
                    <a:cubicBezTo>
                      <a:pt x="23585" y="58933"/>
                      <a:pt x="23912" y="58465"/>
                      <a:pt x="24146" y="57672"/>
                    </a:cubicBezTo>
                    <a:lnTo>
                      <a:pt x="24146" y="57672"/>
                    </a:lnTo>
                    <a:lnTo>
                      <a:pt x="22371" y="58792"/>
                    </a:lnTo>
                    <a:cubicBezTo>
                      <a:pt x="23352" y="57064"/>
                      <a:pt x="24799" y="55850"/>
                      <a:pt x="26854" y="55243"/>
                    </a:cubicBezTo>
                    <a:cubicBezTo>
                      <a:pt x="29283" y="54449"/>
                      <a:pt x="31151" y="54402"/>
                      <a:pt x="32645" y="54169"/>
                    </a:cubicBezTo>
                    <a:cubicBezTo>
                      <a:pt x="35307" y="53795"/>
                      <a:pt x="36942" y="53562"/>
                      <a:pt x="39090" y="52581"/>
                    </a:cubicBezTo>
                    <a:cubicBezTo>
                      <a:pt x="40071" y="52207"/>
                      <a:pt x="41192" y="51787"/>
                      <a:pt x="42406" y="50760"/>
                    </a:cubicBezTo>
                    <a:cubicBezTo>
                      <a:pt x="42898" y="50390"/>
                      <a:pt x="42814" y="50237"/>
                      <a:pt x="42311" y="50237"/>
                    </a:cubicBezTo>
                    <a:cubicBezTo>
                      <a:pt x="42241" y="50237"/>
                      <a:pt x="42164" y="50240"/>
                      <a:pt x="42079" y="50246"/>
                    </a:cubicBezTo>
                    <a:lnTo>
                      <a:pt x="39370" y="50386"/>
                    </a:lnTo>
                    <a:lnTo>
                      <a:pt x="39370" y="49172"/>
                    </a:lnTo>
                    <a:lnTo>
                      <a:pt x="38296" y="50620"/>
                    </a:lnTo>
                    <a:lnTo>
                      <a:pt x="38063" y="49172"/>
                    </a:lnTo>
                    <a:lnTo>
                      <a:pt x="37175" y="51647"/>
                    </a:lnTo>
                    <a:lnTo>
                      <a:pt x="36802" y="48752"/>
                    </a:lnTo>
                    <a:lnTo>
                      <a:pt x="36148" y="51834"/>
                    </a:lnTo>
                    <a:lnTo>
                      <a:pt x="35774" y="48845"/>
                    </a:lnTo>
                    <a:lnTo>
                      <a:pt x="34653" y="52301"/>
                    </a:lnTo>
                    <a:lnTo>
                      <a:pt x="34326" y="48658"/>
                    </a:lnTo>
                    <a:lnTo>
                      <a:pt x="33673" y="52348"/>
                    </a:lnTo>
                    <a:lnTo>
                      <a:pt x="33019" y="48565"/>
                    </a:lnTo>
                    <a:lnTo>
                      <a:pt x="32552" y="52348"/>
                    </a:lnTo>
                    <a:lnTo>
                      <a:pt x="31805" y="48798"/>
                    </a:lnTo>
                    <a:lnTo>
                      <a:pt x="31478" y="52207"/>
                    </a:lnTo>
                    <a:lnTo>
                      <a:pt x="30497" y="48752"/>
                    </a:lnTo>
                    <a:lnTo>
                      <a:pt x="30404" y="52394"/>
                    </a:lnTo>
                    <a:lnTo>
                      <a:pt x="29283" y="48938"/>
                    </a:lnTo>
                    <a:lnTo>
                      <a:pt x="29049" y="52021"/>
                    </a:lnTo>
                    <a:lnTo>
                      <a:pt x="28302" y="49032"/>
                    </a:lnTo>
                    <a:lnTo>
                      <a:pt x="27975" y="51740"/>
                    </a:lnTo>
                    <a:lnTo>
                      <a:pt x="27321" y="49265"/>
                    </a:lnTo>
                    <a:lnTo>
                      <a:pt x="26994" y="51927"/>
                    </a:lnTo>
                    <a:cubicBezTo>
                      <a:pt x="25873" y="49826"/>
                      <a:pt x="25406" y="48098"/>
                      <a:pt x="26154" y="47117"/>
                    </a:cubicBezTo>
                    <a:cubicBezTo>
                      <a:pt x="27042" y="46118"/>
                      <a:pt x="28194" y="45735"/>
                      <a:pt x="29377" y="45735"/>
                    </a:cubicBezTo>
                    <a:cubicBezTo>
                      <a:pt x="29687" y="45735"/>
                      <a:pt x="30000" y="45761"/>
                      <a:pt x="30310" y="45809"/>
                    </a:cubicBezTo>
                    <a:cubicBezTo>
                      <a:pt x="30637" y="45249"/>
                      <a:pt x="31197" y="44782"/>
                      <a:pt x="31945" y="44362"/>
                    </a:cubicBezTo>
                    <a:lnTo>
                      <a:pt x="32085" y="45015"/>
                    </a:lnTo>
                    <a:lnTo>
                      <a:pt x="33906" y="44408"/>
                    </a:lnTo>
                    <a:lnTo>
                      <a:pt x="34140" y="45062"/>
                    </a:lnTo>
                    <a:lnTo>
                      <a:pt x="36101" y="43988"/>
                    </a:lnTo>
                    <a:close/>
                    <a:moveTo>
                      <a:pt x="79823" y="56237"/>
                    </a:moveTo>
                    <a:cubicBezTo>
                      <a:pt x="80038" y="56237"/>
                      <a:pt x="80024" y="56518"/>
                      <a:pt x="79767" y="57064"/>
                    </a:cubicBezTo>
                    <a:cubicBezTo>
                      <a:pt x="78833" y="58045"/>
                      <a:pt x="77852" y="58512"/>
                      <a:pt x="76778" y="58652"/>
                    </a:cubicBezTo>
                    <a:cubicBezTo>
                      <a:pt x="75143" y="58979"/>
                      <a:pt x="74023" y="60427"/>
                      <a:pt x="72855" y="62295"/>
                    </a:cubicBezTo>
                    <a:lnTo>
                      <a:pt x="76218" y="59867"/>
                    </a:lnTo>
                    <a:cubicBezTo>
                      <a:pt x="76412" y="59806"/>
                      <a:pt x="76565" y="59777"/>
                      <a:pt x="76678" y="59777"/>
                    </a:cubicBezTo>
                    <a:cubicBezTo>
                      <a:pt x="76997" y="59777"/>
                      <a:pt x="76983" y="60012"/>
                      <a:pt x="76638" y="60427"/>
                    </a:cubicBezTo>
                    <a:cubicBezTo>
                      <a:pt x="73089" y="62248"/>
                      <a:pt x="73556" y="64537"/>
                      <a:pt x="72108" y="65004"/>
                    </a:cubicBezTo>
                    <a:cubicBezTo>
                      <a:pt x="71781" y="64677"/>
                      <a:pt x="71874" y="64116"/>
                      <a:pt x="72248" y="63463"/>
                    </a:cubicBezTo>
                    <a:lnTo>
                      <a:pt x="72248" y="63463"/>
                    </a:lnTo>
                    <a:lnTo>
                      <a:pt x="71267" y="63930"/>
                    </a:lnTo>
                    <a:cubicBezTo>
                      <a:pt x="71641" y="62202"/>
                      <a:pt x="72622" y="60707"/>
                      <a:pt x="74023" y="59493"/>
                    </a:cubicBezTo>
                    <a:cubicBezTo>
                      <a:pt x="75610" y="58279"/>
                      <a:pt x="77385" y="57765"/>
                      <a:pt x="79393" y="56411"/>
                    </a:cubicBezTo>
                    <a:cubicBezTo>
                      <a:pt x="79582" y="56294"/>
                      <a:pt x="79726" y="56237"/>
                      <a:pt x="79823" y="56237"/>
                    </a:cubicBezTo>
                    <a:close/>
                    <a:moveTo>
                      <a:pt x="81326" y="63402"/>
                    </a:moveTo>
                    <a:cubicBezTo>
                      <a:pt x="81352" y="63402"/>
                      <a:pt x="81377" y="63406"/>
                      <a:pt x="81401" y="63416"/>
                    </a:cubicBezTo>
                    <a:cubicBezTo>
                      <a:pt x="81635" y="63556"/>
                      <a:pt x="81728" y="64023"/>
                      <a:pt x="81542" y="64537"/>
                    </a:cubicBezTo>
                    <a:cubicBezTo>
                      <a:pt x="81453" y="64933"/>
                      <a:pt x="81116" y="65288"/>
                      <a:pt x="80882" y="65288"/>
                    </a:cubicBezTo>
                    <a:cubicBezTo>
                      <a:pt x="80868" y="65288"/>
                      <a:pt x="80854" y="65287"/>
                      <a:pt x="80841" y="65284"/>
                    </a:cubicBezTo>
                    <a:cubicBezTo>
                      <a:pt x="80514" y="65191"/>
                      <a:pt x="80467" y="64677"/>
                      <a:pt x="80608" y="64210"/>
                    </a:cubicBezTo>
                    <a:cubicBezTo>
                      <a:pt x="80817" y="63749"/>
                      <a:pt x="81101" y="63402"/>
                      <a:pt x="81326" y="63402"/>
                    </a:cubicBezTo>
                    <a:close/>
                    <a:moveTo>
                      <a:pt x="80039" y="62469"/>
                    </a:moveTo>
                    <a:cubicBezTo>
                      <a:pt x="80447" y="62469"/>
                      <a:pt x="80192" y="62850"/>
                      <a:pt x="80000" y="63042"/>
                    </a:cubicBezTo>
                    <a:cubicBezTo>
                      <a:pt x="79160" y="63649"/>
                      <a:pt x="78366" y="64070"/>
                      <a:pt x="77665" y="64864"/>
                    </a:cubicBezTo>
                    <a:cubicBezTo>
                      <a:pt x="77383" y="65146"/>
                      <a:pt x="77188" y="65289"/>
                      <a:pt x="77091" y="65289"/>
                    </a:cubicBezTo>
                    <a:cubicBezTo>
                      <a:pt x="76963" y="65289"/>
                      <a:pt x="77006" y="65041"/>
                      <a:pt x="77245" y="64537"/>
                    </a:cubicBezTo>
                    <a:cubicBezTo>
                      <a:pt x="77759" y="63556"/>
                      <a:pt x="78599" y="62855"/>
                      <a:pt x="79674" y="62529"/>
                    </a:cubicBezTo>
                    <a:cubicBezTo>
                      <a:pt x="79831" y="62487"/>
                      <a:pt x="79951" y="62469"/>
                      <a:pt x="80039" y="62469"/>
                    </a:cubicBezTo>
                    <a:close/>
                    <a:moveTo>
                      <a:pt x="24635" y="60141"/>
                    </a:moveTo>
                    <a:cubicBezTo>
                      <a:pt x="24766" y="60141"/>
                      <a:pt x="24899" y="60143"/>
                      <a:pt x="25033" y="60147"/>
                    </a:cubicBezTo>
                    <a:cubicBezTo>
                      <a:pt x="29283" y="60240"/>
                      <a:pt x="33486" y="60427"/>
                      <a:pt x="37596" y="61548"/>
                    </a:cubicBezTo>
                    <a:cubicBezTo>
                      <a:pt x="40182" y="62328"/>
                      <a:pt x="42428" y="62689"/>
                      <a:pt x="44400" y="62689"/>
                    </a:cubicBezTo>
                    <a:cubicBezTo>
                      <a:pt x="47268" y="62689"/>
                      <a:pt x="49556" y="61923"/>
                      <a:pt x="51466" y="60567"/>
                    </a:cubicBezTo>
                    <a:cubicBezTo>
                      <a:pt x="51711" y="60474"/>
                      <a:pt x="51912" y="60427"/>
                      <a:pt x="52070" y="60427"/>
                    </a:cubicBezTo>
                    <a:cubicBezTo>
                      <a:pt x="52543" y="60427"/>
                      <a:pt x="52622" y="60847"/>
                      <a:pt x="52306" y="61688"/>
                    </a:cubicBezTo>
                    <a:cubicBezTo>
                      <a:pt x="52047" y="62651"/>
                      <a:pt x="51495" y="63144"/>
                      <a:pt x="50881" y="63144"/>
                    </a:cubicBezTo>
                    <a:cubicBezTo>
                      <a:pt x="50721" y="63144"/>
                      <a:pt x="50556" y="63110"/>
                      <a:pt x="50392" y="63042"/>
                    </a:cubicBezTo>
                    <a:cubicBezTo>
                      <a:pt x="50065" y="63789"/>
                      <a:pt x="49644" y="64397"/>
                      <a:pt x="49037" y="64864"/>
                    </a:cubicBezTo>
                    <a:lnTo>
                      <a:pt x="49037" y="64864"/>
                    </a:lnTo>
                    <a:lnTo>
                      <a:pt x="49131" y="63322"/>
                    </a:lnTo>
                    <a:lnTo>
                      <a:pt x="49131" y="63322"/>
                    </a:lnTo>
                    <a:cubicBezTo>
                      <a:pt x="48384" y="64397"/>
                      <a:pt x="47590" y="64957"/>
                      <a:pt x="46889" y="65050"/>
                    </a:cubicBezTo>
                    <a:lnTo>
                      <a:pt x="47263" y="63509"/>
                    </a:lnTo>
                    <a:lnTo>
                      <a:pt x="47263" y="63509"/>
                    </a:lnTo>
                    <a:cubicBezTo>
                      <a:pt x="46796" y="64397"/>
                      <a:pt x="46235" y="65237"/>
                      <a:pt x="45021" y="65798"/>
                    </a:cubicBezTo>
                    <a:cubicBezTo>
                      <a:pt x="45815" y="64537"/>
                      <a:pt x="46002" y="63883"/>
                      <a:pt x="45768" y="63509"/>
                    </a:cubicBezTo>
                    <a:lnTo>
                      <a:pt x="45768" y="63509"/>
                    </a:lnTo>
                    <a:cubicBezTo>
                      <a:pt x="44788" y="64724"/>
                      <a:pt x="43807" y="65611"/>
                      <a:pt x="42686" y="65844"/>
                    </a:cubicBezTo>
                    <a:lnTo>
                      <a:pt x="43200" y="64397"/>
                    </a:lnTo>
                    <a:lnTo>
                      <a:pt x="43200" y="64397"/>
                    </a:lnTo>
                    <a:cubicBezTo>
                      <a:pt x="42491" y="64751"/>
                      <a:pt x="42119" y="65525"/>
                      <a:pt x="41127" y="65525"/>
                    </a:cubicBezTo>
                    <a:cubicBezTo>
                      <a:pt x="41073" y="65525"/>
                      <a:pt x="41016" y="65522"/>
                      <a:pt x="40958" y="65517"/>
                    </a:cubicBezTo>
                    <a:lnTo>
                      <a:pt x="41939" y="63930"/>
                    </a:lnTo>
                    <a:lnTo>
                      <a:pt x="40211" y="64724"/>
                    </a:lnTo>
                    <a:lnTo>
                      <a:pt x="40398" y="63649"/>
                    </a:lnTo>
                    <a:lnTo>
                      <a:pt x="40398" y="63649"/>
                    </a:lnTo>
                    <a:lnTo>
                      <a:pt x="38856" y="64630"/>
                    </a:lnTo>
                    <a:lnTo>
                      <a:pt x="39417" y="63276"/>
                    </a:lnTo>
                    <a:lnTo>
                      <a:pt x="37642" y="64023"/>
                    </a:lnTo>
                    <a:lnTo>
                      <a:pt x="37549" y="63136"/>
                    </a:lnTo>
                    <a:lnTo>
                      <a:pt x="36335" y="63463"/>
                    </a:lnTo>
                    <a:lnTo>
                      <a:pt x="36335" y="62482"/>
                    </a:lnTo>
                    <a:lnTo>
                      <a:pt x="35260" y="63042"/>
                    </a:lnTo>
                    <a:lnTo>
                      <a:pt x="35120" y="62295"/>
                    </a:lnTo>
                    <a:lnTo>
                      <a:pt x="33673" y="62855"/>
                    </a:lnTo>
                    <a:lnTo>
                      <a:pt x="33766" y="61735"/>
                    </a:lnTo>
                    <a:lnTo>
                      <a:pt x="32692" y="62295"/>
                    </a:lnTo>
                    <a:lnTo>
                      <a:pt x="32318" y="61735"/>
                    </a:lnTo>
                    <a:lnTo>
                      <a:pt x="31057" y="62202"/>
                    </a:lnTo>
                    <a:lnTo>
                      <a:pt x="30824" y="61221"/>
                    </a:lnTo>
                    <a:lnTo>
                      <a:pt x="29703" y="62342"/>
                    </a:lnTo>
                    <a:lnTo>
                      <a:pt x="29516" y="61408"/>
                    </a:lnTo>
                    <a:cubicBezTo>
                      <a:pt x="29063" y="61725"/>
                      <a:pt x="28742" y="62437"/>
                      <a:pt x="28254" y="62437"/>
                    </a:cubicBezTo>
                    <a:cubicBezTo>
                      <a:pt x="28239" y="62437"/>
                      <a:pt x="28224" y="62437"/>
                      <a:pt x="28209" y="62435"/>
                    </a:cubicBezTo>
                    <a:lnTo>
                      <a:pt x="27882" y="61408"/>
                    </a:lnTo>
                    <a:cubicBezTo>
                      <a:pt x="27275" y="61968"/>
                      <a:pt x="26854" y="62762"/>
                      <a:pt x="26200" y="62855"/>
                    </a:cubicBezTo>
                    <a:lnTo>
                      <a:pt x="26340" y="61501"/>
                    </a:lnTo>
                    <a:lnTo>
                      <a:pt x="26340" y="61501"/>
                    </a:lnTo>
                    <a:cubicBezTo>
                      <a:pt x="25687" y="62108"/>
                      <a:pt x="25126" y="63182"/>
                      <a:pt x="24332" y="63276"/>
                    </a:cubicBezTo>
                    <a:lnTo>
                      <a:pt x="24659" y="61828"/>
                    </a:lnTo>
                    <a:lnTo>
                      <a:pt x="24659" y="61828"/>
                    </a:lnTo>
                    <a:cubicBezTo>
                      <a:pt x="24099" y="62388"/>
                      <a:pt x="23632" y="63369"/>
                      <a:pt x="22978" y="63369"/>
                    </a:cubicBezTo>
                    <a:lnTo>
                      <a:pt x="23492" y="62015"/>
                    </a:lnTo>
                    <a:lnTo>
                      <a:pt x="23492" y="62015"/>
                    </a:lnTo>
                    <a:cubicBezTo>
                      <a:pt x="22773" y="62509"/>
                      <a:pt x="21795" y="63608"/>
                      <a:pt x="21306" y="63608"/>
                    </a:cubicBezTo>
                    <a:cubicBezTo>
                      <a:pt x="21286" y="63608"/>
                      <a:pt x="21268" y="63606"/>
                      <a:pt x="21250" y="63603"/>
                    </a:cubicBezTo>
                    <a:lnTo>
                      <a:pt x="21577" y="62248"/>
                    </a:lnTo>
                    <a:lnTo>
                      <a:pt x="21577" y="62248"/>
                    </a:lnTo>
                    <a:cubicBezTo>
                      <a:pt x="21234" y="62463"/>
                      <a:pt x="20970" y="62913"/>
                      <a:pt x="20603" y="62913"/>
                    </a:cubicBezTo>
                    <a:cubicBezTo>
                      <a:pt x="20571" y="62913"/>
                      <a:pt x="20537" y="62910"/>
                      <a:pt x="20503" y="62902"/>
                    </a:cubicBezTo>
                    <a:lnTo>
                      <a:pt x="20830" y="62108"/>
                    </a:lnTo>
                    <a:cubicBezTo>
                      <a:pt x="21523" y="60461"/>
                      <a:pt x="22941" y="60141"/>
                      <a:pt x="24635" y="60141"/>
                    </a:cubicBezTo>
                    <a:close/>
                    <a:moveTo>
                      <a:pt x="56580" y="63533"/>
                    </a:moveTo>
                    <a:cubicBezTo>
                      <a:pt x="56606" y="63533"/>
                      <a:pt x="56629" y="63540"/>
                      <a:pt x="56650" y="63556"/>
                    </a:cubicBezTo>
                    <a:cubicBezTo>
                      <a:pt x="56743" y="63556"/>
                      <a:pt x="56416" y="64116"/>
                      <a:pt x="55902" y="64770"/>
                    </a:cubicBezTo>
                    <a:cubicBezTo>
                      <a:pt x="55412" y="65394"/>
                      <a:pt x="54965" y="65848"/>
                      <a:pt x="54884" y="65848"/>
                    </a:cubicBezTo>
                    <a:cubicBezTo>
                      <a:pt x="54880" y="65848"/>
                      <a:pt x="54877" y="65846"/>
                      <a:pt x="54875" y="65844"/>
                    </a:cubicBezTo>
                    <a:cubicBezTo>
                      <a:pt x="54782" y="65844"/>
                      <a:pt x="55109" y="65191"/>
                      <a:pt x="55576" y="64630"/>
                    </a:cubicBezTo>
                    <a:cubicBezTo>
                      <a:pt x="56032" y="64008"/>
                      <a:pt x="56378" y="63533"/>
                      <a:pt x="56580" y="63533"/>
                    </a:cubicBezTo>
                    <a:close/>
                    <a:moveTo>
                      <a:pt x="82725" y="52364"/>
                    </a:moveTo>
                    <a:cubicBezTo>
                      <a:pt x="82995" y="52364"/>
                      <a:pt x="83147" y="52995"/>
                      <a:pt x="82756" y="54169"/>
                    </a:cubicBezTo>
                    <a:cubicBezTo>
                      <a:pt x="81775" y="57251"/>
                      <a:pt x="79347" y="59586"/>
                      <a:pt x="77712" y="60847"/>
                    </a:cubicBezTo>
                    <a:cubicBezTo>
                      <a:pt x="75937" y="62388"/>
                      <a:pt x="74723" y="64023"/>
                      <a:pt x="72949" y="66405"/>
                    </a:cubicBezTo>
                    <a:cubicBezTo>
                      <a:pt x="72771" y="66671"/>
                      <a:pt x="72600" y="66789"/>
                      <a:pt x="72485" y="66789"/>
                    </a:cubicBezTo>
                    <a:cubicBezTo>
                      <a:pt x="72297" y="66789"/>
                      <a:pt x="72257" y="66476"/>
                      <a:pt x="72575" y="65984"/>
                    </a:cubicBezTo>
                    <a:cubicBezTo>
                      <a:pt x="74023" y="62996"/>
                      <a:pt x="76264" y="61127"/>
                      <a:pt x="78319" y="59493"/>
                    </a:cubicBezTo>
                    <a:cubicBezTo>
                      <a:pt x="80094" y="58045"/>
                      <a:pt x="81261" y="55617"/>
                      <a:pt x="82242" y="52955"/>
                    </a:cubicBezTo>
                    <a:cubicBezTo>
                      <a:pt x="82392" y="52556"/>
                      <a:pt x="82576" y="52364"/>
                      <a:pt x="82725" y="52364"/>
                    </a:cubicBezTo>
                    <a:close/>
                    <a:moveTo>
                      <a:pt x="76031" y="65564"/>
                    </a:moveTo>
                    <a:cubicBezTo>
                      <a:pt x="76078" y="65564"/>
                      <a:pt x="76264" y="65984"/>
                      <a:pt x="76264" y="66311"/>
                    </a:cubicBezTo>
                    <a:cubicBezTo>
                      <a:pt x="76264" y="66778"/>
                      <a:pt x="76124" y="67105"/>
                      <a:pt x="76031" y="67105"/>
                    </a:cubicBezTo>
                    <a:cubicBezTo>
                      <a:pt x="75891" y="67105"/>
                      <a:pt x="75797" y="66778"/>
                      <a:pt x="75797" y="66311"/>
                    </a:cubicBezTo>
                    <a:cubicBezTo>
                      <a:pt x="75797" y="65984"/>
                      <a:pt x="75891" y="65564"/>
                      <a:pt x="76031" y="65564"/>
                    </a:cubicBezTo>
                    <a:close/>
                    <a:moveTo>
                      <a:pt x="50042" y="65278"/>
                    </a:moveTo>
                    <a:cubicBezTo>
                      <a:pt x="50092" y="65278"/>
                      <a:pt x="50132" y="65295"/>
                      <a:pt x="50158" y="65331"/>
                    </a:cubicBezTo>
                    <a:cubicBezTo>
                      <a:pt x="50345" y="65564"/>
                      <a:pt x="50112" y="66265"/>
                      <a:pt x="49738" y="66872"/>
                    </a:cubicBezTo>
                    <a:cubicBezTo>
                      <a:pt x="49372" y="67385"/>
                      <a:pt x="48976" y="67754"/>
                      <a:pt x="48755" y="67754"/>
                    </a:cubicBezTo>
                    <a:cubicBezTo>
                      <a:pt x="48695" y="67754"/>
                      <a:pt x="48647" y="67726"/>
                      <a:pt x="48617" y="67666"/>
                    </a:cubicBezTo>
                    <a:cubicBezTo>
                      <a:pt x="48477" y="67526"/>
                      <a:pt x="48710" y="66872"/>
                      <a:pt x="49037" y="66125"/>
                    </a:cubicBezTo>
                    <a:cubicBezTo>
                      <a:pt x="49416" y="65594"/>
                      <a:pt x="49826" y="65278"/>
                      <a:pt x="50042" y="65278"/>
                    </a:cubicBezTo>
                    <a:close/>
                    <a:moveTo>
                      <a:pt x="43947" y="67245"/>
                    </a:moveTo>
                    <a:cubicBezTo>
                      <a:pt x="44601" y="67245"/>
                      <a:pt x="45161" y="67432"/>
                      <a:pt x="45161" y="67666"/>
                    </a:cubicBezTo>
                    <a:cubicBezTo>
                      <a:pt x="45208" y="67993"/>
                      <a:pt x="44601" y="68226"/>
                      <a:pt x="43947" y="68226"/>
                    </a:cubicBezTo>
                    <a:cubicBezTo>
                      <a:pt x="43153" y="68226"/>
                      <a:pt x="42593" y="67993"/>
                      <a:pt x="42593" y="67666"/>
                    </a:cubicBezTo>
                    <a:cubicBezTo>
                      <a:pt x="42593" y="67432"/>
                      <a:pt x="43200" y="67245"/>
                      <a:pt x="43947" y="67245"/>
                    </a:cubicBezTo>
                    <a:close/>
                    <a:moveTo>
                      <a:pt x="82709" y="55196"/>
                    </a:moveTo>
                    <a:lnTo>
                      <a:pt x="82849" y="55617"/>
                    </a:lnTo>
                    <a:cubicBezTo>
                      <a:pt x="82476" y="59166"/>
                      <a:pt x="81355" y="61314"/>
                      <a:pt x="79393" y="61735"/>
                    </a:cubicBezTo>
                    <a:lnTo>
                      <a:pt x="76825" y="63976"/>
                    </a:lnTo>
                    <a:cubicBezTo>
                      <a:pt x="76031" y="64443"/>
                      <a:pt x="75050" y="65891"/>
                      <a:pt x="73602" y="68086"/>
                    </a:cubicBezTo>
                    <a:cubicBezTo>
                      <a:pt x="73319" y="68205"/>
                      <a:pt x="73116" y="68263"/>
                      <a:pt x="72989" y="68263"/>
                    </a:cubicBezTo>
                    <a:cubicBezTo>
                      <a:pt x="72717" y="68263"/>
                      <a:pt x="72786" y="68002"/>
                      <a:pt x="73135" y="67526"/>
                    </a:cubicBezTo>
                    <a:cubicBezTo>
                      <a:pt x="73509" y="66872"/>
                      <a:pt x="74256" y="66218"/>
                      <a:pt x="74723" y="65658"/>
                    </a:cubicBezTo>
                    <a:cubicBezTo>
                      <a:pt x="75097" y="65004"/>
                      <a:pt x="75097" y="64537"/>
                      <a:pt x="75517" y="64070"/>
                    </a:cubicBezTo>
                    <a:cubicBezTo>
                      <a:pt x="76591" y="62622"/>
                      <a:pt x="77712" y="61408"/>
                      <a:pt x="79066" y="60427"/>
                    </a:cubicBezTo>
                    <a:cubicBezTo>
                      <a:pt x="80608" y="59446"/>
                      <a:pt x="81728" y="57672"/>
                      <a:pt x="82709" y="55196"/>
                    </a:cubicBezTo>
                    <a:close/>
                    <a:moveTo>
                      <a:pt x="48106" y="66369"/>
                    </a:moveTo>
                    <a:cubicBezTo>
                      <a:pt x="48142" y="66369"/>
                      <a:pt x="48173" y="66381"/>
                      <a:pt x="48197" y="66405"/>
                    </a:cubicBezTo>
                    <a:cubicBezTo>
                      <a:pt x="48384" y="66545"/>
                      <a:pt x="48243" y="67105"/>
                      <a:pt x="47917" y="67619"/>
                    </a:cubicBezTo>
                    <a:cubicBezTo>
                      <a:pt x="47646" y="68083"/>
                      <a:pt x="47311" y="68355"/>
                      <a:pt x="47124" y="68355"/>
                    </a:cubicBezTo>
                    <a:cubicBezTo>
                      <a:pt x="47086" y="68355"/>
                      <a:pt x="47053" y="68344"/>
                      <a:pt x="47029" y="68320"/>
                    </a:cubicBezTo>
                    <a:cubicBezTo>
                      <a:pt x="46889" y="68179"/>
                      <a:pt x="47029" y="67619"/>
                      <a:pt x="47403" y="67105"/>
                    </a:cubicBezTo>
                    <a:cubicBezTo>
                      <a:pt x="47635" y="66641"/>
                      <a:pt x="47931" y="66369"/>
                      <a:pt x="48106" y="66369"/>
                    </a:cubicBezTo>
                    <a:close/>
                    <a:moveTo>
                      <a:pt x="46512" y="66805"/>
                    </a:moveTo>
                    <a:cubicBezTo>
                      <a:pt x="46532" y="66805"/>
                      <a:pt x="46548" y="66811"/>
                      <a:pt x="46562" y="66825"/>
                    </a:cubicBezTo>
                    <a:cubicBezTo>
                      <a:pt x="46702" y="66965"/>
                      <a:pt x="46562" y="67385"/>
                      <a:pt x="46375" y="67853"/>
                    </a:cubicBezTo>
                    <a:cubicBezTo>
                      <a:pt x="46076" y="68194"/>
                      <a:pt x="45816" y="68419"/>
                      <a:pt x="45631" y="68419"/>
                    </a:cubicBezTo>
                    <a:cubicBezTo>
                      <a:pt x="45614" y="68419"/>
                      <a:pt x="45597" y="68417"/>
                      <a:pt x="45581" y="68413"/>
                    </a:cubicBezTo>
                    <a:cubicBezTo>
                      <a:pt x="45488" y="68273"/>
                      <a:pt x="45581" y="67759"/>
                      <a:pt x="45908" y="67385"/>
                    </a:cubicBezTo>
                    <a:cubicBezTo>
                      <a:pt x="46187" y="67027"/>
                      <a:pt x="46398" y="66805"/>
                      <a:pt x="46512" y="66805"/>
                    </a:cubicBezTo>
                    <a:close/>
                    <a:moveTo>
                      <a:pt x="79429" y="64239"/>
                    </a:moveTo>
                    <a:cubicBezTo>
                      <a:pt x="79643" y="64239"/>
                      <a:pt x="79528" y="64570"/>
                      <a:pt x="79020" y="65191"/>
                    </a:cubicBezTo>
                    <a:cubicBezTo>
                      <a:pt x="78272" y="66171"/>
                      <a:pt x="77805" y="67385"/>
                      <a:pt x="77245" y="68460"/>
                    </a:cubicBezTo>
                    <a:cubicBezTo>
                      <a:pt x="77117" y="68690"/>
                      <a:pt x="76863" y="68962"/>
                      <a:pt x="76675" y="68962"/>
                    </a:cubicBezTo>
                    <a:cubicBezTo>
                      <a:pt x="76520" y="68962"/>
                      <a:pt x="76409" y="68776"/>
                      <a:pt x="76451" y="68226"/>
                    </a:cubicBezTo>
                    <a:cubicBezTo>
                      <a:pt x="76685" y="66778"/>
                      <a:pt x="77385" y="65517"/>
                      <a:pt x="78599" y="64677"/>
                    </a:cubicBezTo>
                    <a:cubicBezTo>
                      <a:pt x="79006" y="64381"/>
                      <a:pt x="79288" y="64239"/>
                      <a:pt x="79429" y="64239"/>
                    </a:cubicBezTo>
                    <a:close/>
                    <a:moveTo>
                      <a:pt x="62674" y="65191"/>
                    </a:moveTo>
                    <a:lnTo>
                      <a:pt x="62207" y="66732"/>
                    </a:lnTo>
                    <a:lnTo>
                      <a:pt x="64029" y="65844"/>
                    </a:lnTo>
                    <a:cubicBezTo>
                      <a:pt x="64284" y="65750"/>
                      <a:pt x="64482" y="65702"/>
                      <a:pt x="64617" y="65702"/>
                    </a:cubicBezTo>
                    <a:cubicBezTo>
                      <a:pt x="64950" y="65702"/>
                      <a:pt x="64901" y="65993"/>
                      <a:pt x="64402" y="66592"/>
                    </a:cubicBezTo>
                    <a:lnTo>
                      <a:pt x="60713" y="68366"/>
                    </a:lnTo>
                    <a:cubicBezTo>
                      <a:pt x="58534" y="69577"/>
                      <a:pt x="56329" y="70429"/>
                      <a:pt x="54118" y="70429"/>
                    </a:cubicBezTo>
                    <a:cubicBezTo>
                      <a:pt x="53343" y="70429"/>
                      <a:pt x="52568" y="70324"/>
                      <a:pt x="51793" y="70094"/>
                    </a:cubicBezTo>
                    <a:cubicBezTo>
                      <a:pt x="51046" y="69767"/>
                      <a:pt x="50905" y="69440"/>
                      <a:pt x="51232" y="68740"/>
                    </a:cubicBezTo>
                    <a:cubicBezTo>
                      <a:pt x="51606" y="68226"/>
                      <a:pt x="52073" y="67853"/>
                      <a:pt x="52493" y="67666"/>
                    </a:cubicBezTo>
                    <a:lnTo>
                      <a:pt x="52493" y="68646"/>
                    </a:lnTo>
                    <a:lnTo>
                      <a:pt x="54595" y="66125"/>
                    </a:lnTo>
                    <a:lnTo>
                      <a:pt x="53521" y="69113"/>
                    </a:lnTo>
                    <a:cubicBezTo>
                      <a:pt x="54369" y="67416"/>
                      <a:pt x="55090" y="66445"/>
                      <a:pt x="55764" y="66445"/>
                    </a:cubicBezTo>
                    <a:cubicBezTo>
                      <a:pt x="55794" y="66445"/>
                      <a:pt x="55825" y="66447"/>
                      <a:pt x="55856" y="66451"/>
                    </a:cubicBezTo>
                    <a:lnTo>
                      <a:pt x="54501" y="69113"/>
                    </a:lnTo>
                    <a:cubicBezTo>
                      <a:pt x="54427" y="69374"/>
                      <a:pt x="54530" y="69515"/>
                      <a:pt x="54740" y="69515"/>
                    </a:cubicBezTo>
                    <a:cubicBezTo>
                      <a:pt x="54794" y="69515"/>
                      <a:pt x="54855" y="69506"/>
                      <a:pt x="54922" y="69487"/>
                    </a:cubicBezTo>
                    <a:cubicBezTo>
                      <a:pt x="55856" y="67059"/>
                      <a:pt x="56696" y="65704"/>
                      <a:pt x="57257" y="65611"/>
                    </a:cubicBezTo>
                    <a:lnTo>
                      <a:pt x="57257" y="65611"/>
                    </a:lnTo>
                    <a:lnTo>
                      <a:pt x="56043" y="69254"/>
                    </a:lnTo>
                    <a:cubicBezTo>
                      <a:pt x="56509" y="68321"/>
                      <a:pt x="56846" y="67841"/>
                      <a:pt x="57081" y="67841"/>
                    </a:cubicBezTo>
                    <a:cubicBezTo>
                      <a:pt x="57128" y="67841"/>
                      <a:pt x="57171" y="67860"/>
                      <a:pt x="57210" y="67899"/>
                    </a:cubicBezTo>
                    <a:lnTo>
                      <a:pt x="56883" y="69020"/>
                    </a:lnTo>
                    <a:cubicBezTo>
                      <a:pt x="57369" y="67968"/>
                      <a:pt x="57784" y="67442"/>
                      <a:pt x="58099" y="67442"/>
                    </a:cubicBezTo>
                    <a:cubicBezTo>
                      <a:pt x="58148" y="67442"/>
                      <a:pt x="58194" y="67454"/>
                      <a:pt x="58238" y="67479"/>
                    </a:cubicBezTo>
                    <a:lnTo>
                      <a:pt x="58097" y="68506"/>
                    </a:lnTo>
                    <a:cubicBezTo>
                      <a:pt x="58331" y="68086"/>
                      <a:pt x="58611" y="67759"/>
                      <a:pt x="58985" y="67526"/>
                    </a:cubicBezTo>
                    <a:lnTo>
                      <a:pt x="59358" y="68366"/>
                    </a:lnTo>
                    <a:cubicBezTo>
                      <a:pt x="59499" y="67666"/>
                      <a:pt x="59872" y="67152"/>
                      <a:pt x="60339" y="66778"/>
                    </a:cubicBezTo>
                    <a:lnTo>
                      <a:pt x="60666" y="67526"/>
                    </a:lnTo>
                    <a:cubicBezTo>
                      <a:pt x="61086" y="66732"/>
                      <a:pt x="61740" y="65984"/>
                      <a:pt x="62674" y="65191"/>
                    </a:cubicBezTo>
                    <a:close/>
                    <a:moveTo>
                      <a:pt x="67036" y="69716"/>
                    </a:moveTo>
                    <a:cubicBezTo>
                      <a:pt x="67048" y="69716"/>
                      <a:pt x="67057" y="69717"/>
                      <a:pt x="67064" y="69721"/>
                    </a:cubicBezTo>
                    <a:cubicBezTo>
                      <a:pt x="67158" y="69861"/>
                      <a:pt x="66737" y="70421"/>
                      <a:pt x="66130" y="70935"/>
                    </a:cubicBezTo>
                    <a:cubicBezTo>
                      <a:pt x="65611" y="71334"/>
                      <a:pt x="65092" y="71665"/>
                      <a:pt x="64923" y="71665"/>
                    </a:cubicBezTo>
                    <a:cubicBezTo>
                      <a:pt x="64894" y="71665"/>
                      <a:pt x="64876" y="71656"/>
                      <a:pt x="64869" y="71635"/>
                    </a:cubicBezTo>
                    <a:cubicBezTo>
                      <a:pt x="64729" y="71495"/>
                      <a:pt x="65196" y="70935"/>
                      <a:pt x="65756" y="70515"/>
                    </a:cubicBezTo>
                    <a:cubicBezTo>
                      <a:pt x="66320" y="69994"/>
                      <a:pt x="66884" y="69716"/>
                      <a:pt x="67036" y="69716"/>
                    </a:cubicBezTo>
                    <a:close/>
                    <a:moveTo>
                      <a:pt x="61834" y="71635"/>
                    </a:moveTo>
                    <a:cubicBezTo>
                      <a:pt x="62020" y="71635"/>
                      <a:pt x="62160" y="71775"/>
                      <a:pt x="62160" y="72009"/>
                    </a:cubicBezTo>
                    <a:cubicBezTo>
                      <a:pt x="62160" y="72196"/>
                      <a:pt x="62020" y="72429"/>
                      <a:pt x="61834" y="72429"/>
                    </a:cubicBezTo>
                    <a:cubicBezTo>
                      <a:pt x="61693" y="72429"/>
                      <a:pt x="61507" y="72196"/>
                      <a:pt x="61507" y="72009"/>
                    </a:cubicBezTo>
                    <a:cubicBezTo>
                      <a:pt x="61507" y="71775"/>
                      <a:pt x="61647" y="71635"/>
                      <a:pt x="61834" y="71635"/>
                    </a:cubicBezTo>
                    <a:close/>
                    <a:moveTo>
                      <a:pt x="60619" y="72009"/>
                    </a:moveTo>
                    <a:cubicBezTo>
                      <a:pt x="60806" y="72009"/>
                      <a:pt x="61040" y="72196"/>
                      <a:pt x="61040" y="72523"/>
                    </a:cubicBezTo>
                    <a:cubicBezTo>
                      <a:pt x="61040" y="72756"/>
                      <a:pt x="60806" y="72990"/>
                      <a:pt x="60619" y="72990"/>
                    </a:cubicBezTo>
                    <a:cubicBezTo>
                      <a:pt x="60292" y="72990"/>
                      <a:pt x="60152" y="72756"/>
                      <a:pt x="60152" y="72523"/>
                    </a:cubicBezTo>
                    <a:cubicBezTo>
                      <a:pt x="60152" y="72196"/>
                      <a:pt x="60292" y="72009"/>
                      <a:pt x="60619" y="72009"/>
                    </a:cubicBezTo>
                    <a:close/>
                    <a:moveTo>
                      <a:pt x="81261" y="72196"/>
                    </a:moveTo>
                    <a:cubicBezTo>
                      <a:pt x="81822" y="72756"/>
                      <a:pt x="82289" y="72990"/>
                      <a:pt x="82709" y="73503"/>
                    </a:cubicBezTo>
                    <a:cubicBezTo>
                      <a:pt x="82566" y="73515"/>
                      <a:pt x="82437" y="73522"/>
                      <a:pt x="82322" y="73522"/>
                    </a:cubicBezTo>
                    <a:cubicBezTo>
                      <a:pt x="81531" y="73522"/>
                      <a:pt x="81343" y="73214"/>
                      <a:pt x="81261" y="72196"/>
                    </a:cubicBezTo>
                    <a:close/>
                    <a:moveTo>
                      <a:pt x="81075" y="67432"/>
                    </a:moveTo>
                    <a:cubicBezTo>
                      <a:pt x="82803" y="69674"/>
                      <a:pt x="84390" y="71308"/>
                      <a:pt x="86072" y="73457"/>
                    </a:cubicBezTo>
                    <a:cubicBezTo>
                      <a:pt x="85978" y="73573"/>
                      <a:pt x="85850" y="73632"/>
                      <a:pt x="85686" y="73632"/>
                    </a:cubicBezTo>
                    <a:cubicBezTo>
                      <a:pt x="85523" y="73632"/>
                      <a:pt x="85324" y="73573"/>
                      <a:pt x="85091" y="73457"/>
                    </a:cubicBezTo>
                    <a:cubicBezTo>
                      <a:pt x="83690" y="72009"/>
                      <a:pt x="82476" y="70982"/>
                      <a:pt x="80934" y="69440"/>
                    </a:cubicBezTo>
                    <a:cubicBezTo>
                      <a:pt x="80934" y="68833"/>
                      <a:pt x="80934" y="68179"/>
                      <a:pt x="81075" y="67432"/>
                    </a:cubicBezTo>
                    <a:close/>
                    <a:moveTo>
                      <a:pt x="81028" y="70094"/>
                    </a:moveTo>
                    <a:lnTo>
                      <a:pt x="81028" y="70094"/>
                    </a:lnTo>
                    <a:cubicBezTo>
                      <a:pt x="82335" y="71402"/>
                      <a:pt x="83456" y="72102"/>
                      <a:pt x="84671" y="73410"/>
                    </a:cubicBezTo>
                    <a:cubicBezTo>
                      <a:pt x="84458" y="73596"/>
                      <a:pt x="84230" y="73676"/>
                      <a:pt x="84013" y="73676"/>
                    </a:cubicBezTo>
                    <a:cubicBezTo>
                      <a:pt x="83849" y="73676"/>
                      <a:pt x="83690" y="73631"/>
                      <a:pt x="83550" y="73550"/>
                    </a:cubicBezTo>
                    <a:cubicBezTo>
                      <a:pt x="82709" y="72756"/>
                      <a:pt x="81962" y="72289"/>
                      <a:pt x="81261" y="71542"/>
                    </a:cubicBezTo>
                    <a:cubicBezTo>
                      <a:pt x="81168" y="71075"/>
                      <a:pt x="81121" y="70561"/>
                      <a:pt x="81028" y="70094"/>
                    </a:cubicBezTo>
                    <a:close/>
                    <a:moveTo>
                      <a:pt x="81682" y="65658"/>
                    </a:moveTo>
                    <a:cubicBezTo>
                      <a:pt x="83923" y="68460"/>
                      <a:pt x="86445" y="71215"/>
                      <a:pt x="88407" y="73784"/>
                    </a:cubicBezTo>
                    <a:cubicBezTo>
                      <a:pt x="88300" y="73891"/>
                      <a:pt x="88144" y="73949"/>
                      <a:pt x="87952" y="73949"/>
                    </a:cubicBezTo>
                    <a:cubicBezTo>
                      <a:pt x="87726" y="73949"/>
                      <a:pt x="87449" y="73867"/>
                      <a:pt x="87146" y="73690"/>
                    </a:cubicBezTo>
                    <a:cubicBezTo>
                      <a:pt x="85044" y="71215"/>
                      <a:pt x="83176" y="69300"/>
                      <a:pt x="81261" y="67012"/>
                    </a:cubicBezTo>
                    <a:cubicBezTo>
                      <a:pt x="81261" y="66872"/>
                      <a:pt x="81261" y="66778"/>
                      <a:pt x="81308" y="66638"/>
                    </a:cubicBezTo>
                    <a:cubicBezTo>
                      <a:pt x="81448" y="66311"/>
                      <a:pt x="81542" y="66078"/>
                      <a:pt x="81682" y="65658"/>
                    </a:cubicBezTo>
                    <a:close/>
                    <a:moveTo>
                      <a:pt x="82055" y="63976"/>
                    </a:moveTo>
                    <a:cubicBezTo>
                      <a:pt x="84530" y="67012"/>
                      <a:pt x="85838" y="68460"/>
                      <a:pt x="88033" y="71168"/>
                    </a:cubicBezTo>
                    <a:cubicBezTo>
                      <a:pt x="88360" y="71542"/>
                      <a:pt x="90135" y="73737"/>
                      <a:pt x="90462" y="74064"/>
                    </a:cubicBezTo>
                    <a:cubicBezTo>
                      <a:pt x="90319" y="74125"/>
                      <a:pt x="90167" y="74159"/>
                      <a:pt x="90011" y="74159"/>
                    </a:cubicBezTo>
                    <a:cubicBezTo>
                      <a:pt x="89808" y="74159"/>
                      <a:pt x="89598" y="74102"/>
                      <a:pt x="89387" y="73970"/>
                    </a:cubicBezTo>
                    <a:cubicBezTo>
                      <a:pt x="86632" y="70748"/>
                      <a:pt x="84297" y="68086"/>
                      <a:pt x="81728" y="65097"/>
                    </a:cubicBezTo>
                    <a:cubicBezTo>
                      <a:pt x="81868" y="64770"/>
                      <a:pt x="81962" y="64350"/>
                      <a:pt x="82055" y="63976"/>
                    </a:cubicBezTo>
                    <a:close/>
                    <a:moveTo>
                      <a:pt x="82476" y="62108"/>
                    </a:moveTo>
                    <a:cubicBezTo>
                      <a:pt x="84904" y="65097"/>
                      <a:pt x="88920" y="69954"/>
                      <a:pt x="91349" y="72896"/>
                    </a:cubicBezTo>
                    <a:cubicBezTo>
                      <a:pt x="92096" y="73877"/>
                      <a:pt x="91582" y="73410"/>
                      <a:pt x="92096" y="74017"/>
                    </a:cubicBezTo>
                    <a:cubicBezTo>
                      <a:pt x="92371" y="74250"/>
                      <a:pt x="92263" y="74377"/>
                      <a:pt x="92027" y="74377"/>
                    </a:cubicBezTo>
                    <a:cubicBezTo>
                      <a:pt x="91742" y="74377"/>
                      <a:pt x="91273" y="74192"/>
                      <a:pt x="91069" y="73784"/>
                    </a:cubicBezTo>
                    <a:cubicBezTo>
                      <a:pt x="90742" y="73410"/>
                      <a:pt x="89154" y="71869"/>
                      <a:pt x="88827" y="71402"/>
                    </a:cubicBezTo>
                    <a:cubicBezTo>
                      <a:pt x="85885" y="67946"/>
                      <a:pt x="84857" y="66592"/>
                      <a:pt x="82195" y="63556"/>
                    </a:cubicBezTo>
                    <a:cubicBezTo>
                      <a:pt x="82289" y="63089"/>
                      <a:pt x="82429" y="62622"/>
                      <a:pt x="82476" y="62108"/>
                    </a:cubicBezTo>
                    <a:close/>
                    <a:moveTo>
                      <a:pt x="64098" y="71897"/>
                    </a:moveTo>
                    <a:cubicBezTo>
                      <a:pt x="64179" y="71897"/>
                      <a:pt x="64236" y="71918"/>
                      <a:pt x="64262" y="71962"/>
                    </a:cubicBezTo>
                    <a:cubicBezTo>
                      <a:pt x="64402" y="72149"/>
                      <a:pt x="63702" y="72943"/>
                      <a:pt x="62674" y="73690"/>
                    </a:cubicBezTo>
                    <a:cubicBezTo>
                      <a:pt x="61844" y="74232"/>
                      <a:pt x="61126" y="74578"/>
                      <a:pt x="60734" y="74578"/>
                    </a:cubicBezTo>
                    <a:cubicBezTo>
                      <a:pt x="60619" y="74578"/>
                      <a:pt x="60532" y="74548"/>
                      <a:pt x="60479" y="74484"/>
                    </a:cubicBezTo>
                    <a:cubicBezTo>
                      <a:pt x="60386" y="74297"/>
                      <a:pt x="61040" y="73503"/>
                      <a:pt x="62114" y="72850"/>
                    </a:cubicBezTo>
                    <a:cubicBezTo>
                      <a:pt x="62947" y="72281"/>
                      <a:pt x="63750" y="71897"/>
                      <a:pt x="64098" y="71897"/>
                    </a:cubicBezTo>
                    <a:close/>
                    <a:moveTo>
                      <a:pt x="82803" y="60520"/>
                    </a:moveTo>
                    <a:cubicBezTo>
                      <a:pt x="85044" y="63416"/>
                      <a:pt x="89528" y="68740"/>
                      <a:pt x="92096" y="71962"/>
                    </a:cubicBezTo>
                    <a:cubicBezTo>
                      <a:pt x="93404" y="73597"/>
                      <a:pt x="93357" y="73503"/>
                      <a:pt x="94104" y="74391"/>
                    </a:cubicBezTo>
                    <a:cubicBezTo>
                      <a:pt x="94104" y="74539"/>
                      <a:pt x="94037" y="74591"/>
                      <a:pt x="93917" y="74591"/>
                    </a:cubicBezTo>
                    <a:cubicBezTo>
                      <a:pt x="93770" y="74591"/>
                      <a:pt x="93545" y="74514"/>
                      <a:pt x="93264" y="74437"/>
                    </a:cubicBezTo>
                    <a:cubicBezTo>
                      <a:pt x="92610" y="73644"/>
                      <a:pt x="92703" y="73737"/>
                      <a:pt x="92049" y="72850"/>
                    </a:cubicBezTo>
                    <a:cubicBezTo>
                      <a:pt x="88874" y="69160"/>
                      <a:pt x="85371" y="64864"/>
                      <a:pt x="82569" y="61735"/>
                    </a:cubicBezTo>
                    <a:cubicBezTo>
                      <a:pt x="82662" y="61314"/>
                      <a:pt x="82709" y="60941"/>
                      <a:pt x="82803" y="60520"/>
                    </a:cubicBezTo>
                    <a:close/>
                    <a:moveTo>
                      <a:pt x="112137" y="66059"/>
                    </a:moveTo>
                    <a:cubicBezTo>
                      <a:pt x="112318" y="66059"/>
                      <a:pt x="112505" y="66339"/>
                      <a:pt x="112505" y="66918"/>
                    </a:cubicBezTo>
                    <a:cubicBezTo>
                      <a:pt x="112598" y="69394"/>
                      <a:pt x="112365" y="71962"/>
                      <a:pt x="112038" y="74578"/>
                    </a:cubicBezTo>
                    <a:cubicBezTo>
                      <a:pt x="112038" y="74822"/>
                      <a:pt x="111737" y="75208"/>
                      <a:pt x="111529" y="75208"/>
                    </a:cubicBezTo>
                    <a:cubicBezTo>
                      <a:pt x="111420" y="75208"/>
                      <a:pt x="111337" y="75101"/>
                      <a:pt x="111337" y="74811"/>
                    </a:cubicBezTo>
                    <a:cubicBezTo>
                      <a:pt x="111384" y="71729"/>
                      <a:pt x="111804" y="69113"/>
                      <a:pt x="111804" y="66778"/>
                    </a:cubicBezTo>
                    <a:cubicBezTo>
                      <a:pt x="111804" y="66304"/>
                      <a:pt x="111968" y="66059"/>
                      <a:pt x="112137" y="66059"/>
                    </a:cubicBezTo>
                    <a:close/>
                    <a:moveTo>
                      <a:pt x="128061" y="72748"/>
                    </a:moveTo>
                    <a:cubicBezTo>
                      <a:pt x="128311" y="72748"/>
                      <a:pt x="128566" y="72831"/>
                      <a:pt x="128803" y="72990"/>
                    </a:cubicBezTo>
                    <a:cubicBezTo>
                      <a:pt x="129270" y="73223"/>
                      <a:pt x="129411" y="73503"/>
                      <a:pt x="129411" y="73737"/>
                    </a:cubicBezTo>
                    <a:lnTo>
                      <a:pt x="128523" y="74064"/>
                    </a:lnTo>
                    <a:lnTo>
                      <a:pt x="129644" y="74391"/>
                    </a:lnTo>
                    <a:cubicBezTo>
                      <a:pt x="130083" y="74762"/>
                      <a:pt x="129936" y="75352"/>
                      <a:pt x="129628" y="75352"/>
                    </a:cubicBezTo>
                    <a:cubicBezTo>
                      <a:pt x="129509" y="75352"/>
                      <a:pt x="129366" y="75265"/>
                      <a:pt x="129224" y="75045"/>
                    </a:cubicBezTo>
                    <a:cubicBezTo>
                      <a:pt x="128942" y="74763"/>
                      <a:pt x="128627" y="74618"/>
                      <a:pt x="128319" y="74618"/>
                    </a:cubicBezTo>
                    <a:cubicBezTo>
                      <a:pt x="128115" y="74618"/>
                      <a:pt x="127915" y="74681"/>
                      <a:pt x="127729" y="74811"/>
                    </a:cubicBezTo>
                    <a:cubicBezTo>
                      <a:pt x="127729" y="75228"/>
                      <a:pt x="127663" y="75447"/>
                      <a:pt x="127531" y="75447"/>
                    </a:cubicBezTo>
                    <a:cubicBezTo>
                      <a:pt x="127441" y="75447"/>
                      <a:pt x="127320" y="75346"/>
                      <a:pt x="127169" y="75138"/>
                    </a:cubicBezTo>
                    <a:cubicBezTo>
                      <a:pt x="126702" y="74484"/>
                      <a:pt x="126608" y="73737"/>
                      <a:pt x="127122" y="73223"/>
                    </a:cubicBezTo>
                    <a:cubicBezTo>
                      <a:pt x="127391" y="72901"/>
                      <a:pt x="127722" y="72748"/>
                      <a:pt x="128061" y="72748"/>
                    </a:cubicBezTo>
                    <a:close/>
                    <a:moveTo>
                      <a:pt x="97000" y="24233"/>
                    </a:moveTo>
                    <a:lnTo>
                      <a:pt x="97140" y="24327"/>
                    </a:lnTo>
                    <a:cubicBezTo>
                      <a:pt x="96906" y="25634"/>
                      <a:pt x="97140" y="27175"/>
                      <a:pt x="97934" y="28670"/>
                    </a:cubicBezTo>
                    <a:cubicBezTo>
                      <a:pt x="98074" y="28343"/>
                      <a:pt x="97700" y="26849"/>
                      <a:pt x="97607" y="25588"/>
                    </a:cubicBezTo>
                    <a:lnTo>
                      <a:pt x="97607" y="24420"/>
                    </a:lnTo>
                    <a:lnTo>
                      <a:pt x="98167" y="24560"/>
                    </a:lnTo>
                    <a:cubicBezTo>
                      <a:pt x="98261" y="26101"/>
                      <a:pt x="98774" y="27502"/>
                      <a:pt x="99428" y="27689"/>
                    </a:cubicBezTo>
                    <a:cubicBezTo>
                      <a:pt x="98915" y="26849"/>
                      <a:pt x="98868" y="25774"/>
                      <a:pt x="98868" y="24887"/>
                    </a:cubicBezTo>
                    <a:lnTo>
                      <a:pt x="98868" y="24887"/>
                    </a:lnTo>
                    <a:lnTo>
                      <a:pt x="99662" y="25121"/>
                    </a:lnTo>
                    <a:cubicBezTo>
                      <a:pt x="99662" y="26708"/>
                      <a:pt x="100222" y="28436"/>
                      <a:pt x="100923" y="28530"/>
                    </a:cubicBezTo>
                    <a:cubicBezTo>
                      <a:pt x="100269" y="27642"/>
                      <a:pt x="100269" y="26428"/>
                      <a:pt x="100362" y="25447"/>
                    </a:cubicBezTo>
                    <a:lnTo>
                      <a:pt x="100362" y="25447"/>
                    </a:lnTo>
                    <a:lnTo>
                      <a:pt x="100502" y="25541"/>
                    </a:lnTo>
                    <a:cubicBezTo>
                      <a:pt x="100596" y="26148"/>
                      <a:pt x="100829" y="26755"/>
                      <a:pt x="101156" y="27035"/>
                    </a:cubicBezTo>
                    <a:cubicBezTo>
                      <a:pt x="101483" y="26708"/>
                      <a:pt x="101296" y="25914"/>
                      <a:pt x="101063" y="25074"/>
                    </a:cubicBezTo>
                    <a:cubicBezTo>
                      <a:pt x="101407" y="24883"/>
                      <a:pt x="101775" y="24785"/>
                      <a:pt x="102163" y="24785"/>
                    </a:cubicBezTo>
                    <a:cubicBezTo>
                      <a:pt x="102723" y="24785"/>
                      <a:pt x="103324" y="24987"/>
                      <a:pt x="103958" y="25401"/>
                    </a:cubicBezTo>
                    <a:cubicBezTo>
                      <a:pt x="104285" y="25821"/>
                      <a:pt x="104145" y="26055"/>
                      <a:pt x="103631" y="26055"/>
                    </a:cubicBezTo>
                    <a:lnTo>
                      <a:pt x="103071" y="26055"/>
                    </a:lnTo>
                    <a:lnTo>
                      <a:pt x="104285" y="26615"/>
                    </a:lnTo>
                    <a:cubicBezTo>
                      <a:pt x="104379" y="26755"/>
                      <a:pt x="104612" y="26895"/>
                      <a:pt x="103958" y="26942"/>
                    </a:cubicBezTo>
                    <a:lnTo>
                      <a:pt x="103491" y="27316"/>
                    </a:lnTo>
                    <a:lnTo>
                      <a:pt x="105079" y="27456"/>
                    </a:lnTo>
                    <a:cubicBezTo>
                      <a:pt x="105593" y="27689"/>
                      <a:pt x="105499" y="27829"/>
                      <a:pt x="105359" y="28016"/>
                    </a:cubicBezTo>
                    <a:lnTo>
                      <a:pt x="105032" y="28483"/>
                    </a:lnTo>
                    <a:cubicBezTo>
                      <a:pt x="106387" y="28483"/>
                      <a:pt x="107788" y="28810"/>
                      <a:pt x="109562" y="29697"/>
                    </a:cubicBezTo>
                    <a:cubicBezTo>
                      <a:pt x="109519" y="29979"/>
                      <a:pt x="109355" y="30120"/>
                      <a:pt x="109065" y="30120"/>
                    </a:cubicBezTo>
                    <a:cubicBezTo>
                      <a:pt x="108731" y="30120"/>
                      <a:pt x="108230" y="29932"/>
                      <a:pt x="107554" y="29557"/>
                    </a:cubicBezTo>
                    <a:lnTo>
                      <a:pt x="107554" y="29557"/>
                    </a:lnTo>
                    <a:cubicBezTo>
                      <a:pt x="107834" y="30351"/>
                      <a:pt x="109049" y="30398"/>
                      <a:pt x="108955" y="30865"/>
                    </a:cubicBezTo>
                    <a:cubicBezTo>
                      <a:pt x="108862" y="31659"/>
                      <a:pt x="106994" y="30958"/>
                      <a:pt x="106200" y="31986"/>
                    </a:cubicBezTo>
                    <a:lnTo>
                      <a:pt x="108208" y="32079"/>
                    </a:lnTo>
                    <a:cubicBezTo>
                      <a:pt x="108675" y="32406"/>
                      <a:pt x="108535" y="32640"/>
                      <a:pt x="107834" y="32640"/>
                    </a:cubicBezTo>
                    <a:cubicBezTo>
                      <a:pt x="108501" y="33451"/>
                      <a:pt x="109078" y="33885"/>
                      <a:pt x="109498" y="33885"/>
                    </a:cubicBezTo>
                    <a:cubicBezTo>
                      <a:pt x="109754" y="33885"/>
                      <a:pt x="109952" y="33723"/>
                      <a:pt x="110076" y="33387"/>
                    </a:cubicBezTo>
                    <a:cubicBezTo>
                      <a:pt x="110216" y="33060"/>
                      <a:pt x="110368" y="32896"/>
                      <a:pt x="110520" y="32896"/>
                    </a:cubicBezTo>
                    <a:cubicBezTo>
                      <a:pt x="110672" y="32896"/>
                      <a:pt x="110823" y="33060"/>
                      <a:pt x="110963" y="33387"/>
                    </a:cubicBezTo>
                    <a:cubicBezTo>
                      <a:pt x="112224" y="34134"/>
                      <a:pt x="112458" y="34181"/>
                      <a:pt x="111711" y="34367"/>
                    </a:cubicBezTo>
                    <a:lnTo>
                      <a:pt x="110496" y="34601"/>
                    </a:lnTo>
                    <a:lnTo>
                      <a:pt x="111944" y="34834"/>
                    </a:lnTo>
                    <a:cubicBezTo>
                      <a:pt x="112318" y="34975"/>
                      <a:pt x="112318" y="35255"/>
                      <a:pt x="112084" y="35488"/>
                    </a:cubicBezTo>
                    <a:cubicBezTo>
                      <a:pt x="111104" y="35628"/>
                      <a:pt x="111010" y="35815"/>
                      <a:pt x="112832" y="35862"/>
                    </a:cubicBezTo>
                    <a:cubicBezTo>
                      <a:pt x="113625" y="36236"/>
                      <a:pt x="113906" y="36609"/>
                      <a:pt x="113625" y="36936"/>
                    </a:cubicBezTo>
                    <a:cubicBezTo>
                      <a:pt x="112038" y="37029"/>
                      <a:pt x="112084" y="37263"/>
                      <a:pt x="113952" y="37403"/>
                    </a:cubicBezTo>
                    <a:cubicBezTo>
                      <a:pt x="114419" y="37590"/>
                      <a:pt x="114559" y="37917"/>
                      <a:pt x="114513" y="38150"/>
                    </a:cubicBezTo>
                    <a:cubicBezTo>
                      <a:pt x="113532" y="38384"/>
                      <a:pt x="113719" y="38617"/>
                      <a:pt x="114886" y="38617"/>
                    </a:cubicBezTo>
                    <a:cubicBezTo>
                      <a:pt x="114980" y="38804"/>
                      <a:pt x="115167" y="38944"/>
                      <a:pt x="114933" y="39178"/>
                    </a:cubicBezTo>
                    <a:cubicBezTo>
                      <a:pt x="113812" y="39505"/>
                      <a:pt x="113952" y="39645"/>
                      <a:pt x="115400" y="39645"/>
                    </a:cubicBezTo>
                    <a:cubicBezTo>
                      <a:pt x="115494" y="40158"/>
                      <a:pt x="116287" y="40065"/>
                      <a:pt x="116614" y="40766"/>
                    </a:cubicBezTo>
                    <a:cubicBezTo>
                      <a:pt x="116770" y="40736"/>
                      <a:pt x="116915" y="40723"/>
                      <a:pt x="117047" y="40723"/>
                    </a:cubicBezTo>
                    <a:cubicBezTo>
                      <a:pt x="117945" y="40723"/>
                      <a:pt x="118251" y="41326"/>
                      <a:pt x="117315" y="41326"/>
                    </a:cubicBezTo>
                    <a:lnTo>
                      <a:pt x="117221" y="41560"/>
                    </a:lnTo>
                    <a:cubicBezTo>
                      <a:pt x="118949" y="41653"/>
                      <a:pt x="119697" y="42120"/>
                      <a:pt x="119463" y="43147"/>
                    </a:cubicBezTo>
                    <a:cubicBezTo>
                      <a:pt x="119436" y="43229"/>
                      <a:pt x="119327" y="43245"/>
                      <a:pt x="119175" y="43245"/>
                    </a:cubicBezTo>
                    <a:cubicBezTo>
                      <a:pt x="119070" y="43245"/>
                      <a:pt x="118944" y="43237"/>
                      <a:pt x="118810" y="43237"/>
                    </a:cubicBezTo>
                    <a:cubicBezTo>
                      <a:pt x="118144" y="43237"/>
                      <a:pt x="117294" y="43439"/>
                      <a:pt x="117922" y="45856"/>
                    </a:cubicBezTo>
                    <a:lnTo>
                      <a:pt x="118296" y="46183"/>
                    </a:lnTo>
                    <a:cubicBezTo>
                      <a:pt x="118320" y="46188"/>
                      <a:pt x="118343" y="46191"/>
                      <a:pt x="118364" y="46191"/>
                    </a:cubicBezTo>
                    <a:cubicBezTo>
                      <a:pt x="118874" y="46191"/>
                      <a:pt x="118296" y="44681"/>
                      <a:pt x="119245" y="44681"/>
                    </a:cubicBezTo>
                    <a:cubicBezTo>
                      <a:pt x="119284" y="44681"/>
                      <a:pt x="119325" y="44683"/>
                      <a:pt x="119370" y="44689"/>
                    </a:cubicBezTo>
                    <a:cubicBezTo>
                      <a:pt x="119510" y="44735"/>
                      <a:pt x="119697" y="45249"/>
                      <a:pt x="119463" y="46183"/>
                    </a:cubicBezTo>
                    <a:cubicBezTo>
                      <a:pt x="119303" y="46761"/>
                      <a:pt x="118988" y="47118"/>
                      <a:pt x="118549" y="47118"/>
                    </a:cubicBezTo>
                    <a:cubicBezTo>
                      <a:pt x="118349" y="47118"/>
                      <a:pt x="118123" y="47044"/>
                      <a:pt x="117875" y="46884"/>
                    </a:cubicBezTo>
                    <a:cubicBezTo>
                      <a:pt x="117128" y="46323"/>
                      <a:pt x="116661" y="45856"/>
                      <a:pt x="116754" y="45202"/>
                    </a:cubicBezTo>
                    <a:lnTo>
                      <a:pt x="116848" y="44081"/>
                    </a:lnTo>
                    <a:lnTo>
                      <a:pt x="116848" y="44081"/>
                    </a:lnTo>
                    <a:cubicBezTo>
                      <a:pt x="116790" y="44088"/>
                      <a:pt x="116735" y="44092"/>
                      <a:pt x="116684" y="44092"/>
                    </a:cubicBezTo>
                    <a:cubicBezTo>
                      <a:pt x="116027" y="44092"/>
                      <a:pt x="115860" y="43553"/>
                      <a:pt x="115774" y="42774"/>
                    </a:cubicBezTo>
                    <a:cubicBezTo>
                      <a:pt x="115774" y="42634"/>
                      <a:pt x="115447" y="42680"/>
                      <a:pt x="115540" y="42447"/>
                    </a:cubicBezTo>
                    <a:cubicBezTo>
                      <a:pt x="115331" y="42418"/>
                      <a:pt x="115139" y="42404"/>
                      <a:pt x="114963" y="42404"/>
                    </a:cubicBezTo>
                    <a:cubicBezTo>
                      <a:pt x="114004" y="42404"/>
                      <a:pt x="113521" y="42832"/>
                      <a:pt x="113205" y="43661"/>
                    </a:cubicBezTo>
                    <a:cubicBezTo>
                      <a:pt x="113174" y="43786"/>
                      <a:pt x="113122" y="43838"/>
                      <a:pt x="113060" y="43838"/>
                    </a:cubicBezTo>
                    <a:cubicBezTo>
                      <a:pt x="112935" y="43838"/>
                      <a:pt x="112769" y="43630"/>
                      <a:pt x="112645" y="43381"/>
                    </a:cubicBezTo>
                    <a:cubicBezTo>
                      <a:pt x="112672" y="43314"/>
                      <a:pt x="112648" y="43293"/>
                      <a:pt x="112594" y="43293"/>
                    </a:cubicBezTo>
                    <a:cubicBezTo>
                      <a:pt x="112505" y="43293"/>
                      <a:pt x="112332" y="43348"/>
                      <a:pt x="112159" y="43348"/>
                    </a:cubicBezTo>
                    <a:cubicBezTo>
                      <a:pt x="112068" y="43348"/>
                      <a:pt x="111977" y="43333"/>
                      <a:pt x="111897" y="43287"/>
                    </a:cubicBezTo>
                    <a:cubicBezTo>
                      <a:pt x="111682" y="43287"/>
                      <a:pt x="111745" y="42810"/>
                      <a:pt x="111572" y="42810"/>
                    </a:cubicBezTo>
                    <a:cubicBezTo>
                      <a:pt x="111558" y="42810"/>
                      <a:pt x="111542" y="42813"/>
                      <a:pt x="111524" y="42820"/>
                    </a:cubicBezTo>
                    <a:cubicBezTo>
                      <a:pt x="111384" y="42820"/>
                      <a:pt x="111384" y="43054"/>
                      <a:pt x="111104" y="43054"/>
                    </a:cubicBezTo>
                    <a:cubicBezTo>
                      <a:pt x="110941" y="42989"/>
                      <a:pt x="110937" y="42720"/>
                      <a:pt x="110792" y="42720"/>
                    </a:cubicBezTo>
                    <a:cubicBezTo>
                      <a:pt x="110729" y="42720"/>
                      <a:pt x="110639" y="42772"/>
                      <a:pt x="110496" y="42914"/>
                    </a:cubicBezTo>
                    <a:cubicBezTo>
                      <a:pt x="110348" y="43063"/>
                      <a:pt x="110257" y="43144"/>
                      <a:pt x="110198" y="43144"/>
                    </a:cubicBezTo>
                    <a:cubicBezTo>
                      <a:pt x="110127" y="43144"/>
                      <a:pt x="110102" y="43028"/>
                      <a:pt x="110076" y="42774"/>
                    </a:cubicBezTo>
                    <a:cubicBezTo>
                      <a:pt x="110105" y="42540"/>
                      <a:pt x="110244" y="42160"/>
                      <a:pt x="110138" y="42160"/>
                    </a:cubicBezTo>
                    <a:cubicBezTo>
                      <a:pt x="110075" y="42160"/>
                      <a:pt x="109924" y="42296"/>
                      <a:pt x="109609" y="42680"/>
                    </a:cubicBezTo>
                    <a:cubicBezTo>
                      <a:pt x="109485" y="42734"/>
                      <a:pt x="109401" y="42767"/>
                      <a:pt x="109335" y="42767"/>
                    </a:cubicBezTo>
                    <a:cubicBezTo>
                      <a:pt x="109227" y="42767"/>
                      <a:pt x="109165" y="42679"/>
                      <a:pt x="109049" y="42447"/>
                    </a:cubicBezTo>
                    <a:cubicBezTo>
                      <a:pt x="108826" y="41780"/>
                      <a:pt x="108630" y="41440"/>
                      <a:pt x="108474" y="41440"/>
                    </a:cubicBezTo>
                    <a:cubicBezTo>
                      <a:pt x="108335" y="41440"/>
                      <a:pt x="108227" y="41710"/>
                      <a:pt x="108161" y="42260"/>
                    </a:cubicBezTo>
                    <a:cubicBezTo>
                      <a:pt x="108047" y="42466"/>
                      <a:pt x="107933" y="42593"/>
                      <a:pt x="107846" y="42593"/>
                    </a:cubicBezTo>
                    <a:cubicBezTo>
                      <a:pt x="107755" y="42593"/>
                      <a:pt x="107694" y="42454"/>
                      <a:pt x="107694" y="42120"/>
                    </a:cubicBezTo>
                    <a:cubicBezTo>
                      <a:pt x="107482" y="41104"/>
                      <a:pt x="107353" y="40602"/>
                      <a:pt x="107301" y="40602"/>
                    </a:cubicBezTo>
                    <a:cubicBezTo>
                      <a:pt x="107251" y="40602"/>
                      <a:pt x="107275" y="41081"/>
                      <a:pt x="107367" y="42027"/>
                    </a:cubicBezTo>
                    <a:cubicBezTo>
                      <a:pt x="107324" y="42392"/>
                      <a:pt x="107252" y="42579"/>
                      <a:pt x="107140" y="42579"/>
                    </a:cubicBezTo>
                    <a:cubicBezTo>
                      <a:pt x="107010" y="42579"/>
                      <a:pt x="106826" y="42322"/>
                      <a:pt x="106574" y="41793"/>
                    </a:cubicBezTo>
                    <a:cubicBezTo>
                      <a:pt x="106398" y="41252"/>
                      <a:pt x="106256" y="41096"/>
                      <a:pt x="106129" y="41096"/>
                    </a:cubicBezTo>
                    <a:cubicBezTo>
                      <a:pt x="105957" y="41096"/>
                      <a:pt x="105814" y="41384"/>
                      <a:pt x="105659" y="41384"/>
                    </a:cubicBezTo>
                    <a:cubicBezTo>
                      <a:pt x="105594" y="41384"/>
                      <a:pt x="105526" y="41332"/>
                      <a:pt x="105453" y="41186"/>
                    </a:cubicBezTo>
                    <a:cubicBezTo>
                      <a:pt x="104939" y="40299"/>
                      <a:pt x="105313" y="38991"/>
                      <a:pt x="104379" y="38664"/>
                    </a:cubicBezTo>
                    <a:lnTo>
                      <a:pt x="104379" y="38664"/>
                    </a:lnTo>
                    <a:lnTo>
                      <a:pt x="104939" y="41279"/>
                    </a:lnTo>
                    <a:cubicBezTo>
                      <a:pt x="104939" y="41462"/>
                      <a:pt x="104794" y="41577"/>
                      <a:pt x="104635" y="41577"/>
                    </a:cubicBezTo>
                    <a:cubicBezTo>
                      <a:pt x="104469" y="41577"/>
                      <a:pt x="104286" y="41450"/>
                      <a:pt x="104238" y="41139"/>
                    </a:cubicBezTo>
                    <a:cubicBezTo>
                      <a:pt x="103997" y="39652"/>
                      <a:pt x="103133" y="37196"/>
                      <a:pt x="103016" y="37196"/>
                    </a:cubicBezTo>
                    <a:cubicBezTo>
                      <a:pt x="102998" y="37196"/>
                      <a:pt x="102998" y="37260"/>
                      <a:pt x="103024" y="37403"/>
                    </a:cubicBezTo>
                    <a:lnTo>
                      <a:pt x="103725" y="41046"/>
                    </a:lnTo>
                    <a:cubicBezTo>
                      <a:pt x="103755" y="41137"/>
                      <a:pt x="103681" y="41179"/>
                      <a:pt x="103564" y="41179"/>
                    </a:cubicBezTo>
                    <a:cubicBezTo>
                      <a:pt x="103323" y="41179"/>
                      <a:pt x="102900" y="41002"/>
                      <a:pt x="102837" y="40719"/>
                    </a:cubicBezTo>
                    <a:lnTo>
                      <a:pt x="101903" y="36189"/>
                    </a:lnTo>
                    <a:cubicBezTo>
                      <a:pt x="101876" y="36000"/>
                      <a:pt x="101853" y="35916"/>
                      <a:pt x="101835" y="35916"/>
                    </a:cubicBezTo>
                    <a:cubicBezTo>
                      <a:pt x="101727" y="35916"/>
                      <a:pt x="101791" y="38840"/>
                      <a:pt x="102230" y="40158"/>
                    </a:cubicBezTo>
                    <a:cubicBezTo>
                      <a:pt x="102230" y="40265"/>
                      <a:pt x="102113" y="40323"/>
                      <a:pt x="101990" y="40323"/>
                    </a:cubicBezTo>
                    <a:cubicBezTo>
                      <a:pt x="101844" y="40323"/>
                      <a:pt x="101691" y="40242"/>
                      <a:pt x="101717" y="40065"/>
                    </a:cubicBezTo>
                    <a:cubicBezTo>
                      <a:pt x="101717" y="39747"/>
                      <a:pt x="101052" y="35619"/>
                      <a:pt x="100802" y="35619"/>
                    </a:cubicBezTo>
                    <a:cubicBezTo>
                      <a:pt x="100795" y="35619"/>
                      <a:pt x="100789" y="35622"/>
                      <a:pt x="100783" y="35628"/>
                    </a:cubicBezTo>
                    <a:cubicBezTo>
                      <a:pt x="100307" y="36147"/>
                      <a:pt x="101510" y="39862"/>
                      <a:pt x="100770" y="39862"/>
                    </a:cubicBezTo>
                    <a:cubicBezTo>
                      <a:pt x="100709" y="39862"/>
                      <a:pt x="100637" y="39837"/>
                      <a:pt x="100549" y="39785"/>
                    </a:cubicBezTo>
                    <a:cubicBezTo>
                      <a:pt x="100456" y="39691"/>
                      <a:pt x="100035" y="35395"/>
                      <a:pt x="99895" y="35302"/>
                    </a:cubicBezTo>
                    <a:cubicBezTo>
                      <a:pt x="99802" y="35302"/>
                      <a:pt x="99894" y="39412"/>
                      <a:pt x="99757" y="39412"/>
                    </a:cubicBezTo>
                    <a:cubicBezTo>
                      <a:pt x="99757" y="39412"/>
                      <a:pt x="99756" y="39412"/>
                      <a:pt x="99755" y="39411"/>
                    </a:cubicBezTo>
                    <a:cubicBezTo>
                      <a:pt x="98541" y="37870"/>
                      <a:pt x="99849" y="33854"/>
                      <a:pt x="99008" y="33620"/>
                    </a:cubicBezTo>
                    <a:lnTo>
                      <a:pt x="99008" y="33620"/>
                    </a:lnTo>
                    <a:cubicBezTo>
                      <a:pt x="98870" y="33620"/>
                      <a:pt x="98459" y="38480"/>
                      <a:pt x="98313" y="38480"/>
                    </a:cubicBezTo>
                    <a:cubicBezTo>
                      <a:pt x="98311" y="38480"/>
                      <a:pt x="98309" y="38479"/>
                      <a:pt x="98307" y="38477"/>
                    </a:cubicBezTo>
                    <a:lnTo>
                      <a:pt x="98307" y="38477"/>
                    </a:lnTo>
                    <a:cubicBezTo>
                      <a:pt x="98868" y="42307"/>
                      <a:pt x="101950" y="42447"/>
                      <a:pt x="101717" y="43568"/>
                    </a:cubicBezTo>
                    <a:lnTo>
                      <a:pt x="99522" y="42447"/>
                    </a:lnTo>
                    <a:lnTo>
                      <a:pt x="99522" y="42447"/>
                    </a:lnTo>
                    <a:cubicBezTo>
                      <a:pt x="100129" y="43568"/>
                      <a:pt x="101063" y="44782"/>
                      <a:pt x="101670" y="46090"/>
                    </a:cubicBezTo>
                    <a:cubicBezTo>
                      <a:pt x="100969" y="46323"/>
                      <a:pt x="101717" y="47210"/>
                      <a:pt x="102184" y="47677"/>
                    </a:cubicBezTo>
                    <a:cubicBezTo>
                      <a:pt x="102133" y="47670"/>
                      <a:pt x="102088" y="47667"/>
                      <a:pt x="102047" y="47667"/>
                    </a:cubicBezTo>
                    <a:cubicBezTo>
                      <a:pt x="101558" y="47667"/>
                      <a:pt x="101767" y="48187"/>
                      <a:pt x="102931" y="49265"/>
                    </a:cubicBezTo>
                    <a:cubicBezTo>
                      <a:pt x="103258" y="49452"/>
                      <a:pt x="103304" y="49686"/>
                      <a:pt x="103258" y="49919"/>
                    </a:cubicBezTo>
                    <a:cubicBezTo>
                      <a:pt x="102797" y="49807"/>
                      <a:pt x="102457" y="49729"/>
                      <a:pt x="102276" y="49729"/>
                    </a:cubicBezTo>
                    <a:cubicBezTo>
                      <a:pt x="101851" y="49729"/>
                      <a:pt x="102298" y="50160"/>
                      <a:pt x="104098" y="51600"/>
                    </a:cubicBezTo>
                    <a:cubicBezTo>
                      <a:pt x="103709" y="51541"/>
                      <a:pt x="103412" y="51506"/>
                      <a:pt x="103214" y="51506"/>
                    </a:cubicBezTo>
                    <a:cubicBezTo>
                      <a:pt x="102629" y="51506"/>
                      <a:pt x="102912" y="51814"/>
                      <a:pt x="104238" y="52721"/>
                    </a:cubicBezTo>
                    <a:cubicBezTo>
                      <a:pt x="104565" y="52955"/>
                      <a:pt x="104939" y="53375"/>
                      <a:pt x="105032" y="53842"/>
                    </a:cubicBezTo>
                    <a:cubicBezTo>
                      <a:pt x="105076" y="53995"/>
                      <a:pt x="105028" y="54035"/>
                      <a:pt x="104950" y="54035"/>
                    </a:cubicBezTo>
                    <a:cubicBezTo>
                      <a:pt x="104861" y="54035"/>
                      <a:pt x="104733" y="53982"/>
                      <a:pt x="104659" y="53982"/>
                    </a:cubicBezTo>
                    <a:cubicBezTo>
                      <a:pt x="104332" y="53842"/>
                      <a:pt x="103912" y="53515"/>
                      <a:pt x="103771" y="53422"/>
                    </a:cubicBezTo>
                    <a:cubicBezTo>
                      <a:pt x="103742" y="53416"/>
                      <a:pt x="103716" y="53413"/>
                      <a:pt x="103694" y="53413"/>
                    </a:cubicBezTo>
                    <a:cubicBezTo>
                      <a:pt x="103352" y="53413"/>
                      <a:pt x="103762" y="54078"/>
                      <a:pt x="105733" y="55523"/>
                    </a:cubicBezTo>
                    <a:cubicBezTo>
                      <a:pt x="106293" y="55990"/>
                      <a:pt x="106527" y="56364"/>
                      <a:pt x="106107" y="56551"/>
                    </a:cubicBezTo>
                    <a:cubicBezTo>
                      <a:pt x="105077" y="55914"/>
                      <a:pt x="104482" y="55593"/>
                      <a:pt x="104320" y="55593"/>
                    </a:cubicBezTo>
                    <a:cubicBezTo>
                      <a:pt x="104078" y="55593"/>
                      <a:pt x="104802" y="56310"/>
                      <a:pt x="106480" y="57765"/>
                    </a:cubicBezTo>
                    <a:cubicBezTo>
                      <a:pt x="107134" y="58839"/>
                      <a:pt x="107227" y="59259"/>
                      <a:pt x="106994" y="59400"/>
                    </a:cubicBezTo>
                    <a:cubicBezTo>
                      <a:pt x="105833" y="58432"/>
                      <a:pt x="104859" y="57640"/>
                      <a:pt x="104736" y="57640"/>
                    </a:cubicBezTo>
                    <a:cubicBezTo>
                      <a:pt x="104622" y="57640"/>
                      <a:pt x="105243" y="58325"/>
                      <a:pt x="107134" y="60193"/>
                    </a:cubicBezTo>
                    <a:cubicBezTo>
                      <a:pt x="107788" y="60894"/>
                      <a:pt x="107975" y="61361"/>
                      <a:pt x="107461" y="61408"/>
                    </a:cubicBezTo>
                    <a:cubicBezTo>
                      <a:pt x="106080" y="60372"/>
                      <a:pt x="105446" y="59944"/>
                      <a:pt x="105319" y="59944"/>
                    </a:cubicBezTo>
                    <a:cubicBezTo>
                      <a:pt x="105086" y="59944"/>
                      <a:pt x="106576" y="61397"/>
                      <a:pt x="108301" y="63182"/>
                    </a:cubicBezTo>
                    <a:cubicBezTo>
                      <a:pt x="108429" y="63310"/>
                      <a:pt x="108324" y="63515"/>
                      <a:pt x="108198" y="63515"/>
                    </a:cubicBezTo>
                    <a:cubicBezTo>
                      <a:pt x="108186" y="63515"/>
                      <a:pt x="108174" y="63513"/>
                      <a:pt x="108161" y="63509"/>
                    </a:cubicBezTo>
                    <a:cubicBezTo>
                      <a:pt x="106632" y="62376"/>
                      <a:pt x="105698" y="61808"/>
                      <a:pt x="105393" y="61808"/>
                    </a:cubicBezTo>
                    <a:cubicBezTo>
                      <a:pt x="104945" y="61808"/>
                      <a:pt x="105862" y="63041"/>
                      <a:pt x="108255" y="65517"/>
                    </a:cubicBezTo>
                    <a:cubicBezTo>
                      <a:pt x="108395" y="65891"/>
                      <a:pt x="108628" y="66171"/>
                      <a:pt x="108488" y="66498"/>
                    </a:cubicBezTo>
                    <a:cubicBezTo>
                      <a:pt x="108460" y="66541"/>
                      <a:pt x="108414" y="66557"/>
                      <a:pt x="108359" y="66557"/>
                    </a:cubicBezTo>
                    <a:cubicBezTo>
                      <a:pt x="108233" y="66557"/>
                      <a:pt x="108058" y="66470"/>
                      <a:pt x="107928" y="66405"/>
                    </a:cubicBezTo>
                    <a:cubicBezTo>
                      <a:pt x="106870" y="65384"/>
                      <a:pt x="106262" y="64857"/>
                      <a:pt x="106107" y="64857"/>
                    </a:cubicBezTo>
                    <a:cubicBezTo>
                      <a:pt x="105872" y="64857"/>
                      <a:pt x="106678" y="66067"/>
                      <a:pt x="108535" y="68600"/>
                    </a:cubicBezTo>
                    <a:cubicBezTo>
                      <a:pt x="108867" y="69153"/>
                      <a:pt x="109082" y="69648"/>
                      <a:pt x="108791" y="69648"/>
                    </a:cubicBezTo>
                    <a:cubicBezTo>
                      <a:pt x="108713" y="69648"/>
                      <a:pt x="108599" y="69612"/>
                      <a:pt x="108442" y="69534"/>
                    </a:cubicBezTo>
                    <a:cubicBezTo>
                      <a:pt x="106774" y="67638"/>
                      <a:pt x="105676" y="66479"/>
                      <a:pt x="105498" y="66479"/>
                    </a:cubicBezTo>
                    <a:cubicBezTo>
                      <a:pt x="105312" y="66479"/>
                      <a:pt x="106130" y="67742"/>
                      <a:pt x="108348" y="70748"/>
                    </a:cubicBezTo>
                    <a:cubicBezTo>
                      <a:pt x="108722" y="71346"/>
                      <a:pt x="108856" y="71704"/>
                      <a:pt x="108560" y="71704"/>
                    </a:cubicBezTo>
                    <a:cubicBezTo>
                      <a:pt x="108486" y="71704"/>
                      <a:pt x="108386" y="71682"/>
                      <a:pt x="108255" y="71635"/>
                    </a:cubicBezTo>
                    <a:cubicBezTo>
                      <a:pt x="106833" y="69675"/>
                      <a:pt x="106047" y="68738"/>
                      <a:pt x="105911" y="68738"/>
                    </a:cubicBezTo>
                    <a:cubicBezTo>
                      <a:pt x="105752" y="68738"/>
                      <a:pt x="106480" y="70014"/>
                      <a:pt x="108115" y="72429"/>
                    </a:cubicBezTo>
                    <a:cubicBezTo>
                      <a:pt x="108307" y="72890"/>
                      <a:pt x="108341" y="73003"/>
                      <a:pt x="108217" y="73003"/>
                    </a:cubicBezTo>
                    <a:cubicBezTo>
                      <a:pt x="108191" y="73003"/>
                      <a:pt x="108156" y="72998"/>
                      <a:pt x="108115" y="72990"/>
                    </a:cubicBezTo>
                    <a:cubicBezTo>
                      <a:pt x="106706" y="71276"/>
                      <a:pt x="105793" y="70211"/>
                      <a:pt x="105678" y="70211"/>
                    </a:cubicBezTo>
                    <a:cubicBezTo>
                      <a:pt x="105565" y="70211"/>
                      <a:pt x="106233" y="71252"/>
                      <a:pt x="107975" y="73737"/>
                    </a:cubicBezTo>
                    <a:cubicBezTo>
                      <a:pt x="108284" y="74325"/>
                      <a:pt x="108347" y="74605"/>
                      <a:pt x="108219" y="74605"/>
                    </a:cubicBezTo>
                    <a:cubicBezTo>
                      <a:pt x="108154" y="74605"/>
                      <a:pt x="108039" y="74533"/>
                      <a:pt x="107881" y="74391"/>
                    </a:cubicBezTo>
                    <a:cubicBezTo>
                      <a:pt x="106297" y="72415"/>
                      <a:pt x="105438" y="71479"/>
                      <a:pt x="105307" y="71479"/>
                    </a:cubicBezTo>
                    <a:cubicBezTo>
                      <a:pt x="105155" y="71479"/>
                      <a:pt x="105967" y="72720"/>
                      <a:pt x="107741" y="75045"/>
                    </a:cubicBezTo>
                    <a:cubicBezTo>
                      <a:pt x="107993" y="75477"/>
                      <a:pt x="108134" y="75715"/>
                      <a:pt x="107949" y="75715"/>
                    </a:cubicBezTo>
                    <a:cubicBezTo>
                      <a:pt x="107895" y="75715"/>
                      <a:pt x="107811" y="75694"/>
                      <a:pt x="107694" y="75652"/>
                    </a:cubicBezTo>
                    <a:cubicBezTo>
                      <a:pt x="105807" y="73517"/>
                      <a:pt x="104828" y="72442"/>
                      <a:pt x="104741" y="72442"/>
                    </a:cubicBezTo>
                    <a:cubicBezTo>
                      <a:pt x="104647" y="72442"/>
                      <a:pt x="105592" y="73692"/>
                      <a:pt x="107554" y="76212"/>
                    </a:cubicBezTo>
                    <a:cubicBezTo>
                      <a:pt x="107607" y="76902"/>
                      <a:pt x="107630" y="77170"/>
                      <a:pt x="107495" y="77170"/>
                    </a:cubicBezTo>
                    <a:cubicBezTo>
                      <a:pt x="107392" y="77170"/>
                      <a:pt x="107197" y="77015"/>
                      <a:pt x="106854" y="76773"/>
                    </a:cubicBezTo>
                    <a:cubicBezTo>
                      <a:pt x="106527" y="76305"/>
                      <a:pt x="106527" y="75932"/>
                      <a:pt x="106107" y="75558"/>
                    </a:cubicBezTo>
                    <a:cubicBezTo>
                      <a:pt x="105011" y="74231"/>
                      <a:pt x="104352" y="73550"/>
                      <a:pt x="104221" y="73550"/>
                    </a:cubicBezTo>
                    <a:cubicBezTo>
                      <a:pt x="104062" y="73550"/>
                      <a:pt x="104683" y="74557"/>
                      <a:pt x="106247" y="76632"/>
                    </a:cubicBezTo>
                    <a:cubicBezTo>
                      <a:pt x="106095" y="76762"/>
                      <a:pt x="105933" y="76832"/>
                      <a:pt x="105761" y="76832"/>
                    </a:cubicBezTo>
                    <a:cubicBezTo>
                      <a:pt x="105563" y="76832"/>
                      <a:pt x="105351" y="76739"/>
                      <a:pt x="105126" y="76539"/>
                    </a:cubicBezTo>
                    <a:cubicBezTo>
                      <a:pt x="103804" y="74887"/>
                      <a:pt x="103090" y="74069"/>
                      <a:pt x="102961" y="74069"/>
                    </a:cubicBezTo>
                    <a:cubicBezTo>
                      <a:pt x="102835" y="74069"/>
                      <a:pt x="103268" y="74852"/>
                      <a:pt x="104238" y="76399"/>
                    </a:cubicBezTo>
                    <a:lnTo>
                      <a:pt x="102884" y="76165"/>
                    </a:lnTo>
                    <a:cubicBezTo>
                      <a:pt x="102697" y="75698"/>
                      <a:pt x="102464" y="75512"/>
                      <a:pt x="102137" y="75185"/>
                    </a:cubicBezTo>
                    <a:cubicBezTo>
                      <a:pt x="101001" y="74071"/>
                      <a:pt x="100218" y="73455"/>
                      <a:pt x="99983" y="73455"/>
                    </a:cubicBezTo>
                    <a:cubicBezTo>
                      <a:pt x="99736" y="73455"/>
                      <a:pt x="100097" y="74141"/>
                      <a:pt x="101296" y="75652"/>
                    </a:cubicBezTo>
                    <a:cubicBezTo>
                      <a:pt x="101390" y="75698"/>
                      <a:pt x="101156" y="75745"/>
                      <a:pt x="101203" y="75838"/>
                    </a:cubicBezTo>
                    <a:lnTo>
                      <a:pt x="98541" y="75418"/>
                    </a:lnTo>
                    <a:cubicBezTo>
                      <a:pt x="98214" y="75418"/>
                      <a:pt x="97887" y="75278"/>
                      <a:pt x="97560" y="74858"/>
                    </a:cubicBezTo>
                    <a:cubicBezTo>
                      <a:pt x="96439" y="72896"/>
                      <a:pt x="95739" y="72102"/>
                      <a:pt x="93871" y="70328"/>
                    </a:cubicBezTo>
                    <a:lnTo>
                      <a:pt x="93871" y="70328"/>
                    </a:lnTo>
                    <a:cubicBezTo>
                      <a:pt x="94011" y="70982"/>
                      <a:pt x="95459" y="72196"/>
                      <a:pt x="96579" y="74111"/>
                    </a:cubicBezTo>
                    <a:cubicBezTo>
                      <a:pt x="96735" y="74689"/>
                      <a:pt x="96499" y="74865"/>
                      <a:pt x="96158" y="74865"/>
                    </a:cubicBezTo>
                    <a:cubicBezTo>
                      <a:pt x="95783" y="74865"/>
                      <a:pt x="95283" y="74653"/>
                      <a:pt x="95038" y="74531"/>
                    </a:cubicBezTo>
                    <a:cubicBezTo>
                      <a:pt x="94198" y="73410"/>
                      <a:pt x="93917" y="73270"/>
                      <a:pt x="92703" y="71869"/>
                    </a:cubicBezTo>
                    <a:cubicBezTo>
                      <a:pt x="89294" y="67853"/>
                      <a:pt x="85698" y="63322"/>
                      <a:pt x="82709" y="60147"/>
                    </a:cubicBezTo>
                    <a:cubicBezTo>
                      <a:pt x="82849" y="59633"/>
                      <a:pt x="82849" y="59026"/>
                      <a:pt x="82943" y="58512"/>
                    </a:cubicBezTo>
                    <a:cubicBezTo>
                      <a:pt x="85371" y="62295"/>
                      <a:pt x="88827" y="66265"/>
                      <a:pt x="92703" y="69814"/>
                    </a:cubicBezTo>
                    <a:cubicBezTo>
                      <a:pt x="92376" y="68366"/>
                      <a:pt x="87566" y="64163"/>
                      <a:pt x="84624" y="60240"/>
                    </a:cubicBezTo>
                    <a:cubicBezTo>
                      <a:pt x="84017" y="59166"/>
                      <a:pt x="83503" y="58232"/>
                      <a:pt x="83083" y="57391"/>
                    </a:cubicBezTo>
                    <a:cubicBezTo>
                      <a:pt x="83176" y="56924"/>
                      <a:pt x="83176" y="56597"/>
                      <a:pt x="83223" y="56037"/>
                    </a:cubicBezTo>
                    <a:cubicBezTo>
                      <a:pt x="85231" y="60147"/>
                      <a:pt x="88500" y="64023"/>
                      <a:pt x="93030" y="67946"/>
                    </a:cubicBezTo>
                    <a:cubicBezTo>
                      <a:pt x="92470" y="66592"/>
                      <a:pt x="87800" y="62809"/>
                      <a:pt x="85324" y="58839"/>
                    </a:cubicBezTo>
                    <a:cubicBezTo>
                      <a:pt x="84437" y="57251"/>
                      <a:pt x="83737" y="55944"/>
                      <a:pt x="83363" y="54916"/>
                    </a:cubicBezTo>
                    <a:lnTo>
                      <a:pt x="83363" y="54216"/>
                    </a:lnTo>
                    <a:cubicBezTo>
                      <a:pt x="85418" y="58325"/>
                      <a:pt x="88920" y="62529"/>
                      <a:pt x="93170" y="66125"/>
                    </a:cubicBezTo>
                    <a:cubicBezTo>
                      <a:pt x="92703" y="64817"/>
                      <a:pt x="87846" y="60847"/>
                      <a:pt x="85511" y="57018"/>
                    </a:cubicBezTo>
                    <a:cubicBezTo>
                      <a:pt x="84530" y="55383"/>
                      <a:pt x="83923" y="54122"/>
                      <a:pt x="83503" y="53001"/>
                    </a:cubicBezTo>
                    <a:lnTo>
                      <a:pt x="83503" y="52254"/>
                    </a:lnTo>
                    <a:cubicBezTo>
                      <a:pt x="85464" y="56177"/>
                      <a:pt x="89808" y="61454"/>
                      <a:pt x="93824" y="64910"/>
                    </a:cubicBezTo>
                    <a:cubicBezTo>
                      <a:pt x="93357" y="63649"/>
                      <a:pt x="87940" y="58933"/>
                      <a:pt x="85698" y="55196"/>
                    </a:cubicBezTo>
                    <a:cubicBezTo>
                      <a:pt x="84717" y="53422"/>
                      <a:pt x="84017" y="52067"/>
                      <a:pt x="83643" y="51040"/>
                    </a:cubicBezTo>
                    <a:lnTo>
                      <a:pt x="83643" y="49966"/>
                    </a:lnTo>
                    <a:cubicBezTo>
                      <a:pt x="85324" y="53889"/>
                      <a:pt x="89574" y="59073"/>
                      <a:pt x="93684" y="62529"/>
                    </a:cubicBezTo>
                    <a:cubicBezTo>
                      <a:pt x="93264" y="61221"/>
                      <a:pt x="88033" y="56924"/>
                      <a:pt x="85932" y="53375"/>
                    </a:cubicBezTo>
                    <a:cubicBezTo>
                      <a:pt x="84811" y="51507"/>
                      <a:pt x="84157" y="50059"/>
                      <a:pt x="83783" y="49032"/>
                    </a:cubicBezTo>
                    <a:cubicBezTo>
                      <a:pt x="83783" y="48611"/>
                      <a:pt x="83783" y="48238"/>
                      <a:pt x="83877" y="47911"/>
                    </a:cubicBezTo>
                    <a:cubicBezTo>
                      <a:pt x="85324" y="51881"/>
                      <a:pt x="89341" y="56738"/>
                      <a:pt x="93544" y="60007"/>
                    </a:cubicBezTo>
                    <a:cubicBezTo>
                      <a:pt x="93124" y="58886"/>
                      <a:pt x="88267" y="54963"/>
                      <a:pt x="86305" y="51647"/>
                    </a:cubicBezTo>
                    <a:cubicBezTo>
                      <a:pt x="84997" y="49452"/>
                      <a:pt x="84437" y="48004"/>
                      <a:pt x="83970" y="46977"/>
                    </a:cubicBezTo>
                    <a:cubicBezTo>
                      <a:pt x="83970" y="46510"/>
                      <a:pt x="83970" y="46136"/>
                      <a:pt x="84063" y="45716"/>
                    </a:cubicBezTo>
                    <a:cubicBezTo>
                      <a:pt x="85278" y="49592"/>
                      <a:pt x="89061" y="54356"/>
                      <a:pt x="93264" y="57718"/>
                    </a:cubicBezTo>
                    <a:cubicBezTo>
                      <a:pt x="92983" y="56597"/>
                      <a:pt x="88453" y="53001"/>
                      <a:pt x="86492" y="49826"/>
                    </a:cubicBezTo>
                    <a:cubicBezTo>
                      <a:pt x="85044" y="47397"/>
                      <a:pt x="84624" y="45856"/>
                      <a:pt x="84157" y="44735"/>
                    </a:cubicBezTo>
                    <a:lnTo>
                      <a:pt x="84157" y="44548"/>
                    </a:lnTo>
                    <a:cubicBezTo>
                      <a:pt x="84250" y="44081"/>
                      <a:pt x="84250" y="43521"/>
                      <a:pt x="84297" y="43101"/>
                    </a:cubicBezTo>
                    <a:cubicBezTo>
                      <a:pt x="85138" y="47024"/>
                      <a:pt x="88734" y="52067"/>
                      <a:pt x="93077" y="55523"/>
                    </a:cubicBezTo>
                    <a:cubicBezTo>
                      <a:pt x="92750" y="54543"/>
                      <a:pt x="88593" y="50993"/>
                      <a:pt x="86866" y="48098"/>
                    </a:cubicBezTo>
                    <a:cubicBezTo>
                      <a:pt x="85184" y="45296"/>
                      <a:pt x="84857" y="43614"/>
                      <a:pt x="84297" y="42727"/>
                    </a:cubicBezTo>
                    <a:cubicBezTo>
                      <a:pt x="85698" y="31752"/>
                      <a:pt x="90275" y="25354"/>
                      <a:pt x="97000" y="24233"/>
                    </a:cubicBezTo>
                    <a:close/>
                    <a:moveTo>
                      <a:pt x="108715" y="75964"/>
                    </a:moveTo>
                    <a:cubicBezTo>
                      <a:pt x="108783" y="75964"/>
                      <a:pt x="108854" y="76009"/>
                      <a:pt x="108909" y="76119"/>
                    </a:cubicBezTo>
                    <a:lnTo>
                      <a:pt x="110029" y="77566"/>
                    </a:lnTo>
                    <a:cubicBezTo>
                      <a:pt x="110123" y="77660"/>
                      <a:pt x="110123" y="77800"/>
                      <a:pt x="110029" y="77893"/>
                    </a:cubicBezTo>
                    <a:lnTo>
                      <a:pt x="109703" y="78080"/>
                    </a:lnTo>
                    <a:cubicBezTo>
                      <a:pt x="109661" y="78122"/>
                      <a:pt x="109609" y="78145"/>
                      <a:pt x="109557" y="78145"/>
                    </a:cubicBezTo>
                    <a:cubicBezTo>
                      <a:pt x="109493" y="78145"/>
                      <a:pt x="109427" y="78111"/>
                      <a:pt x="109376" y="78033"/>
                    </a:cubicBezTo>
                    <a:lnTo>
                      <a:pt x="108161" y="76586"/>
                    </a:lnTo>
                    <a:cubicBezTo>
                      <a:pt x="108068" y="76492"/>
                      <a:pt x="108068" y="76352"/>
                      <a:pt x="108255" y="76259"/>
                    </a:cubicBezTo>
                    <a:lnTo>
                      <a:pt x="108582" y="76025"/>
                    </a:lnTo>
                    <a:cubicBezTo>
                      <a:pt x="108620" y="75987"/>
                      <a:pt x="108667" y="75964"/>
                      <a:pt x="108715" y="75964"/>
                    </a:cubicBezTo>
                    <a:close/>
                    <a:moveTo>
                      <a:pt x="68652" y="71869"/>
                    </a:moveTo>
                    <a:lnTo>
                      <a:pt x="68652" y="71869"/>
                    </a:lnTo>
                    <a:cubicBezTo>
                      <a:pt x="68185" y="72429"/>
                      <a:pt x="67765" y="72896"/>
                      <a:pt x="67204" y="73363"/>
                    </a:cubicBezTo>
                    <a:lnTo>
                      <a:pt x="67625" y="73737"/>
                    </a:lnTo>
                    <a:cubicBezTo>
                      <a:pt x="68278" y="73176"/>
                      <a:pt x="69166" y="72709"/>
                      <a:pt x="69820" y="72383"/>
                    </a:cubicBezTo>
                    <a:lnTo>
                      <a:pt x="69820" y="72383"/>
                    </a:lnTo>
                    <a:cubicBezTo>
                      <a:pt x="69259" y="72943"/>
                      <a:pt x="68792" y="73503"/>
                      <a:pt x="68138" y="74064"/>
                    </a:cubicBezTo>
                    <a:lnTo>
                      <a:pt x="68699" y="74391"/>
                    </a:lnTo>
                    <a:cubicBezTo>
                      <a:pt x="69353" y="73830"/>
                      <a:pt x="70240" y="73457"/>
                      <a:pt x="70940" y="73270"/>
                    </a:cubicBezTo>
                    <a:lnTo>
                      <a:pt x="70940" y="73270"/>
                    </a:lnTo>
                    <a:cubicBezTo>
                      <a:pt x="70567" y="73597"/>
                      <a:pt x="70193" y="73924"/>
                      <a:pt x="69866" y="74204"/>
                    </a:cubicBezTo>
                    <a:cubicBezTo>
                      <a:pt x="70427" y="74064"/>
                      <a:pt x="70987" y="74064"/>
                      <a:pt x="71734" y="73970"/>
                    </a:cubicBezTo>
                    <a:lnTo>
                      <a:pt x="71734" y="73970"/>
                    </a:lnTo>
                    <a:cubicBezTo>
                      <a:pt x="70754" y="74437"/>
                      <a:pt x="70193" y="74578"/>
                      <a:pt x="69399" y="74858"/>
                    </a:cubicBezTo>
                    <a:lnTo>
                      <a:pt x="70006" y="75231"/>
                    </a:lnTo>
                    <a:cubicBezTo>
                      <a:pt x="70754" y="74764"/>
                      <a:pt x="71594" y="74531"/>
                      <a:pt x="72248" y="74531"/>
                    </a:cubicBezTo>
                    <a:cubicBezTo>
                      <a:pt x="71688" y="74858"/>
                      <a:pt x="71127" y="75231"/>
                      <a:pt x="70473" y="75558"/>
                    </a:cubicBezTo>
                    <a:lnTo>
                      <a:pt x="71034" y="75838"/>
                    </a:lnTo>
                    <a:cubicBezTo>
                      <a:pt x="71574" y="75569"/>
                      <a:pt x="72273" y="75394"/>
                      <a:pt x="72868" y="75394"/>
                    </a:cubicBezTo>
                    <a:cubicBezTo>
                      <a:pt x="72994" y="75394"/>
                      <a:pt x="73115" y="75402"/>
                      <a:pt x="73229" y="75418"/>
                    </a:cubicBezTo>
                    <a:cubicBezTo>
                      <a:pt x="72622" y="75652"/>
                      <a:pt x="72108" y="75838"/>
                      <a:pt x="71594" y="76165"/>
                    </a:cubicBezTo>
                    <a:lnTo>
                      <a:pt x="71874" y="76399"/>
                    </a:lnTo>
                    <a:cubicBezTo>
                      <a:pt x="72575" y="76072"/>
                      <a:pt x="73229" y="75932"/>
                      <a:pt x="73929" y="75932"/>
                    </a:cubicBezTo>
                    <a:cubicBezTo>
                      <a:pt x="73322" y="76165"/>
                      <a:pt x="72855" y="76492"/>
                      <a:pt x="72341" y="76726"/>
                    </a:cubicBezTo>
                    <a:lnTo>
                      <a:pt x="72808" y="76913"/>
                    </a:lnTo>
                    <a:cubicBezTo>
                      <a:pt x="73137" y="76803"/>
                      <a:pt x="73497" y="76758"/>
                      <a:pt x="73842" y="76758"/>
                    </a:cubicBezTo>
                    <a:cubicBezTo>
                      <a:pt x="74087" y="76758"/>
                      <a:pt x="74324" y="76781"/>
                      <a:pt x="74536" y="76819"/>
                    </a:cubicBezTo>
                    <a:cubicBezTo>
                      <a:pt x="74069" y="76913"/>
                      <a:pt x="73649" y="77006"/>
                      <a:pt x="73182" y="77240"/>
                    </a:cubicBezTo>
                    <a:lnTo>
                      <a:pt x="74770" y="78220"/>
                    </a:lnTo>
                    <a:lnTo>
                      <a:pt x="74443" y="78360"/>
                    </a:lnTo>
                    <a:lnTo>
                      <a:pt x="72014" y="77566"/>
                    </a:lnTo>
                    <a:cubicBezTo>
                      <a:pt x="71874" y="77566"/>
                      <a:pt x="71781" y="77660"/>
                      <a:pt x="71688" y="77707"/>
                    </a:cubicBezTo>
                    <a:cubicBezTo>
                      <a:pt x="71688" y="77613"/>
                      <a:pt x="71781" y="77566"/>
                      <a:pt x="71828" y="77473"/>
                    </a:cubicBezTo>
                    <a:lnTo>
                      <a:pt x="71267" y="77333"/>
                    </a:lnTo>
                    <a:cubicBezTo>
                      <a:pt x="70940" y="77473"/>
                      <a:pt x="70567" y="77707"/>
                      <a:pt x="70193" y="77893"/>
                    </a:cubicBezTo>
                    <a:cubicBezTo>
                      <a:pt x="70427" y="77566"/>
                      <a:pt x="70520" y="77333"/>
                      <a:pt x="70754" y="77193"/>
                    </a:cubicBezTo>
                    <a:lnTo>
                      <a:pt x="70193" y="76959"/>
                    </a:lnTo>
                    <a:cubicBezTo>
                      <a:pt x="69866" y="77099"/>
                      <a:pt x="69493" y="77333"/>
                      <a:pt x="69119" y="77520"/>
                    </a:cubicBezTo>
                    <a:cubicBezTo>
                      <a:pt x="69212" y="77286"/>
                      <a:pt x="69446" y="76959"/>
                      <a:pt x="69679" y="76773"/>
                    </a:cubicBezTo>
                    <a:lnTo>
                      <a:pt x="69119" y="76539"/>
                    </a:lnTo>
                    <a:cubicBezTo>
                      <a:pt x="68652" y="76819"/>
                      <a:pt x="68278" y="77099"/>
                      <a:pt x="67858" y="77333"/>
                    </a:cubicBezTo>
                    <a:cubicBezTo>
                      <a:pt x="68045" y="76959"/>
                      <a:pt x="68278" y="76679"/>
                      <a:pt x="68605" y="76352"/>
                    </a:cubicBezTo>
                    <a:lnTo>
                      <a:pt x="67858" y="75979"/>
                    </a:lnTo>
                    <a:cubicBezTo>
                      <a:pt x="67438" y="76352"/>
                      <a:pt x="67064" y="76679"/>
                      <a:pt x="66737" y="76959"/>
                    </a:cubicBezTo>
                    <a:cubicBezTo>
                      <a:pt x="66831" y="76632"/>
                      <a:pt x="67017" y="76165"/>
                      <a:pt x="67298" y="75838"/>
                    </a:cubicBezTo>
                    <a:lnTo>
                      <a:pt x="66550" y="75558"/>
                    </a:lnTo>
                    <a:cubicBezTo>
                      <a:pt x="66177" y="75932"/>
                      <a:pt x="65710" y="76305"/>
                      <a:pt x="65289" y="76679"/>
                    </a:cubicBezTo>
                    <a:cubicBezTo>
                      <a:pt x="65523" y="76212"/>
                      <a:pt x="65710" y="75745"/>
                      <a:pt x="66037" y="75371"/>
                    </a:cubicBezTo>
                    <a:lnTo>
                      <a:pt x="64822" y="74904"/>
                    </a:lnTo>
                    <a:cubicBezTo>
                      <a:pt x="64449" y="75371"/>
                      <a:pt x="63935" y="75792"/>
                      <a:pt x="63375" y="76212"/>
                    </a:cubicBezTo>
                    <a:cubicBezTo>
                      <a:pt x="63608" y="75652"/>
                      <a:pt x="63842" y="75138"/>
                      <a:pt x="64169" y="74671"/>
                    </a:cubicBezTo>
                    <a:lnTo>
                      <a:pt x="64029" y="74578"/>
                    </a:lnTo>
                    <a:cubicBezTo>
                      <a:pt x="64169" y="73690"/>
                      <a:pt x="64869" y="73036"/>
                      <a:pt x="65756" y="72569"/>
                    </a:cubicBezTo>
                    <a:lnTo>
                      <a:pt x="65897" y="72663"/>
                    </a:lnTo>
                    <a:cubicBezTo>
                      <a:pt x="66224" y="72336"/>
                      <a:pt x="66597" y="72102"/>
                      <a:pt x="67017" y="71916"/>
                    </a:cubicBezTo>
                    <a:lnTo>
                      <a:pt x="67017" y="71916"/>
                    </a:lnTo>
                    <a:cubicBezTo>
                      <a:pt x="66831" y="72242"/>
                      <a:pt x="66691" y="72663"/>
                      <a:pt x="66457" y="72943"/>
                    </a:cubicBezTo>
                    <a:lnTo>
                      <a:pt x="66691" y="73083"/>
                    </a:lnTo>
                    <a:cubicBezTo>
                      <a:pt x="67204" y="72523"/>
                      <a:pt x="67905" y="72056"/>
                      <a:pt x="68652" y="71869"/>
                    </a:cubicBezTo>
                    <a:close/>
                    <a:moveTo>
                      <a:pt x="35447" y="78547"/>
                    </a:moveTo>
                    <a:lnTo>
                      <a:pt x="35307" y="79201"/>
                    </a:lnTo>
                    <a:lnTo>
                      <a:pt x="32505" y="79108"/>
                    </a:lnTo>
                    <a:lnTo>
                      <a:pt x="35447" y="78547"/>
                    </a:lnTo>
                    <a:close/>
                    <a:moveTo>
                      <a:pt x="111391" y="76063"/>
                    </a:moveTo>
                    <a:cubicBezTo>
                      <a:pt x="111892" y="76063"/>
                      <a:pt x="112511" y="76683"/>
                      <a:pt x="112598" y="77426"/>
                    </a:cubicBezTo>
                    <a:cubicBezTo>
                      <a:pt x="112832" y="78314"/>
                      <a:pt x="112505" y="79108"/>
                      <a:pt x="111944" y="79201"/>
                    </a:cubicBezTo>
                    <a:cubicBezTo>
                      <a:pt x="111897" y="79208"/>
                      <a:pt x="111849" y="79212"/>
                      <a:pt x="111802" y="79212"/>
                    </a:cubicBezTo>
                    <a:cubicBezTo>
                      <a:pt x="111245" y="79212"/>
                      <a:pt x="110712" y="78711"/>
                      <a:pt x="110496" y="77893"/>
                    </a:cubicBezTo>
                    <a:cubicBezTo>
                      <a:pt x="110356" y="76959"/>
                      <a:pt x="110683" y="76212"/>
                      <a:pt x="111290" y="76072"/>
                    </a:cubicBezTo>
                    <a:cubicBezTo>
                      <a:pt x="111323" y="76066"/>
                      <a:pt x="111357" y="76063"/>
                      <a:pt x="111391" y="76063"/>
                    </a:cubicBezTo>
                    <a:close/>
                    <a:moveTo>
                      <a:pt x="50392" y="79528"/>
                    </a:moveTo>
                    <a:cubicBezTo>
                      <a:pt x="51232" y="79528"/>
                      <a:pt x="51933" y="79668"/>
                      <a:pt x="51933" y="79855"/>
                    </a:cubicBezTo>
                    <a:cubicBezTo>
                      <a:pt x="51933" y="80088"/>
                      <a:pt x="51232" y="80182"/>
                      <a:pt x="50392" y="80182"/>
                    </a:cubicBezTo>
                    <a:cubicBezTo>
                      <a:pt x="49598" y="80182"/>
                      <a:pt x="48851" y="80088"/>
                      <a:pt x="48851" y="79855"/>
                    </a:cubicBezTo>
                    <a:cubicBezTo>
                      <a:pt x="48851" y="79715"/>
                      <a:pt x="49551" y="79528"/>
                      <a:pt x="50392" y="79528"/>
                    </a:cubicBezTo>
                    <a:close/>
                    <a:moveTo>
                      <a:pt x="51232" y="78080"/>
                    </a:moveTo>
                    <a:cubicBezTo>
                      <a:pt x="52402" y="78080"/>
                      <a:pt x="52315" y="79206"/>
                      <a:pt x="51306" y="79206"/>
                    </a:cubicBezTo>
                    <a:cubicBezTo>
                      <a:pt x="51267" y="79206"/>
                      <a:pt x="51227" y="79204"/>
                      <a:pt x="51186" y="79201"/>
                    </a:cubicBezTo>
                    <a:lnTo>
                      <a:pt x="48897" y="79201"/>
                    </a:lnTo>
                    <a:cubicBezTo>
                      <a:pt x="48825" y="79199"/>
                      <a:pt x="48753" y="79198"/>
                      <a:pt x="48681" y="79198"/>
                    </a:cubicBezTo>
                    <a:cubicBezTo>
                      <a:pt x="46768" y="79198"/>
                      <a:pt x="45149" y="79793"/>
                      <a:pt x="43573" y="80649"/>
                    </a:cubicBezTo>
                    <a:cubicBezTo>
                      <a:pt x="43392" y="80735"/>
                      <a:pt x="43244" y="80772"/>
                      <a:pt x="43129" y="80772"/>
                    </a:cubicBezTo>
                    <a:cubicBezTo>
                      <a:pt x="42679" y="80772"/>
                      <a:pt x="42726" y="80207"/>
                      <a:pt x="43246" y="79761"/>
                    </a:cubicBezTo>
                    <a:cubicBezTo>
                      <a:pt x="44694" y="78547"/>
                      <a:pt x="46282" y="78080"/>
                      <a:pt x="48057" y="78080"/>
                    </a:cubicBezTo>
                    <a:close/>
                    <a:moveTo>
                      <a:pt x="109309" y="79788"/>
                    </a:moveTo>
                    <a:cubicBezTo>
                      <a:pt x="109470" y="79788"/>
                      <a:pt x="109737" y="80010"/>
                      <a:pt x="109936" y="80369"/>
                    </a:cubicBezTo>
                    <a:cubicBezTo>
                      <a:pt x="110123" y="80742"/>
                      <a:pt x="110123" y="81116"/>
                      <a:pt x="110029" y="81209"/>
                    </a:cubicBezTo>
                    <a:cubicBezTo>
                      <a:pt x="110009" y="81223"/>
                      <a:pt x="109985" y="81229"/>
                      <a:pt x="109957" y="81229"/>
                    </a:cubicBezTo>
                    <a:cubicBezTo>
                      <a:pt x="109796" y="81229"/>
                      <a:pt x="109528" y="81001"/>
                      <a:pt x="109329" y="80602"/>
                    </a:cubicBezTo>
                    <a:cubicBezTo>
                      <a:pt x="109095" y="80275"/>
                      <a:pt x="109095" y="79855"/>
                      <a:pt x="109236" y="79808"/>
                    </a:cubicBezTo>
                    <a:cubicBezTo>
                      <a:pt x="109256" y="79794"/>
                      <a:pt x="109281" y="79788"/>
                      <a:pt x="109309" y="79788"/>
                    </a:cubicBezTo>
                    <a:close/>
                    <a:moveTo>
                      <a:pt x="116212" y="80397"/>
                    </a:moveTo>
                    <a:cubicBezTo>
                      <a:pt x="116372" y="80397"/>
                      <a:pt x="116645" y="80651"/>
                      <a:pt x="116848" y="80976"/>
                    </a:cubicBezTo>
                    <a:cubicBezTo>
                      <a:pt x="116988" y="81349"/>
                      <a:pt x="117081" y="81723"/>
                      <a:pt x="116848" y="81770"/>
                    </a:cubicBezTo>
                    <a:cubicBezTo>
                      <a:pt x="116823" y="81795"/>
                      <a:pt x="116792" y="81806"/>
                      <a:pt x="116756" y="81806"/>
                    </a:cubicBezTo>
                    <a:cubicBezTo>
                      <a:pt x="116595" y="81806"/>
                      <a:pt x="116347" y="81563"/>
                      <a:pt x="116194" y="81256"/>
                    </a:cubicBezTo>
                    <a:cubicBezTo>
                      <a:pt x="116054" y="80882"/>
                      <a:pt x="116054" y="80415"/>
                      <a:pt x="116147" y="80415"/>
                    </a:cubicBezTo>
                    <a:cubicBezTo>
                      <a:pt x="116166" y="80403"/>
                      <a:pt x="116187" y="80397"/>
                      <a:pt x="116212" y="80397"/>
                    </a:cubicBezTo>
                    <a:close/>
                    <a:moveTo>
                      <a:pt x="70032" y="80816"/>
                    </a:moveTo>
                    <a:cubicBezTo>
                      <a:pt x="70264" y="80816"/>
                      <a:pt x="70349" y="81035"/>
                      <a:pt x="70287" y="81443"/>
                    </a:cubicBezTo>
                    <a:lnTo>
                      <a:pt x="69259" y="83311"/>
                    </a:lnTo>
                    <a:lnTo>
                      <a:pt x="69166" y="83217"/>
                    </a:lnTo>
                    <a:lnTo>
                      <a:pt x="69586" y="80976"/>
                    </a:lnTo>
                    <a:cubicBezTo>
                      <a:pt x="69770" y="80868"/>
                      <a:pt x="69918" y="80816"/>
                      <a:pt x="70032" y="80816"/>
                    </a:cubicBezTo>
                    <a:close/>
                    <a:moveTo>
                      <a:pt x="123740" y="77451"/>
                    </a:moveTo>
                    <a:cubicBezTo>
                      <a:pt x="123913" y="77451"/>
                      <a:pt x="123664" y="78294"/>
                      <a:pt x="123293" y="79294"/>
                    </a:cubicBezTo>
                    <a:lnTo>
                      <a:pt x="123620" y="79528"/>
                    </a:lnTo>
                    <a:cubicBezTo>
                      <a:pt x="124205" y="78454"/>
                      <a:pt x="124502" y="78061"/>
                      <a:pt x="124634" y="78061"/>
                    </a:cubicBezTo>
                    <a:cubicBezTo>
                      <a:pt x="124881" y="78061"/>
                      <a:pt x="124551" y="79439"/>
                      <a:pt x="124460" y="80322"/>
                    </a:cubicBezTo>
                    <a:cubicBezTo>
                      <a:pt x="123730" y="81221"/>
                      <a:pt x="123135" y="81680"/>
                      <a:pt x="122695" y="81680"/>
                    </a:cubicBezTo>
                    <a:cubicBezTo>
                      <a:pt x="122404" y="81680"/>
                      <a:pt x="122181" y="81479"/>
                      <a:pt x="122032" y="81069"/>
                    </a:cubicBezTo>
                    <a:lnTo>
                      <a:pt x="121658" y="83031"/>
                    </a:lnTo>
                    <a:cubicBezTo>
                      <a:pt x="121470" y="83567"/>
                      <a:pt x="121314" y="83826"/>
                      <a:pt x="121188" y="83826"/>
                    </a:cubicBezTo>
                    <a:cubicBezTo>
                      <a:pt x="121094" y="83826"/>
                      <a:pt x="121017" y="83683"/>
                      <a:pt x="120958" y="83404"/>
                    </a:cubicBezTo>
                    <a:cubicBezTo>
                      <a:pt x="121051" y="81956"/>
                      <a:pt x="121378" y="80415"/>
                      <a:pt x="121938" y="79014"/>
                    </a:cubicBezTo>
                    <a:cubicBezTo>
                      <a:pt x="122051" y="78590"/>
                      <a:pt x="122216" y="78389"/>
                      <a:pt x="122411" y="78389"/>
                    </a:cubicBezTo>
                    <a:cubicBezTo>
                      <a:pt x="122538" y="78389"/>
                      <a:pt x="122678" y="78475"/>
                      <a:pt x="122826" y="78641"/>
                    </a:cubicBezTo>
                    <a:cubicBezTo>
                      <a:pt x="123351" y="77789"/>
                      <a:pt x="123630" y="77451"/>
                      <a:pt x="123740" y="77451"/>
                    </a:cubicBezTo>
                    <a:close/>
                    <a:moveTo>
                      <a:pt x="118758" y="79864"/>
                    </a:moveTo>
                    <a:cubicBezTo>
                      <a:pt x="118836" y="79864"/>
                      <a:pt x="118930" y="79892"/>
                      <a:pt x="119043" y="79948"/>
                    </a:cubicBezTo>
                    <a:lnTo>
                      <a:pt x="119416" y="80929"/>
                    </a:lnTo>
                    <a:lnTo>
                      <a:pt x="119743" y="80275"/>
                    </a:lnTo>
                    <a:cubicBezTo>
                      <a:pt x="119874" y="80192"/>
                      <a:pt x="119975" y="80151"/>
                      <a:pt x="120048" y="80151"/>
                    </a:cubicBezTo>
                    <a:cubicBezTo>
                      <a:pt x="120263" y="80151"/>
                      <a:pt x="120244" y="80501"/>
                      <a:pt x="120070" y="81162"/>
                    </a:cubicBezTo>
                    <a:lnTo>
                      <a:pt x="119930" y="84385"/>
                    </a:lnTo>
                    <a:cubicBezTo>
                      <a:pt x="119761" y="84667"/>
                      <a:pt x="119609" y="85084"/>
                      <a:pt x="119454" y="85084"/>
                    </a:cubicBezTo>
                    <a:cubicBezTo>
                      <a:pt x="119351" y="85084"/>
                      <a:pt x="119247" y="84904"/>
                      <a:pt x="119136" y="84385"/>
                    </a:cubicBezTo>
                    <a:lnTo>
                      <a:pt x="119603" y="81443"/>
                    </a:lnTo>
                    <a:lnTo>
                      <a:pt x="119043" y="82517"/>
                    </a:lnTo>
                    <a:cubicBezTo>
                      <a:pt x="118576" y="82517"/>
                      <a:pt x="118529" y="82050"/>
                      <a:pt x="118436" y="81162"/>
                    </a:cubicBezTo>
                    <a:cubicBezTo>
                      <a:pt x="118398" y="80305"/>
                      <a:pt x="118450" y="79864"/>
                      <a:pt x="118758" y="79864"/>
                    </a:cubicBezTo>
                    <a:close/>
                    <a:moveTo>
                      <a:pt x="106449" y="78297"/>
                    </a:moveTo>
                    <a:cubicBezTo>
                      <a:pt x="106647" y="78297"/>
                      <a:pt x="106926" y="78455"/>
                      <a:pt x="107181" y="78827"/>
                    </a:cubicBezTo>
                    <a:cubicBezTo>
                      <a:pt x="108395" y="80836"/>
                      <a:pt x="109516" y="82610"/>
                      <a:pt x="110310" y="84572"/>
                    </a:cubicBezTo>
                    <a:cubicBezTo>
                      <a:pt x="110552" y="85057"/>
                      <a:pt x="110484" y="85340"/>
                      <a:pt x="110311" y="85340"/>
                    </a:cubicBezTo>
                    <a:cubicBezTo>
                      <a:pt x="110184" y="85340"/>
                      <a:pt x="110001" y="85188"/>
                      <a:pt x="109843" y="84852"/>
                    </a:cubicBezTo>
                    <a:cubicBezTo>
                      <a:pt x="108862" y="82657"/>
                      <a:pt x="107648" y="80929"/>
                      <a:pt x="106387" y="79061"/>
                    </a:cubicBezTo>
                    <a:cubicBezTo>
                      <a:pt x="106061" y="78600"/>
                      <a:pt x="106177" y="78297"/>
                      <a:pt x="106449" y="78297"/>
                    </a:cubicBezTo>
                    <a:close/>
                    <a:moveTo>
                      <a:pt x="104355" y="77671"/>
                    </a:moveTo>
                    <a:cubicBezTo>
                      <a:pt x="104637" y="77671"/>
                      <a:pt x="105022" y="77850"/>
                      <a:pt x="105359" y="78314"/>
                    </a:cubicBezTo>
                    <a:cubicBezTo>
                      <a:pt x="107134" y="80742"/>
                      <a:pt x="108628" y="83171"/>
                      <a:pt x="109843" y="85646"/>
                    </a:cubicBezTo>
                    <a:cubicBezTo>
                      <a:pt x="110221" y="86539"/>
                      <a:pt x="110161" y="87040"/>
                      <a:pt x="109907" y="87040"/>
                    </a:cubicBezTo>
                    <a:cubicBezTo>
                      <a:pt x="109723" y="87040"/>
                      <a:pt x="109437" y="86776"/>
                      <a:pt x="109142" y="86206"/>
                    </a:cubicBezTo>
                    <a:cubicBezTo>
                      <a:pt x="107694" y="83264"/>
                      <a:pt x="105826" y="80649"/>
                      <a:pt x="104052" y="78267"/>
                    </a:cubicBezTo>
                    <a:cubicBezTo>
                      <a:pt x="103821" y="77934"/>
                      <a:pt x="104012" y="77671"/>
                      <a:pt x="104355" y="77671"/>
                    </a:cubicBezTo>
                    <a:close/>
                    <a:moveTo>
                      <a:pt x="115727" y="87467"/>
                    </a:moveTo>
                    <a:cubicBezTo>
                      <a:pt x="115867" y="87467"/>
                      <a:pt x="115961" y="87561"/>
                      <a:pt x="115961" y="87747"/>
                    </a:cubicBezTo>
                    <a:cubicBezTo>
                      <a:pt x="115961" y="87887"/>
                      <a:pt x="115867" y="88074"/>
                      <a:pt x="115727" y="88074"/>
                    </a:cubicBezTo>
                    <a:cubicBezTo>
                      <a:pt x="115587" y="88074"/>
                      <a:pt x="115494" y="87934"/>
                      <a:pt x="115494" y="87747"/>
                    </a:cubicBezTo>
                    <a:cubicBezTo>
                      <a:pt x="115494" y="87607"/>
                      <a:pt x="115587" y="87467"/>
                      <a:pt x="115727" y="87467"/>
                    </a:cubicBezTo>
                    <a:close/>
                    <a:moveTo>
                      <a:pt x="112328" y="79798"/>
                    </a:moveTo>
                    <a:cubicBezTo>
                      <a:pt x="112472" y="79798"/>
                      <a:pt x="112694" y="80086"/>
                      <a:pt x="112925" y="80695"/>
                    </a:cubicBezTo>
                    <a:cubicBezTo>
                      <a:pt x="113719" y="82750"/>
                      <a:pt x="114186" y="85179"/>
                      <a:pt x="114139" y="88214"/>
                    </a:cubicBezTo>
                    <a:cubicBezTo>
                      <a:pt x="114139" y="88805"/>
                      <a:pt x="113893" y="89110"/>
                      <a:pt x="113647" y="89110"/>
                    </a:cubicBezTo>
                    <a:cubicBezTo>
                      <a:pt x="113425" y="89110"/>
                      <a:pt x="113203" y="88863"/>
                      <a:pt x="113158" y="88355"/>
                    </a:cubicBezTo>
                    <a:cubicBezTo>
                      <a:pt x="112832" y="85693"/>
                      <a:pt x="112785" y="83217"/>
                      <a:pt x="112271" y="81022"/>
                    </a:cubicBezTo>
                    <a:cubicBezTo>
                      <a:pt x="112091" y="80227"/>
                      <a:pt x="112152" y="79798"/>
                      <a:pt x="112328" y="79798"/>
                    </a:cubicBezTo>
                    <a:close/>
                    <a:moveTo>
                      <a:pt x="137719" y="85636"/>
                    </a:moveTo>
                    <a:cubicBezTo>
                      <a:pt x="137987" y="85636"/>
                      <a:pt x="138421" y="85949"/>
                      <a:pt x="138844" y="86627"/>
                    </a:cubicBezTo>
                    <a:cubicBezTo>
                      <a:pt x="139265" y="87327"/>
                      <a:pt x="139358" y="88681"/>
                      <a:pt x="139171" y="90269"/>
                    </a:cubicBezTo>
                    <a:cubicBezTo>
                      <a:pt x="139121" y="90518"/>
                      <a:pt x="138966" y="90674"/>
                      <a:pt x="138803" y="90674"/>
                    </a:cubicBezTo>
                    <a:cubicBezTo>
                      <a:pt x="138660" y="90674"/>
                      <a:pt x="138511" y="90553"/>
                      <a:pt x="138424" y="90269"/>
                    </a:cubicBezTo>
                    <a:cubicBezTo>
                      <a:pt x="138097" y="89382"/>
                      <a:pt x="137770" y="88728"/>
                      <a:pt x="137443" y="88261"/>
                    </a:cubicBezTo>
                    <a:cubicBezTo>
                      <a:pt x="136707" y="87438"/>
                      <a:pt x="136814" y="86897"/>
                      <a:pt x="137578" y="86897"/>
                    </a:cubicBezTo>
                    <a:cubicBezTo>
                      <a:pt x="137638" y="86897"/>
                      <a:pt x="137702" y="86900"/>
                      <a:pt x="137770" y="86907"/>
                    </a:cubicBezTo>
                    <a:cubicBezTo>
                      <a:pt x="137311" y="86090"/>
                      <a:pt x="137395" y="85636"/>
                      <a:pt x="137719" y="85636"/>
                    </a:cubicBezTo>
                    <a:close/>
                    <a:moveTo>
                      <a:pt x="79037" y="89067"/>
                    </a:moveTo>
                    <a:cubicBezTo>
                      <a:pt x="79229" y="89067"/>
                      <a:pt x="79487" y="89421"/>
                      <a:pt x="79487" y="89756"/>
                    </a:cubicBezTo>
                    <a:lnTo>
                      <a:pt x="79253" y="90970"/>
                    </a:lnTo>
                    <a:cubicBezTo>
                      <a:pt x="79186" y="91023"/>
                      <a:pt x="79131" y="91050"/>
                      <a:pt x="79082" y="91050"/>
                    </a:cubicBezTo>
                    <a:cubicBezTo>
                      <a:pt x="78959" y="91050"/>
                      <a:pt x="78873" y="90883"/>
                      <a:pt x="78739" y="90549"/>
                    </a:cubicBezTo>
                    <a:lnTo>
                      <a:pt x="78833" y="89429"/>
                    </a:lnTo>
                    <a:cubicBezTo>
                      <a:pt x="78849" y="89168"/>
                      <a:pt x="78934" y="89067"/>
                      <a:pt x="79037" y="89067"/>
                    </a:cubicBezTo>
                    <a:close/>
                    <a:moveTo>
                      <a:pt x="68768" y="80459"/>
                    </a:moveTo>
                    <a:cubicBezTo>
                      <a:pt x="68973" y="80459"/>
                      <a:pt x="69112" y="80657"/>
                      <a:pt x="68979" y="80976"/>
                    </a:cubicBezTo>
                    <a:cubicBezTo>
                      <a:pt x="68325" y="84291"/>
                      <a:pt x="67765" y="87094"/>
                      <a:pt x="67671" y="91437"/>
                    </a:cubicBezTo>
                    <a:lnTo>
                      <a:pt x="67344" y="90783"/>
                    </a:lnTo>
                    <a:cubicBezTo>
                      <a:pt x="67811" y="86860"/>
                      <a:pt x="67811" y="84618"/>
                      <a:pt x="68278" y="80836"/>
                    </a:cubicBezTo>
                    <a:cubicBezTo>
                      <a:pt x="68419" y="80573"/>
                      <a:pt x="68613" y="80459"/>
                      <a:pt x="68768" y="80459"/>
                    </a:cubicBezTo>
                    <a:close/>
                    <a:moveTo>
                      <a:pt x="79020" y="91390"/>
                    </a:moveTo>
                    <a:cubicBezTo>
                      <a:pt x="79253" y="91390"/>
                      <a:pt x="79393" y="91530"/>
                      <a:pt x="79393" y="91764"/>
                    </a:cubicBezTo>
                    <a:cubicBezTo>
                      <a:pt x="79393" y="91997"/>
                      <a:pt x="79253" y="92184"/>
                      <a:pt x="79020" y="92184"/>
                    </a:cubicBezTo>
                    <a:cubicBezTo>
                      <a:pt x="78880" y="92184"/>
                      <a:pt x="78739" y="92044"/>
                      <a:pt x="78739" y="91764"/>
                    </a:cubicBezTo>
                    <a:cubicBezTo>
                      <a:pt x="78739" y="91530"/>
                      <a:pt x="78880" y="91390"/>
                      <a:pt x="79020" y="91390"/>
                    </a:cubicBezTo>
                    <a:close/>
                    <a:moveTo>
                      <a:pt x="67491" y="80469"/>
                    </a:moveTo>
                    <a:cubicBezTo>
                      <a:pt x="67634" y="80469"/>
                      <a:pt x="67745" y="80575"/>
                      <a:pt x="67718" y="80789"/>
                    </a:cubicBezTo>
                    <a:cubicBezTo>
                      <a:pt x="67111" y="84058"/>
                      <a:pt x="66737" y="87934"/>
                      <a:pt x="66644" y="92324"/>
                    </a:cubicBezTo>
                    <a:lnTo>
                      <a:pt x="66410" y="92324"/>
                    </a:lnTo>
                    <a:cubicBezTo>
                      <a:pt x="66177" y="88074"/>
                      <a:pt x="66317" y="84291"/>
                      <a:pt x="67158" y="80649"/>
                    </a:cubicBezTo>
                    <a:cubicBezTo>
                      <a:pt x="67258" y="80529"/>
                      <a:pt x="67383" y="80469"/>
                      <a:pt x="67491" y="80469"/>
                    </a:cubicBezTo>
                    <a:close/>
                    <a:moveTo>
                      <a:pt x="70567" y="93398"/>
                    </a:moveTo>
                    <a:lnTo>
                      <a:pt x="70567" y="93398"/>
                    </a:lnTo>
                    <a:cubicBezTo>
                      <a:pt x="70567" y="93398"/>
                      <a:pt x="70567" y="93398"/>
                      <a:pt x="70567" y="93398"/>
                    </a:cubicBezTo>
                    <a:lnTo>
                      <a:pt x="70567" y="93398"/>
                    </a:lnTo>
                    <a:close/>
                    <a:moveTo>
                      <a:pt x="83945" y="90649"/>
                    </a:moveTo>
                    <a:cubicBezTo>
                      <a:pt x="84069" y="90649"/>
                      <a:pt x="84220" y="90706"/>
                      <a:pt x="84344" y="90830"/>
                    </a:cubicBezTo>
                    <a:cubicBezTo>
                      <a:pt x="84997" y="91437"/>
                      <a:pt x="85044" y="92091"/>
                      <a:pt x="84997" y="92604"/>
                    </a:cubicBezTo>
                    <a:cubicBezTo>
                      <a:pt x="84930" y="93180"/>
                      <a:pt x="84616" y="93584"/>
                      <a:pt x="84449" y="93584"/>
                    </a:cubicBezTo>
                    <a:cubicBezTo>
                      <a:pt x="84386" y="93584"/>
                      <a:pt x="84344" y="93526"/>
                      <a:pt x="84344" y="93398"/>
                    </a:cubicBezTo>
                    <a:cubicBezTo>
                      <a:pt x="84250" y="92698"/>
                      <a:pt x="84344" y="91951"/>
                      <a:pt x="83783" y="91063"/>
                    </a:cubicBezTo>
                    <a:cubicBezTo>
                      <a:pt x="83609" y="90802"/>
                      <a:pt x="83742" y="90649"/>
                      <a:pt x="83945" y="90649"/>
                    </a:cubicBezTo>
                    <a:close/>
                    <a:moveTo>
                      <a:pt x="85464" y="92978"/>
                    </a:moveTo>
                    <a:cubicBezTo>
                      <a:pt x="85698" y="92978"/>
                      <a:pt x="85838" y="93305"/>
                      <a:pt x="85932" y="93632"/>
                    </a:cubicBezTo>
                    <a:cubicBezTo>
                      <a:pt x="86025" y="94005"/>
                      <a:pt x="86025" y="94426"/>
                      <a:pt x="85791" y="94426"/>
                    </a:cubicBezTo>
                    <a:cubicBezTo>
                      <a:pt x="85780" y="94437"/>
                      <a:pt x="85768" y="94442"/>
                      <a:pt x="85753" y="94442"/>
                    </a:cubicBezTo>
                    <a:cubicBezTo>
                      <a:pt x="85646" y="94442"/>
                      <a:pt x="85459" y="94148"/>
                      <a:pt x="85418" y="93819"/>
                    </a:cubicBezTo>
                    <a:cubicBezTo>
                      <a:pt x="85278" y="93445"/>
                      <a:pt x="85371" y="93071"/>
                      <a:pt x="85464" y="92978"/>
                    </a:cubicBezTo>
                    <a:close/>
                    <a:moveTo>
                      <a:pt x="80327" y="85890"/>
                    </a:moveTo>
                    <a:cubicBezTo>
                      <a:pt x="80500" y="85890"/>
                      <a:pt x="80758" y="86134"/>
                      <a:pt x="80888" y="86393"/>
                    </a:cubicBezTo>
                    <a:cubicBezTo>
                      <a:pt x="81401" y="86393"/>
                      <a:pt x="81448" y="86813"/>
                      <a:pt x="81028" y="87327"/>
                    </a:cubicBezTo>
                    <a:cubicBezTo>
                      <a:pt x="82289" y="87467"/>
                      <a:pt x="82662" y="87841"/>
                      <a:pt x="82009" y="88401"/>
                    </a:cubicBezTo>
                    <a:lnTo>
                      <a:pt x="80934" y="88635"/>
                    </a:lnTo>
                    <a:lnTo>
                      <a:pt x="82289" y="88728"/>
                    </a:lnTo>
                    <a:cubicBezTo>
                      <a:pt x="82849" y="88962"/>
                      <a:pt x="82709" y="89429"/>
                      <a:pt x="82382" y="89522"/>
                    </a:cubicBezTo>
                    <a:lnTo>
                      <a:pt x="81075" y="89756"/>
                    </a:lnTo>
                    <a:lnTo>
                      <a:pt x="82616" y="89942"/>
                    </a:lnTo>
                    <a:cubicBezTo>
                      <a:pt x="83410" y="89942"/>
                      <a:pt x="83410" y="90176"/>
                      <a:pt x="82476" y="90643"/>
                    </a:cubicBezTo>
                    <a:lnTo>
                      <a:pt x="81822" y="91110"/>
                    </a:lnTo>
                    <a:lnTo>
                      <a:pt x="82943" y="91203"/>
                    </a:lnTo>
                    <a:cubicBezTo>
                      <a:pt x="83021" y="91190"/>
                      <a:pt x="83091" y="91184"/>
                      <a:pt x="83153" y="91184"/>
                    </a:cubicBezTo>
                    <a:cubicBezTo>
                      <a:pt x="83535" y="91184"/>
                      <a:pt x="83610" y="91435"/>
                      <a:pt x="83410" y="91997"/>
                    </a:cubicBezTo>
                    <a:cubicBezTo>
                      <a:pt x="83737" y="93772"/>
                      <a:pt x="83410" y="94939"/>
                      <a:pt x="81915" y="94939"/>
                    </a:cubicBezTo>
                    <a:lnTo>
                      <a:pt x="76871" y="96060"/>
                    </a:lnTo>
                    <a:cubicBezTo>
                      <a:pt x="76545" y="95873"/>
                      <a:pt x="76451" y="95873"/>
                      <a:pt x="76545" y="95780"/>
                    </a:cubicBezTo>
                    <a:cubicBezTo>
                      <a:pt x="76545" y="95687"/>
                      <a:pt x="76451" y="95640"/>
                      <a:pt x="76451" y="95640"/>
                    </a:cubicBezTo>
                    <a:cubicBezTo>
                      <a:pt x="76451" y="95500"/>
                      <a:pt x="76591" y="95313"/>
                      <a:pt x="76778" y="95313"/>
                    </a:cubicBezTo>
                    <a:cubicBezTo>
                      <a:pt x="76871" y="95313"/>
                      <a:pt x="77012" y="95406"/>
                      <a:pt x="77012" y="95547"/>
                    </a:cubicBezTo>
                    <a:cubicBezTo>
                      <a:pt x="77338" y="95453"/>
                      <a:pt x="77572" y="95453"/>
                      <a:pt x="77759" y="95406"/>
                    </a:cubicBezTo>
                    <a:lnTo>
                      <a:pt x="77759" y="93865"/>
                    </a:lnTo>
                    <a:lnTo>
                      <a:pt x="77105" y="94005"/>
                    </a:lnTo>
                    <a:lnTo>
                      <a:pt x="77105" y="94239"/>
                    </a:lnTo>
                    <a:cubicBezTo>
                      <a:pt x="77105" y="94566"/>
                      <a:pt x="76965" y="94753"/>
                      <a:pt x="76778" y="94753"/>
                    </a:cubicBezTo>
                    <a:cubicBezTo>
                      <a:pt x="76591" y="94753"/>
                      <a:pt x="76451" y="94566"/>
                      <a:pt x="76451" y="94239"/>
                    </a:cubicBezTo>
                    <a:lnTo>
                      <a:pt x="76451" y="94146"/>
                    </a:lnTo>
                    <a:lnTo>
                      <a:pt x="76171" y="94239"/>
                    </a:lnTo>
                    <a:cubicBezTo>
                      <a:pt x="75470" y="94005"/>
                      <a:pt x="75470" y="93678"/>
                      <a:pt x="76078" y="93352"/>
                    </a:cubicBezTo>
                    <a:lnTo>
                      <a:pt x="79860" y="92604"/>
                    </a:lnTo>
                    <a:cubicBezTo>
                      <a:pt x="80421" y="92371"/>
                      <a:pt x="80701" y="92044"/>
                      <a:pt x="80514" y="91484"/>
                    </a:cubicBezTo>
                    <a:lnTo>
                      <a:pt x="80187" y="86486"/>
                    </a:lnTo>
                    <a:cubicBezTo>
                      <a:pt x="80104" y="86049"/>
                      <a:pt x="80188" y="85890"/>
                      <a:pt x="80327" y="85890"/>
                    </a:cubicBezTo>
                    <a:close/>
                    <a:moveTo>
                      <a:pt x="138591" y="92090"/>
                    </a:moveTo>
                    <a:cubicBezTo>
                      <a:pt x="138669" y="92090"/>
                      <a:pt x="138767" y="92197"/>
                      <a:pt x="138891" y="92371"/>
                    </a:cubicBezTo>
                    <a:cubicBezTo>
                      <a:pt x="139498" y="93211"/>
                      <a:pt x="140058" y="93959"/>
                      <a:pt x="140199" y="95220"/>
                    </a:cubicBezTo>
                    <a:cubicBezTo>
                      <a:pt x="140292" y="95780"/>
                      <a:pt x="140245" y="96014"/>
                      <a:pt x="139872" y="96107"/>
                    </a:cubicBezTo>
                    <a:cubicBezTo>
                      <a:pt x="139802" y="96121"/>
                      <a:pt x="139733" y="96128"/>
                      <a:pt x="139666" y="96128"/>
                    </a:cubicBezTo>
                    <a:cubicBezTo>
                      <a:pt x="139281" y="96128"/>
                      <a:pt x="138936" y="95911"/>
                      <a:pt x="138657" y="95593"/>
                    </a:cubicBezTo>
                    <a:cubicBezTo>
                      <a:pt x="138097" y="94986"/>
                      <a:pt x="137957" y="94613"/>
                      <a:pt x="138050" y="94146"/>
                    </a:cubicBezTo>
                    <a:lnTo>
                      <a:pt x="138424" y="92371"/>
                    </a:lnTo>
                    <a:cubicBezTo>
                      <a:pt x="138468" y="92174"/>
                      <a:pt x="138522" y="92090"/>
                      <a:pt x="138591" y="92090"/>
                    </a:cubicBezTo>
                    <a:close/>
                    <a:moveTo>
                      <a:pt x="58144" y="79108"/>
                    </a:moveTo>
                    <a:lnTo>
                      <a:pt x="58378" y="79621"/>
                    </a:lnTo>
                    <a:cubicBezTo>
                      <a:pt x="56790" y="85366"/>
                      <a:pt x="56603" y="90503"/>
                      <a:pt x="57677" y="95080"/>
                    </a:cubicBezTo>
                    <a:cubicBezTo>
                      <a:pt x="57023" y="87234"/>
                      <a:pt x="57584" y="82750"/>
                      <a:pt x="58938" y="80322"/>
                    </a:cubicBezTo>
                    <a:lnTo>
                      <a:pt x="58938" y="81069"/>
                    </a:lnTo>
                    <a:cubicBezTo>
                      <a:pt x="57911" y="86580"/>
                      <a:pt x="57817" y="91063"/>
                      <a:pt x="58798" y="94659"/>
                    </a:cubicBezTo>
                    <a:lnTo>
                      <a:pt x="59125" y="94426"/>
                    </a:lnTo>
                    <a:cubicBezTo>
                      <a:pt x="58424" y="88681"/>
                      <a:pt x="58798" y="84198"/>
                      <a:pt x="59685" y="79761"/>
                    </a:cubicBezTo>
                    <a:lnTo>
                      <a:pt x="60246" y="79855"/>
                    </a:lnTo>
                    <a:cubicBezTo>
                      <a:pt x="59172" y="85646"/>
                      <a:pt x="59172" y="90176"/>
                      <a:pt x="59919" y="94332"/>
                    </a:cubicBezTo>
                    <a:lnTo>
                      <a:pt x="60246" y="94005"/>
                    </a:lnTo>
                    <a:cubicBezTo>
                      <a:pt x="59639" y="88028"/>
                      <a:pt x="59685" y="83918"/>
                      <a:pt x="60619" y="80135"/>
                    </a:cubicBezTo>
                    <a:lnTo>
                      <a:pt x="61040" y="80228"/>
                    </a:lnTo>
                    <a:cubicBezTo>
                      <a:pt x="60199" y="85973"/>
                      <a:pt x="60152" y="90456"/>
                      <a:pt x="60900" y="94192"/>
                    </a:cubicBezTo>
                    <a:lnTo>
                      <a:pt x="61226" y="94099"/>
                    </a:lnTo>
                    <a:cubicBezTo>
                      <a:pt x="60619" y="87841"/>
                      <a:pt x="60900" y="83404"/>
                      <a:pt x="61787" y="80088"/>
                    </a:cubicBezTo>
                    <a:lnTo>
                      <a:pt x="62067" y="80415"/>
                    </a:lnTo>
                    <a:cubicBezTo>
                      <a:pt x="61507" y="85366"/>
                      <a:pt x="61553" y="89756"/>
                      <a:pt x="62067" y="93912"/>
                    </a:cubicBezTo>
                    <a:lnTo>
                      <a:pt x="62394" y="93772"/>
                    </a:lnTo>
                    <a:cubicBezTo>
                      <a:pt x="62254" y="88355"/>
                      <a:pt x="61974" y="84011"/>
                      <a:pt x="62627" y="80882"/>
                    </a:cubicBezTo>
                    <a:lnTo>
                      <a:pt x="63001" y="80415"/>
                    </a:lnTo>
                    <a:lnTo>
                      <a:pt x="63001" y="80415"/>
                    </a:lnTo>
                    <a:cubicBezTo>
                      <a:pt x="62441" y="84432"/>
                      <a:pt x="62441" y="88868"/>
                      <a:pt x="63141" y="93865"/>
                    </a:cubicBezTo>
                    <a:lnTo>
                      <a:pt x="63421" y="93865"/>
                    </a:lnTo>
                    <a:cubicBezTo>
                      <a:pt x="62908" y="87981"/>
                      <a:pt x="63095" y="83544"/>
                      <a:pt x="63655" y="79902"/>
                    </a:cubicBezTo>
                    <a:lnTo>
                      <a:pt x="63982" y="80135"/>
                    </a:lnTo>
                    <a:cubicBezTo>
                      <a:pt x="63655" y="84899"/>
                      <a:pt x="63655" y="89148"/>
                      <a:pt x="64075" y="93912"/>
                    </a:cubicBezTo>
                    <a:lnTo>
                      <a:pt x="64402" y="93819"/>
                    </a:lnTo>
                    <a:cubicBezTo>
                      <a:pt x="64075" y="87327"/>
                      <a:pt x="64309" y="82844"/>
                      <a:pt x="64963" y="80275"/>
                    </a:cubicBezTo>
                    <a:cubicBezTo>
                      <a:pt x="65039" y="80246"/>
                      <a:pt x="65107" y="80232"/>
                      <a:pt x="65164" y="80232"/>
                    </a:cubicBezTo>
                    <a:cubicBezTo>
                      <a:pt x="65561" y="80232"/>
                      <a:pt x="65505" y="80889"/>
                      <a:pt x="65056" y="81583"/>
                    </a:cubicBezTo>
                    <a:cubicBezTo>
                      <a:pt x="64682" y="85506"/>
                      <a:pt x="64496" y="89475"/>
                      <a:pt x="65056" y="93772"/>
                    </a:cubicBezTo>
                    <a:lnTo>
                      <a:pt x="65523" y="93865"/>
                    </a:lnTo>
                    <a:cubicBezTo>
                      <a:pt x="65056" y="87607"/>
                      <a:pt x="65430" y="83965"/>
                      <a:pt x="66130" y="80415"/>
                    </a:cubicBezTo>
                    <a:cubicBezTo>
                      <a:pt x="66215" y="80341"/>
                      <a:pt x="66300" y="80305"/>
                      <a:pt x="66375" y="80305"/>
                    </a:cubicBezTo>
                    <a:cubicBezTo>
                      <a:pt x="66632" y="80305"/>
                      <a:pt x="66782" y="80720"/>
                      <a:pt x="66457" y="81443"/>
                    </a:cubicBezTo>
                    <a:cubicBezTo>
                      <a:pt x="65897" y="85786"/>
                      <a:pt x="65616" y="88868"/>
                      <a:pt x="66083" y="93865"/>
                    </a:cubicBezTo>
                    <a:lnTo>
                      <a:pt x="66644" y="93865"/>
                    </a:lnTo>
                    <a:cubicBezTo>
                      <a:pt x="67204" y="94099"/>
                      <a:pt x="67298" y="94332"/>
                      <a:pt x="66737" y="94566"/>
                    </a:cubicBezTo>
                    <a:cubicBezTo>
                      <a:pt x="63048" y="95313"/>
                      <a:pt x="59499" y="95967"/>
                      <a:pt x="56043" y="96200"/>
                    </a:cubicBezTo>
                    <a:cubicBezTo>
                      <a:pt x="55983" y="96209"/>
                      <a:pt x="55928" y="96213"/>
                      <a:pt x="55875" y="96213"/>
                    </a:cubicBezTo>
                    <a:cubicBezTo>
                      <a:pt x="55348" y="96213"/>
                      <a:pt x="55155" y="95785"/>
                      <a:pt x="55155" y="94893"/>
                    </a:cubicBezTo>
                    <a:cubicBezTo>
                      <a:pt x="54922" y="89569"/>
                      <a:pt x="55529" y="84665"/>
                      <a:pt x="56837" y="80228"/>
                    </a:cubicBezTo>
                    <a:lnTo>
                      <a:pt x="57070" y="80135"/>
                    </a:lnTo>
                    <a:lnTo>
                      <a:pt x="57070" y="80135"/>
                    </a:lnTo>
                    <a:cubicBezTo>
                      <a:pt x="56043" y="85459"/>
                      <a:pt x="55622" y="90596"/>
                      <a:pt x="56370" y="95220"/>
                    </a:cubicBezTo>
                    <a:cubicBezTo>
                      <a:pt x="55856" y="87981"/>
                      <a:pt x="56790" y="80415"/>
                      <a:pt x="58144" y="79108"/>
                    </a:cubicBezTo>
                    <a:close/>
                    <a:moveTo>
                      <a:pt x="85771" y="95114"/>
                    </a:moveTo>
                    <a:cubicBezTo>
                      <a:pt x="85996" y="95114"/>
                      <a:pt x="86190" y="95396"/>
                      <a:pt x="85978" y="95873"/>
                    </a:cubicBezTo>
                    <a:lnTo>
                      <a:pt x="85511" y="96901"/>
                    </a:lnTo>
                    <a:lnTo>
                      <a:pt x="85278" y="96901"/>
                    </a:lnTo>
                    <a:lnTo>
                      <a:pt x="85371" y="95640"/>
                    </a:lnTo>
                    <a:cubicBezTo>
                      <a:pt x="85411" y="95277"/>
                      <a:pt x="85600" y="95114"/>
                      <a:pt x="85771" y="95114"/>
                    </a:cubicBezTo>
                    <a:close/>
                    <a:moveTo>
                      <a:pt x="83194" y="74858"/>
                    </a:moveTo>
                    <a:cubicBezTo>
                      <a:pt x="83456" y="74858"/>
                      <a:pt x="83783" y="74951"/>
                      <a:pt x="84157" y="75138"/>
                    </a:cubicBezTo>
                    <a:cubicBezTo>
                      <a:pt x="85838" y="77613"/>
                      <a:pt x="87613" y="79715"/>
                      <a:pt x="89948" y="81910"/>
                    </a:cubicBezTo>
                    <a:cubicBezTo>
                      <a:pt x="88313" y="79575"/>
                      <a:pt x="84437" y="75652"/>
                      <a:pt x="84857" y="75138"/>
                    </a:cubicBezTo>
                    <a:cubicBezTo>
                      <a:pt x="84883" y="75062"/>
                      <a:pt x="85071" y="74973"/>
                      <a:pt x="85291" y="74973"/>
                    </a:cubicBezTo>
                    <a:cubicBezTo>
                      <a:pt x="85478" y="74973"/>
                      <a:pt x="85688" y="75038"/>
                      <a:pt x="85838" y="75231"/>
                    </a:cubicBezTo>
                    <a:cubicBezTo>
                      <a:pt x="86585" y="76446"/>
                      <a:pt x="87473" y="77333"/>
                      <a:pt x="88453" y="78687"/>
                    </a:cubicBezTo>
                    <a:cubicBezTo>
                      <a:pt x="89154" y="79481"/>
                      <a:pt x="90041" y="80415"/>
                      <a:pt x="90929" y="81256"/>
                    </a:cubicBezTo>
                    <a:lnTo>
                      <a:pt x="86352" y="75278"/>
                    </a:lnTo>
                    <a:cubicBezTo>
                      <a:pt x="86453" y="75177"/>
                      <a:pt x="86578" y="75100"/>
                      <a:pt x="86693" y="75100"/>
                    </a:cubicBezTo>
                    <a:cubicBezTo>
                      <a:pt x="86737" y="75100"/>
                      <a:pt x="86780" y="75112"/>
                      <a:pt x="86819" y="75138"/>
                    </a:cubicBezTo>
                    <a:cubicBezTo>
                      <a:pt x="87052" y="75138"/>
                      <a:pt x="87239" y="75138"/>
                      <a:pt x="87473" y="75371"/>
                    </a:cubicBezTo>
                    <a:cubicBezTo>
                      <a:pt x="88453" y="77240"/>
                      <a:pt x="90181" y="78921"/>
                      <a:pt x="91956" y="80882"/>
                    </a:cubicBezTo>
                    <a:lnTo>
                      <a:pt x="88080" y="75465"/>
                    </a:lnTo>
                    <a:cubicBezTo>
                      <a:pt x="88119" y="75267"/>
                      <a:pt x="88367" y="75195"/>
                      <a:pt x="88662" y="75195"/>
                    </a:cubicBezTo>
                    <a:cubicBezTo>
                      <a:pt x="89064" y="75195"/>
                      <a:pt x="89553" y="75330"/>
                      <a:pt x="89714" y="75465"/>
                    </a:cubicBezTo>
                    <a:lnTo>
                      <a:pt x="92983" y="80135"/>
                    </a:lnTo>
                    <a:cubicBezTo>
                      <a:pt x="91649" y="76914"/>
                      <a:pt x="89725" y="75370"/>
                      <a:pt x="90607" y="75370"/>
                    </a:cubicBezTo>
                    <a:cubicBezTo>
                      <a:pt x="90620" y="75370"/>
                      <a:pt x="90634" y="75371"/>
                      <a:pt x="90648" y="75371"/>
                    </a:cubicBezTo>
                    <a:cubicBezTo>
                      <a:pt x="91629" y="75512"/>
                      <a:pt x="92283" y="76352"/>
                      <a:pt x="93170" y="77473"/>
                    </a:cubicBezTo>
                    <a:cubicBezTo>
                      <a:pt x="93684" y="78220"/>
                      <a:pt x="94291" y="78781"/>
                      <a:pt x="94665" y="79248"/>
                    </a:cubicBezTo>
                    <a:lnTo>
                      <a:pt x="92563" y="75838"/>
                    </a:lnTo>
                    <a:cubicBezTo>
                      <a:pt x="92563" y="75737"/>
                      <a:pt x="92661" y="75691"/>
                      <a:pt x="92820" y="75691"/>
                    </a:cubicBezTo>
                    <a:cubicBezTo>
                      <a:pt x="93099" y="75691"/>
                      <a:pt x="93564" y="75834"/>
                      <a:pt x="94011" y="76072"/>
                    </a:cubicBezTo>
                    <a:lnTo>
                      <a:pt x="95459" y="77660"/>
                    </a:lnTo>
                    <a:lnTo>
                      <a:pt x="94758" y="76305"/>
                    </a:lnTo>
                    <a:cubicBezTo>
                      <a:pt x="94798" y="76108"/>
                      <a:pt x="94912" y="76036"/>
                      <a:pt x="95059" y="76036"/>
                    </a:cubicBezTo>
                    <a:cubicBezTo>
                      <a:pt x="95261" y="76036"/>
                      <a:pt x="95523" y="76171"/>
                      <a:pt x="95739" y="76305"/>
                    </a:cubicBezTo>
                    <a:lnTo>
                      <a:pt x="97000" y="78314"/>
                    </a:lnTo>
                    <a:lnTo>
                      <a:pt x="97233" y="78174"/>
                    </a:lnTo>
                    <a:cubicBezTo>
                      <a:pt x="96486" y="76913"/>
                      <a:pt x="95926" y="76305"/>
                      <a:pt x="96346" y="76165"/>
                    </a:cubicBezTo>
                    <a:lnTo>
                      <a:pt x="96346" y="76165"/>
                    </a:lnTo>
                    <a:lnTo>
                      <a:pt x="97467" y="76305"/>
                    </a:lnTo>
                    <a:lnTo>
                      <a:pt x="98541" y="77520"/>
                    </a:lnTo>
                    <a:cubicBezTo>
                      <a:pt x="98377" y="76843"/>
                      <a:pt x="98623" y="76586"/>
                      <a:pt x="99177" y="76586"/>
                    </a:cubicBezTo>
                    <a:cubicBezTo>
                      <a:pt x="99732" y="76586"/>
                      <a:pt x="100596" y="76843"/>
                      <a:pt x="101670" y="77193"/>
                    </a:cubicBezTo>
                    <a:cubicBezTo>
                      <a:pt x="102978" y="77660"/>
                      <a:pt x="104285" y="79201"/>
                      <a:pt x="105499" y="81723"/>
                    </a:cubicBezTo>
                    <a:cubicBezTo>
                      <a:pt x="105474" y="81736"/>
                      <a:pt x="105445" y="81742"/>
                      <a:pt x="105415" y="81742"/>
                    </a:cubicBezTo>
                    <a:cubicBezTo>
                      <a:pt x="105116" y="81742"/>
                      <a:pt x="104607" y="81140"/>
                      <a:pt x="104098" y="80462"/>
                    </a:cubicBezTo>
                    <a:cubicBezTo>
                      <a:pt x="103771" y="80135"/>
                      <a:pt x="103631" y="79948"/>
                      <a:pt x="103164" y="79481"/>
                    </a:cubicBezTo>
                    <a:lnTo>
                      <a:pt x="103164" y="79481"/>
                    </a:lnTo>
                    <a:cubicBezTo>
                      <a:pt x="104705" y="82050"/>
                      <a:pt x="106200" y="84525"/>
                      <a:pt x="106433" y="85833"/>
                    </a:cubicBezTo>
                    <a:cubicBezTo>
                      <a:pt x="106406" y="85855"/>
                      <a:pt x="106374" y="85866"/>
                      <a:pt x="106337" y="85866"/>
                    </a:cubicBezTo>
                    <a:cubicBezTo>
                      <a:pt x="105766" y="85866"/>
                      <a:pt x="104174" y="83160"/>
                      <a:pt x="102417" y="80042"/>
                    </a:cubicBezTo>
                    <a:lnTo>
                      <a:pt x="102417" y="80042"/>
                    </a:lnTo>
                    <a:cubicBezTo>
                      <a:pt x="103398" y="82704"/>
                      <a:pt x="104659" y="85039"/>
                      <a:pt x="105079" y="86066"/>
                    </a:cubicBezTo>
                    <a:cubicBezTo>
                      <a:pt x="105071" y="86069"/>
                      <a:pt x="105063" y="86071"/>
                      <a:pt x="105054" y="86071"/>
                    </a:cubicBezTo>
                    <a:cubicBezTo>
                      <a:pt x="104798" y="86071"/>
                      <a:pt x="104112" y="84798"/>
                      <a:pt x="103164" y="83264"/>
                    </a:cubicBezTo>
                    <a:cubicBezTo>
                      <a:pt x="102884" y="82797"/>
                      <a:pt x="102511" y="82610"/>
                      <a:pt x="102184" y="82050"/>
                    </a:cubicBezTo>
                    <a:lnTo>
                      <a:pt x="102184" y="82050"/>
                    </a:lnTo>
                    <a:lnTo>
                      <a:pt x="104612" y="86907"/>
                    </a:lnTo>
                    <a:cubicBezTo>
                      <a:pt x="105079" y="87140"/>
                      <a:pt x="105359" y="87654"/>
                      <a:pt x="105079" y="88355"/>
                    </a:cubicBezTo>
                    <a:cubicBezTo>
                      <a:pt x="104612" y="89148"/>
                      <a:pt x="104939" y="89475"/>
                      <a:pt x="105826" y="90223"/>
                    </a:cubicBezTo>
                    <a:cubicBezTo>
                      <a:pt x="106469" y="90662"/>
                      <a:pt x="107698" y="90979"/>
                      <a:pt x="109302" y="90979"/>
                    </a:cubicBezTo>
                    <a:cubicBezTo>
                      <a:pt x="109914" y="90979"/>
                      <a:pt x="110581" y="90933"/>
                      <a:pt x="111290" y="90830"/>
                    </a:cubicBezTo>
                    <a:cubicBezTo>
                      <a:pt x="114513" y="90316"/>
                      <a:pt x="117969" y="89662"/>
                      <a:pt x="121518" y="89569"/>
                    </a:cubicBezTo>
                    <a:cubicBezTo>
                      <a:pt x="122265" y="89569"/>
                      <a:pt x="122966" y="89942"/>
                      <a:pt x="123293" y="90549"/>
                    </a:cubicBezTo>
                    <a:cubicBezTo>
                      <a:pt x="123620" y="91110"/>
                      <a:pt x="124180" y="91764"/>
                      <a:pt x="124834" y="92324"/>
                    </a:cubicBezTo>
                    <a:cubicBezTo>
                      <a:pt x="123514" y="90255"/>
                      <a:pt x="123175" y="89085"/>
                      <a:pt x="123755" y="89085"/>
                    </a:cubicBezTo>
                    <a:cubicBezTo>
                      <a:pt x="123934" y="89085"/>
                      <a:pt x="124201" y="89197"/>
                      <a:pt x="124554" y="89429"/>
                    </a:cubicBezTo>
                    <a:cubicBezTo>
                      <a:pt x="125861" y="90223"/>
                      <a:pt x="126655" y="91624"/>
                      <a:pt x="126422" y="93632"/>
                    </a:cubicBezTo>
                    <a:cubicBezTo>
                      <a:pt x="126618" y="94195"/>
                      <a:pt x="126672" y="94527"/>
                      <a:pt x="126390" y="94527"/>
                    </a:cubicBezTo>
                    <a:cubicBezTo>
                      <a:pt x="126135" y="94527"/>
                      <a:pt x="125602" y="94254"/>
                      <a:pt x="124647" y="93632"/>
                    </a:cubicBezTo>
                    <a:cubicBezTo>
                      <a:pt x="123900" y="93211"/>
                      <a:pt x="123806" y="92978"/>
                      <a:pt x="124647" y="92604"/>
                    </a:cubicBezTo>
                    <a:lnTo>
                      <a:pt x="122312" y="90830"/>
                    </a:lnTo>
                    <a:lnTo>
                      <a:pt x="122312" y="90830"/>
                    </a:lnTo>
                    <a:cubicBezTo>
                      <a:pt x="123273" y="92316"/>
                      <a:pt x="123458" y="92922"/>
                      <a:pt x="123224" y="92922"/>
                    </a:cubicBezTo>
                    <a:cubicBezTo>
                      <a:pt x="122958" y="92922"/>
                      <a:pt x="122151" y="92138"/>
                      <a:pt x="121331" y="90970"/>
                    </a:cubicBezTo>
                    <a:lnTo>
                      <a:pt x="121331" y="90970"/>
                    </a:lnTo>
                    <a:cubicBezTo>
                      <a:pt x="121847" y="92109"/>
                      <a:pt x="121957" y="92526"/>
                      <a:pt x="121776" y="92526"/>
                    </a:cubicBezTo>
                    <a:cubicBezTo>
                      <a:pt x="121563" y="92526"/>
                      <a:pt x="120949" y="91952"/>
                      <a:pt x="120117" y="91297"/>
                    </a:cubicBezTo>
                    <a:lnTo>
                      <a:pt x="119743" y="91297"/>
                    </a:lnTo>
                    <a:cubicBezTo>
                      <a:pt x="121029" y="92334"/>
                      <a:pt x="121182" y="92740"/>
                      <a:pt x="120801" y="92740"/>
                    </a:cubicBezTo>
                    <a:cubicBezTo>
                      <a:pt x="120394" y="92740"/>
                      <a:pt x="119376" y="92275"/>
                      <a:pt x="118482" y="91624"/>
                    </a:cubicBezTo>
                    <a:lnTo>
                      <a:pt x="118155" y="91764"/>
                    </a:lnTo>
                    <a:cubicBezTo>
                      <a:pt x="120107" y="93138"/>
                      <a:pt x="120352" y="93620"/>
                      <a:pt x="119835" y="93620"/>
                    </a:cubicBezTo>
                    <a:cubicBezTo>
                      <a:pt x="119139" y="93620"/>
                      <a:pt x="117066" y="92747"/>
                      <a:pt x="115914" y="91997"/>
                    </a:cubicBezTo>
                    <a:lnTo>
                      <a:pt x="115914" y="91997"/>
                    </a:lnTo>
                    <a:cubicBezTo>
                      <a:pt x="117315" y="93305"/>
                      <a:pt x="118996" y="94192"/>
                      <a:pt x="118623" y="94239"/>
                    </a:cubicBezTo>
                    <a:cubicBezTo>
                      <a:pt x="118478" y="94283"/>
                      <a:pt x="118319" y="94303"/>
                      <a:pt x="118145" y="94303"/>
                    </a:cubicBezTo>
                    <a:cubicBezTo>
                      <a:pt x="117027" y="94303"/>
                      <a:pt x="115326" y="93460"/>
                      <a:pt x="113345" y="92651"/>
                    </a:cubicBezTo>
                    <a:lnTo>
                      <a:pt x="113345" y="92651"/>
                    </a:lnTo>
                    <a:cubicBezTo>
                      <a:pt x="115120" y="93772"/>
                      <a:pt x="116754" y="94472"/>
                      <a:pt x="115774" y="94753"/>
                    </a:cubicBezTo>
                    <a:cubicBezTo>
                      <a:pt x="115730" y="94780"/>
                      <a:pt x="115667" y="94793"/>
                      <a:pt x="115586" y="94793"/>
                    </a:cubicBezTo>
                    <a:cubicBezTo>
                      <a:pt x="114975" y="94793"/>
                      <a:pt x="113315" y="94049"/>
                      <a:pt x="110637" y="92978"/>
                    </a:cubicBezTo>
                    <a:cubicBezTo>
                      <a:pt x="110379" y="92930"/>
                      <a:pt x="110182" y="92903"/>
                      <a:pt x="110048" y="92903"/>
                    </a:cubicBezTo>
                    <a:cubicBezTo>
                      <a:pt x="109795" y="92903"/>
                      <a:pt x="109769" y="92997"/>
                      <a:pt x="109983" y="93211"/>
                    </a:cubicBezTo>
                    <a:cubicBezTo>
                      <a:pt x="112598" y="94192"/>
                      <a:pt x="114092" y="94986"/>
                      <a:pt x="113812" y="95406"/>
                    </a:cubicBezTo>
                    <a:cubicBezTo>
                      <a:pt x="113735" y="95501"/>
                      <a:pt x="113603" y="95545"/>
                      <a:pt x="113421" y="95545"/>
                    </a:cubicBezTo>
                    <a:cubicBezTo>
                      <a:pt x="112611" y="95545"/>
                      <a:pt x="110814" y="94674"/>
                      <a:pt x="108488" y="93492"/>
                    </a:cubicBezTo>
                    <a:cubicBezTo>
                      <a:pt x="107694" y="93165"/>
                      <a:pt x="106667" y="92744"/>
                      <a:pt x="105686" y="92231"/>
                    </a:cubicBezTo>
                    <a:lnTo>
                      <a:pt x="105686" y="92231"/>
                    </a:lnTo>
                    <a:cubicBezTo>
                      <a:pt x="107367" y="93959"/>
                      <a:pt x="113906" y="96294"/>
                      <a:pt x="112551" y="96994"/>
                    </a:cubicBezTo>
                    <a:cubicBezTo>
                      <a:pt x="112470" y="97024"/>
                      <a:pt x="112373" y="97038"/>
                      <a:pt x="112262" y="97038"/>
                    </a:cubicBezTo>
                    <a:cubicBezTo>
                      <a:pt x="111674" y="97038"/>
                      <a:pt x="110687" y="96635"/>
                      <a:pt x="109469" y="95967"/>
                    </a:cubicBezTo>
                    <a:cubicBezTo>
                      <a:pt x="107881" y="95080"/>
                      <a:pt x="105920" y="93865"/>
                      <a:pt x="104052" y="92511"/>
                    </a:cubicBezTo>
                    <a:cubicBezTo>
                      <a:pt x="102464" y="91203"/>
                      <a:pt x="101016" y="89942"/>
                      <a:pt x="99895" y="88962"/>
                    </a:cubicBezTo>
                    <a:lnTo>
                      <a:pt x="99802" y="89335"/>
                    </a:lnTo>
                    <a:cubicBezTo>
                      <a:pt x="103655" y="93555"/>
                      <a:pt x="111022" y="97325"/>
                      <a:pt x="109026" y="97325"/>
                    </a:cubicBezTo>
                    <a:cubicBezTo>
                      <a:pt x="108990" y="97325"/>
                      <a:pt x="108951" y="97324"/>
                      <a:pt x="108909" y="97321"/>
                    </a:cubicBezTo>
                    <a:cubicBezTo>
                      <a:pt x="108613" y="97321"/>
                      <a:pt x="108452" y="97332"/>
                      <a:pt x="108341" y="97332"/>
                    </a:cubicBezTo>
                    <a:cubicBezTo>
                      <a:pt x="108120" y="97332"/>
                      <a:pt x="108099" y="97290"/>
                      <a:pt x="107601" y="97041"/>
                    </a:cubicBezTo>
                    <a:cubicBezTo>
                      <a:pt x="102324" y="94332"/>
                      <a:pt x="98681" y="89989"/>
                      <a:pt x="96112" y="86440"/>
                    </a:cubicBezTo>
                    <a:lnTo>
                      <a:pt x="95972" y="86580"/>
                    </a:lnTo>
                    <a:cubicBezTo>
                      <a:pt x="99241" y="91670"/>
                      <a:pt x="105313" y="95827"/>
                      <a:pt x="104659" y="96340"/>
                    </a:cubicBezTo>
                    <a:cubicBezTo>
                      <a:pt x="104621" y="96372"/>
                      <a:pt x="104568" y="96387"/>
                      <a:pt x="104502" y="96387"/>
                    </a:cubicBezTo>
                    <a:cubicBezTo>
                      <a:pt x="103593" y="96387"/>
                      <a:pt x="100151" y="93505"/>
                      <a:pt x="97887" y="91110"/>
                    </a:cubicBezTo>
                    <a:cubicBezTo>
                      <a:pt x="96112" y="89289"/>
                      <a:pt x="95832" y="88541"/>
                      <a:pt x="93964" y="85973"/>
                    </a:cubicBezTo>
                    <a:lnTo>
                      <a:pt x="93871" y="86533"/>
                    </a:lnTo>
                    <a:cubicBezTo>
                      <a:pt x="98961" y="95080"/>
                      <a:pt x="105499" y="96667"/>
                      <a:pt x="104098" y="97695"/>
                    </a:cubicBezTo>
                    <a:cubicBezTo>
                      <a:pt x="104001" y="97780"/>
                      <a:pt x="103913" y="97815"/>
                      <a:pt x="103829" y="97815"/>
                    </a:cubicBezTo>
                    <a:cubicBezTo>
                      <a:pt x="103593" y="97815"/>
                      <a:pt x="103394" y="97540"/>
                      <a:pt x="103118" y="97368"/>
                    </a:cubicBezTo>
                    <a:cubicBezTo>
                      <a:pt x="97093" y="93725"/>
                      <a:pt x="95459" y="89475"/>
                      <a:pt x="92236" y="85693"/>
                    </a:cubicBezTo>
                    <a:lnTo>
                      <a:pt x="92096" y="86019"/>
                    </a:lnTo>
                    <a:cubicBezTo>
                      <a:pt x="94244" y="89429"/>
                      <a:pt x="97700" y="93165"/>
                      <a:pt x="100642" y="96667"/>
                    </a:cubicBezTo>
                    <a:cubicBezTo>
                      <a:pt x="100947" y="97010"/>
                      <a:pt x="100817" y="97384"/>
                      <a:pt x="100556" y="97384"/>
                    </a:cubicBezTo>
                    <a:cubicBezTo>
                      <a:pt x="100497" y="97384"/>
                      <a:pt x="100431" y="97364"/>
                      <a:pt x="100362" y="97321"/>
                    </a:cubicBezTo>
                    <a:cubicBezTo>
                      <a:pt x="97093" y="95220"/>
                      <a:pt x="94151" y="90643"/>
                      <a:pt x="90882" y="85552"/>
                    </a:cubicBezTo>
                    <a:lnTo>
                      <a:pt x="90788" y="85879"/>
                    </a:lnTo>
                    <a:cubicBezTo>
                      <a:pt x="93449" y="91020"/>
                      <a:pt x="99244" y="97205"/>
                      <a:pt x="98043" y="97205"/>
                    </a:cubicBezTo>
                    <a:cubicBezTo>
                      <a:pt x="98000" y="97205"/>
                      <a:pt x="97948" y="97197"/>
                      <a:pt x="97887" y="97181"/>
                    </a:cubicBezTo>
                    <a:cubicBezTo>
                      <a:pt x="97513" y="97041"/>
                      <a:pt x="96206" y="95220"/>
                      <a:pt x="94758" y="93211"/>
                    </a:cubicBezTo>
                    <a:cubicBezTo>
                      <a:pt x="93777" y="91764"/>
                      <a:pt x="92563" y="90036"/>
                      <a:pt x="91676" y="88868"/>
                    </a:cubicBezTo>
                    <a:lnTo>
                      <a:pt x="91536" y="89429"/>
                    </a:lnTo>
                    <a:cubicBezTo>
                      <a:pt x="93077" y="91764"/>
                      <a:pt x="95318" y="94332"/>
                      <a:pt x="96066" y="96434"/>
                    </a:cubicBezTo>
                    <a:lnTo>
                      <a:pt x="95832" y="96527"/>
                    </a:lnTo>
                    <a:lnTo>
                      <a:pt x="90929" y="90082"/>
                    </a:lnTo>
                    <a:lnTo>
                      <a:pt x="90648" y="90409"/>
                    </a:lnTo>
                    <a:cubicBezTo>
                      <a:pt x="92657" y="92978"/>
                      <a:pt x="95178" y="95920"/>
                      <a:pt x="94758" y="96621"/>
                    </a:cubicBezTo>
                    <a:lnTo>
                      <a:pt x="90462" y="91624"/>
                    </a:lnTo>
                    <a:lnTo>
                      <a:pt x="90462" y="91624"/>
                    </a:lnTo>
                    <a:cubicBezTo>
                      <a:pt x="90695" y="93165"/>
                      <a:pt x="92096" y="94426"/>
                      <a:pt x="91676" y="94799"/>
                    </a:cubicBezTo>
                    <a:cubicBezTo>
                      <a:pt x="91209" y="94379"/>
                      <a:pt x="90135" y="93025"/>
                      <a:pt x="89481" y="91577"/>
                    </a:cubicBezTo>
                    <a:cubicBezTo>
                      <a:pt x="89426" y="91490"/>
                      <a:pt x="89389" y="91455"/>
                      <a:pt x="89365" y="91455"/>
                    </a:cubicBezTo>
                    <a:cubicBezTo>
                      <a:pt x="89265" y="91455"/>
                      <a:pt x="89367" y="92035"/>
                      <a:pt x="89228" y="92035"/>
                    </a:cubicBezTo>
                    <a:cubicBezTo>
                      <a:pt x="89199" y="92035"/>
                      <a:pt x="89160" y="92010"/>
                      <a:pt x="89107" y="91951"/>
                    </a:cubicBezTo>
                    <a:cubicBezTo>
                      <a:pt x="85978" y="88308"/>
                      <a:pt x="83129" y="84478"/>
                      <a:pt x="80748" y="80462"/>
                    </a:cubicBezTo>
                    <a:cubicBezTo>
                      <a:pt x="80484" y="80040"/>
                      <a:pt x="80414" y="79841"/>
                      <a:pt x="80555" y="79841"/>
                    </a:cubicBezTo>
                    <a:cubicBezTo>
                      <a:pt x="80663" y="79841"/>
                      <a:pt x="80896" y="79958"/>
                      <a:pt x="81261" y="80182"/>
                    </a:cubicBezTo>
                    <a:lnTo>
                      <a:pt x="87286" y="86486"/>
                    </a:lnTo>
                    <a:cubicBezTo>
                      <a:pt x="83456" y="82283"/>
                      <a:pt x="80841" y="78967"/>
                      <a:pt x="81401" y="78407"/>
                    </a:cubicBezTo>
                    <a:lnTo>
                      <a:pt x="81401" y="78407"/>
                    </a:lnTo>
                    <a:cubicBezTo>
                      <a:pt x="83456" y="80882"/>
                      <a:pt x="85651" y="83217"/>
                      <a:pt x="88080" y="85412"/>
                    </a:cubicBezTo>
                    <a:cubicBezTo>
                      <a:pt x="83265" y="79950"/>
                      <a:pt x="81204" y="77332"/>
                      <a:pt x="81714" y="77332"/>
                    </a:cubicBezTo>
                    <a:cubicBezTo>
                      <a:pt x="81719" y="77332"/>
                      <a:pt x="81723" y="77333"/>
                      <a:pt x="81728" y="77333"/>
                    </a:cubicBezTo>
                    <a:cubicBezTo>
                      <a:pt x="82989" y="78080"/>
                      <a:pt x="86072" y="81676"/>
                      <a:pt x="88500" y="84432"/>
                    </a:cubicBezTo>
                    <a:cubicBezTo>
                      <a:pt x="85091" y="79761"/>
                      <a:pt x="80888" y="75885"/>
                      <a:pt x="80888" y="75138"/>
                    </a:cubicBezTo>
                    <a:cubicBezTo>
                      <a:pt x="80888" y="74951"/>
                      <a:pt x="81110" y="74858"/>
                      <a:pt x="81372" y="74858"/>
                    </a:cubicBezTo>
                    <a:cubicBezTo>
                      <a:pt x="81635" y="74858"/>
                      <a:pt x="81939" y="74951"/>
                      <a:pt x="82102" y="75138"/>
                    </a:cubicBezTo>
                    <a:cubicBezTo>
                      <a:pt x="84110" y="77940"/>
                      <a:pt x="86632" y="80462"/>
                      <a:pt x="89201" y="83217"/>
                    </a:cubicBezTo>
                    <a:cubicBezTo>
                      <a:pt x="87286" y="80275"/>
                      <a:pt x="82429" y="75605"/>
                      <a:pt x="82616" y="75138"/>
                    </a:cubicBezTo>
                    <a:cubicBezTo>
                      <a:pt x="82732" y="74951"/>
                      <a:pt x="82931" y="74858"/>
                      <a:pt x="83194" y="74858"/>
                    </a:cubicBezTo>
                    <a:close/>
                    <a:moveTo>
                      <a:pt x="85511" y="97601"/>
                    </a:moveTo>
                    <a:cubicBezTo>
                      <a:pt x="85651" y="97601"/>
                      <a:pt x="85745" y="97695"/>
                      <a:pt x="85745" y="97928"/>
                    </a:cubicBezTo>
                    <a:cubicBezTo>
                      <a:pt x="85745" y="98068"/>
                      <a:pt x="85651" y="98255"/>
                      <a:pt x="85511" y="98255"/>
                    </a:cubicBezTo>
                    <a:cubicBezTo>
                      <a:pt x="85371" y="98255"/>
                      <a:pt x="85184" y="98115"/>
                      <a:pt x="85184" y="97928"/>
                    </a:cubicBezTo>
                    <a:cubicBezTo>
                      <a:pt x="85231" y="97648"/>
                      <a:pt x="85371" y="97601"/>
                      <a:pt x="85511" y="97601"/>
                    </a:cubicBezTo>
                    <a:close/>
                    <a:moveTo>
                      <a:pt x="137207" y="95038"/>
                    </a:moveTo>
                    <a:cubicBezTo>
                      <a:pt x="137301" y="95038"/>
                      <a:pt x="137396" y="95079"/>
                      <a:pt x="137490" y="95173"/>
                    </a:cubicBezTo>
                    <a:lnTo>
                      <a:pt x="138751" y="95967"/>
                    </a:lnTo>
                    <a:cubicBezTo>
                      <a:pt x="138984" y="96107"/>
                      <a:pt x="138984" y="96294"/>
                      <a:pt x="138844" y="96434"/>
                    </a:cubicBezTo>
                    <a:cubicBezTo>
                      <a:pt x="138471" y="96854"/>
                      <a:pt x="138611" y="97088"/>
                      <a:pt x="139171" y="97648"/>
                    </a:cubicBezTo>
                    <a:cubicBezTo>
                      <a:pt x="139591" y="98068"/>
                      <a:pt x="139498" y="98489"/>
                      <a:pt x="139171" y="98489"/>
                    </a:cubicBezTo>
                    <a:cubicBezTo>
                      <a:pt x="138844" y="98489"/>
                      <a:pt x="138517" y="98162"/>
                      <a:pt x="138144" y="97975"/>
                    </a:cubicBezTo>
                    <a:lnTo>
                      <a:pt x="138144" y="97975"/>
                    </a:lnTo>
                    <a:lnTo>
                      <a:pt x="138751" y="98769"/>
                    </a:lnTo>
                    <a:cubicBezTo>
                      <a:pt x="138924" y="99058"/>
                      <a:pt x="138758" y="99257"/>
                      <a:pt x="138485" y="99257"/>
                    </a:cubicBezTo>
                    <a:cubicBezTo>
                      <a:pt x="138316" y="99257"/>
                      <a:pt x="138106" y="99181"/>
                      <a:pt x="137910" y="99002"/>
                    </a:cubicBezTo>
                    <a:lnTo>
                      <a:pt x="136276" y="97695"/>
                    </a:lnTo>
                    <a:cubicBezTo>
                      <a:pt x="135809" y="97041"/>
                      <a:pt x="135949" y="96247"/>
                      <a:pt x="136789" y="95266"/>
                    </a:cubicBezTo>
                    <a:cubicBezTo>
                      <a:pt x="136929" y="95127"/>
                      <a:pt x="137068" y="95038"/>
                      <a:pt x="137207" y="95038"/>
                    </a:cubicBezTo>
                    <a:close/>
                    <a:moveTo>
                      <a:pt x="85138" y="98676"/>
                    </a:moveTo>
                    <a:cubicBezTo>
                      <a:pt x="85231" y="98722"/>
                      <a:pt x="85278" y="98956"/>
                      <a:pt x="85278" y="99236"/>
                    </a:cubicBezTo>
                    <a:cubicBezTo>
                      <a:pt x="85278" y="99516"/>
                      <a:pt x="85184" y="99750"/>
                      <a:pt x="85138" y="99750"/>
                    </a:cubicBezTo>
                    <a:cubicBezTo>
                      <a:pt x="85044" y="99750"/>
                      <a:pt x="84997" y="99516"/>
                      <a:pt x="84997" y="99236"/>
                    </a:cubicBezTo>
                    <a:cubicBezTo>
                      <a:pt x="84997" y="98909"/>
                      <a:pt x="85091" y="98676"/>
                      <a:pt x="85138" y="98676"/>
                    </a:cubicBezTo>
                    <a:close/>
                    <a:moveTo>
                      <a:pt x="54922" y="78547"/>
                    </a:moveTo>
                    <a:cubicBezTo>
                      <a:pt x="55389" y="78547"/>
                      <a:pt x="55716" y="78687"/>
                      <a:pt x="55856" y="79201"/>
                    </a:cubicBezTo>
                    <a:lnTo>
                      <a:pt x="54922" y="79715"/>
                    </a:lnTo>
                    <a:lnTo>
                      <a:pt x="56043" y="80042"/>
                    </a:lnTo>
                    <a:lnTo>
                      <a:pt x="55949" y="80369"/>
                    </a:lnTo>
                    <a:lnTo>
                      <a:pt x="54361" y="80695"/>
                    </a:lnTo>
                    <a:lnTo>
                      <a:pt x="55015" y="81256"/>
                    </a:lnTo>
                    <a:lnTo>
                      <a:pt x="54501" y="81676"/>
                    </a:lnTo>
                    <a:lnTo>
                      <a:pt x="55529" y="81583"/>
                    </a:lnTo>
                    <a:lnTo>
                      <a:pt x="55435" y="82003"/>
                    </a:lnTo>
                    <a:lnTo>
                      <a:pt x="54315" y="82470"/>
                    </a:lnTo>
                    <a:cubicBezTo>
                      <a:pt x="55109" y="82564"/>
                      <a:pt x="55529" y="82797"/>
                      <a:pt x="55295" y="82984"/>
                    </a:cubicBezTo>
                    <a:lnTo>
                      <a:pt x="54315" y="83591"/>
                    </a:lnTo>
                    <a:lnTo>
                      <a:pt x="55109" y="83918"/>
                    </a:lnTo>
                    <a:lnTo>
                      <a:pt x="54034" y="84338"/>
                    </a:lnTo>
                    <a:lnTo>
                      <a:pt x="54922" y="84945"/>
                    </a:lnTo>
                    <a:lnTo>
                      <a:pt x="53801" y="85272"/>
                    </a:lnTo>
                    <a:cubicBezTo>
                      <a:pt x="54595" y="85506"/>
                      <a:pt x="54828" y="85926"/>
                      <a:pt x="54922" y="86113"/>
                    </a:cubicBezTo>
                    <a:lnTo>
                      <a:pt x="53708" y="86627"/>
                    </a:lnTo>
                    <a:cubicBezTo>
                      <a:pt x="54408" y="86953"/>
                      <a:pt x="54548" y="87094"/>
                      <a:pt x="54548" y="87467"/>
                    </a:cubicBezTo>
                    <a:lnTo>
                      <a:pt x="53427" y="87887"/>
                    </a:lnTo>
                    <a:lnTo>
                      <a:pt x="54315" y="88588"/>
                    </a:lnTo>
                    <a:lnTo>
                      <a:pt x="53427" y="88822"/>
                    </a:lnTo>
                    <a:cubicBezTo>
                      <a:pt x="54175" y="89148"/>
                      <a:pt x="54268" y="89522"/>
                      <a:pt x="54315" y="89849"/>
                    </a:cubicBezTo>
                    <a:lnTo>
                      <a:pt x="53241" y="90129"/>
                    </a:lnTo>
                    <a:cubicBezTo>
                      <a:pt x="54081" y="90456"/>
                      <a:pt x="54455" y="90690"/>
                      <a:pt x="54315" y="90970"/>
                    </a:cubicBezTo>
                    <a:lnTo>
                      <a:pt x="53007" y="91530"/>
                    </a:lnTo>
                    <a:lnTo>
                      <a:pt x="54221" y="91670"/>
                    </a:lnTo>
                    <a:lnTo>
                      <a:pt x="54221" y="91997"/>
                    </a:lnTo>
                    <a:lnTo>
                      <a:pt x="53007" y="92324"/>
                    </a:lnTo>
                    <a:cubicBezTo>
                      <a:pt x="53894" y="92698"/>
                      <a:pt x="54221" y="93025"/>
                      <a:pt x="54221" y="93352"/>
                    </a:cubicBezTo>
                    <a:lnTo>
                      <a:pt x="53100" y="94005"/>
                    </a:lnTo>
                    <a:lnTo>
                      <a:pt x="54315" y="94239"/>
                    </a:lnTo>
                    <a:lnTo>
                      <a:pt x="53194" y="95033"/>
                    </a:lnTo>
                    <a:cubicBezTo>
                      <a:pt x="53306" y="95017"/>
                      <a:pt x="53411" y="95009"/>
                      <a:pt x="53509" y="95009"/>
                    </a:cubicBezTo>
                    <a:cubicBezTo>
                      <a:pt x="53979" y="95009"/>
                      <a:pt x="54268" y="95190"/>
                      <a:pt x="54268" y="95500"/>
                    </a:cubicBezTo>
                    <a:lnTo>
                      <a:pt x="53194" y="96014"/>
                    </a:lnTo>
                    <a:cubicBezTo>
                      <a:pt x="53988" y="96154"/>
                      <a:pt x="54922" y="96340"/>
                      <a:pt x="55762" y="96574"/>
                    </a:cubicBezTo>
                    <a:lnTo>
                      <a:pt x="56043" y="96948"/>
                    </a:lnTo>
                    <a:lnTo>
                      <a:pt x="56276" y="96574"/>
                    </a:lnTo>
                    <a:cubicBezTo>
                      <a:pt x="56556" y="96457"/>
                      <a:pt x="56825" y="96399"/>
                      <a:pt x="57088" y="96399"/>
                    </a:cubicBezTo>
                    <a:cubicBezTo>
                      <a:pt x="57350" y="96399"/>
                      <a:pt x="57607" y="96457"/>
                      <a:pt x="57864" y="96574"/>
                    </a:cubicBezTo>
                    <a:lnTo>
                      <a:pt x="58378" y="97321"/>
                    </a:lnTo>
                    <a:lnTo>
                      <a:pt x="58751" y="96434"/>
                    </a:lnTo>
                    <a:lnTo>
                      <a:pt x="59312" y="97415"/>
                    </a:lnTo>
                    <a:lnTo>
                      <a:pt x="59732" y="96200"/>
                    </a:lnTo>
                    <a:lnTo>
                      <a:pt x="60386" y="97882"/>
                    </a:lnTo>
                    <a:lnTo>
                      <a:pt x="60806" y="96107"/>
                    </a:lnTo>
                    <a:lnTo>
                      <a:pt x="61367" y="97555"/>
                    </a:lnTo>
                    <a:lnTo>
                      <a:pt x="61834" y="95967"/>
                    </a:lnTo>
                    <a:lnTo>
                      <a:pt x="62160" y="97228"/>
                    </a:lnTo>
                    <a:lnTo>
                      <a:pt x="62534" y="95780"/>
                    </a:lnTo>
                    <a:lnTo>
                      <a:pt x="63188" y="97181"/>
                    </a:lnTo>
                    <a:lnTo>
                      <a:pt x="63748" y="95406"/>
                    </a:lnTo>
                    <a:lnTo>
                      <a:pt x="64402" y="96948"/>
                    </a:lnTo>
                    <a:lnTo>
                      <a:pt x="64869" y="95733"/>
                    </a:lnTo>
                    <a:lnTo>
                      <a:pt x="65616" y="96854"/>
                    </a:lnTo>
                    <a:lnTo>
                      <a:pt x="65943" y="95547"/>
                    </a:lnTo>
                    <a:lnTo>
                      <a:pt x="66410" y="96434"/>
                    </a:lnTo>
                    <a:cubicBezTo>
                      <a:pt x="66784" y="97181"/>
                      <a:pt x="65943" y="97882"/>
                      <a:pt x="65103" y="98022"/>
                    </a:cubicBezTo>
                    <a:lnTo>
                      <a:pt x="53848" y="99796"/>
                    </a:lnTo>
                    <a:cubicBezTo>
                      <a:pt x="53799" y="99803"/>
                      <a:pt x="53749" y="99807"/>
                      <a:pt x="53700" y="99807"/>
                    </a:cubicBezTo>
                    <a:cubicBezTo>
                      <a:pt x="53091" y="99807"/>
                      <a:pt x="52472" y="99261"/>
                      <a:pt x="52213" y="97835"/>
                    </a:cubicBezTo>
                    <a:cubicBezTo>
                      <a:pt x="51653" y="95033"/>
                      <a:pt x="51886" y="92324"/>
                      <a:pt x="52306" y="89615"/>
                    </a:cubicBezTo>
                    <a:cubicBezTo>
                      <a:pt x="53007" y="83544"/>
                      <a:pt x="53941" y="80509"/>
                      <a:pt x="54922" y="78547"/>
                    </a:cubicBezTo>
                    <a:close/>
                    <a:moveTo>
                      <a:pt x="7862" y="97607"/>
                    </a:moveTo>
                    <a:cubicBezTo>
                      <a:pt x="8091" y="97607"/>
                      <a:pt x="8188" y="98115"/>
                      <a:pt x="8127" y="98722"/>
                    </a:cubicBezTo>
                    <a:cubicBezTo>
                      <a:pt x="6866" y="100637"/>
                      <a:pt x="5885" y="101618"/>
                      <a:pt x="5045" y="102085"/>
                    </a:cubicBezTo>
                    <a:cubicBezTo>
                      <a:pt x="5465" y="100637"/>
                      <a:pt x="6399" y="99843"/>
                      <a:pt x="7380" y="98115"/>
                    </a:cubicBezTo>
                    <a:cubicBezTo>
                      <a:pt x="7576" y="97755"/>
                      <a:pt x="7738" y="97607"/>
                      <a:pt x="7862" y="97607"/>
                    </a:cubicBezTo>
                    <a:close/>
                    <a:moveTo>
                      <a:pt x="66417" y="99958"/>
                    </a:moveTo>
                    <a:cubicBezTo>
                      <a:pt x="66527" y="99958"/>
                      <a:pt x="66638" y="99994"/>
                      <a:pt x="66737" y="100077"/>
                    </a:cubicBezTo>
                    <a:lnTo>
                      <a:pt x="67951" y="101291"/>
                    </a:lnTo>
                    <a:cubicBezTo>
                      <a:pt x="68465" y="101767"/>
                      <a:pt x="68287" y="102186"/>
                      <a:pt x="67916" y="102186"/>
                    </a:cubicBezTo>
                    <a:cubicBezTo>
                      <a:pt x="67814" y="102186"/>
                      <a:pt x="67698" y="102155"/>
                      <a:pt x="67578" y="102085"/>
                    </a:cubicBezTo>
                    <a:lnTo>
                      <a:pt x="66083" y="101197"/>
                    </a:lnTo>
                    <a:cubicBezTo>
                      <a:pt x="65391" y="100736"/>
                      <a:pt x="65902" y="99958"/>
                      <a:pt x="66417" y="99958"/>
                    </a:cubicBezTo>
                    <a:close/>
                    <a:moveTo>
                      <a:pt x="84505" y="94559"/>
                    </a:moveTo>
                    <a:cubicBezTo>
                      <a:pt x="84766" y="94559"/>
                      <a:pt x="84857" y="94818"/>
                      <a:pt x="84857" y="95313"/>
                    </a:cubicBezTo>
                    <a:cubicBezTo>
                      <a:pt x="84624" y="97648"/>
                      <a:pt x="84297" y="99610"/>
                      <a:pt x="83643" y="100217"/>
                    </a:cubicBezTo>
                    <a:lnTo>
                      <a:pt x="83643" y="96107"/>
                    </a:lnTo>
                    <a:lnTo>
                      <a:pt x="83316" y="96200"/>
                    </a:lnTo>
                    <a:cubicBezTo>
                      <a:pt x="83083" y="98255"/>
                      <a:pt x="82756" y="99750"/>
                      <a:pt x="82289" y="100357"/>
                    </a:cubicBezTo>
                    <a:lnTo>
                      <a:pt x="82429" y="96574"/>
                    </a:lnTo>
                    <a:lnTo>
                      <a:pt x="82055" y="96574"/>
                    </a:lnTo>
                    <a:lnTo>
                      <a:pt x="81261" y="100263"/>
                    </a:lnTo>
                    <a:lnTo>
                      <a:pt x="81448" y="97041"/>
                    </a:lnTo>
                    <a:cubicBezTo>
                      <a:pt x="81448" y="96737"/>
                      <a:pt x="81389" y="96591"/>
                      <a:pt x="81296" y="96591"/>
                    </a:cubicBezTo>
                    <a:cubicBezTo>
                      <a:pt x="81246" y="96591"/>
                      <a:pt x="81186" y="96633"/>
                      <a:pt x="81121" y="96714"/>
                    </a:cubicBezTo>
                    <a:cubicBezTo>
                      <a:pt x="80561" y="100497"/>
                      <a:pt x="79907" y="102038"/>
                      <a:pt x="79113" y="102598"/>
                    </a:cubicBezTo>
                    <a:cubicBezTo>
                      <a:pt x="79907" y="100170"/>
                      <a:pt x="79907" y="98489"/>
                      <a:pt x="79720" y="97088"/>
                    </a:cubicBezTo>
                    <a:lnTo>
                      <a:pt x="79487" y="96948"/>
                    </a:lnTo>
                    <a:cubicBezTo>
                      <a:pt x="79253" y="98909"/>
                      <a:pt x="78926" y="100777"/>
                      <a:pt x="78272" y="102225"/>
                    </a:cubicBezTo>
                    <a:cubicBezTo>
                      <a:pt x="77525" y="101104"/>
                      <a:pt x="78926" y="99143"/>
                      <a:pt x="78646" y="97228"/>
                    </a:cubicBezTo>
                    <a:lnTo>
                      <a:pt x="78506" y="97228"/>
                    </a:lnTo>
                    <a:lnTo>
                      <a:pt x="77152" y="101898"/>
                    </a:lnTo>
                    <a:cubicBezTo>
                      <a:pt x="76685" y="101898"/>
                      <a:pt x="76825" y="101291"/>
                      <a:pt x="77292" y="100123"/>
                    </a:cubicBezTo>
                    <a:lnTo>
                      <a:pt x="77432" y="97461"/>
                    </a:lnTo>
                    <a:lnTo>
                      <a:pt x="77198" y="97601"/>
                    </a:lnTo>
                    <a:cubicBezTo>
                      <a:pt x="76825" y="99049"/>
                      <a:pt x="76451" y="100077"/>
                      <a:pt x="75891" y="101011"/>
                    </a:cubicBezTo>
                    <a:lnTo>
                      <a:pt x="76124" y="97555"/>
                    </a:lnTo>
                    <a:lnTo>
                      <a:pt x="75143" y="100030"/>
                    </a:lnTo>
                    <a:lnTo>
                      <a:pt x="75237" y="98022"/>
                    </a:lnTo>
                    <a:lnTo>
                      <a:pt x="74163" y="98442"/>
                    </a:lnTo>
                    <a:cubicBezTo>
                      <a:pt x="74630" y="97648"/>
                      <a:pt x="75284" y="97041"/>
                      <a:pt x="76311" y="96667"/>
                    </a:cubicBezTo>
                    <a:cubicBezTo>
                      <a:pt x="78880" y="96294"/>
                      <a:pt x="81448" y="95780"/>
                      <a:pt x="83830" y="94846"/>
                    </a:cubicBezTo>
                    <a:cubicBezTo>
                      <a:pt x="84129" y="94653"/>
                      <a:pt x="84348" y="94559"/>
                      <a:pt x="84505" y="94559"/>
                    </a:cubicBezTo>
                    <a:close/>
                    <a:moveTo>
                      <a:pt x="132729" y="102608"/>
                    </a:moveTo>
                    <a:cubicBezTo>
                      <a:pt x="132902" y="102608"/>
                      <a:pt x="133188" y="102852"/>
                      <a:pt x="133380" y="103159"/>
                    </a:cubicBezTo>
                    <a:cubicBezTo>
                      <a:pt x="133707" y="103626"/>
                      <a:pt x="133754" y="104093"/>
                      <a:pt x="133614" y="104186"/>
                    </a:cubicBezTo>
                    <a:cubicBezTo>
                      <a:pt x="133600" y="104191"/>
                      <a:pt x="133583" y="104193"/>
                      <a:pt x="133565" y="104193"/>
                    </a:cubicBezTo>
                    <a:cubicBezTo>
                      <a:pt x="133393" y="104193"/>
                      <a:pt x="133035" y="103996"/>
                      <a:pt x="132866" y="103533"/>
                    </a:cubicBezTo>
                    <a:cubicBezTo>
                      <a:pt x="132586" y="103066"/>
                      <a:pt x="132493" y="102739"/>
                      <a:pt x="132633" y="102645"/>
                    </a:cubicBezTo>
                    <a:cubicBezTo>
                      <a:pt x="132658" y="102620"/>
                      <a:pt x="132691" y="102608"/>
                      <a:pt x="132729" y="102608"/>
                    </a:cubicBezTo>
                    <a:close/>
                    <a:moveTo>
                      <a:pt x="65476" y="101287"/>
                    </a:moveTo>
                    <a:cubicBezTo>
                      <a:pt x="65589" y="101287"/>
                      <a:pt x="65702" y="101330"/>
                      <a:pt x="65803" y="101431"/>
                    </a:cubicBezTo>
                    <a:lnTo>
                      <a:pt x="68045" y="103066"/>
                    </a:lnTo>
                    <a:cubicBezTo>
                      <a:pt x="68641" y="103543"/>
                      <a:pt x="68222" y="104257"/>
                      <a:pt x="67767" y="104257"/>
                    </a:cubicBezTo>
                    <a:cubicBezTo>
                      <a:pt x="67688" y="104257"/>
                      <a:pt x="67608" y="104235"/>
                      <a:pt x="67531" y="104186"/>
                    </a:cubicBezTo>
                    <a:lnTo>
                      <a:pt x="65103" y="102645"/>
                    </a:lnTo>
                    <a:cubicBezTo>
                      <a:pt x="64452" y="102186"/>
                      <a:pt x="64962" y="101287"/>
                      <a:pt x="65476" y="101287"/>
                    </a:cubicBezTo>
                    <a:close/>
                    <a:moveTo>
                      <a:pt x="76343" y="79765"/>
                    </a:moveTo>
                    <a:cubicBezTo>
                      <a:pt x="76388" y="79765"/>
                      <a:pt x="76425" y="79779"/>
                      <a:pt x="76451" y="79808"/>
                    </a:cubicBezTo>
                    <a:lnTo>
                      <a:pt x="76404" y="80415"/>
                    </a:lnTo>
                    <a:lnTo>
                      <a:pt x="71734" y="85226"/>
                    </a:lnTo>
                    <a:cubicBezTo>
                      <a:pt x="72295" y="84712"/>
                      <a:pt x="72808" y="84478"/>
                      <a:pt x="73275" y="84011"/>
                    </a:cubicBezTo>
                    <a:cubicBezTo>
                      <a:pt x="74762" y="82701"/>
                      <a:pt x="75847" y="81660"/>
                      <a:pt x="76142" y="81660"/>
                    </a:cubicBezTo>
                    <a:cubicBezTo>
                      <a:pt x="76236" y="81660"/>
                      <a:pt x="76250" y="81766"/>
                      <a:pt x="76171" y="82003"/>
                    </a:cubicBezTo>
                    <a:cubicBezTo>
                      <a:pt x="75517" y="83311"/>
                      <a:pt x="74630" y="84338"/>
                      <a:pt x="73182" y="85179"/>
                    </a:cubicBezTo>
                    <a:lnTo>
                      <a:pt x="71314" y="87234"/>
                    </a:lnTo>
                    <a:lnTo>
                      <a:pt x="71174" y="87654"/>
                    </a:lnTo>
                    <a:cubicBezTo>
                      <a:pt x="72749" y="86006"/>
                      <a:pt x="73749" y="85305"/>
                      <a:pt x="74220" y="85305"/>
                    </a:cubicBezTo>
                    <a:cubicBezTo>
                      <a:pt x="74350" y="85305"/>
                      <a:pt x="74439" y="85358"/>
                      <a:pt x="74490" y="85459"/>
                    </a:cubicBezTo>
                    <a:lnTo>
                      <a:pt x="70847" y="89802"/>
                    </a:lnTo>
                    <a:lnTo>
                      <a:pt x="74863" y="86673"/>
                    </a:lnTo>
                    <a:lnTo>
                      <a:pt x="74863" y="86673"/>
                    </a:lnTo>
                    <a:cubicBezTo>
                      <a:pt x="73649" y="88588"/>
                      <a:pt x="72061" y="90223"/>
                      <a:pt x="69960" y="91670"/>
                    </a:cubicBezTo>
                    <a:lnTo>
                      <a:pt x="69960" y="92044"/>
                    </a:lnTo>
                    <a:cubicBezTo>
                      <a:pt x="71793" y="90523"/>
                      <a:pt x="73267" y="89490"/>
                      <a:pt x="73785" y="89490"/>
                    </a:cubicBezTo>
                    <a:cubicBezTo>
                      <a:pt x="73888" y="89490"/>
                      <a:pt x="73953" y="89531"/>
                      <a:pt x="73976" y="89615"/>
                    </a:cubicBezTo>
                    <a:cubicBezTo>
                      <a:pt x="73602" y="90503"/>
                      <a:pt x="72201" y="91857"/>
                      <a:pt x="70567" y="93398"/>
                    </a:cubicBezTo>
                    <a:lnTo>
                      <a:pt x="70567" y="93398"/>
                    </a:lnTo>
                    <a:lnTo>
                      <a:pt x="72622" y="92371"/>
                    </a:lnTo>
                    <a:lnTo>
                      <a:pt x="72622" y="92371"/>
                    </a:lnTo>
                    <a:cubicBezTo>
                      <a:pt x="72762" y="93211"/>
                      <a:pt x="72295" y="93819"/>
                      <a:pt x="71407" y="94286"/>
                    </a:cubicBezTo>
                    <a:cubicBezTo>
                      <a:pt x="70287" y="94613"/>
                      <a:pt x="69633" y="95033"/>
                      <a:pt x="69633" y="95500"/>
                    </a:cubicBezTo>
                    <a:lnTo>
                      <a:pt x="70987" y="94939"/>
                    </a:lnTo>
                    <a:lnTo>
                      <a:pt x="70987" y="94939"/>
                    </a:lnTo>
                    <a:cubicBezTo>
                      <a:pt x="71080" y="95406"/>
                      <a:pt x="70333" y="96154"/>
                      <a:pt x="69212" y="97088"/>
                    </a:cubicBezTo>
                    <a:lnTo>
                      <a:pt x="70754" y="96621"/>
                    </a:lnTo>
                    <a:lnTo>
                      <a:pt x="70754" y="96621"/>
                    </a:lnTo>
                    <a:cubicBezTo>
                      <a:pt x="70847" y="96994"/>
                      <a:pt x="70240" y="97742"/>
                      <a:pt x="68745" y="98816"/>
                    </a:cubicBezTo>
                    <a:lnTo>
                      <a:pt x="70193" y="98489"/>
                    </a:lnTo>
                    <a:lnTo>
                      <a:pt x="70193" y="98489"/>
                    </a:lnTo>
                    <a:cubicBezTo>
                      <a:pt x="70287" y="98862"/>
                      <a:pt x="69960" y="99283"/>
                      <a:pt x="69306" y="99796"/>
                    </a:cubicBezTo>
                    <a:lnTo>
                      <a:pt x="71361" y="99143"/>
                    </a:lnTo>
                    <a:lnTo>
                      <a:pt x="71361" y="99143"/>
                    </a:lnTo>
                    <a:cubicBezTo>
                      <a:pt x="71267" y="99563"/>
                      <a:pt x="71034" y="99936"/>
                      <a:pt x="70380" y="100170"/>
                    </a:cubicBezTo>
                    <a:lnTo>
                      <a:pt x="70473" y="100544"/>
                    </a:lnTo>
                    <a:cubicBezTo>
                      <a:pt x="70909" y="100292"/>
                      <a:pt x="71194" y="100203"/>
                      <a:pt x="71362" y="100203"/>
                    </a:cubicBezTo>
                    <a:cubicBezTo>
                      <a:pt x="71661" y="100203"/>
                      <a:pt x="71583" y="100487"/>
                      <a:pt x="71314" y="100637"/>
                    </a:cubicBezTo>
                    <a:cubicBezTo>
                      <a:pt x="71641" y="100730"/>
                      <a:pt x="72435" y="100497"/>
                      <a:pt x="71734" y="101618"/>
                    </a:cubicBezTo>
                    <a:cubicBezTo>
                      <a:pt x="71995" y="101502"/>
                      <a:pt x="72224" y="101449"/>
                      <a:pt x="72412" y="101449"/>
                    </a:cubicBezTo>
                    <a:cubicBezTo>
                      <a:pt x="72830" y="101449"/>
                      <a:pt x="73045" y="101712"/>
                      <a:pt x="72949" y="102131"/>
                    </a:cubicBezTo>
                    <a:cubicBezTo>
                      <a:pt x="74469" y="102355"/>
                      <a:pt x="74491" y="103821"/>
                      <a:pt x="73217" y="103821"/>
                    </a:cubicBezTo>
                    <a:cubicBezTo>
                      <a:pt x="73161" y="103821"/>
                      <a:pt x="73103" y="103819"/>
                      <a:pt x="73042" y="103813"/>
                    </a:cubicBezTo>
                    <a:cubicBezTo>
                      <a:pt x="72295" y="103906"/>
                      <a:pt x="71547" y="103953"/>
                      <a:pt x="70800" y="104186"/>
                    </a:cubicBezTo>
                    <a:cubicBezTo>
                      <a:pt x="70501" y="104297"/>
                      <a:pt x="70249" y="104365"/>
                      <a:pt x="70038" y="104365"/>
                    </a:cubicBezTo>
                    <a:cubicBezTo>
                      <a:pt x="69624" y="104365"/>
                      <a:pt x="69367" y="104104"/>
                      <a:pt x="69212" y="103392"/>
                    </a:cubicBezTo>
                    <a:cubicBezTo>
                      <a:pt x="68699" y="101431"/>
                      <a:pt x="67998" y="100310"/>
                      <a:pt x="67204" y="99843"/>
                    </a:cubicBezTo>
                    <a:cubicBezTo>
                      <a:pt x="64449" y="98722"/>
                      <a:pt x="67765" y="97368"/>
                      <a:pt x="67998" y="96154"/>
                    </a:cubicBezTo>
                    <a:cubicBezTo>
                      <a:pt x="68138" y="94939"/>
                      <a:pt x="68699" y="94379"/>
                      <a:pt x="69446" y="94052"/>
                    </a:cubicBezTo>
                    <a:lnTo>
                      <a:pt x="69446" y="94052"/>
                    </a:lnTo>
                    <a:cubicBezTo>
                      <a:pt x="69390" y="94058"/>
                      <a:pt x="69338" y="94061"/>
                      <a:pt x="69290" y="94061"/>
                    </a:cubicBezTo>
                    <a:cubicBezTo>
                      <a:pt x="68562" y="94061"/>
                      <a:pt x="68620" y="93404"/>
                      <a:pt x="69539" y="92091"/>
                    </a:cubicBezTo>
                    <a:cubicBezTo>
                      <a:pt x="69119" y="91997"/>
                      <a:pt x="68885" y="91764"/>
                      <a:pt x="70333" y="90036"/>
                    </a:cubicBezTo>
                    <a:lnTo>
                      <a:pt x="70333" y="90036"/>
                    </a:lnTo>
                    <a:cubicBezTo>
                      <a:pt x="70069" y="90124"/>
                      <a:pt x="69854" y="90176"/>
                      <a:pt x="69701" y="90176"/>
                    </a:cubicBezTo>
                    <a:cubicBezTo>
                      <a:pt x="69206" y="90176"/>
                      <a:pt x="69365" y="89633"/>
                      <a:pt x="70613" y="88028"/>
                    </a:cubicBezTo>
                    <a:lnTo>
                      <a:pt x="70613" y="88028"/>
                    </a:lnTo>
                    <a:cubicBezTo>
                      <a:pt x="70182" y="88272"/>
                      <a:pt x="69884" y="88397"/>
                      <a:pt x="69721" y="88397"/>
                    </a:cubicBezTo>
                    <a:cubicBezTo>
                      <a:pt x="69354" y="88397"/>
                      <a:pt x="69672" y="87765"/>
                      <a:pt x="70707" y="86440"/>
                    </a:cubicBezTo>
                    <a:cubicBezTo>
                      <a:pt x="70053" y="86253"/>
                      <a:pt x="70100" y="85693"/>
                      <a:pt x="70940" y="84945"/>
                    </a:cubicBezTo>
                    <a:lnTo>
                      <a:pt x="70940" y="84945"/>
                    </a:lnTo>
                    <a:cubicBezTo>
                      <a:pt x="70850" y="84952"/>
                      <a:pt x="70767" y="84956"/>
                      <a:pt x="70692" y="84956"/>
                    </a:cubicBezTo>
                    <a:cubicBezTo>
                      <a:pt x="69763" y="84956"/>
                      <a:pt x="70005" y="84443"/>
                      <a:pt x="70567" y="84011"/>
                    </a:cubicBezTo>
                    <a:cubicBezTo>
                      <a:pt x="72887" y="82873"/>
                      <a:pt x="75659" y="79765"/>
                      <a:pt x="76343" y="79765"/>
                    </a:cubicBezTo>
                    <a:close/>
                    <a:moveTo>
                      <a:pt x="63872" y="99174"/>
                    </a:moveTo>
                    <a:cubicBezTo>
                      <a:pt x="64271" y="99174"/>
                      <a:pt x="64303" y="99496"/>
                      <a:pt x="64262" y="100077"/>
                    </a:cubicBezTo>
                    <a:cubicBezTo>
                      <a:pt x="64122" y="101057"/>
                      <a:pt x="63935" y="101945"/>
                      <a:pt x="63468" y="102739"/>
                    </a:cubicBezTo>
                    <a:cubicBezTo>
                      <a:pt x="63438" y="102765"/>
                      <a:pt x="63409" y="102777"/>
                      <a:pt x="63383" y="102777"/>
                    </a:cubicBezTo>
                    <a:cubicBezTo>
                      <a:pt x="63125" y="102777"/>
                      <a:pt x="63057" y="101575"/>
                      <a:pt x="63141" y="99796"/>
                    </a:cubicBezTo>
                    <a:lnTo>
                      <a:pt x="63141" y="99796"/>
                    </a:lnTo>
                    <a:cubicBezTo>
                      <a:pt x="62347" y="101618"/>
                      <a:pt x="62674" y="103486"/>
                      <a:pt x="61460" y="103813"/>
                    </a:cubicBezTo>
                    <a:cubicBezTo>
                      <a:pt x="60900" y="102972"/>
                      <a:pt x="61787" y="101384"/>
                      <a:pt x="61927" y="100170"/>
                    </a:cubicBezTo>
                    <a:lnTo>
                      <a:pt x="61927" y="100170"/>
                    </a:lnTo>
                    <a:cubicBezTo>
                      <a:pt x="60806" y="101197"/>
                      <a:pt x="61133" y="102505"/>
                      <a:pt x="60152" y="103859"/>
                    </a:cubicBezTo>
                    <a:cubicBezTo>
                      <a:pt x="60140" y="103863"/>
                      <a:pt x="60128" y="103864"/>
                      <a:pt x="60116" y="103864"/>
                    </a:cubicBezTo>
                    <a:cubicBezTo>
                      <a:pt x="59782" y="103864"/>
                      <a:pt x="59833" y="102578"/>
                      <a:pt x="60059" y="100637"/>
                    </a:cubicBezTo>
                    <a:lnTo>
                      <a:pt x="60059" y="100637"/>
                    </a:lnTo>
                    <a:cubicBezTo>
                      <a:pt x="59545" y="102131"/>
                      <a:pt x="59078" y="103346"/>
                      <a:pt x="58518" y="103859"/>
                    </a:cubicBezTo>
                    <a:cubicBezTo>
                      <a:pt x="58238" y="103392"/>
                      <a:pt x="58238" y="102272"/>
                      <a:pt x="58331" y="101057"/>
                    </a:cubicBezTo>
                    <a:lnTo>
                      <a:pt x="58331" y="101057"/>
                    </a:lnTo>
                    <a:cubicBezTo>
                      <a:pt x="57864" y="103019"/>
                      <a:pt x="57304" y="104373"/>
                      <a:pt x="56883" y="104607"/>
                    </a:cubicBezTo>
                    <a:cubicBezTo>
                      <a:pt x="56743" y="103486"/>
                      <a:pt x="56790" y="102412"/>
                      <a:pt x="56977" y="101384"/>
                    </a:cubicBezTo>
                    <a:lnTo>
                      <a:pt x="56743" y="101151"/>
                    </a:lnTo>
                    <a:cubicBezTo>
                      <a:pt x="56416" y="103019"/>
                      <a:pt x="56136" y="104186"/>
                      <a:pt x="55669" y="104700"/>
                    </a:cubicBezTo>
                    <a:cubicBezTo>
                      <a:pt x="55295" y="103673"/>
                      <a:pt x="55202" y="102458"/>
                      <a:pt x="55809" y="101244"/>
                    </a:cubicBezTo>
                    <a:lnTo>
                      <a:pt x="55342" y="101244"/>
                    </a:lnTo>
                    <a:cubicBezTo>
                      <a:pt x="55015" y="102225"/>
                      <a:pt x="54875" y="103019"/>
                      <a:pt x="54455" y="103346"/>
                    </a:cubicBezTo>
                    <a:cubicBezTo>
                      <a:pt x="53848" y="103252"/>
                      <a:pt x="53567" y="102598"/>
                      <a:pt x="53567" y="101478"/>
                    </a:cubicBezTo>
                    <a:cubicBezTo>
                      <a:pt x="53007" y="103579"/>
                      <a:pt x="52260" y="104700"/>
                      <a:pt x="51419" y="105401"/>
                    </a:cubicBezTo>
                    <a:cubicBezTo>
                      <a:pt x="51372" y="104186"/>
                      <a:pt x="51559" y="102879"/>
                      <a:pt x="52026" y="101618"/>
                    </a:cubicBezTo>
                    <a:cubicBezTo>
                      <a:pt x="52166" y="101057"/>
                      <a:pt x="52680" y="100730"/>
                      <a:pt x="53567" y="100684"/>
                    </a:cubicBezTo>
                    <a:lnTo>
                      <a:pt x="63702" y="99189"/>
                    </a:lnTo>
                    <a:cubicBezTo>
                      <a:pt x="63765" y="99179"/>
                      <a:pt x="63821" y="99174"/>
                      <a:pt x="63872" y="99174"/>
                    </a:cubicBezTo>
                    <a:close/>
                    <a:moveTo>
                      <a:pt x="50611" y="104310"/>
                    </a:moveTo>
                    <a:cubicBezTo>
                      <a:pt x="50746" y="104310"/>
                      <a:pt x="50859" y="104373"/>
                      <a:pt x="50859" y="104513"/>
                    </a:cubicBezTo>
                    <a:lnTo>
                      <a:pt x="50719" y="105868"/>
                    </a:lnTo>
                    <a:cubicBezTo>
                      <a:pt x="50719" y="106011"/>
                      <a:pt x="50454" y="106137"/>
                      <a:pt x="50251" y="106137"/>
                    </a:cubicBezTo>
                    <a:cubicBezTo>
                      <a:pt x="50122" y="106137"/>
                      <a:pt x="50018" y="106087"/>
                      <a:pt x="50018" y="105961"/>
                    </a:cubicBezTo>
                    <a:lnTo>
                      <a:pt x="50158" y="104607"/>
                    </a:lnTo>
                    <a:cubicBezTo>
                      <a:pt x="50211" y="104420"/>
                      <a:pt x="50432" y="104310"/>
                      <a:pt x="50611" y="104310"/>
                    </a:cubicBezTo>
                    <a:close/>
                    <a:moveTo>
                      <a:pt x="49504" y="105961"/>
                    </a:moveTo>
                    <a:cubicBezTo>
                      <a:pt x="49644" y="105961"/>
                      <a:pt x="49831" y="106101"/>
                      <a:pt x="49831" y="106335"/>
                    </a:cubicBezTo>
                    <a:cubicBezTo>
                      <a:pt x="49831" y="106568"/>
                      <a:pt x="49691" y="106662"/>
                      <a:pt x="49504" y="106662"/>
                    </a:cubicBezTo>
                    <a:cubicBezTo>
                      <a:pt x="49498" y="106668"/>
                      <a:pt x="49490" y="106670"/>
                      <a:pt x="49480" y="106670"/>
                    </a:cubicBezTo>
                    <a:cubicBezTo>
                      <a:pt x="49413" y="106670"/>
                      <a:pt x="49271" y="106538"/>
                      <a:pt x="49271" y="106335"/>
                    </a:cubicBezTo>
                    <a:cubicBezTo>
                      <a:pt x="49271" y="106101"/>
                      <a:pt x="49411" y="105961"/>
                      <a:pt x="49504" y="105961"/>
                    </a:cubicBezTo>
                    <a:close/>
                    <a:moveTo>
                      <a:pt x="24209" y="71807"/>
                    </a:moveTo>
                    <a:cubicBezTo>
                      <a:pt x="27550" y="71807"/>
                      <a:pt x="31691" y="74023"/>
                      <a:pt x="35868" y="77753"/>
                    </a:cubicBezTo>
                    <a:cubicBezTo>
                      <a:pt x="31945" y="78080"/>
                      <a:pt x="28629" y="78874"/>
                      <a:pt x="26434" y="80322"/>
                    </a:cubicBezTo>
                    <a:lnTo>
                      <a:pt x="26294" y="79855"/>
                    </a:lnTo>
                    <a:cubicBezTo>
                      <a:pt x="27415" y="78827"/>
                      <a:pt x="29283" y="78033"/>
                      <a:pt x="31197" y="77380"/>
                    </a:cubicBezTo>
                    <a:lnTo>
                      <a:pt x="30730" y="77286"/>
                    </a:lnTo>
                    <a:cubicBezTo>
                      <a:pt x="27882" y="77987"/>
                      <a:pt x="24939" y="79388"/>
                      <a:pt x="21997" y="82610"/>
                    </a:cubicBezTo>
                    <a:lnTo>
                      <a:pt x="21530" y="82704"/>
                    </a:lnTo>
                    <a:cubicBezTo>
                      <a:pt x="23959" y="79014"/>
                      <a:pt x="27134" y="77380"/>
                      <a:pt x="30450" y="76492"/>
                    </a:cubicBezTo>
                    <a:lnTo>
                      <a:pt x="30450" y="76492"/>
                    </a:lnTo>
                    <a:lnTo>
                      <a:pt x="29002" y="76586"/>
                    </a:lnTo>
                    <a:cubicBezTo>
                      <a:pt x="26808" y="77099"/>
                      <a:pt x="24472" y="78594"/>
                      <a:pt x="22464" y="80649"/>
                    </a:cubicBezTo>
                    <a:cubicBezTo>
                      <a:pt x="18915" y="84198"/>
                      <a:pt x="16160" y="89709"/>
                      <a:pt x="14805" y="97555"/>
                    </a:cubicBezTo>
                    <a:cubicBezTo>
                      <a:pt x="14773" y="97640"/>
                      <a:pt x="14736" y="97669"/>
                      <a:pt x="14697" y="97669"/>
                    </a:cubicBezTo>
                    <a:cubicBezTo>
                      <a:pt x="14612" y="97669"/>
                      <a:pt x="14516" y="97528"/>
                      <a:pt x="14440" y="97528"/>
                    </a:cubicBezTo>
                    <a:cubicBezTo>
                      <a:pt x="14399" y="97528"/>
                      <a:pt x="14363" y="97569"/>
                      <a:pt x="14338" y="97695"/>
                    </a:cubicBezTo>
                    <a:cubicBezTo>
                      <a:pt x="14712" y="94379"/>
                      <a:pt x="15412" y="91110"/>
                      <a:pt x="16673" y="88168"/>
                    </a:cubicBezTo>
                    <a:cubicBezTo>
                      <a:pt x="17888" y="85085"/>
                      <a:pt x="20363" y="81443"/>
                      <a:pt x="22978" y="79061"/>
                    </a:cubicBezTo>
                    <a:cubicBezTo>
                      <a:pt x="24566" y="77520"/>
                      <a:pt x="25920" y="77146"/>
                      <a:pt x="27975" y="75792"/>
                    </a:cubicBezTo>
                    <a:lnTo>
                      <a:pt x="27601" y="75792"/>
                    </a:lnTo>
                    <a:cubicBezTo>
                      <a:pt x="25873" y="76352"/>
                      <a:pt x="24846" y="76913"/>
                      <a:pt x="23585" y="78033"/>
                    </a:cubicBezTo>
                    <a:cubicBezTo>
                      <a:pt x="20830" y="80369"/>
                      <a:pt x="18355" y="83824"/>
                      <a:pt x="16720" y="87000"/>
                    </a:cubicBezTo>
                    <a:cubicBezTo>
                      <a:pt x="15226" y="89849"/>
                      <a:pt x="14338" y="93118"/>
                      <a:pt x="13871" y="97508"/>
                    </a:cubicBezTo>
                    <a:cubicBezTo>
                      <a:pt x="13591" y="99610"/>
                      <a:pt x="12564" y="101431"/>
                      <a:pt x="11863" y="102365"/>
                    </a:cubicBezTo>
                    <a:cubicBezTo>
                      <a:pt x="10649" y="103906"/>
                      <a:pt x="9668" y="102925"/>
                      <a:pt x="7987" y="107362"/>
                    </a:cubicBezTo>
                    <a:lnTo>
                      <a:pt x="7613" y="107455"/>
                    </a:lnTo>
                    <a:cubicBezTo>
                      <a:pt x="7847" y="106568"/>
                      <a:pt x="8267" y="105260"/>
                      <a:pt x="8734" y="104560"/>
                    </a:cubicBezTo>
                    <a:cubicBezTo>
                      <a:pt x="9248" y="103813"/>
                      <a:pt x="9808" y="103439"/>
                      <a:pt x="10462" y="102598"/>
                    </a:cubicBezTo>
                    <a:cubicBezTo>
                      <a:pt x="11676" y="101057"/>
                      <a:pt x="12797" y="99283"/>
                      <a:pt x="13264" y="96247"/>
                    </a:cubicBezTo>
                    <a:cubicBezTo>
                      <a:pt x="13638" y="93912"/>
                      <a:pt x="14105" y="90923"/>
                      <a:pt x="14805" y="88915"/>
                    </a:cubicBezTo>
                    <a:cubicBezTo>
                      <a:pt x="15552" y="86627"/>
                      <a:pt x="16253" y="85459"/>
                      <a:pt x="17140" y="84245"/>
                    </a:cubicBezTo>
                    <a:cubicBezTo>
                      <a:pt x="19802" y="80602"/>
                      <a:pt x="20830" y="78267"/>
                      <a:pt x="26948" y="75045"/>
                    </a:cubicBezTo>
                    <a:lnTo>
                      <a:pt x="26948" y="75045"/>
                    </a:lnTo>
                    <a:lnTo>
                      <a:pt x="26387" y="75138"/>
                    </a:lnTo>
                    <a:cubicBezTo>
                      <a:pt x="21951" y="76866"/>
                      <a:pt x="19148" y="79995"/>
                      <a:pt x="15506" y="85926"/>
                    </a:cubicBezTo>
                    <a:cubicBezTo>
                      <a:pt x="12704" y="90456"/>
                      <a:pt x="13498" y="96107"/>
                      <a:pt x="11303" y="100357"/>
                    </a:cubicBezTo>
                    <a:cubicBezTo>
                      <a:pt x="10602" y="101805"/>
                      <a:pt x="8827" y="103906"/>
                      <a:pt x="7847" y="104793"/>
                    </a:cubicBezTo>
                    <a:lnTo>
                      <a:pt x="7520" y="104887"/>
                    </a:lnTo>
                    <a:cubicBezTo>
                      <a:pt x="8034" y="103112"/>
                      <a:pt x="9948" y="101805"/>
                      <a:pt x="10836" y="100077"/>
                    </a:cubicBezTo>
                    <a:cubicBezTo>
                      <a:pt x="11443" y="98956"/>
                      <a:pt x="11630" y="97088"/>
                      <a:pt x="11863" y="95687"/>
                    </a:cubicBezTo>
                    <a:cubicBezTo>
                      <a:pt x="13077" y="87561"/>
                      <a:pt x="15412" y="83824"/>
                      <a:pt x="18868" y="79808"/>
                    </a:cubicBezTo>
                    <a:lnTo>
                      <a:pt x="18401" y="79808"/>
                    </a:lnTo>
                    <a:cubicBezTo>
                      <a:pt x="11163" y="87701"/>
                      <a:pt x="12190" y="93352"/>
                      <a:pt x="10602" y="98769"/>
                    </a:cubicBezTo>
                    <a:cubicBezTo>
                      <a:pt x="9481" y="102318"/>
                      <a:pt x="8267" y="101851"/>
                      <a:pt x="5605" y="106848"/>
                    </a:cubicBezTo>
                    <a:cubicBezTo>
                      <a:pt x="5512" y="106101"/>
                      <a:pt x="5839" y="105401"/>
                      <a:pt x="5979" y="105074"/>
                    </a:cubicBezTo>
                    <a:cubicBezTo>
                      <a:pt x="6212" y="104280"/>
                      <a:pt x="6959" y="103626"/>
                      <a:pt x="8174" y="102038"/>
                    </a:cubicBezTo>
                    <a:cubicBezTo>
                      <a:pt x="9294" y="100497"/>
                      <a:pt x="10275" y="97835"/>
                      <a:pt x="10742" y="93725"/>
                    </a:cubicBezTo>
                    <a:cubicBezTo>
                      <a:pt x="10882" y="91857"/>
                      <a:pt x="11489" y="90176"/>
                      <a:pt x="12097" y="88728"/>
                    </a:cubicBezTo>
                    <a:cubicBezTo>
                      <a:pt x="12704" y="87187"/>
                      <a:pt x="13124" y="86113"/>
                      <a:pt x="13871" y="84992"/>
                    </a:cubicBezTo>
                    <a:cubicBezTo>
                      <a:pt x="16627" y="80509"/>
                      <a:pt x="19148" y="77660"/>
                      <a:pt x="22604" y="75745"/>
                    </a:cubicBezTo>
                    <a:lnTo>
                      <a:pt x="22604" y="75465"/>
                    </a:lnTo>
                    <a:cubicBezTo>
                      <a:pt x="19055" y="76959"/>
                      <a:pt x="15973" y="80555"/>
                      <a:pt x="13544" y="84572"/>
                    </a:cubicBezTo>
                    <a:cubicBezTo>
                      <a:pt x="12190" y="86860"/>
                      <a:pt x="11443" y="88588"/>
                      <a:pt x="10649" y="91110"/>
                    </a:cubicBezTo>
                    <a:cubicBezTo>
                      <a:pt x="10182" y="93118"/>
                      <a:pt x="9902" y="95780"/>
                      <a:pt x="9201" y="98395"/>
                    </a:cubicBezTo>
                    <a:cubicBezTo>
                      <a:pt x="8781" y="100404"/>
                      <a:pt x="7707" y="101618"/>
                      <a:pt x="6773" y="102739"/>
                    </a:cubicBezTo>
                    <a:cubicBezTo>
                      <a:pt x="6119" y="103533"/>
                      <a:pt x="5558" y="104513"/>
                      <a:pt x="5138" y="104840"/>
                    </a:cubicBezTo>
                    <a:cubicBezTo>
                      <a:pt x="5465" y="103579"/>
                      <a:pt x="5372" y="102272"/>
                      <a:pt x="7473" y="100684"/>
                    </a:cubicBezTo>
                    <a:cubicBezTo>
                      <a:pt x="8034" y="100170"/>
                      <a:pt x="8454" y="99469"/>
                      <a:pt x="8687" y="98722"/>
                    </a:cubicBezTo>
                    <a:cubicBezTo>
                      <a:pt x="9014" y="92511"/>
                      <a:pt x="10882" y="87187"/>
                      <a:pt x="14198" y="81863"/>
                    </a:cubicBezTo>
                    <a:lnTo>
                      <a:pt x="14198" y="81863"/>
                    </a:lnTo>
                    <a:cubicBezTo>
                      <a:pt x="12937" y="82283"/>
                      <a:pt x="12003" y="83544"/>
                      <a:pt x="10836" y="85506"/>
                    </a:cubicBezTo>
                    <a:cubicBezTo>
                      <a:pt x="12797" y="79621"/>
                      <a:pt x="16066" y="73410"/>
                      <a:pt x="22744" y="71962"/>
                    </a:cubicBezTo>
                    <a:cubicBezTo>
                      <a:pt x="23212" y="71858"/>
                      <a:pt x="23701" y="71807"/>
                      <a:pt x="24209" y="71807"/>
                    </a:cubicBezTo>
                    <a:close/>
                    <a:moveTo>
                      <a:pt x="74396" y="104280"/>
                    </a:moveTo>
                    <a:cubicBezTo>
                      <a:pt x="74957" y="104280"/>
                      <a:pt x="75377" y="104607"/>
                      <a:pt x="75844" y="105214"/>
                    </a:cubicBezTo>
                    <a:lnTo>
                      <a:pt x="77152" y="106615"/>
                    </a:lnTo>
                    <a:cubicBezTo>
                      <a:pt x="77608" y="107237"/>
                      <a:pt x="77327" y="107712"/>
                      <a:pt x="76866" y="107712"/>
                    </a:cubicBezTo>
                    <a:cubicBezTo>
                      <a:pt x="76808" y="107712"/>
                      <a:pt x="76747" y="107705"/>
                      <a:pt x="76685" y="107689"/>
                    </a:cubicBezTo>
                    <a:cubicBezTo>
                      <a:pt x="74910" y="107129"/>
                      <a:pt x="73135" y="106475"/>
                      <a:pt x="71501" y="105634"/>
                    </a:cubicBezTo>
                    <a:cubicBezTo>
                      <a:pt x="71127" y="105214"/>
                      <a:pt x="71174" y="104840"/>
                      <a:pt x="71688" y="104513"/>
                    </a:cubicBezTo>
                    <a:lnTo>
                      <a:pt x="74396" y="104280"/>
                    </a:lnTo>
                    <a:close/>
                    <a:moveTo>
                      <a:pt x="42873" y="106755"/>
                    </a:moveTo>
                    <a:lnTo>
                      <a:pt x="42593" y="107782"/>
                    </a:lnTo>
                    <a:lnTo>
                      <a:pt x="42266" y="107642"/>
                    </a:lnTo>
                    <a:lnTo>
                      <a:pt x="42406" y="106755"/>
                    </a:lnTo>
                    <a:close/>
                    <a:moveTo>
                      <a:pt x="48625" y="106091"/>
                    </a:moveTo>
                    <a:cubicBezTo>
                      <a:pt x="48747" y="106091"/>
                      <a:pt x="48860" y="106184"/>
                      <a:pt x="48897" y="106428"/>
                    </a:cubicBezTo>
                    <a:lnTo>
                      <a:pt x="49037" y="107455"/>
                    </a:lnTo>
                    <a:cubicBezTo>
                      <a:pt x="49094" y="107652"/>
                      <a:pt x="48845" y="107832"/>
                      <a:pt x="48639" y="107832"/>
                    </a:cubicBezTo>
                    <a:cubicBezTo>
                      <a:pt x="48502" y="107832"/>
                      <a:pt x="48384" y="107753"/>
                      <a:pt x="48384" y="107549"/>
                    </a:cubicBezTo>
                    <a:lnTo>
                      <a:pt x="48243" y="106521"/>
                    </a:lnTo>
                    <a:cubicBezTo>
                      <a:pt x="48243" y="106298"/>
                      <a:pt x="48444" y="106091"/>
                      <a:pt x="48625" y="106091"/>
                    </a:cubicBezTo>
                    <a:close/>
                    <a:moveTo>
                      <a:pt x="47403" y="107315"/>
                    </a:moveTo>
                    <a:cubicBezTo>
                      <a:pt x="47590" y="107315"/>
                      <a:pt x="47730" y="107549"/>
                      <a:pt x="47730" y="107782"/>
                    </a:cubicBezTo>
                    <a:cubicBezTo>
                      <a:pt x="47730" y="108063"/>
                      <a:pt x="47590" y="108203"/>
                      <a:pt x="47403" y="108203"/>
                    </a:cubicBezTo>
                    <a:cubicBezTo>
                      <a:pt x="47169" y="108203"/>
                      <a:pt x="47029" y="108063"/>
                      <a:pt x="47029" y="107782"/>
                    </a:cubicBezTo>
                    <a:cubicBezTo>
                      <a:pt x="47029" y="107549"/>
                      <a:pt x="47169" y="107315"/>
                      <a:pt x="47403" y="107315"/>
                    </a:cubicBezTo>
                    <a:close/>
                    <a:moveTo>
                      <a:pt x="70518" y="105663"/>
                    </a:moveTo>
                    <a:cubicBezTo>
                      <a:pt x="70621" y="105663"/>
                      <a:pt x="70748" y="105696"/>
                      <a:pt x="70894" y="105774"/>
                    </a:cubicBezTo>
                    <a:cubicBezTo>
                      <a:pt x="73229" y="106988"/>
                      <a:pt x="75190" y="107642"/>
                      <a:pt x="77152" y="108156"/>
                    </a:cubicBezTo>
                    <a:cubicBezTo>
                      <a:pt x="78226" y="108389"/>
                      <a:pt x="77805" y="108950"/>
                      <a:pt x="77012" y="108950"/>
                    </a:cubicBezTo>
                    <a:cubicBezTo>
                      <a:pt x="75891" y="108950"/>
                      <a:pt x="74676" y="108857"/>
                      <a:pt x="73556" y="108249"/>
                    </a:cubicBezTo>
                    <a:cubicBezTo>
                      <a:pt x="72435" y="107736"/>
                      <a:pt x="71361" y="107035"/>
                      <a:pt x="70380" y="106241"/>
                    </a:cubicBezTo>
                    <a:cubicBezTo>
                      <a:pt x="70096" y="105993"/>
                      <a:pt x="70190" y="105663"/>
                      <a:pt x="70518" y="105663"/>
                    </a:cubicBezTo>
                    <a:close/>
                    <a:moveTo>
                      <a:pt x="46441" y="107510"/>
                    </a:moveTo>
                    <a:cubicBezTo>
                      <a:pt x="46526" y="107510"/>
                      <a:pt x="46614" y="107600"/>
                      <a:pt x="46656" y="107829"/>
                    </a:cubicBezTo>
                    <a:lnTo>
                      <a:pt x="46656" y="108857"/>
                    </a:lnTo>
                    <a:cubicBezTo>
                      <a:pt x="46628" y="108993"/>
                      <a:pt x="46425" y="109146"/>
                      <a:pt x="46280" y="109146"/>
                    </a:cubicBezTo>
                    <a:cubicBezTo>
                      <a:pt x="46177" y="109146"/>
                      <a:pt x="46103" y="109069"/>
                      <a:pt x="46142" y="108857"/>
                    </a:cubicBezTo>
                    <a:lnTo>
                      <a:pt x="46235" y="107829"/>
                    </a:lnTo>
                    <a:cubicBezTo>
                      <a:pt x="46235" y="107648"/>
                      <a:pt x="46335" y="107510"/>
                      <a:pt x="46441" y="107510"/>
                    </a:cubicBezTo>
                    <a:close/>
                    <a:moveTo>
                      <a:pt x="20083" y="108623"/>
                    </a:moveTo>
                    <a:cubicBezTo>
                      <a:pt x="20550" y="108623"/>
                      <a:pt x="21017" y="108857"/>
                      <a:pt x="21157" y="109137"/>
                    </a:cubicBezTo>
                    <a:cubicBezTo>
                      <a:pt x="21084" y="109209"/>
                      <a:pt x="20945" y="109241"/>
                      <a:pt x="20760" y="109241"/>
                    </a:cubicBezTo>
                    <a:cubicBezTo>
                      <a:pt x="20349" y="109241"/>
                      <a:pt x="19714" y="109082"/>
                      <a:pt x="19102" y="108857"/>
                    </a:cubicBezTo>
                    <a:lnTo>
                      <a:pt x="20083" y="108623"/>
                    </a:lnTo>
                    <a:close/>
                    <a:moveTo>
                      <a:pt x="45184" y="108353"/>
                    </a:moveTo>
                    <a:cubicBezTo>
                      <a:pt x="45332" y="108353"/>
                      <a:pt x="45488" y="108470"/>
                      <a:pt x="45488" y="108716"/>
                    </a:cubicBezTo>
                    <a:lnTo>
                      <a:pt x="45581" y="109604"/>
                    </a:lnTo>
                    <a:cubicBezTo>
                      <a:pt x="45581" y="109744"/>
                      <a:pt x="45418" y="109837"/>
                      <a:pt x="45255" y="109837"/>
                    </a:cubicBezTo>
                    <a:cubicBezTo>
                      <a:pt x="45091" y="109837"/>
                      <a:pt x="44928" y="109744"/>
                      <a:pt x="44928" y="109510"/>
                    </a:cubicBezTo>
                    <a:lnTo>
                      <a:pt x="44928" y="108623"/>
                    </a:lnTo>
                    <a:cubicBezTo>
                      <a:pt x="44928" y="108447"/>
                      <a:pt x="45053" y="108353"/>
                      <a:pt x="45184" y="108353"/>
                    </a:cubicBezTo>
                    <a:close/>
                    <a:moveTo>
                      <a:pt x="20047" y="109709"/>
                    </a:moveTo>
                    <a:cubicBezTo>
                      <a:pt x="20281" y="109709"/>
                      <a:pt x="20503" y="109767"/>
                      <a:pt x="20690" y="109884"/>
                    </a:cubicBezTo>
                    <a:cubicBezTo>
                      <a:pt x="20456" y="110258"/>
                      <a:pt x="19475" y="110491"/>
                      <a:pt x="18355" y="110631"/>
                    </a:cubicBezTo>
                    <a:lnTo>
                      <a:pt x="19335" y="109884"/>
                    </a:lnTo>
                    <a:cubicBezTo>
                      <a:pt x="19569" y="109767"/>
                      <a:pt x="19814" y="109709"/>
                      <a:pt x="20047" y="109709"/>
                    </a:cubicBezTo>
                    <a:close/>
                    <a:moveTo>
                      <a:pt x="5645" y="108142"/>
                    </a:moveTo>
                    <a:cubicBezTo>
                      <a:pt x="5827" y="108142"/>
                      <a:pt x="6006" y="108315"/>
                      <a:pt x="6072" y="108623"/>
                    </a:cubicBezTo>
                    <a:cubicBezTo>
                      <a:pt x="6259" y="109744"/>
                      <a:pt x="5698" y="109837"/>
                      <a:pt x="5698" y="110725"/>
                    </a:cubicBezTo>
                    <a:cubicBezTo>
                      <a:pt x="5372" y="110164"/>
                      <a:pt x="5185" y="109464"/>
                      <a:pt x="5185" y="108857"/>
                    </a:cubicBezTo>
                    <a:cubicBezTo>
                      <a:pt x="5234" y="108362"/>
                      <a:pt x="5441" y="108142"/>
                      <a:pt x="5645" y="108142"/>
                    </a:cubicBezTo>
                    <a:close/>
                    <a:moveTo>
                      <a:pt x="105027" y="109936"/>
                    </a:moveTo>
                    <a:cubicBezTo>
                      <a:pt x="105085" y="109936"/>
                      <a:pt x="105135" y="109949"/>
                      <a:pt x="105172" y="109977"/>
                    </a:cubicBezTo>
                    <a:cubicBezTo>
                      <a:pt x="105313" y="110117"/>
                      <a:pt x="105079" y="110491"/>
                      <a:pt x="104705" y="110958"/>
                    </a:cubicBezTo>
                    <a:cubicBezTo>
                      <a:pt x="104399" y="111265"/>
                      <a:pt x="104029" y="111509"/>
                      <a:pt x="103829" y="111509"/>
                    </a:cubicBezTo>
                    <a:cubicBezTo>
                      <a:pt x="103785" y="111509"/>
                      <a:pt x="103750" y="111497"/>
                      <a:pt x="103725" y="111472"/>
                    </a:cubicBezTo>
                    <a:cubicBezTo>
                      <a:pt x="103585" y="111332"/>
                      <a:pt x="103818" y="110865"/>
                      <a:pt x="104145" y="110398"/>
                    </a:cubicBezTo>
                    <a:cubicBezTo>
                      <a:pt x="104443" y="110137"/>
                      <a:pt x="104800" y="109936"/>
                      <a:pt x="105027" y="109936"/>
                    </a:cubicBezTo>
                    <a:close/>
                    <a:moveTo>
                      <a:pt x="133707" y="108763"/>
                    </a:moveTo>
                    <a:cubicBezTo>
                      <a:pt x="133941" y="108763"/>
                      <a:pt x="134174" y="109417"/>
                      <a:pt x="134174" y="110164"/>
                    </a:cubicBezTo>
                    <a:cubicBezTo>
                      <a:pt x="134174" y="110958"/>
                      <a:pt x="133941" y="111612"/>
                      <a:pt x="133707" y="111612"/>
                    </a:cubicBezTo>
                    <a:cubicBezTo>
                      <a:pt x="133380" y="111612"/>
                      <a:pt x="133240" y="110958"/>
                      <a:pt x="133240" y="110164"/>
                    </a:cubicBezTo>
                    <a:cubicBezTo>
                      <a:pt x="133240" y="109417"/>
                      <a:pt x="133380" y="108763"/>
                      <a:pt x="133707" y="108763"/>
                    </a:cubicBezTo>
                    <a:close/>
                    <a:moveTo>
                      <a:pt x="19590" y="112007"/>
                    </a:moveTo>
                    <a:cubicBezTo>
                      <a:pt x="19758" y="112007"/>
                      <a:pt x="19910" y="112067"/>
                      <a:pt x="19989" y="112172"/>
                    </a:cubicBezTo>
                    <a:cubicBezTo>
                      <a:pt x="19896" y="112406"/>
                      <a:pt x="19242" y="112499"/>
                      <a:pt x="18588" y="112499"/>
                    </a:cubicBezTo>
                    <a:lnTo>
                      <a:pt x="19195" y="112126"/>
                    </a:lnTo>
                    <a:cubicBezTo>
                      <a:pt x="19318" y="112044"/>
                      <a:pt x="19459" y="112007"/>
                      <a:pt x="19590" y="112007"/>
                    </a:cubicBezTo>
                    <a:close/>
                    <a:moveTo>
                      <a:pt x="19248" y="113119"/>
                    </a:moveTo>
                    <a:cubicBezTo>
                      <a:pt x="19700" y="113119"/>
                      <a:pt x="20113" y="113241"/>
                      <a:pt x="20363" y="113527"/>
                    </a:cubicBezTo>
                    <a:cubicBezTo>
                      <a:pt x="20148" y="113741"/>
                      <a:pt x="19591" y="113855"/>
                      <a:pt x="18850" y="113855"/>
                    </a:cubicBezTo>
                    <a:cubicBezTo>
                      <a:pt x="18463" y="113855"/>
                      <a:pt x="18025" y="113824"/>
                      <a:pt x="17561" y="113760"/>
                    </a:cubicBezTo>
                    <a:lnTo>
                      <a:pt x="18822" y="113153"/>
                    </a:lnTo>
                    <a:cubicBezTo>
                      <a:pt x="18965" y="113131"/>
                      <a:pt x="19108" y="113119"/>
                      <a:pt x="19248" y="113119"/>
                    </a:cubicBezTo>
                    <a:close/>
                    <a:moveTo>
                      <a:pt x="36690" y="21977"/>
                    </a:moveTo>
                    <a:cubicBezTo>
                      <a:pt x="36850" y="21977"/>
                      <a:pt x="37042" y="22013"/>
                      <a:pt x="37269" y="22085"/>
                    </a:cubicBezTo>
                    <a:cubicBezTo>
                      <a:pt x="57163" y="48331"/>
                      <a:pt x="81261" y="82517"/>
                      <a:pt x="101950" y="111472"/>
                    </a:cubicBezTo>
                    <a:lnTo>
                      <a:pt x="102417" y="111192"/>
                    </a:lnTo>
                    <a:lnTo>
                      <a:pt x="103164" y="114180"/>
                    </a:lnTo>
                    <a:lnTo>
                      <a:pt x="100923" y="112920"/>
                    </a:lnTo>
                    <a:lnTo>
                      <a:pt x="101063" y="112406"/>
                    </a:lnTo>
                    <a:cubicBezTo>
                      <a:pt x="74069" y="75698"/>
                      <a:pt x="51232" y="44642"/>
                      <a:pt x="36148" y="23299"/>
                    </a:cubicBezTo>
                    <a:cubicBezTo>
                      <a:pt x="35966" y="22425"/>
                      <a:pt x="36124" y="21977"/>
                      <a:pt x="36690" y="21977"/>
                    </a:cubicBezTo>
                    <a:close/>
                    <a:moveTo>
                      <a:pt x="57100" y="112478"/>
                    </a:moveTo>
                    <a:cubicBezTo>
                      <a:pt x="57155" y="112478"/>
                      <a:pt x="57210" y="112499"/>
                      <a:pt x="57257" y="112546"/>
                    </a:cubicBezTo>
                    <a:lnTo>
                      <a:pt x="58471" y="113573"/>
                    </a:lnTo>
                    <a:cubicBezTo>
                      <a:pt x="58740" y="113804"/>
                      <a:pt x="58440" y="114193"/>
                      <a:pt x="58195" y="114193"/>
                    </a:cubicBezTo>
                    <a:cubicBezTo>
                      <a:pt x="58142" y="114193"/>
                      <a:pt x="58092" y="114175"/>
                      <a:pt x="58051" y="114134"/>
                    </a:cubicBezTo>
                    <a:lnTo>
                      <a:pt x="56930" y="113060"/>
                    </a:lnTo>
                    <a:cubicBezTo>
                      <a:pt x="56669" y="112799"/>
                      <a:pt x="56884" y="112478"/>
                      <a:pt x="57100" y="112478"/>
                    </a:cubicBezTo>
                    <a:close/>
                    <a:moveTo>
                      <a:pt x="55826" y="112821"/>
                    </a:moveTo>
                    <a:cubicBezTo>
                      <a:pt x="55898" y="112821"/>
                      <a:pt x="55974" y="112850"/>
                      <a:pt x="56043" y="112920"/>
                    </a:cubicBezTo>
                    <a:lnTo>
                      <a:pt x="57490" y="114134"/>
                    </a:lnTo>
                    <a:cubicBezTo>
                      <a:pt x="57809" y="114453"/>
                      <a:pt x="57413" y="114874"/>
                      <a:pt x="57116" y="114874"/>
                    </a:cubicBezTo>
                    <a:cubicBezTo>
                      <a:pt x="57066" y="114874"/>
                      <a:pt x="57018" y="114862"/>
                      <a:pt x="56977" y="114834"/>
                    </a:cubicBezTo>
                    <a:lnTo>
                      <a:pt x="55622" y="113527"/>
                    </a:lnTo>
                    <a:cubicBezTo>
                      <a:pt x="55328" y="113232"/>
                      <a:pt x="55556" y="112821"/>
                      <a:pt x="55826" y="112821"/>
                    </a:cubicBezTo>
                    <a:close/>
                    <a:moveTo>
                      <a:pt x="105733" y="110818"/>
                    </a:moveTo>
                    <a:cubicBezTo>
                      <a:pt x="106667" y="111752"/>
                      <a:pt x="105172" y="112406"/>
                      <a:pt x="104846" y="113153"/>
                    </a:cubicBezTo>
                    <a:cubicBezTo>
                      <a:pt x="104612" y="113293"/>
                      <a:pt x="104519" y="113807"/>
                      <a:pt x="104519" y="115115"/>
                    </a:cubicBezTo>
                    <a:cubicBezTo>
                      <a:pt x="104098" y="114134"/>
                      <a:pt x="104005" y="113340"/>
                      <a:pt x="104192" y="112546"/>
                    </a:cubicBezTo>
                    <a:cubicBezTo>
                      <a:pt x="104752" y="111238"/>
                      <a:pt x="105313" y="110818"/>
                      <a:pt x="105733" y="110818"/>
                    </a:cubicBezTo>
                    <a:close/>
                    <a:moveTo>
                      <a:pt x="54878" y="113498"/>
                    </a:moveTo>
                    <a:cubicBezTo>
                      <a:pt x="54972" y="113498"/>
                      <a:pt x="55070" y="113535"/>
                      <a:pt x="55155" y="113620"/>
                    </a:cubicBezTo>
                    <a:lnTo>
                      <a:pt x="56837" y="115021"/>
                    </a:lnTo>
                    <a:cubicBezTo>
                      <a:pt x="57184" y="115330"/>
                      <a:pt x="56796" y="115896"/>
                      <a:pt x="56440" y="115896"/>
                    </a:cubicBezTo>
                    <a:cubicBezTo>
                      <a:pt x="56366" y="115896"/>
                      <a:pt x="56294" y="115871"/>
                      <a:pt x="56229" y="115815"/>
                    </a:cubicBezTo>
                    <a:lnTo>
                      <a:pt x="54642" y="114274"/>
                    </a:lnTo>
                    <a:cubicBezTo>
                      <a:pt x="54281" y="113914"/>
                      <a:pt x="54560" y="113498"/>
                      <a:pt x="54878" y="113498"/>
                    </a:cubicBezTo>
                    <a:close/>
                    <a:moveTo>
                      <a:pt x="103818" y="115208"/>
                    </a:moveTo>
                    <a:cubicBezTo>
                      <a:pt x="104052" y="115208"/>
                      <a:pt x="104238" y="115441"/>
                      <a:pt x="104238" y="115768"/>
                    </a:cubicBezTo>
                    <a:cubicBezTo>
                      <a:pt x="104238" y="116002"/>
                      <a:pt x="104052" y="116189"/>
                      <a:pt x="103818" y="116189"/>
                    </a:cubicBezTo>
                    <a:cubicBezTo>
                      <a:pt x="103491" y="116189"/>
                      <a:pt x="103258" y="116002"/>
                      <a:pt x="103258" y="115768"/>
                    </a:cubicBezTo>
                    <a:cubicBezTo>
                      <a:pt x="103258" y="115488"/>
                      <a:pt x="103491" y="115208"/>
                      <a:pt x="103818" y="115208"/>
                    </a:cubicBezTo>
                    <a:close/>
                    <a:moveTo>
                      <a:pt x="133403" y="112201"/>
                    </a:moveTo>
                    <a:cubicBezTo>
                      <a:pt x="133550" y="112201"/>
                      <a:pt x="133686" y="112318"/>
                      <a:pt x="133800" y="112546"/>
                    </a:cubicBezTo>
                    <a:lnTo>
                      <a:pt x="135575" y="114180"/>
                    </a:lnTo>
                    <a:cubicBezTo>
                      <a:pt x="135248" y="114554"/>
                      <a:pt x="134361" y="114554"/>
                      <a:pt x="133800" y="114741"/>
                    </a:cubicBezTo>
                    <a:lnTo>
                      <a:pt x="134361" y="115722"/>
                    </a:lnTo>
                    <a:lnTo>
                      <a:pt x="133800" y="116049"/>
                    </a:lnTo>
                    <a:lnTo>
                      <a:pt x="133567" y="116842"/>
                    </a:lnTo>
                    <a:cubicBezTo>
                      <a:pt x="132446" y="115955"/>
                      <a:pt x="131746" y="115068"/>
                      <a:pt x="132119" y="114180"/>
                    </a:cubicBezTo>
                    <a:lnTo>
                      <a:pt x="132913" y="112593"/>
                    </a:lnTo>
                    <a:cubicBezTo>
                      <a:pt x="133080" y="112330"/>
                      <a:pt x="133248" y="112201"/>
                      <a:pt x="133403" y="112201"/>
                    </a:cubicBezTo>
                    <a:close/>
                    <a:moveTo>
                      <a:pt x="53770" y="114776"/>
                    </a:moveTo>
                    <a:cubicBezTo>
                      <a:pt x="53848" y="114776"/>
                      <a:pt x="53923" y="114794"/>
                      <a:pt x="53988" y="114834"/>
                    </a:cubicBezTo>
                    <a:lnTo>
                      <a:pt x="55342" y="116142"/>
                    </a:lnTo>
                    <a:cubicBezTo>
                      <a:pt x="55645" y="116445"/>
                      <a:pt x="55089" y="116931"/>
                      <a:pt x="54768" y="116931"/>
                    </a:cubicBezTo>
                    <a:cubicBezTo>
                      <a:pt x="54693" y="116931"/>
                      <a:pt x="54630" y="116905"/>
                      <a:pt x="54595" y="116842"/>
                    </a:cubicBezTo>
                    <a:lnTo>
                      <a:pt x="53241" y="115488"/>
                    </a:lnTo>
                    <a:cubicBezTo>
                      <a:pt x="52971" y="115180"/>
                      <a:pt x="53401" y="114776"/>
                      <a:pt x="53770" y="114776"/>
                    </a:cubicBezTo>
                    <a:close/>
                    <a:moveTo>
                      <a:pt x="53115" y="116087"/>
                    </a:moveTo>
                    <a:cubicBezTo>
                      <a:pt x="53179" y="116087"/>
                      <a:pt x="53240" y="116104"/>
                      <a:pt x="53287" y="116142"/>
                    </a:cubicBezTo>
                    <a:lnTo>
                      <a:pt x="54175" y="117076"/>
                    </a:lnTo>
                    <a:cubicBezTo>
                      <a:pt x="54351" y="117253"/>
                      <a:pt x="54046" y="117483"/>
                      <a:pt x="53806" y="117483"/>
                    </a:cubicBezTo>
                    <a:cubicBezTo>
                      <a:pt x="53730" y="117483"/>
                      <a:pt x="53659" y="117460"/>
                      <a:pt x="53614" y="117403"/>
                    </a:cubicBezTo>
                    <a:lnTo>
                      <a:pt x="52820" y="116609"/>
                    </a:lnTo>
                    <a:cubicBezTo>
                      <a:pt x="52559" y="116348"/>
                      <a:pt x="52863" y="116087"/>
                      <a:pt x="53115" y="116087"/>
                    </a:cubicBezTo>
                    <a:close/>
                    <a:moveTo>
                      <a:pt x="52621" y="116881"/>
                    </a:moveTo>
                    <a:cubicBezTo>
                      <a:pt x="52661" y="116881"/>
                      <a:pt x="52698" y="116897"/>
                      <a:pt x="52727" y="116936"/>
                    </a:cubicBezTo>
                    <a:lnTo>
                      <a:pt x="53521" y="117683"/>
                    </a:lnTo>
                    <a:cubicBezTo>
                      <a:pt x="53676" y="117838"/>
                      <a:pt x="53412" y="118091"/>
                      <a:pt x="53238" y="118091"/>
                    </a:cubicBezTo>
                    <a:cubicBezTo>
                      <a:pt x="53202" y="118091"/>
                      <a:pt x="53171" y="118080"/>
                      <a:pt x="53147" y="118057"/>
                    </a:cubicBezTo>
                    <a:lnTo>
                      <a:pt x="52400" y="117309"/>
                    </a:lnTo>
                    <a:cubicBezTo>
                      <a:pt x="52289" y="117124"/>
                      <a:pt x="52471" y="116881"/>
                      <a:pt x="52621" y="116881"/>
                    </a:cubicBezTo>
                    <a:close/>
                    <a:moveTo>
                      <a:pt x="104650" y="116755"/>
                    </a:moveTo>
                    <a:cubicBezTo>
                      <a:pt x="104702" y="116755"/>
                      <a:pt x="104752" y="116768"/>
                      <a:pt x="104799" y="116796"/>
                    </a:cubicBezTo>
                    <a:cubicBezTo>
                      <a:pt x="105126" y="116889"/>
                      <a:pt x="105172" y="117263"/>
                      <a:pt x="104939" y="117590"/>
                    </a:cubicBezTo>
                    <a:cubicBezTo>
                      <a:pt x="104827" y="117889"/>
                      <a:pt x="104595" y="118098"/>
                      <a:pt x="104388" y="118098"/>
                    </a:cubicBezTo>
                    <a:cubicBezTo>
                      <a:pt x="104336" y="118098"/>
                      <a:pt x="104285" y="118085"/>
                      <a:pt x="104238" y="118057"/>
                    </a:cubicBezTo>
                    <a:cubicBezTo>
                      <a:pt x="103958" y="117963"/>
                      <a:pt x="103912" y="117590"/>
                      <a:pt x="104098" y="117263"/>
                    </a:cubicBezTo>
                    <a:cubicBezTo>
                      <a:pt x="104210" y="116964"/>
                      <a:pt x="104442" y="116755"/>
                      <a:pt x="104650" y="116755"/>
                    </a:cubicBezTo>
                    <a:close/>
                    <a:moveTo>
                      <a:pt x="51963" y="117366"/>
                    </a:moveTo>
                    <a:cubicBezTo>
                      <a:pt x="52008" y="117366"/>
                      <a:pt x="52048" y="117377"/>
                      <a:pt x="52073" y="117403"/>
                    </a:cubicBezTo>
                    <a:lnTo>
                      <a:pt x="52960" y="118244"/>
                    </a:lnTo>
                    <a:cubicBezTo>
                      <a:pt x="53155" y="118438"/>
                      <a:pt x="52798" y="118698"/>
                      <a:pt x="52539" y="118698"/>
                    </a:cubicBezTo>
                    <a:cubicBezTo>
                      <a:pt x="52487" y="118698"/>
                      <a:pt x="52439" y="118687"/>
                      <a:pt x="52400" y="118664"/>
                    </a:cubicBezTo>
                    <a:lnTo>
                      <a:pt x="51699" y="117870"/>
                    </a:lnTo>
                    <a:cubicBezTo>
                      <a:pt x="51432" y="117602"/>
                      <a:pt x="51759" y="117366"/>
                      <a:pt x="51963" y="117366"/>
                    </a:cubicBezTo>
                    <a:close/>
                    <a:moveTo>
                      <a:pt x="15997" y="117724"/>
                    </a:moveTo>
                    <a:cubicBezTo>
                      <a:pt x="16137" y="117724"/>
                      <a:pt x="16261" y="117755"/>
                      <a:pt x="16346" y="117823"/>
                    </a:cubicBezTo>
                    <a:cubicBezTo>
                      <a:pt x="16300" y="118197"/>
                      <a:pt x="15459" y="118570"/>
                      <a:pt x="14478" y="118804"/>
                    </a:cubicBezTo>
                    <a:lnTo>
                      <a:pt x="15226" y="117963"/>
                    </a:lnTo>
                    <a:cubicBezTo>
                      <a:pt x="15462" y="117816"/>
                      <a:pt x="15755" y="117724"/>
                      <a:pt x="15997" y="117724"/>
                    </a:cubicBezTo>
                    <a:close/>
                    <a:moveTo>
                      <a:pt x="77712" y="114788"/>
                    </a:moveTo>
                    <a:lnTo>
                      <a:pt x="77712" y="114788"/>
                    </a:lnTo>
                    <a:cubicBezTo>
                      <a:pt x="79627" y="115208"/>
                      <a:pt x="81588" y="116796"/>
                      <a:pt x="83550" y="118477"/>
                    </a:cubicBezTo>
                    <a:cubicBezTo>
                      <a:pt x="83742" y="118830"/>
                      <a:pt x="83714" y="119007"/>
                      <a:pt x="83541" y="119007"/>
                    </a:cubicBezTo>
                    <a:cubicBezTo>
                      <a:pt x="83463" y="119007"/>
                      <a:pt x="83354" y="118970"/>
                      <a:pt x="83223" y="118897"/>
                    </a:cubicBezTo>
                    <a:cubicBezTo>
                      <a:pt x="81915" y="118524"/>
                      <a:pt x="79954" y="116189"/>
                      <a:pt x="77712" y="114788"/>
                    </a:cubicBezTo>
                    <a:close/>
                    <a:moveTo>
                      <a:pt x="105595" y="118304"/>
                    </a:moveTo>
                    <a:cubicBezTo>
                      <a:pt x="105673" y="118304"/>
                      <a:pt x="105750" y="118314"/>
                      <a:pt x="105826" y="118337"/>
                    </a:cubicBezTo>
                    <a:cubicBezTo>
                      <a:pt x="106247" y="118524"/>
                      <a:pt x="106293" y="118851"/>
                      <a:pt x="105966" y="119318"/>
                    </a:cubicBezTo>
                    <a:cubicBezTo>
                      <a:pt x="105756" y="119654"/>
                      <a:pt x="105320" y="119838"/>
                      <a:pt x="104963" y="119838"/>
                    </a:cubicBezTo>
                    <a:cubicBezTo>
                      <a:pt x="104922" y="119838"/>
                      <a:pt x="104883" y="119836"/>
                      <a:pt x="104846" y="119831"/>
                    </a:cubicBezTo>
                    <a:cubicBezTo>
                      <a:pt x="104472" y="119691"/>
                      <a:pt x="104379" y="119224"/>
                      <a:pt x="104612" y="118851"/>
                    </a:cubicBezTo>
                    <a:cubicBezTo>
                      <a:pt x="104807" y="118577"/>
                      <a:pt x="105199" y="118304"/>
                      <a:pt x="105595" y="118304"/>
                    </a:cubicBezTo>
                    <a:close/>
                    <a:moveTo>
                      <a:pt x="84364" y="119468"/>
                    </a:moveTo>
                    <a:cubicBezTo>
                      <a:pt x="84501" y="119468"/>
                      <a:pt x="84724" y="119555"/>
                      <a:pt x="84997" y="119691"/>
                    </a:cubicBezTo>
                    <a:cubicBezTo>
                      <a:pt x="85371" y="119925"/>
                      <a:pt x="85558" y="120158"/>
                      <a:pt x="85464" y="120252"/>
                    </a:cubicBezTo>
                    <a:cubicBezTo>
                      <a:pt x="85429" y="120304"/>
                      <a:pt x="85368" y="120331"/>
                      <a:pt x="85286" y="120331"/>
                    </a:cubicBezTo>
                    <a:cubicBezTo>
                      <a:pt x="85148" y="120331"/>
                      <a:pt x="84951" y="120258"/>
                      <a:pt x="84717" y="120112"/>
                    </a:cubicBezTo>
                    <a:cubicBezTo>
                      <a:pt x="84390" y="119831"/>
                      <a:pt x="84157" y="119551"/>
                      <a:pt x="84250" y="119504"/>
                    </a:cubicBezTo>
                    <a:cubicBezTo>
                      <a:pt x="84275" y="119479"/>
                      <a:pt x="84314" y="119468"/>
                      <a:pt x="84364" y="119468"/>
                    </a:cubicBezTo>
                    <a:close/>
                    <a:moveTo>
                      <a:pt x="106426" y="119846"/>
                    </a:moveTo>
                    <a:cubicBezTo>
                      <a:pt x="106647" y="119846"/>
                      <a:pt x="106848" y="119919"/>
                      <a:pt x="106994" y="120065"/>
                    </a:cubicBezTo>
                    <a:cubicBezTo>
                      <a:pt x="107181" y="120392"/>
                      <a:pt x="107041" y="120672"/>
                      <a:pt x="106667" y="120859"/>
                    </a:cubicBezTo>
                    <a:cubicBezTo>
                      <a:pt x="106580" y="120902"/>
                      <a:pt x="106476" y="120923"/>
                      <a:pt x="106365" y="120923"/>
                    </a:cubicBezTo>
                    <a:cubicBezTo>
                      <a:pt x="106120" y="120923"/>
                      <a:pt x="105847" y="120819"/>
                      <a:pt x="105686" y="120625"/>
                    </a:cubicBezTo>
                    <a:cubicBezTo>
                      <a:pt x="105546" y="120392"/>
                      <a:pt x="105593" y="120065"/>
                      <a:pt x="106013" y="119925"/>
                    </a:cubicBezTo>
                    <a:cubicBezTo>
                      <a:pt x="106153" y="119872"/>
                      <a:pt x="106293" y="119846"/>
                      <a:pt x="106426" y="119846"/>
                    </a:cubicBezTo>
                    <a:close/>
                    <a:moveTo>
                      <a:pt x="15814" y="119725"/>
                    </a:moveTo>
                    <a:cubicBezTo>
                      <a:pt x="16008" y="119725"/>
                      <a:pt x="16190" y="119762"/>
                      <a:pt x="16346" y="119831"/>
                    </a:cubicBezTo>
                    <a:cubicBezTo>
                      <a:pt x="16253" y="120298"/>
                      <a:pt x="15132" y="120859"/>
                      <a:pt x="13825" y="121139"/>
                    </a:cubicBezTo>
                    <a:lnTo>
                      <a:pt x="14805" y="120065"/>
                    </a:lnTo>
                    <a:cubicBezTo>
                      <a:pt x="15128" y="119830"/>
                      <a:pt x="15487" y="119725"/>
                      <a:pt x="15814" y="119725"/>
                    </a:cubicBezTo>
                    <a:close/>
                    <a:moveTo>
                      <a:pt x="106964" y="112809"/>
                    </a:moveTo>
                    <a:cubicBezTo>
                      <a:pt x="107308" y="112809"/>
                      <a:pt x="107619" y="113170"/>
                      <a:pt x="108115" y="113387"/>
                    </a:cubicBezTo>
                    <a:lnTo>
                      <a:pt x="107227" y="113807"/>
                    </a:lnTo>
                    <a:lnTo>
                      <a:pt x="108208" y="114134"/>
                    </a:lnTo>
                    <a:lnTo>
                      <a:pt x="107321" y="114601"/>
                    </a:lnTo>
                    <a:lnTo>
                      <a:pt x="108955" y="115395"/>
                    </a:lnTo>
                    <a:lnTo>
                      <a:pt x="107928" y="115722"/>
                    </a:lnTo>
                    <a:lnTo>
                      <a:pt x="109282" y="116516"/>
                    </a:lnTo>
                    <a:lnTo>
                      <a:pt x="108068" y="116842"/>
                    </a:lnTo>
                    <a:cubicBezTo>
                      <a:pt x="109282" y="117216"/>
                      <a:pt x="110076" y="117496"/>
                      <a:pt x="109983" y="117917"/>
                    </a:cubicBezTo>
                    <a:lnTo>
                      <a:pt x="108675" y="118244"/>
                    </a:lnTo>
                    <a:cubicBezTo>
                      <a:pt x="109189" y="118477"/>
                      <a:pt x="110216" y="118524"/>
                      <a:pt x="110310" y="118991"/>
                    </a:cubicBezTo>
                    <a:cubicBezTo>
                      <a:pt x="110356" y="119178"/>
                      <a:pt x="110146" y="119213"/>
                      <a:pt x="109878" y="119213"/>
                    </a:cubicBezTo>
                    <a:cubicBezTo>
                      <a:pt x="109717" y="119213"/>
                      <a:pt x="109534" y="119200"/>
                      <a:pt x="109374" y="119200"/>
                    </a:cubicBezTo>
                    <a:cubicBezTo>
                      <a:pt x="109267" y="119200"/>
                      <a:pt x="109170" y="119206"/>
                      <a:pt x="109095" y="119224"/>
                    </a:cubicBezTo>
                    <a:lnTo>
                      <a:pt x="110216" y="119971"/>
                    </a:lnTo>
                    <a:lnTo>
                      <a:pt x="109189" y="119971"/>
                    </a:lnTo>
                    <a:lnTo>
                      <a:pt x="109983" y="120392"/>
                    </a:lnTo>
                    <a:cubicBezTo>
                      <a:pt x="109889" y="121046"/>
                      <a:pt x="109609" y="121419"/>
                      <a:pt x="109142" y="121513"/>
                    </a:cubicBezTo>
                    <a:cubicBezTo>
                      <a:pt x="107928" y="121373"/>
                      <a:pt x="108909" y="120625"/>
                      <a:pt x="108068" y="119551"/>
                    </a:cubicBezTo>
                    <a:cubicBezTo>
                      <a:pt x="105733" y="116375"/>
                      <a:pt x="105920" y="113807"/>
                      <a:pt x="106387" y="113153"/>
                    </a:cubicBezTo>
                    <a:cubicBezTo>
                      <a:pt x="106607" y="112902"/>
                      <a:pt x="106790" y="112809"/>
                      <a:pt x="106964" y="112809"/>
                    </a:cubicBezTo>
                    <a:close/>
                    <a:moveTo>
                      <a:pt x="15991" y="121095"/>
                    </a:moveTo>
                    <a:cubicBezTo>
                      <a:pt x="16246" y="121095"/>
                      <a:pt x="16487" y="121155"/>
                      <a:pt x="16673" y="121279"/>
                    </a:cubicBezTo>
                    <a:cubicBezTo>
                      <a:pt x="16533" y="121653"/>
                      <a:pt x="15226" y="122073"/>
                      <a:pt x="13871" y="122307"/>
                    </a:cubicBezTo>
                    <a:lnTo>
                      <a:pt x="15039" y="121373"/>
                    </a:lnTo>
                    <a:cubicBezTo>
                      <a:pt x="15325" y="121190"/>
                      <a:pt x="15670" y="121095"/>
                      <a:pt x="15991" y="121095"/>
                    </a:cubicBezTo>
                    <a:close/>
                    <a:moveTo>
                      <a:pt x="94571" y="119411"/>
                    </a:moveTo>
                    <a:lnTo>
                      <a:pt x="94571" y="119411"/>
                    </a:lnTo>
                    <a:cubicBezTo>
                      <a:pt x="95879" y="119925"/>
                      <a:pt x="96720" y="120859"/>
                      <a:pt x="97140" y="122166"/>
                    </a:cubicBezTo>
                    <a:cubicBezTo>
                      <a:pt x="97201" y="122687"/>
                      <a:pt x="97182" y="123007"/>
                      <a:pt x="97016" y="123007"/>
                    </a:cubicBezTo>
                    <a:cubicBezTo>
                      <a:pt x="96930" y="123007"/>
                      <a:pt x="96803" y="122920"/>
                      <a:pt x="96626" y="122727"/>
                    </a:cubicBezTo>
                    <a:cubicBezTo>
                      <a:pt x="96346" y="121606"/>
                      <a:pt x="95599" y="120438"/>
                      <a:pt x="94571" y="119411"/>
                    </a:cubicBezTo>
                    <a:close/>
                    <a:moveTo>
                      <a:pt x="16122" y="122235"/>
                    </a:moveTo>
                    <a:cubicBezTo>
                      <a:pt x="16366" y="122235"/>
                      <a:pt x="16599" y="122293"/>
                      <a:pt x="16813" y="122400"/>
                    </a:cubicBezTo>
                    <a:cubicBezTo>
                      <a:pt x="16580" y="122867"/>
                      <a:pt x="15459" y="123241"/>
                      <a:pt x="14151" y="123381"/>
                    </a:cubicBezTo>
                    <a:lnTo>
                      <a:pt x="15226" y="122493"/>
                    </a:lnTo>
                    <a:cubicBezTo>
                      <a:pt x="15529" y="122316"/>
                      <a:pt x="15833" y="122235"/>
                      <a:pt x="16122" y="122235"/>
                    </a:cubicBezTo>
                    <a:close/>
                    <a:moveTo>
                      <a:pt x="68979" y="122820"/>
                    </a:moveTo>
                    <a:cubicBezTo>
                      <a:pt x="69119" y="122820"/>
                      <a:pt x="69306" y="122820"/>
                      <a:pt x="69539" y="122914"/>
                    </a:cubicBezTo>
                    <a:lnTo>
                      <a:pt x="70146" y="123894"/>
                    </a:lnTo>
                    <a:cubicBezTo>
                      <a:pt x="69960" y="123848"/>
                      <a:pt x="69726" y="123754"/>
                      <a:pt x="69493" y="123708"/>
                    </a:cubicBezTo>
                    <a:lnTo>
                      <a:pt x="68979" y="122820"/>
                    </a:lnTo>
                    <a:close/>
                    <a:moveTo>
                      <a:pt x="65943" y="122540"/>
                    </a:moveTo>
                    <a:lnTo>
                      <a:pt x="65943" y="122540"/>
                    </a:lnTo>
                    <a:cubicBezTo>
                      <a:pt x="66644" y="122633"/>
                      <a:pt x="67298" y="122680"/>
                      <a:pt x="67998" y="122774"/>
                    </a:cubicBezTo>
                    <a:lnTo>
                      <a:pt x="68418" y="123521"/>
                    </a:lnTo>
                    <a:lnTo>
                      <a:pt x="68325" y="123427"/>
                    </a:lnTo>
                    <a:cubicBezTo>
                      <a:pt x="68323" y="123427"/>
                      <a:pt x="68322" y="123427"/>
                      <a:pt x="68320" y="123427"/>
                    </a:cubicBezTo>
                    <a:cubicBezTo>
                      <a:pt x="68213" y="123427"/>
                      <a:pt x="68562" y="124435"/>
                      <a:pt x="68481" y="124435"/>
                    </a:cubicBezTo>
                    <a:cubicBezTo>
                      <a:pt x="68438" y="124435"/>
                      <a:pt x="68274" y="124152"/>
                      <a:pt x="67858" y="123287"/>
                    </a:cubicBezTo>
                    <a:cubicBezTo>
                      <a:pt x="67718" y="122960"/>
                      <a:pt x="67251" y="123054"/>
                      <a:pt x="66831" y="122914"/>
                    </a:cubicBezTo>
                    <a:cubicBezTo>
                      <a:pt x="66504" y="122774"/>
                      <a:pt x="66644" y="122680"/>
                      <a:pt x="65943" y="122540"/>
                    </a:cubicBezTo>
                    <a:close/>
                    <a:moveTo>
                      <a:pt x="16116" y="123515"/>
                    </a:moveTo>
                    <a:cubicBezTo>
                      <a:pt x="16256" y="123515"/>
                      <a:pt x="16384" y="123546"/>
                      <a:pt x="16486" y="123614"/>
                    </a:cubicBezTo>
                    <a:cubicBezTo>
                      <a:pt x="16440" y="123941"/>
                      <a:pt x="15599" y="124315"/>
                      <a:pt x="14712" y="124502"/>
                    </a:cubicBezTo>
                    <a:lnTo>
                      <a:pt x="15366" y="123754"/>
                    </a:lnTo>
                    <a:cubicBezTo>
                      <a:pt x="15602" y="123607"/>
                      <a:pt x="15876" y="123515"/>
                      <a:pt x="16116" y="123515"/>
                    </a:cubicBezTo>
                    <a:close/>
                    <a:moveTo>
                      <a:pt x="94011" y="120532"/>
                    </a:moveTo>
                    <a:cubicBezTo>
                      <a:pt x="95412" y="120952"/>
                      <a:pt x="96486" y="122727"/>
                      <a:pt x="96486" y="124221"/>
                    </a:cubicBezTo>
                    <a:cubicBezTo>
                      <a:pt x="96486" y="124753"/>
                      <a:pt x="96319" y="125180"/>
                      <a:pt x="96138" y="125180"/>
                    </a:cubicBezTo>
                    <a:cubicBezTo>
                      <a:pt x="96049" y="125180"/>
                      <a:pt x="95956" y="125075"/>
                      <a:pt x="95879" y="124828"/>
                    </a:cubicBezTo>
                    <a:cubicBezTo>
                      <a:pt x="95599" y="123754"/>
                      <a:pt x="95038" y="121606"/>
                      <a:pt x="94011" y="120532"/>
                    </a:cubicBezTo>
                    <a:close/>
                    <a:moveTo>
                      <a:pt x="31138" y="79934"/>
                    </a:moveTo>
                    <a:cubicBezTo>
                      <a:pt x="32185" y="79934"/>
                      <a:pt x="33293" y="80091"/>
                      <a:pt x="34467" y="80415"/>
                    </a:cubicBezTo>
                    <a:cubicBezTo>
                      <a:pt x="31151" y="84105"/>
                      <a:pt x="28816" y="90690"/>
                      <a:pt x="29376" y="101991"/>
                    </a:cubicBezTo>
                    <a:cubicBezTo>
                      <a:pt x="29656" y="107315"/>
                      <a:pt x="30590" y="110584"/>
                      <a:pt x="27461" y="113760"/>
                    </a:cubicBezTo>
                    <a:cubicBezTo>
                      <a:pt x="24613" y="116749"/>
                      <a:pt x="22418" y="116329"/>
                      <a:pt x="21951" y="119738"/>
                    </a:cubicBezTo>
                    <a:cubicBezTo>
                      <a:pt x="21624" y="121980"/>
                      <a:pt x="21110" y="124081"/>
                      <a:pt x="20503" y="125436"/>
                    </a:cubicBezTo>
                    <a:cubicBezTo>
                      <a:pt x="18308" y="124221"/>
                      <a:pt x="18074" y="121653"/>
                      <a:pt x="19756" y="117636"/>
                    </a:cubicBezTo>
                    <a:cubicBezTo>
                      <a:pt x="24192" y="109417"/>
                      <a:pt x="23211" y="102318"/>
                      <a:pt x="17747" y="96060"/>
                    </a:cubicBezTo>
                    <a:cubicBezTo>
                      <a:pt x="20482" y="86005"/>
                      <a:pt x="24638" y="79934"/>
                      <a:pt x="31138" y="79934"/>
                    </a:cubicBezTo>
                    <a:close/>
                    <a:moveTo>
                      <a:pt x="93357" y="122633"/>
                    </a:moveTo>
                    <a:cubicBezTo>
                      <a:pt x="94665" y="123521"/>
                      <a:pt x="95178" y="123661"/>
                      <a:pt x="95786" y="125762"/>
                    </a:cubicBezTo>
                    <a:cubicBezTo>
                      <a:pt x="95878" y="126351"/>
                      <a:pt x="95807" y="126735"/>
                      <a:pt x="95625" y="126735"/>
                    </a:cubicBezTo>
                    <a:cubicBezTo>
                      <a:pt x="95533" y="126735"/>
                      <a:pt x="95413" y="126636"/>
                      <a:pt x="95272" y="126416"/>
                    </a:cubicBezTo>
                    <a:cubicBezTo>
                      <a:pt x="94478" y="125389"/>
                      <a:pt x="94291" y="123754"/>
                      <a:pt x="93357" y="122633"/>
                    </a:cubicBezTo>
                    <a:close/>
                    <a:moveTo>
                      <a:pt x="18355" y="126043"/>
                    </a:moveTo>
                    <a:cubicBezTo>
                      <a:pt x="17501" y="126653"/>
                      <a:pt x="16576" y="127050"/>
                      <a:pt x="16104" y="127050"/>
                    </a:cubicBezTo>
                    <a:cubicBezTo>
                      <a:pt x="16034" y="127050"/>
                      <a:pt x="15974" y="127042"/>
                      <a:pt x="15926" y="127023"/>
                    </a:cubicBezTo>
                    <a:cubicBezTo>
                      <a:pt x="16019" y="126556"/>
                      <a:pt x="16440" y="126183"/>
                      <a:pt x="17047" y="126043"/>
                    </a:cubicBezTo>
                    <a:close/>
                    <a:moveTo>
                      <a:pt x="93264" y="125622"/>
                    </a:moveTo>
                    <a:lnTo>
                      <a:pt x="93264" y="125622"/>
                    </a:lnTo>
                    <a:cubicBezTo>
                      <a:pt x="94244" y="126136"/>
                      <a:pt x="94665" y="126229"/>
                      <a:pt x="95225" y="127631"/>
                    </a:cubicBezTo>
                    <a:cubicBezTo>
                      <a:pt x="95320" y="127980"/>
                      <a:pt x="95308" y="128264"/>
                      <a:pt x="95173" y="128264"/>
                    </a:cubicBezTo>
                    <a:cubicBezTo>
                      <a:pt x="95109" y="128264"/>
                      <a:pt x="95018" y="128201"/>
                      <a:pt x="94898" y="128051"/>
                    </a:cubicBezTo>
                    <a:cubicBezTo>
                      <a:pt x="94338" y="127397"/>
                      <a:pt x="94011" y="126276"/>
                      <a:pt x="93264" y="125622"/>
                    </a:cubicBezTo>
                    <a:close/>
                    <a:moveTo>
                      <a:pt x="19102" y="126790"/>
                    </a:moveTo>
                    <a:lnTo>
                      <a:pt x="19102" y="126790"/>
                    </a:lnTo>
                    <a:cubicBezTo>
                      <a:pt x="17991" y="127772"/>
                      <a:pt x="16881" y="128442"/>
                      <a:pt x="16306" y="128442"/>
                    </a:cubicBezTo>
                    <a:cubicBezTo>
                      <a:pt x="16252" y="128442"/>
                      <a:pt x="16203" y="128436"/>
                      <a:pt x="16160" y="128424"/>
                    </a:cubicBezTo>
                    <a:cubicBezTo>
                      <a:pt x="16253" y="127957"/>
                      <a:pt x="16720" y="127304"/>
                      <a:pt x="17467" y="126977"/>
                    </a:cubicBezTo>
                    <a:lnTo>
                      <a:pt x="19102" y="126790"/>
                    </a:lnTo>
                    <a:close/>
                    <a:moveTo>
                      <a:pt x="17900" y="128759"/>
                    </a:moveTo>
                    <a:cubicBezTo>
                      <a:pt x="18133" y="128759"/>
                      <a:pt x="18349" y="128825"/>
                      <a:pt x="18448" y="128891"/>
                    </a:cubicBezTo>
                    <a:cubicBezTo>
                      <a:pt x="18407" y="129054"/>
                      <a:pt x="17874" y="129181"/>
                      <a:pt x="17244" y="129181"/>
                    </a:cubicBezTo>
                    <a:cubicBezTo>
                      <a:pt x="17149" y="129181"/>
                      <a:pt x="17052" y="129178"/>
                      <a:pt x="16954" y="129172"/>
                    </a:cubicBezTo>
                    <a:lnTo>
                      <a:pt x="17607" y="128798"/>
                    </a:lnTo>
                    <a:cubicBezTo>
                      <a:pt x="17703" y="128771"/>
                      <a:pt x="17803" y="128759"/>
                      <a:pt x="17900" y="128759"/>
                    </a:cubicBezTo>
                    <a:close/>
                    <a:moveTo>
                      <a:pt x="93620" y="128133"/>
                    </a:moveTo>
                    <a:cubicBezTo>
                      <a:pt x="93707" y="128133"/>
                      <a:pt x="93847" y="128214"/>
                      <a:pt x="94011" y="128378"/>
                    </a:cubicBezTo>
                    <a:cubicBezTo>
                      <a:pt x="94665" y="129265"/>
                      <a:pt x="94478" y="129499"/>
                      <a:pt x="94478" y="130199"/>
                    </a:cubicBezTo>
                    <a:cubicBezTo>
                      <a:pt x="94338" y="129592"/>
                      <a:pt x="93684" y="128985"/>
                      <a:pt x="93544" y="128378"/>
                    </a:cubicBezTo>
                    <a:cubicBezTo>
                      <a:pt x="93497" y="128214"/>
                      <a:pt x="93532" y="128133"/>
                      <a:pt x="93620" y="128133"/>
                    </a:cubicBezTo>
                    <a:close/>
                    <a:moveTo>
                      <a:pt x="49958" y="113556"/>
                    </a:moveTo>
                    <a:cubicBezTo>
                      <a:pt x="50568" y="113556"/>
                      <a:pt x="50333" y="114625"/>
                      <a:pt x="49224" y="116749"/>
                    </a:cubicBezTo>
                    <a:lnTo>
                      <a:pt x="46656" y="119691"/>
                    </a:lnTo>
                    <a:cubicBezTo>
                      <a:pt x="45301" y="121232"/>
                      <a:pt x="45021" y="122820"/>
                      <a:pt x="46889" y="124315"/>
                    </a:cubicBezTo>
                    <a:cubicBezTo>
                      <a:pt x="49458" y="125576"/>
                      <a:pt x="50532" y="126790"/>
                      <a:pt x="50112" y="127864"/>
                    </a:cubicBezTo>
                    <a:cubicBezTo>
                      <a:pt x="49252" y="127616"/>
                      <a:pt x="48411" y="127487"/>
                      <a:pt x="47593" y="127487"/>
                    </a:cubicBezTo>
                    <a:cubicBezTo>
                      <a:pt x="45790" y="127487"/>
                      <a:pt x="44103" y="128117"/>
                      <a:pt x="42593" y="129499"/>
                    </a:cubicBezTo>
                    <a:cubicBezTo>
                      <a:pt x="42101" y="129369"/>
                      <a:pt x="41583" y="129297"/>
                      <a:pt x="41023" y="129297"/>
                    </a:cubicBezTo>
                    <a:cubicBezTo>
                      <a:pt x="39773" y="129297"/>
                      <a:pt x="38313" y="129655"/>
                      <a:pt x="36475" y="130526"/>
                    </a:cubicBezTo>
                    <a:cubicBezTo>
                      <a:pt x="35710" y="130130"/>
                      <a:pt x="34886" y="129928"/>
                      <a:pt x="33993" y="129928"/>
                    </a:cubicBezTo>
                    <a:cubicBezTo>
                      <a:pt x="33305" y="129928"/>
                      <a:pt x="32577" y="130049"/>
                      <a:pt x="31805" y="130293"/>
                    </a:cubicBezTo>
                    <a:cubicBezTo>
                      <a:pt x="31460" y="129465"/>
                      <a:pt x="30658" y="129071"/>
                      <a:pt x="29398" y="129071"/>
                    </a:cubicBezTo>
                    <a:cubicBezTo>
                      <a:pt x="28950" y="129071"/>
                      <a:pt x="28445" y="129120"/>
                      <a:pt x="27882" y="129218"/>
                    </a:cubicBezTo>
                    <a:cubicBezTo>
                      <a:pt x="27275" y="128565"/>
                      <a:pt x="26294" y="128098"/>
                      <a:pt x="24986" y="127817"/>
                    </a:cubicBezTo>
                    <a:cubicBezTo>
                      <a:pt x="26200" y="123287"/>
                      <a:pt x="29002" y="120906"/>
                      <a:pt x="33626" y="120158"/>
                    </a:cubicBezTo>
                    <a:cubicBezTo>
                      <a:pt x="38063" y="119411"/>
                      <a:pt x="42966" y="116936"/>
                      <a:pt x="48337" y="114414"/>
                    </a:cubicBezTo>
                    <a:cubicBezTo>
                      <a:pt x="49101" y="113841"/>
                      <a:pt x="49642" y="113556"/>
                      <a:pt x="49958" y="113556"/>
                    </a:cubicBezTo>
                    <a:close/>
                    <a:moveTo>
                      <a:pt x="68954" y="129260"/>
                    </a:moveTo>
                    <a:cubicBezTo>
                      <a:pt x="69052" y="129260"/>
                      <a:pt x="69219" y="129526"/>
                      <a:pt x="69306" y="129872"/>
                    </a:cubicBezTo>
                    <a:cubicBezTo>
                      <a:pt x="69446" y="130293"/>
                      <a:pt x="69493" y="130526"/>
                      <a:pt x="69446" y="130619"/>
                    </a:cubicBezTo>
                    <a:cubicBezTo>
                      <a:pt x="69306" y="130619"/>
                      <a:pt x="69166" y="130433"/>
                      <a:pt x="69026" y="130059"/>
                    </a:cubicBezTo>
                    <a:cubicBezTo>
                      <a:pt x="68885" y="129592"/>
                      <a:pt x="68792" y="129265"/>
                      <a:pt x="68932" y="129265"/>
                    </a:cubicBezTo>
                    <a:cubicBezTo>
                      <a:pt x="68939" y="129262"/>
                      <a:pt x="68946" y="129260"/>
                      <a:pt x="68954" y="129260"/>
                    </a:cubicBezTo>
                    <a:close/>
                    <a:moveTo>
                      <a:pt x="71594" y="128611"/>
                    </a:moveTo>
                    <a:cubicBezTo>
                      <a:pt x="71641" y="128611"/>
                      <a:pt x="71921" y="128985"/>
                      <a:pt x="72155" y="129592"/>
                    </a:cubicBezTo>
                    <a:cubicBezTo>
                      <a:pt x="72295" y="130106"/>
                      <a:pt x="72388" y="130619"/>
                      <a:pt x="72248" y="130619"/>
                    </a:cubicBezTo>
                    <a:cubicBezTo>
                      <a:pt x="72234" y="130629"/>
                      <a:pt x="72218" y="130634"/>
                      <a:pt x="72202" y="130634"/>
                    </a:cubicBezTo>
                    <a:cubicBezTo>
                      <a:pt x="72060" y="130634"/>
                      <a:pt x="71850" y="130277"/>
                      <a:pt x="71641" y="129732"/>
                    </a:cubicBezTo>
                    <a:cubicBezTo>
                      <a:pt x="71547" y="129172"/>
                      <a:pt x="71454" y="128705"/>
                      <a:pt x="71594" y="128611"/>
                    </a:cubicBezTo>
                    <a:close/>
                    <a:moveTo>
                      <a:pt x="67765" y="129312"/>
                    </a:moveTo>
                    <a:cubicBezTo>
                      <a:pt x="67905" y="129405"/>
                      <a:pt x="68092" y="129779"/>
                      <a:pt x="68185" y="130199"/>
                    </a:cubicBezTo>
                    <a:cubicBezTo>
                      <a:pt x="68270" y="130498"/>
                      <a:pt x="68239" y="130719"/>
                      <a:pt x="68090" y="130719"/>
                    </a:cubicBezTo>
                    <a:cubicBezTo>
                      <a:pt x="68076" y="130719"/>
                      <a:pt x="68061" y="130717"/>
                      <a:pt x="68045" y="130713"/>
                    </a:cubicBezTo>
                    <a:cubicBezTo>
                      <a:pt x="67951" y="130619"/>
                      <a:pt x="67718" y="130386"/>
                      <a:pt x="67625" y="129966"/>
                    </a:cubicBezTo>
                    <a:cubicBezTo>
                      <a:pt x="67531" y="129592"/>
                      <a:pt x="67625" y="129312"/>
                      <a:pt x="67765" y="129312"/>
                    </a:cubicBezTo>
                    <a:close/>
                    <a:moveTo>
                      <a:pt x="70287" y="129078"/>
                    </a:moveTo>
                    <a:cubicBezTo>
                      <a:pt x="70427" y="129078"/>
                      <a:pt x="70707" y="129499"/>
                      <a:pt x="70800" y="130059"/>
                    </a:cubicBezTo>
                    <a:cubicBezTo>
                      <a:pt x="70894" y="130479"/>
                      <a:pt x="70940" y="130713"/>
                      <a:pt x="70567" y="130713"/>
                    </a:cubicBezTo>
                    <a:cubicBezTo>
                      <a:pt x="70526" y="130726"/>
                      <a:pt x="70494" y="130733"/>
                      <a:pt x="70467" y="130733"/>
                    </a:cubicBezTo>
                    <a:cubicBezTo>
                      <a:pt x="70310" y="130733"/>
                      <a:pt x="70366" y="130499"/>
                      <a:pt x="70287" y="130059"/>
                    </a:cubicBezTo>
                    <a:cubicBezTo>
                      <a:pt x="70193" y="129592"/>
                      <a:pt x="70193" y="129078"/>
                      <a:pt x="70287" y="129078"/>
                    </a:cubicBezTo>
                    <a:close/>
                    <a:moveTo>
                      <a:pt x="72954" y="128601"/>
                    </a:moveTo>
                    <a:cubicBezTo>
                      <a:pt x="73169" y="128601"/>
                      <a:pt x="73379" y="129123"/>
                      <a:pt x="73509" y="129685"/>
                    </a:cubicBezTo>
                    <a:cubicBezTo>
                      <a:pt x="73696" y="130339"/>
                      <a:pt x="73602" y="130853"/>
                      <a:pt x="73462" y="130946"/>
                    </a:cubicBezTo>
                    <a:cubicBezTo>
                      <a:pt x="73322" y="130946"/>
                      <a:pt x="72995" y="130433"/>
                      <a:pt x="72902" y="129826"/>
                    </a:cubicBezTo>
                    <a:cubicBezTo>
                      <a:pt x="72808" y="129172"/>
                      <a:pt x="72808" y="128611"/>
                      <a:pt x="72902" y="128611"/>
                    </a:cubicBezTo>
                    <a:cubicBezTo>
                      <a:pt x="72919" y="128604"/>
                      <a:pt x="72936" y="128601"/>
                      <a:pt x="72954" y="128601"/>
                    </a:cubicBezTo>
                    <a:close/>
                    <a:moveTo>
                      <a:pt x="75429" y="128508"/>
                    </a:moveTo>
                    <a:cubicBezTo>
                      <a:pt x="75645" y="128508"/>
                      <a:pt x="75861" y="129033"/>
                      <a:pt x="76078" y="129639"/>
                    </a:cubicBezTo>
                    <a:cubicBezTo>
                      <a:pt x="76264" y="130339"/>
                      <a:pt x="76264" y="130946"/>
                      <a:pt x="76078" y="130946"/>
                    </a:cubicBezTo>
                    <a:cubicBezTo>
                      <a:pt x="76067" y="130953"/>
                      <a:pt x="76056" y="130957"/>
                      <a:pt x="76044" y="130957"/>
                    </a:cubicBezTo>
                    <a:cubicBezTo>
                      <a:pt x="75890" y="130957"/>
                      <a:pt x="75600" y="130431"/>
                      <a:pt x="75470" y="129826"/>
                    </a:cubicBezTo>
                    <a:cubicBezTo>
                      <a:pt x="75330" y="129172"/>
                      <a:pt x="75237" y="128518"/>
                      <a:pt x="75377" y="128518"/>
                    </a:cubicBezTo>
                    <a:cubicBezTo>
                      <a:pt x="75394" y="128511"/>
                      <a:pt x="75411" y="128508"/>
                      <a:pt x="75429" y="128508"/>
                    </a:cubicBezTo>
                    <a:close/>
                    <a:moveTo>
                      <a:pt x="82709" y="127771"/>
                    </a:moveTo>
                    <a:cubicBezTo>
                      <a:pt x="82943" y="127771"/>
                      <a:pt x="82943" y="128518"/>
                      <a:pt x="82803" y="129405"/>
                    </a:cubicBezTo>
                    <a:cubicBezTo>
                      <a:pt x="82662" y="130339"/>
                      <a:pt x="82429" y="130993"/>
                      <a:pt x="82195" y="130993"/>
                    </a:cubicBezTo>
                    <a:cubicBezTo>
                      <a:pt x="82055" y="130993"/>
                      <a:pt x="81962" y="130293"/>
                      <a:pt x="82149" y="129312"/>
                    </a:cubicBezTo>
                    <a:cubicBezTo>
                      <a:pt x="82289" y="128424"/>
                      <a:pt x="82569" y="127771"/>
                      <a:pt x="82709" y="127771"/>
                    </a:cubicBezTo>
                    <a:close/>
                    <a:moveTo>
                      <a:pt x="74470" y="128837"/>
                    </a:moveTo>
                    <a:cubicBezTo>
                      <a:pt x="74636" y="128837"/>
                      <a:pt x="75055" y="129534"/>
                      <a:pt x="75143" y="130106"/>
                    </a:cubicBezTo>
                    <a:cubicBezTo>
                      <a:pt x="75237" y="130713"/>
                      <a:pt x="75330" y="130993"/>
                      <a:pt x="74910" y="131086"/>
                    </a:cubicBezTo>
                    <a:cubicBezTo>
                      <a:pt x="74847" y="131097"/>
                      <a:pt x="74793" y="131102"/>
                      <a:pt x="74748" y="131102"/>
                    </a:cubicBezTo>
                    <a:cubicBezTo>
                      <a:pt x="74387" y="131102"/>
                      <a:pt x="74515" y="130779"/>
                      <a:pt x="74350" y="130199"/>
                    </a:cubicBezTo>
                    <a:cubicBezTo>
                      <a:pt x="74256" y="129592"/>
                      <a:pt x="74256" y="128845"/>
                      <a:pt x="74443" y="128845"/>
                    </a:cubicBezTo>
                    <a:cubicBezTo>
                      <a:pt x="74451" y="128839"/>
                      <a:pt x="74460" y="128837"/>
                      <a:pt x="74470" y="128837"/>
                    </a:cubicBezTo>
                    <a:close/>
                    <a:moveTo>
                      <a:pt x="84141" y="126925"/>
                    </a:moveTo>
                    <a:cubicBezTo>
                      <a:pt x="84146" y="126925"/>
                      <a:pt x="84151" y="126926"/>
                      <a:pt x="84157" y="126930"/>
                    </a:cubicBezTo>
                    <a:cubicBezTo>
                      <a:pt x="84390" y="126930"/>
                      <a:pt x="84764" y="128051"/>
                      <a:pt x="84624" y="129172"/>
                    </a:cubicBezTo>
                    <a:cubicBezTo>
                      <a:pt x="84396" y="130264"/>
                      <a:pt x="84080" y="131135"/>
                      <a:pt x="83848" y="131135"/>
                    </a:cubicBezTo>
                    <a:cubicBezTo>
                      <a:pt x="83842" y="131135"/>
                      <a:pt x="83836" y="131134"/>
                      <a:pt x="83830" y="131133"/>
                    </a:cubicBezTo>
                    <a:cubicBezTo>
                      <a:pt x="83643" y="130993"/>
                      <a:pt x="83783" y="130106"/>
                      <a:pt x="83923" y="129078"/>
                    </a:cubicBezTo>
                    <a:cubicBezTo>
                      <a:pt x="84058" y="128001"/>
                      <a:pt x="84020" y="126925"/>
                      <a:pt x="84141" y="126925"/>
                    </a:cubicBezTo>
                    <a:close/>
                    <a:moveTo>
                      <a:pt x="77012" y="128098"/>
                    </a:moveTo>
                    <a:cubicBezTo>
                      <a:pt x="77152" y="128098"/>
                      <a:pt x="77385" y="128798"/>
                      <a:pt x="77385" y="129639"/>
                    </a:cubicBezTo>
                    <a:cubicBezTo>
                      <a:pt x="77385" y="130479"/>
                      <a:pt x="77245" y="131180"/>
                      <a:pt x="77012" y="131180"/>
                    </a:cubicBezTo>
                    <a:cubicBezTo>
                      <a:pt x="76871" y="131180"/>
                      <a:pt x="76638" y="130479"/>
                      <a:pt x="76638" y="129639"/>
                    </a:cubicBezTo>
                    <a:cubicBezTo>
                      <a:pt x="76638" y="128845"/>
                      <a:pt x="76778" y="128098"/>
                      <a:pt x="77012" y="128098"/>
                    </a:cubicBezTo>
                    <a:close/>
                    <a:moveTo>
                      <a:pt x="78272" y="128565"/>
                    </a:moveTo>
                    <a:cubicBezTo>
                      <a:pt x="78413" y="128565"/>
                      <a:pt x="78599" y="129218"/>
                      <a:pt x="78599" y="129872"/>
                    </a:cubicBezTo>
                    <a:cubicBezTo>
                      <a:pt x="78599" y="130619"/>
                      <a:pt x="78459" y="131180"/>
                      <a:pt x="78272" y="131180"/>
                    </a:cubicBezTo>
                    <a:cubicBezTo>
                      <a:pt x="78039" y="131180"/>
                      <a:pt x="77946" y="130619"/>
                      <a:pt x="77946" y="129872"/>
                    </a:cubicBezTo>
                    <a:cubicBezTo>
                      <a:pt x="77946" y="129218"/>
                      <a:pt x="78039" y="128565"/>
                      <a:pt x="78272" y="128565"/>
                    </a:cubicBezTo>
                    <a:close/>
                    <a:moveTo>
                      <a:pt x="80934" y="127864"/>
                    </a:moveTo>
                    <a:cubicBezTo>
                      <a:pt x="81168" y="127957"/>
                      <a:pt x="81261" y="128611"/>
                      <a:pt x="81168" y="129592"/>
                    </a:cubicBezTo>
                    <a:cubicBezTo>
                      <a:pt x="81028" y="130433"/>
                      <a:pt x="80841" y="131180"/>
                      <a:pt x="80608" y="131180"/>
                    </a:cubicBezTo>
                    <a:cubicBezTo>
                      <a:pt x="80467" y="131180"/>
                      <a:pt x="80374" y="130433"/>
                      <a:pt x="80467" y="129499"/>
                    </a:cubicBezTo>
                    <a:cubicBezTo>
                      <a:pt x="80561" y="128611"/>
                      <a:pt x="80701" y="127864"/>
                      <a:pt x="80934" y="127864"/>
                    </a:cubicBezTo>
                    <a:close/>
                    <a:moveTo>
                      <a:pt x="79580" y="128191"/>
                    </a:moveTo>
                    <a:cubicBezTo>
                      <a:pt x="79720" y="128191"/>
                      <a:pt x="79907" y="128891"/>
                      <a:pt x="79907" y="129732"/>
                    </a:cubicBezTo>
                    <a:cubicBezTo>
                      <a:pt x="79907" y="130526"/>
                      <a:pt x="79767" y="131273"/>
                      <a:pt x="79580" y="131273"/>
                    </a:cubicBezTo>
                    <a:cubicBezTo>
                      <a:pt x="79393" y="131273"/>
                      <a:pt x="79253" y="130526"/>
                      <a:pt x="79253" y="129732"/>
                    </a:cubicBezTo>
                    <a:cubicBezTo>
                      <a:pt x="79253" y="128938"/>
                      <a:pt x="79393" y="128191"/>
                      <a:pt x="79580" y="128191"/>
                    </a:cubicBezTo>
                    <a:close/>
                    <a:moveTo>
                      <a:pt x="112271" y="118290"/>
                    </a:moveTo>
                    <a:cubicBezTo>
                      <a:pt x="112832" y="118290"/>
                      <a:pt x="113065" y="118524"/>
                      <a:pt x="112925" y="118851"/>
                    </a:cubicBezTo>
                    <a:lnTo>
                      <a:pt x="112551" y="119178"/>
                    </a:lnTo>
                    <a:cubicBezTo>
                      <a:pt x="113252" y="119411"/>
                      <a:pt x="113719" y="119645"/>
                      <a:pt x="113906" y="119971"/>
                    </a:cubicBezTo>
                    <a:cubicBezTo>
                      <a:pt x="113579" y="119971"/>
                      <a:pt x="113299" y="120065"/>
                      <a:pt x="113252" y="120345"/>
                    </a:cubicBezTo>
                    <a:cubicBezTo>
                      <a:pt x="113321" y="120332"/>
                      <a:pt x="113387" y="120326"/>
                      <a:pt x="113449" y="120326"/>
                    </a:cubicBezTo>
                    <a:cubicBezTo>
                      <a:pt x="114420" y="120326"/>
                      <a:pt x="114413" y="121829"/>
                      <a:pt x="113581" y="121829"/>
                    </a:cubicBezTo>
                    <a:cubicBezTo>
                      <a:pt x="113509" y="121829"/>
                      <a:pt x="113430" y="121818"/>
                      <a:pt x="113345" y="121793"/>
                    </a:cubicBezTo>
                    <a:cubicBezTo>
                      <a:pt x="113190" y="121747"/>
                      <a:pt x="113053" y="121723"/>
                      <a:pt x="112934" y="121723"/>
                    </a:cubicBezTo>
                    <a:cubicBezTo>
                      <a:pt x="112448" y="121723"/>
                      <a:pt x="112288" y="122133"/>
                      <a:pt x="112551" y="123147"/>
                    </a:cubicBezTo>
                    <a:cubicBezTo>
                      <a:pt x="112732" y="123973"/>
                      <a:pt x="113126" y="124456"/>
                      <a:pt x="113427" y="124456"/>
                    </a:cubicBezTo>
                    <a:cubicBezTo>
                      <a:pt x="113671" y="124456"/>
                      <a:pt x="113854" y="124138"/>
                      <a:pt x="113812" y="123427"/>
                    </a:cubicBezTo>
                    <a:cubicBezTo>
                      <a:pt x="113772" y="123106"/>
                      <a:pt x="114216" y="122897"/>
                      <a:pt x="114761" y="122897"/>
                    </a:cubicBezTo>
                    <a:cubicBezTo>
                      <a:pt x="115483" y="122897"/>
                      <a:pt x="116381" y="123263"/>
                      <a:pt x="116568" y="124221"/>
                    </a:cubicBezTo>
                    <a:lnTo>
                      <a:pt x="115587" y="123801"/>
                    </a:lnTo>
                    <a:lnTo>
                      <a:pt x="115587" y="123801"/>
                    </a:lnTo>
                    <a:cubicBezTo>
                      <a:pt x="115820" y="125015"/>
                      <a:pt x="116801" y="124455"/>
                      <a:pt x="116941" y="125576"/>
                    </a:cubicBezTo>
                    <a:lnTo>
                      <a:pt x="116147" y="125669"/>
                    </a:lnTo>
                    <a:cubicBezTo>
                      <a:pt x="117128" y="126323"/>
                      <a:pt x="117875" y="127164"/>
                      <a:pt x="118249" y="128098"/>
                    </a:cubicBezTo>
                    <a:cubicBezTo>
                      <a:pt x="117175" y="128004"/>
                      <a:pt x="117128" y="126837"/>
                      <a:pt x="116147" y="126837"/>
                    </a:cubicBezTo>
                    <a:cubicBezTo>
                      <a:pt x="117362" y="128565"/>
                      <a:pt x="118903" y="128144"/>
                      <a:pt x="119697" y="129919"/>
                    </a:cubicBezTo>
                    <a:cubicBezTo>
                      <a:pt x="118576" y="129826"/>
                      <a:pt x="117315" y="129032"/>
                      <a:pt x="115914" y="127677"/>
                    </a:cubicBezTo>
                    <a:lnTo>
                      <a:pt x="115914" y="127677"/>
                    </a:lnTo>
                    <a:cubicBezTo>
                      <a:pt x="117221" y="129452"/>
                      <a:pt x="118015" y="130993"/>
                      <a:pt x="117688" y="131740"/>
                    </a:cubicBezTo>
                    <a:cubicBezTo>
                      <a:pt x="115820" y="130900"/>
                      <a:pt x="115447" y="128098"/>
                      <a:pt x="114700" y="127304"/>
                    </a:cubicBezTo>
                    <a:lnTo>
                      <a:pt x="114700" y="127304"/>
                    </a:lnTo>
                    <a:cubicBezTo>
                      <a:pt x="114700" y="128751"/>
                      <a:pt x="115774" y="129592"/>
                      <a:pt x="115353" y="131180"/>
                    </a:cubicBezTo>
                    <a:cubicBezTo>
                      <a:pt x="114606" y="130293"/>
                      <a:pt x="114233" y="128845"/>
                      <a:pt x="114233" y="126603"/>
                    </a:cubicBezTo>
                    <a:lnTo>
                      <a:pt x="114233" y="126603"/>
                    </a:lnTo>
                    <a:cubicBezTo>
                      <a:pt x="114312" y="126618"/>
                      <a:pt x="114386" y="126625"/>
                      <a:pt x="114456" y="126625"/>
                    </a:cubicBezTo>
                    <a:cubicBezTo>
                      <a:pt x="115045" y="126625"/>
                      <a:pt x="115307" y="126091"/>
                      <a:pt x="115307" y="124922"/>
                    </a:cubicBezTo>
                    <a:cubicBezTo>
                      <a:pt x="115238" y="124257"/>
                      <a:pt x="115045" y="123941"/>
                      <a:pt x="114883" y="123941"/>
                    </a:cubicBezTo>
                    <a:cubicBezTo>
                      <a:pt x="114716" y="123941"/>
                      <a:pt x="114582" y="124280"/>
                      <a:pt x="114653" y="124922"/>
                    </a:cubicBezTo>
                    <a:cubicBezTo>
                      <a:pt x="114653" y="125458"/>
                      <a:pt x="114443" y="125799"/>
                      <a:pt x="113925" y="125799"/>
                    </a:cubicBezTo>
                    <a:cubicBezTo>
                      <a:pt x="113495" y="125799"/>
                      <a:pt x="112854" y="125565"/>
                      <a:pt x="111944" y="125015"/>
                    </a:cubicBezTo>
                    <a:lnTo>
                      <a:pt x="111944" y="125015"/>
                    </a:lnTo>
                    <a:cubicBezTo>
                      <a:pt x="111617" y="125342"/>
                      <a:pt x="112084" y="125669"/>
                      <a:pt x="113252" y="126370"/>
                    </a:cubicBezTo>
                    <a:lnTo>
                      <a:pt x="113158" y="127490"/>
                    </a:lnTo>
                    <a:lnTo>
                      <a:pt x="113719" y="126510"/>
                    </a:lnTo>
                    <a:lnTo>
                      <a:pt x="113952" y="129639"/>
                    </a:lnTo>
                    <a:cubicBezTo>
                      <a:pt x="113909" y="130007"/>
                      <a:pt x="113845" y="130185"/>
                      <a:pt x="113766" y="130185"/>
                    </a:cubicBezTo>
                    <a:cubicBezTo>
                      <a:pt x="113675" y="130185"/>
                      <a:pt x="113564" y="129949"/>
                      <a:pt x="113439" y="129499"/>
                    </a:cubicBezTo>
                    <a:lnTo>
                      <a:pt x="113205" y="127957"/>
                    </a:lnTo>
                    <a:cubicBezTo>
                      <a:pt x="113205" y="128992"/>
                      <a:pt x="113086" y="129509"/>
                      <a:pt x="112737" y="129509"/>
                    </a:cubicBezTo>
                    <a:cubicBezTo>
                      <a:pt x="112708" y="129509"/>
                      <a:pt x="112677" y="129506"/>
                      <a:pt x="112645" y="129499"/>
                    </a:cubicBezTo>
                    <a:lnTo>
                      <a:pt x="112365" y="126556"/>
                    </a:lnTo>
                    <a:lnTo>
                      <a:pt x="111477" y="127584"/>
                    </a:lnTo>
                    <a:lnTo>
                      <a:pt x="111290" y="125903"/>
                    </a:lnTo>
                    <a:lnTo>
                      <a:pt x="110496" y="126510"/>
                    </a:lnTo>
                    <a:lnTo>
                      <a:pt x="110496" y="124502"/>
                    </a:lnTo>
                    <a:cubicBezTo>
                      <a:pt x="110350" y="124595"/>
                      <a:pt x="110196" y="124642"/>
                      <a:pt x="110037" y="124642"/>
                    </a:cubicBezTo>
                    <a:cubicBezTo>
                      <a:pt x="109637" y="124642"/>
                      <a:pt x="109203" y="124342"/>
                      <a:pt x="108769" y="123708"/>
                    </a:cubicBezTo>
                    <a:lnTo>
                      <a:pt x="108769" y="123708"/>
                    </a:lnTo>
                    <a:cubicBezTo>
                      <a:pt x="109042" y="123784"/>
                      <a:pt x="109282" y="123820"/>
                      <a:pt x="109502" y="123820"/>
                    </a:cubicBezTo>
                    <a:cubicBezTo>
                      <a:pt x="109959" y="123820"/>
                      <a:pt x="110336" y="123664"/>
                      <a:pt x="110777" y="123381"/>
                    </a:cubicBezTo>
                    <a:cubicBezTo>
                      <a:pt x="110450" y="121886"/>
                      <a:pt x="111150" y="121092"/>
                      <a:pt x="112411" y="120952"/>
                    </a:cubicBezTo>
                    <a:cubicBezTo>
                      <a:pt x="112505" y="120765"/>
                      <a:pt x="112505" y="120345"/>
                      <a:pt x="112178" y="120298"/>
                    </a:cubicBezTo>
                    <a:cubicBezTo>
                      <a:pt x="111804" y="120205"/>
                      <a:pt x="111571" y="120205"/>
                      <a:pt x="111337" y="119831"/>
                    </a:cubicBezTo>
                    <a:cubicBezTo>
                      <a:pt x="111057" y="118944"/>
                      <a:pt x="111477" y="118524"/>
                      <a:pt x="112271" y="118290"/>
                    </a:cubicBezTo>
                    <a:close/>
                    <a:moveTo>
                      <a:pt x="48203" y="128274"/>
                    </a:moveTo>
                    <a:cubicBezTo>
                      <a:pt x="49958" y="128274"/>
                      <a:pt x="51456" y="128728"/>
                      <a:pt x="50905" y="129499"/>
                    </a:cubicBezTo>
                    <a:lnTo>
                      <a:pt x="50672" y="129499"/>
                    </a:lnTo>
                    <a:lnTo>
                      <a:pt x="50298" y="130433"/>
                    </a:lnTo>
                    <a:lnTo>
                      <a:pt x="49458" y="131880"/>
                    </a:lnTo>
                    <a:lnTo>
                      <a:pt x="49971" y="130246"/>
                    </a:lnTo>
                    <a:lnTo>
                      <a:pt x="50205" y="129405"/>
                    </a:lnTo>
                    <a:cubicBezTo>
                      <a:pt x="49971" y="129312"/>
                      <a:pt x="49644" y="129218"/>
                      <a:pt x="49224" y="129125"/>
                    </a:cubicBezTo>
                    <a:lnTo>
                      <a:pt x="48570" y="129779"/>
                    </a:lnTo>
                    <a:lnTo>
                      <a:pt x="47450" y="131086"/>
                    </a:lnTo>
                    <a:lnTo>
                      <a:pt x="47450" y="131086"/>
                    </a:lnTo>
                    <a:lnTo>
                      <a:pt x="48337" y="129545"/>
                    </a:lnTo>
                    <a:lnTo>
                      <a:pt x="48710" y="128938"/>
                    </a:lnTo>
                    <a:cubicBezTo>
                      <a:pt x="48570" y="128938"/>
                      <a:pt x="48384" y="128845"/>
                      <a:pt x="48243" y="128845"/>
                    </a:cubicBezTo>
                    <a:lnTo>
                      <a:pt x="47590" y="129499"/>
                    </a:lnTo>
                    <a:lnTo>
                      <a:pt x="46422" y="130806"/>
                    </a:lnTo>
                    <a:lnTo>
                      <a:pt x="46422" y="130806"/>
                    </a:lnTo>
                    <a:lnTo>
                      <a:pt x="47356" y="129359"/>
                    </a:lnTo>
                    <a:lnTo>
                      <a:pt x="47683" y="128798"/>
                    </a:lnTo>
                    <a:lnTo>
                      <a:pt x="47123" y="128798"/>
                    </a:lnTo>
                    <a:lnTo>
                      <a:pt x="46656" y="129452"/>
                    </a:lnTo>
                    <a:lnTo>
                      <a:pt x="45581" y="130806"/>
                    </a:lnTo>
                    <a:lnTo>
                      <a:pt x="46375" y="129218"/>
                    </a:lnTo>
                    <a:lnTo>
                      <a:pt x="46562" y="128891"/>
                    </a:lnTo>
                    <a:lnTo>
                      <a:pt x="46562" y="128891"/>
                    </a:lnTo>
                    <a:cubicBezTo>
                      <a:pt x="46282" y="128985"/>
                      <a:pt x="45955" y="129032"/>
                      <a:pt x="45722" y="129125"/>
                    </a:cubicBezTo>
                    <a:lnTo>
                      <a:pt x="45161" y="130433"/>
                    </a:lnTo>
                    <a:lnTo>
                      <a:pt x="45395" y="129218"/>
                    </a:lnTo>
                    <a:lnTo>
                      <a:pt x="45395" y="129218"/>
                    </a:lnTo>
                    <a:cubicBezTo>
                      <a:pt x="44741" y="129499"/>
                      <a:pt x="44087" y="129872"/>
                      <a:pt x="43900" y="130619"/>
                    </a:cubicBezTo>
                    <a:cubicBezTo>
                      <a:pt x="43900" y="129312"/>
                      <a:pt x="44881" y="128611"/>
                      <a:pt x="46749" y="128378"/>
                    </a:cubicBezTo>
                    <a:cubicBezTo>
                      <a:pt x="47229" y="128308"/>
                      <a:pt x="47725" y="128274"/>
                      <a:pt x="48203" y="128274"/>
                    </a:cubicBezTo>
                    <a:close/>
                    <a:moveTo>
                      <a:pt x="26667" y="129826"/>
                    </a:moveTo>
                    <a:cubicBezTo>
                      <a:pt x="26621" y="130339"/>
                      <a:pt x="25593" y="131413"/>
                      <a:pt x="24239" y="132207"/>
                    </a:cubicBezTo>
                    <a:lnTo>
                      <a:pt x="24986" y="130619"/>
                    </a:lnTo>
                    <a:cubicBezTo>
                      <a:pt x="25360" y="130106"/>
                      <a:pt x="26060" y="129826"/>
                      <a:pt x="26667" y="129826"/>
                    </a:cubicBezTo>
                    <a:close/>
                    <a:moveTo>
                      <a:pt x="29002" y="130106"/>
                    </a:moveTo>
                    <a:cubicBezTo>
                      <a:pt x="29656" y="130106"/>
                      <a:pt x="30263" y="130339"/>
                      <a:pt x="30590" y="130666"/>
                    </a:cubicBezTo>
                    <a:lnTo>
                      <a:pt x="30497" y="130666"/>
                    </a:lnTo>
                    <a:lnTo>
                      <a:pt x="30497" y="130713"/>
                    </a:lnTo>
                    <a:cubicBezTo>
                      <a:pt x="30404" y="131180"/>
                      <a:pt x="29516" y="132020"/>
                      <a:pt x="28349" y="132628"/>
                    </a:cubicBezTo>
                    <a:lnTo>
                      <a:pt x="29049" y="131320"/>
                    </a:lnTo>
                    <a:cubicBezTo>
                      <a:pt x="29189" y="131180"/>
                      <a:pt x="29376" y="130993"/>
                      <a:pt x="29563" y="130853"/>
                    </a:cubicBezTo>
                    <a:lnTo>
                      <a:pt x="29143" y="130853"/>
                    </a:lnTo>
                    <a:cubicBezTo>
                      <a:pt x="28816" y="131227"/>
                      <a:pt x="28255" y="131647"/>
                      <a:pt x="27555" y="132114"/>
                    </a:cubicBezTo>
                    <a:lnTo>
                      <a:pt x="28115" y="131086"/>
                    </a:lnTo>
                    <a:cubicBezTo>
                      <a:pt x="28209" y="130946"/>
                      <a:pt x="28302" y="130853"/>
                      <a:pt x="28395" y="130760"/>
                    </a:cubicBezTo>
                    <a:cubicBezTo>
                      <a:pt x="28209" y="130666"/>
                      <a:pt x="27975" y="130666"/>
                      <a:pt x="27648" y="130619"/>
                    </a:cubicBezTo>
                    <a:lnTo>
                      <a:pt x="29002" y="130106"/>
                    </a:lnTo>
                    <a:close/>
                    <a:moveTo>
                      <a:pt x="34623" y="130782"/>
                    </a:moveTo>
                    <a:cubicBezTo>
                      <a:pt x="35204" y="130782"/>
                      <a:pt x="36193" y="131109"/>
                      <a:pt x="36008" y="131553"/>
                    </a:cubicBezTo>
                    <a:cubicBezTo>
                      <a:pt x="35914" y="131974"/>
                      <a:pt x="34980" y="132768"/>
                      <a:pt x="33906" y="133562"/>
                    </a:cubicBezTo>
                    <a:lnTo>
                      <a:pt x="34513" y="132207"/>
                    </a:lnTo>
                    <a:cubicBezTo>
                      <a:pt x="34653" y="131974"/>
                      <a:pt x="34840" y="131880"/>
                      <a:pt x="34980" y="131740"/>
                    </a:cubicBezTo>
                    <a:lnTo>
                      <a:pt x="34420" y="131740"/>
                    </a:lnTo>
                    <a:cubicBezTo>
                      <a:pt x="34140" y="132161"/>
                      <a:pt x="33579" y="132628"/>
                      <a:pt x="32925" y="133048"/>
                    </a:cubicBezTo>
                    <a:lnTo>
                      <a:pt x="33346" y="131927"/>
                    </a:lnTo>
                    <a:cubicBezTo>
                      <a:pt x="33439" y="131834"/>
                      <a:pt x="33579" y="131787"/>
                      <a:pt x="33673" y="131694"/>
                    </a:cubicBezTo>
                    <a:cubicBezTo>
                      <a:pt x="33533" y="131694"/>
                      <a:pt x="33346" y="131600"/>
                      <a:pt x="33299" y="131600"/>
                    </a:cubicBezTo>
                    <a:cubicBezTo>
                      <a:pt x="33112" y="131927"/>
                      <a:pt x="32645" y="132254"/>
                      <a:pt x="32178" y="132534"/>
                    </a:cubicBezTo>
                    <a:lnTo>
                      <a:pt x="32505" y="131740"/>
                    </a:lnTo>
                    <a:cubicBezTo>
                      <a:pt x="33065" y="131086"/>
                      <a:pt x="33392" y="131133"/>
                      <a:pt x="34280" y="130853"/>
                    </a:cubicBezTo>
                    <a:cubicBezTo>
                      <a:pt x="34347" y="130805"/>
                      <a:pt x="34471" y="130782"/>
                      <a:pt x="34623" y="130782"/>
                    </a:cubicBezTo>
                    <a:close/>
                    <a:moveTo>
                      <a:pt x="40770" y="129820"/>
                    </a:moveTo>
                    <a:cubicBezTo>
                      <a:pt x="41283" y="129820"/>
                      <a:pt x="41611" y="130020"/>
                      <a:pt x="41518" y="130526"/>
                    </a:cubicBezTo>
                    <a:cubicBezTo>
                      <a:pt x="41518" y="130619"/>
                      <a:pt x="41378" y="130760"/>
                      <a:pt x="41051" y="130853"/>
                    </a:cubicBezTo>
                    <a:cubicBezTo>
                      <a:pt x="41051" y="131227"/>
                      <a:pt x="41145" y="131647"/>
                      <a:pt x="41145" y="132114"/>
                    </a:cubicBezTo>
                    <a:lnTo>
                      <a:pt x="40584" y="130993"/>
                    </a:lnTo>
                    <a:lnTo>
                      <a:pt x="40304" y="130993"/>
                    </a:lnTo>
                    <a:cubicBezTo>
                      <a:pt x="40304" y="131600"/>
                      <a:pt x="40304" y="132207"/>
                      <a:pt x="40351" y="132768"/>
                    </a:cubicBezTo>
                    <a:lnTo>
                      <a:pt x="39604" y="131133"/>
                    </a:lnTo>
                    <a:cubicBezTo>
                      <a:pt x="39464" y="131227"/>
                      <a:pt x="39370" y="131227"/>
                      <a:pt x="39230" y="131227"/>
                    </a:cubicBezTo>
                    <a:cubicBezTo>
                      <a:pt x="39323" y="132020"/>
                      <a:pt x="39323" y="132955"/>
                      <a:pt x="39323" y="133889"/>
                    </a:cubicBezTo>
                    <a:lnTo>
                      <a:pt x="38249" y="131694"/>
                    </a:lnTo>
                    <a:lnTo>
                      <a:pt x="38249" y="131600"/>
                    </a:lnTo>
                    <a:cubicBezTo>
                      <a:pt x="38109" y="132020"/>
                      <a:pt x="38016" y="132581"/>
                      <a:pt x="37922" y="133001"/>
                    </a:cubicBezTo>
                    <a:lnTo>
                      <a:pt x="37689" y="131507"/>
                    </a:lnTo>
                    <a:cubicBezTo>
                      <a:pt x="37455" y="132114"/>
                      <a:pt x="37129" y="132814"/>
                      <a:pt x="36895" y="133608"/>
                    </a:cubicBezTo>
                    <a:lnTo>
                      <a:pt x="36802" y="132020"/>
                    </a:lnTo>
                    <a:lnTo>
                      <a:pt x="36802" y="131694"/>
                    </a:lnTo>
                    <a:lnTo>
                      <a:pt x="36802" y="131600"/>
                    </a:lnTo>
                    <a:lnTo>
                      <a:pt x="36802" y="131553"/>
                    </a:lnTo>
                    <a:lnTo>
                      <a:pt x="36942" y="131553"/>
                    </a:lnTo>
                    <a:lnTo>
                      <a:pt x="38856" y="130339"/>
                    </a:lnTo>
                    <a:cubicBezTo>
                      <a:pt x="39520" y="130031"/>
                      <a:pt x="40243" y="129820"/>
                      <a:pt x="40770" y="129820"/>
                    </a:cubicBezTo>
                    <a:close/>
                    <a:moveTo>
                      <a:pt x="62020" y="133328"/>
                    </a:moveTo>
                    <a:cubicBezTo>
                      <a:pt x="62160" y="133515"/>
                      <a:pt x="62020" y="133842"/>
                      <a:pt x="61834" y="134075"/>
                    </a:cubicBezTo>
                    <a:cubicBezTo>
                      <a:pt x="61631" y="134400"/>
                      <a:pt x="61358" y="134654"/>
                      <a:pt x="61259" y="134654"/>
                    </a:cubicBezTo>
                    <a:cubicBezTo>
                      <a:pt x="61244" y="134654"/>
                      <a:pt x="61233" y="134648"/>
                      <a:pt x="61226" y="134636"/>
                    </a:cubicBezTo>
                    <a:cubicBezTo>
                      <a:pt x="61133" y="134542"/>
                      <a:pt x="61226" y="134169"/>
                      <a:pt x="61460" y="133889"/>
                    </a:cubicBezTo>
                    <a:cubicBezTo>
                      <a:pt x="61693" y="133468"/>
                      <a:pt x="62020" y="133328"/>
                      <a:pt x="62020" y="133328"/>
                    </a:cubicBezTo>
                    <a:close/>
                    <a:moveTo>
                      <a:pt x="78696" y="134480"/>
                    </a:moveTo>
                    <a:cubicBezTo>
                      <a:pt x="78830" y="134480"/>
                      <a:pt x="79000" y="134788"/>
                      <a:pt x="79207" y="135243"/>
                    </a:cubicBezTo>
                    <a:cubicBezTo>
                      <a:pt x="79300" y="135383"/>
                      <a:pt x="79347" y="135617"/>
                      <a:pt x="79347" y="135803"/>
                    </a:cubicBezTo>
                    <a:cubicBezTo>
                      <a:pt x="79350" y="135801"/>
                      <a:pt x="79354" y="135799"/>
                      <a:pt x="79358" y="135796"/>
                    </a:cubicBezTo>
                    <a:lnTo>
                      <a:pt x="79358" y="135796"/>
                    </a:lnTo>
                    <a:cubicBezTo>
                      <a:pt x="79440" y="136095"/>
                      <a:pt x="79436" y="136227"/>
                      <a:pt x="79347" y="136317"/>
                    </a:cubicBezTo>
                    <a:cubicBezTo>
                      <a:pt x="79253" y="136317"/>
                      <a:pt x="79113" y="136177"/>
                      <a:pt x="78973" y="135850"/>
                    </a:cubicBezTo>
                    <a:cubicBezTo>
                      <a:pt x="78880" y="135757"/>
                      <a:pt x="78880" y="135617"/>
                      <a:pt x="78833" y="135476"/>
                    </a:cubicBezTo>
                    <a:cubicBezTo>
                      <a:pt x="78646" y="135056"/>
                      <a:pt x="78553" y="134589"/>
                      <a:pt x="78646" y="134496"/>
                    </a:cubicBezTo>
                    <a:cubicBezTo>
                      <a:pt x="78662" y="134485"/>
                      <a:pt x="78679" y="134480"/>
                      <a:pt x="78696" y="134480"/>
                    </a:cubicBezTo>
                    <a:close/>
                    <a:moveTo>
                      <a:pt x="61199" y="135178"/>
                    </a:moveTo>
                    <a:cubicBezTo>
                      <a:pt x="61224" y="135178"/>
                      <a:pt x="61249" y="135184"/>
                      <a:pt x="61273" y="135196"/>
                    </a:cubicBezTo>
                    <a:cubicBezTo>
                      <a:pt x="61273" y="135243"/>
                      <a:pt x="61273" y="135617"/>
                      <a:pt x="61133" y="135990"/>
                    </a:cubicBezTo>
                    <a:cubicBezTo>
                      <a:pt x="60927" y="136362"/>
                      <a:pt x="60757" y="136660"/>
                      <a:pt x="60623" y="136660"/>
                    </a:cubicBezTo>
                    <a:cubicBezTo>
                      <a:pt x="60606" y="136660"/>
                      <a:pt x="60589" y="136655"/>
                      <a:pt x="60573" y="136644"/>
                    </a:cubicBezTo>
                    <a:cubicBezTo>
                      <a:pt x="60433" y="136644"/>
                      <a:pt x="60479" y="136224"/>
                      <a:pt x="60666" y="135850"/>
                    </a:cubicBezTo>
                    <a:cubicBezTo>
                      <a:pt x="60829" y="135443"/>
                      <a:pt x="61027" y="135178"/>
                      <a:pt x="61199" y="135178"/>
                    </a:cubicBezTo>
                    <a:close/>
                    <a:moveTo>
                      <a:pt x="77525" y="135103"/>
                    </a:moveTo>
                    <a:cubicBezTo>
                      <a:pt x="77619" y="135103"/>
                      <a:pt x="77852" y="135430"/>
                      <a:pt x="78039" y="135897"/>
                    </a:cubicBezTo>
                    <a:cubicBezTo>
                      <a:pt x="78179" y="136364"/>
                      <a:pt x="78179" y="136597"/>
                      <a:pt x="77946" y="136644"/>
                    </a:cubicBezTo>
                    <a:cubicBezTo>
                      <a:pt x="77888" y="136669"/>
                      <a:pt x="77843" y="136680"/>
                      <a:pt x="77808" y="136680"/>
                    </a:cubicBezTo>
                    <a:cubicBezTo>
                      <a:pt x="77646" y="136680"/>
                      <a:pt x="77696" y="136429"/>
                      <a:pt x="77619" y="136084"/>
                    </a:cubicBezTo>
                    <a:cubicBezTo>
                      <a:pt x="77479" y="135710"/>
                      <a:pt x="77479" y="135196"/>
                      <a:pt x="77525" y="135103"/>
                    </a:cubicBezTo>
                    <a:close/>
                    <a:moveTo>
                      <a:pt x="76486" y="135414"/>
                    </a:moveTo>
                    <a:cubicBezTo>
                      <a:pt x="76578" y="135414"/>
                      <a:pt x="76701" y="135702"/>
                      <a:pt x="76825" y="135990"/>
                    </a:cubicBezTo>
                    <a:cubicBezTo>
                      <a:pt x="76965" y="136364"/>
                      <a:pt x="76965" y="136737"/>
                      <a:pt x="76965" y="136737"/>
                    </a:cubicBezTo>
                    <a:cubicBezTo>
                      <a:pt x="76959" y="136748"/>
                      <a:pt x="76951" y="136754"/>
                      <a:pt x="76941" y="136754"/>
                    </a:cubicBezTo>
                    <a:cubicBezTo>
                      <a:pt x="76865" y="136754"/>
                      <a:pt x="76674" y="136471"/>
                      <a:pt x="76591" y="136224"/>
                    </a:cubicBezTo>
                    <a:cubicBezTo>
                      <a:pt x="76451" y="135850"/>
                      <a:pt x="76404" y="135430"/>
                      <a:pt x="76451" y="135430"/>
                    </a:cubicBezTo>
                    <a:cubicBezTo>
                      <a:pt x="76462" y="135419"/>
                      <a:pt x="76474" y="135414"/>
                      <a:pt x="76486" y="135414"/>
                    </a:cubicBezTo>
                    <a:close/>
                    <a:moveTo>
                      <a:pt x="81915" y="136597"/>
                    </a:moveTo>
                    <a:cubicBezTo>
                      <a:pt x="82009" y="136597"/>
                      <a:pt x="82009" y="136737"/>
                      <a:pt x="82055" y="136971"/>
                    </a:cubicBezTo>
                    <a:lnTo>
                      <a:pt x="81682" y="136971"/>
                    </a:lnTo>
                    <a:cubicBezTo>
                      <a:pt x="81775" y="136737"/>
                      <a:pt x="81822" y="136597"/>
                      <a:pt x="81915" y="136597"/>
                    </a:cubicBezTo>
                    <a:close/>
                    <a:moveTo>
                      <a:pt x="42126" y="78874"/>
                    </a:moveTo>
                    <a:lnTo>
                      <a:pt x="41892" y="79528"/>
                    </a:lnTo>
                    <a:cubicBezTo>
                      <a:pt x="35354" y="83544"/>
                      <a:pt x="32598" y="91203"/>
                      <a:pt x="32552" y="101758"/>
                    </a:cubicBezTo>
                    <a:cubicBezTo>
                      <a:pt x="32458" y="104093"/>
                      <a:pt x="32225" y="106521"/>
                      <a:pt x="32552" y="109043"/>
                    </a:cubicBezTo>
                    <a:lnTo>
                      <a:pt x="32785" y="108530"/>
                    </a:lnTo>
                    <a:cubicBezTo>
                      <a:pt x="33019" y="102318"/>
                      <a:pt x="33019" y="97088"/>
                      <a:pt x="33766" y="93445"/>
                    </a:cubicBezTo>
                    <a:cubicBezTo>
                      <a:pt x="34607" y="89429"/>
                      <a:pt x="35868" y="87000"/>
                      <a:pt x="37175" y="85272"/>
                    </a:cubicBezTo>
                    <a:cubicBezTo>
                      <a:pt x="37642" y="84712"/>
                      <a:pt x="38016" y="83965"/>
                      <a:pt x="38483" y="83498"/>
                    </a:cubicBezTo>
                    <a:cubicBezTo>
                      <a:pt x="39090" y="82844"/>
                      <a:pt x="39744" y="82750"/>
                      <a:pt x="40304" y="82190"/>
                    </a:cubicBezTo>
                    <a:lnTo>
                      <a:pt x="40304" y="82190"/>
                    </a:lnTo>
                    <a:lnTo>
                      <a:pt x="40211" y="82750"/>
                    </a:lnTo>
                    <a:cubicBezTo>
                      <a:pt x="37689" y="85179"/>
                      <a:pt x="35541" y="88401"/>
                      <a:pt x="34607" y="92511"/>
                    </a:cubicBezTo>
                    <a:cubicBezTo>
                      <a:pt x="33533" y="97275"/>
                      <a:pt x="33486" y="102785"/>
                      <a:pt x="33859" y="108530"/>
                    </a:cubicBezTo>
                    <a:cubicBezTo>
                      <a:pt x="33766" y="109324"/>
                      <a:pt x="33626" y="110024"/>
                      <a:pt x="33299" y="110631"/>
                    </a:cubicBezTo>
                    <a:lnTo>
                      <a:pt x="33626" y="110491"/>
                    </a:lnTo>
                    <a:cubicBezTo>
                      <a:pt x="34093" y="109604"/>
                      <a:pt x="34326" y="108530"/>
                      <a:pt x="34326" y="107269"/>
                    </a:cubicBezTo>
                    <a:cubicBezTo>
                      <a:pt x="33766" y="100357"/>
                      <a:pt x="34326" y="93305"/>
                      <a:pt x="36802" y="88401"/>
                    </a:cubicBezTo>
                    <a:cubicBezTo>
                      <a:pt x="38576" y="84992"/>
                      <a:pt x="39604" y="83731"/>
                      <a:pt x="44461" y="80976"/>
                    </a:cubicBezTo>
                    <a:lnTo>
                      <a:pt x="44461" y="80976"/>
                    </a:lnTo>
                    <a:lnTo>
                      <a:pt x="44321" y="81536"/>
                    </a:lnTo>
                    <a:cubicBezTo>
                      <a:pt x="40258" y="84291"/>
                      <a:pt x="36428" y="87561"/>
                      <a:pt x="35634" y="98582"/>
                    </a:cubicBezTo>
                    <a:lnTo>
                      <a:pt x="35868" y="98349"/>
                    </a:lnTo>
                    <a:cubicBezTo>
                      <a:pt x="36662" y="89989"/>
                      <a:pt x="39650" y="83824"/>
                      <a:pt x="45208" y="81583"/>
                    </a:cubicBezTo>
                    <a:cubicBezTo>
                      <a:pt x="46714" y="80952"/>
                      <a:pt x="48404" y="80873"/>
                      <a:pt x="50238" y="80873"/>
                    </a:cubicBezTo>
                    <a:cubicBezTo>
                      <a:pt x="50850" y="80873"/>
                      <a:pt x="51478" y="80882"/>
                      <a:pt x="52120" y="80882"/>
                    </a:cubicBezTo>
                    <a:lnTo>
                      <a:pt x="51653" y="81256"/>
                    </a:lnTo>
                    <a:cubicBezTo>
                      <a:pt x="51229" y="81215"/>
                      <a:pt x="50810" y="81195"/>
                      <a:pt x="50398" y="81195"/>
                    </a:cubicBezTo>
                    <a:cubicBezTo>
                      <a:pt x="46999" y="81195"/>
                      <a:pt x="44008" y="82570"/>
                      <a:pt x="41425" y="85319"/>
                    </a:cubicBezTo>
                    <a:lnTo>
                      <a:pt x="41845" y="85459"/>
                    </a:lnTo>
                    <a:cubicBezTo>
                      <a:pt x="44121" y="83146"/>
                      <a:pt x="46674" y="81664"/>
                      <a:pt x="49754" y="81664"/>
                    </a:cubicBezTo>
                    <a:cubicBezTo>
                      <a:pt x="50466" y="81664"/>
                      <a:pt x="51207" y="81743"/>
                      <a:pt x="51980" y="81910"/>
                    </a:cubicBezTo>
                    <a:lnTo>
                      <a:pt x="51653" y="82564"/>
                    </a:lnTo>
                    <a:cubicBezTo>
                      <a:pt x="51181" y="82487"/>
                      <a:pt x="50723" y="82451"/>
                      <a:pt x="50277" y="82451"/>
                    </a:cubicBezTo>
                    <a:cubicBezTo>
                      <a:pt x="47984" y="82451"/>
                      <a:pt x="46003" y="83413"/>
                      <a:pt x="44087" y="84899"/>
                    </a:cubicBezTo>
                    <a:lnTo>
                      <a:pt x="44087" y="85179"/>
                    </a:lnTo>
                    <a:cubicBezTo>
                      <a:pt x="46202" y="83756"/>
                      <a:pt x="48158" y="82967"/>
                      <a:pt x="50061" y="82967"/>
                    </a:cubicBezTo>
                    <a:cubicBezTo>
                      <a:pt x="50469" y="82967"/>
                      <a:pt x="50875" y="83003"/>
                      <a:pt x="51279" y="83077"/>
                    </a:cubicBezTo>
                    <a:cubicBezTo>
                      <a:pt x="52073" y="83171"/>
                      <a:pt x="52306" y="83778"/>
                      <a:pt x="52073" y="84665"/>
                    </a:cubicBezTo>
                    <a:lnTo>
                      <a:pt x="51606" y="88775"/>
                    </a:lnTo>
                    <a:cubicBezTo>
                      <a:pt x="51513" y="92791"/>
                      <a:pt x="51279" y="96714"/>
                      <a:pt x="50345" y="100263"/>
                    </a:cubicBezTo>
                    <a:lnTo>
                      <a:pt x="49971" y="100590"/>
                    </a:lnTo>
                    <a:lnTo>
                      <a:pt x="50345" y="93632"/>
                    </a:lnTo>
                    <a:lnTo>
                      <a:pt x="48757" y="102225"/>
                    </a:lnTo>
                    <a:cubicBezTo>
                      <a:pt x="48714" y="102679"/>
                      <a:pt x="48531" y="102883"/>
                      <a:pt x="48365" y="102883"/>
                    </a:cubicBezTo>
                    <a:cubicBezTo>
                      <a:pt x="48172" y="102883"/>
                      <a:pt x="48003" y="102608"/>
                      <a:pt x="48103" y="102131"/>
                    </a:cubicBezTo>
                    <a:cubicBezTo>
                      <a:pt x="48477" y="100357"/>
                      <a:pt x="49084" y="97835"/>
                      <a:pt x="49458" y="95220"/>
                    </a:cubicBezTo>
                    <a:lnTo>
                      <a:pt x="49458" y="95220"/>
                    </a:lnTo>
                    <a:cubicBezTo>
                      <a:pt x="49084" y="95313"/>
                      <a:pt x="48757" y="95547"/>
                      <a:pt x="48710" y="96014"/>
                    </a:cubicBezTo>
                    <a:cubicBezTo>
                      <a:pt x="48243" y="99703"/>
                      <a:pt x="47636" y="102739"/>
                      <a:pt x="46796" y="103813"/>
                    </a:cubicBezTo>
                    <a:cubicBezTo>
                      <a:pt x="47356" y="101478"/>
                      <a:pt x="47636" y="99143"/>
                      <a:pt x="47683" y="96807"/>
                    </a:cubicBezTo>
                    <a:lnTo>
                      <a:pt x="47683" y="96807"/>
                    </a:lnTo>
                    <a:lnTo>
                      <a:pt x="47263" y="97134"/>
                    </a:lnTo>
                    <a:lnTo>
                      <a:pt x="46142" y="103719"/>
                    </a:lnTo>
                    <a:cubicBezTo>
                      <a:pt x="46697" y="104028"/>
                      <a:pt x="46417" y="104418"/>
                      <a:pt x="46068" y="104418"/>
                    </a:cubicBezTo>
                    <a:cubicBezTo>
                      <a:pt x="45889" y="104418"/>
                      <a:pt x="45692" y="104315"/>
                      <a:pt x="45581" y="104046"/>
                    </a:cubicBezTo>
                    <a:lnTo>
                      <a:pt x="45955" y="100404"/>
                    </a:lnTo>
                    <a:lnTo>
                      <a:pt x="45628" y="100310"/>
                    </a:lnTo>
                    <a:lnTo>
                      <a:pt x="44040" y="106101"/>
                    </a:lnTo>
                    <a:lnTo>
                      <a:pt x="44040" y="106101"/>
                    </a:lnTo>
                    <a:lnTo>
                      <a:pt x="44601" y="102085"/>
                    </a:lnTo>
                    <a:lnTo>
                      <a:pt x="43106" y="106101"/>
                    </a:lnTo>
                    <a:lnTo>
                      <a:pt x="42593" y="106101"/>
                    </a:lnTo>
                    <a:lnTo>
                      <a:pt x="43246" y="102692"/>
                    </a:lnTo>
                    <a:lnTo>
                      <a:pt x="41005" y="108903"/>
                    </a:lnTo>
                    <a:cubicBezTo>
                      <a:pt x="40910" y="108917"/>
                      <a:pt x="40826" y="108924"/>
                      <a:pt x="40755" y="108924"/>
                    </a:cubicBezTo>
                    <a:cubicBezTo>
                      <a:pt x="40337" y="108924"/>
                      <a:pt x="40332" y="108660"/>
                      <a:pt x="40771" y="107782"/>
                    </a:cubicBezTo>
                    <a:lnTo>
                      <a:pt x="42219" y="103533"/>
                    </a:lnTo>
                    <a:lnTo>
                      <a:pt x="41752" y="103626"/>
                    </a:lnTo>
                    <a:cubicBezTo>
                      <a:pt x="40865" y="106708"/>
                      <a:pt x="40211" y="108903"/>
                      <a:pt x="39090" y="109604"/>
                    </a:cubicBezTo>
                    <a:lnTo>
                      <a:pt x="38623" y="109650"/>
                    </a:lnTo>
                    <a:cubicBezTo>
                      <a:pt x="40211" y="106848"/>
                      <a:pt x="40398" y="105494"/>
                      <a:pt x="40491" y="104140"/>
                    </a:cubicBezTo>
                    <a:lnTo>
                      <a:pt x="40491" y="104140"/>
                    </a:lnTo>
                    <a:cubicBezTo>
                      <a:pt x="39697" y="106755"/>
                      <a:pt x="38856" y="108670"/>
                      <a:pt x="37362" y="110211"/>
                    </a:cubicBezTo>
                    <a:cubicBezTo>
                      <a:pt x="37129" y="110024"/>
                      <a:pt x="37455" y="109324"/>
                      <a:pt x="38343" y="107689"/>
                    </a:cubicBezTo>
                    <a:lnTo>
                      <a:pt x="39183" y="105447"/>
                    </a:lnTo>
                    <a:cubicBezTo>
                      <a:pt x="39059" y="105287"/>
                      <a:pt x="38941" y="105208"/>
                      <a:pt x="38830" y="105208"/>
                    </a:cubicBezTo>
                    <a:cubicBezTo>
                      <a:pt x="38650" y="105208"/>
                      <a:pt x="38487" y="105416"/>
                      <a:pt x="38343" y="105821"/>
                    </a:cubicBezTo>
                    <a:cubicBezTo>
                      <a:pt x="37829" y="107736"/>
                      <a:pt x="37269" y="108997"/>
                      <a:pt x="36335" y="110164"/>
                    </a:cubicBezTo>
                    <a:lnTo>
                      <a:pt x="37315" y="106521"/>
                    </a:lnTo>
                    <a:lnTo>
                      <a:pt x="37175" y="106054"/>
                    </a:lnTo>
                    <a:cubicBezTo>
                      <a:pt x="36521" y="108249"/>
                      <a:pt x="35587" y="110164"/>
                      <a:pt x="34326" y="111285"/>
                    </a:cubicBezTo>
                    <a:lnTo>
                      <a:pt x="34887" y="111565"/>
                    </a:lnTo>
                    <a:cubicBezTo>
                      <a:pt x="36895" y="110211"/>
                      <a:pt x="39744" y="110678"/>
                      <a:pt x="42593" y="109370"/>
                    </a:cubicBezTo>
                    <a:cubicBezTo>
                      <a:pt x="42953" y="109176"/>
                      <a:pt x="43314" y="109064"/>
                      <a:pt x="43616" y="109064"/>
                    </a:cubicBezTo>
                    <a:cubicBezTo>
                      <a:pt x="43822" y="109064"/>
                      <a:pt x="44001" y="109116"/>
                      <a:pt x="44134" y="109230"/>
                    </a:cubicBezTo>
                    <a:lnTo>
                      <a:pt x="43620" y="110678"/>
                    </a:lnTo>
                    <a:lnTo>
                      <a:pt x="43106" y="109884"/>
                    </a:lnTo>
                    <a:cubicBezTo>
                      <a:pt x="42779" y="111005"/>
                      <a:pt x="42359" y="112079"/>
                      <a:pt x="41752" y="112546"/>
                    </a:cubicBezTo>
                    <a:lnTo>
                      <a:pt x="41565" y="110865"/>
                    </a:lnTo>
                    <a:cubicBezTo>
                      <a:pt x="40659" y="112851"/>
                      <a:pt x="39961" y="114135"/>
                      <a:pt x="39626" y="114135"/>
                    </a:cubicBezTo>
                    <a:cubicBezTo>
                      <a:pt x="39512" y="114135"/>
                      <a:pt x="39441" y="113987"/>
                      <a:pt x="39417" y="113667"/>
                    </a:cubicBezTo>
                    <a:lnTo>
                      <a:pt x="39650" y="112079"/>
                    </a:lnTo>
                    <a:lnTo>
                      <a:pt x="39650" y="112079"/>
                    </a:lnTo>
                    <a:cubicBezTo>
                      <a:pt x="38763" y="112966"/>
                      <a:pt x="38109" y="114040"/>
                      <a:pt x="37922" y="115301"/>
                    </a:cubicBezTo>
                    <a:cubicBezTo>
                      <a:pt x="37455" y="115208"/>
                      <a:pt x="37362" y="114321"/>
                      <a:pt x="37549" y="113060"/>
                    </a:cubicBezTo>
                    <a:lnTo>
                      <a:pt x="37549" y="113060"/>
                    </a:lnTo>
                    <a:lnTo>
                      <a:pt x="36755" y="115862"/>
                    </a:lnTo>
                    <a:cubicBezTo>
                      <a:pt x="36703" y="115873"/>
                      <a:pt x="36655" y="115878"/>
                      <a:pt x="36610" y="115878"/>
                    </a:cubicBezTo>
                    <a:cubicBezTo>
                      <a:pt x="36082" y="115878"/>
                      <a:pt x="35990" y="115126"/>
                      <a:pt x="36335" y="113620"/>
                    </a:cubicBezTo>
                    <a:lnTo>
                      <a:pt x="36335" y="113620"/>
                    </a:lnTo>
                    <a:cubicBezTo>
                      <a:pt x="35681" y="115115"/>
                      <a:pt x="35214" y="116142"/>
                      <a:pt x="34980" y="116282"/>
                    </a:cubicBezTo>
                    <a:cubicBezTo>
                      <a:pt x="34653" y="115862"/>
                      <a:pt x="34607" y="115068"/>
                      <a:pt x="34840" y="114087"/>
                    </a:cubicBezTo>
                    <a:lnTo>
                      <a:pt x="34840" y="114087"/>
                    </a:lnTo>
                    <a:lnTo>
                      <a:pt x="34093" y="115535"/>
                    </a:lnTo>
                    <a:cubicBezTo>
                      <a:pt x="34093" y="116470"/>
                      <a:pt x="33822" y="116902"/>
                      <a:pt x="33422" y="116902"/>
                    </a:cubicBezTo>
                    <a:cubicBezTo>
                      <a:pt x="33382" y="116902"/>
                      <a:pt x="33341" y="116898"/>
                      <a:pt x="33299" y="116889"/>
                    </a:cubicBezTo>
                    <a:cubicBezTo>
                      <a:pt x="33488" y="115604"/>
                      <a:pt x="33524" y="114961"/>
                      <a:pt x="33357" y="114961"/>
                    </a:cubicBezTo>
                    <a:cubicBezTo>
                      <a:pt x="33318" y="114961"/>
                      <a:pt x="33268" y="114997"/>
                      <a:pt x="33206" y="115068"/>
                    </a:cubicBezTo>
                    <a:lnTo>
                      <a:pt x="32318" y="117496"/>
                    </a:lnTo>
                    <a:cubicBezTo>
                      <a:pt x="32227" y="117555"/>
                      <a:pt x="32147" y="117583"/>
                      <a:pt x="32078" y="117583"/>
                    </a:cubicBezTo>
                    <a:cubicBezTo>
                      <a:pt x="31762" y="117583"/>
                      <a:pt x="31681" y="116975"/>
                      <a:pt x="31758" y="115862"/>
                    </a:cubicBezTo>
                    <a:lnTo>
                      <a:pt x="31758" y="115862"/>
                    </a:lnTo>
                    <a:cubicBezTo>
                      <a:pt x="30871" y="116282"/>
                      <a:pt x="31151" y="117963"/>
                      <a:pt x="30544" y="118617"/>
                    </a:cubicBezTo>
                    <a:cubicBezTo>
                      <a:pt x="30077" y="118337"/>
                      <a:pt x="29983" y="117590"/>
                      <a:pt x="30077" y="116749"/>
                    </a:cubicBezTo>
                    <a:lnTo>
                      <a:pt x="30077" y="116749"/>
                    </a:lnTo>
                    <a:cubicBezTo>
                      <a:pt x="29703" y="118057"/>
                      <a:pt x="29329" y="118757"/>
                      <a:pt x="28769" y="118851"/>
                    </a:cubicBezTo>
                    <a:lnTo>
                      <a:pt x="28629" y="116375"/>
                    </a:lnTo>
                    <a:cubicBezTo>
                      <a:pt x="28395" y="117496"/>
                      <a:pt x="28115" y="118430"/>
                      <a:pt x="27648" y="119178"/>
                    </a:cubicBezTo>
                    <a:lnTo>
                      <a:pt x="26994" y="117356"/>
                    </a:lnTo>
                    <a:lnTo>
                      <a:pt x="26667" y="119131"/>
                    </a:lnTo>
                    <a:cubicBezTo>
                      <a:pt x="26550" y="119199"/>
                      <a:pt x="26438" y="119233"/>
                      <a:pt x="26333" y="119233"/>
                    </a:cubicBezTo>
                    <a:cubicBezTo>
                      <a:pt x="25935" y="119233"/>
                      <a:pt x="25618" y="118756"/>
                      <a:pt x="25360" y="117870"/>
                    </a:cubicBezTo>
                    <a:cubicBezTo>
                      <a:pt x="25266" y="120205"/>
                      <a:pt x="25033" y="122166"/>
                      <a:pt x="23538" y="123194"/>
                    </a:cubicBezTo>
                    <a:cubicBezTo>
                      <a:pt x="23679" y="123754"/>
                      <a:pt x="23025" y="125389"/>
                      <a:pt x="22137" y="127164"/>
                    </a:cubicBezTo>
                    <a:lnTo>
                      <a:pt x="24566" y="123614"/>
                    </a:lnTo>
                    <a:cubicBezTo>
                      <a:pt x="24645" y="123593"/>
                      <a:pt x="24717" y="123581"/>
                      <a:pt x="24782" y="123581"/>
                    </a:cubicBezTo>
                    <a:cubicBezTo>
                      <a:pt x="25140" y="123581"/>
                      <a:pt x="25277" y="123934"/>
                      <a:pt x="25080" y="124922"/>
                    </a:cubicBezTo>
                    <a:lnTo>
                      <a:pt x="22558" y="129032"/>
                    </a:lnTo>
                    <a:cubicBezTo>
                      <a:pt x="22410" y="129221"/>
                      <a:pt x="22234" y="129297"/>
                      <a:pt x="22038" y="129297"/>
                    </a:cubicBezTo>
                    <a:cubicBezTo>
                      <a:pt x="21800" y="129297"/>
                      <a:pt x="21532" y="129185"/>
                      <a:pt x="21250" y="129032"/>
                    </a:cubicBezTo>
                    <a:cubicBezTo>
                      <a:pt x="20736" y="131040"/>
                      <a:pt x="19849" y="132488"/>
                      <a:pt x="18915" y="133889"/>
                    </a:cubicBezTo>
                    <a:cubicBezTo>
                      <a:pt x="19989" y="133188"/>
                      <a:pt x="20690" y="131740"/>
                      <a:pt x="21484" y="129779"/>
                    </a:cubicBezTo>
                    <a:cubicBezTo>
                      <a:pt x="21517" y="129645"/>
                      <a:pt x="21583" y="129583"/>
                      <a:pt x="21660" y="129583"/>
                    </a:cubicBezTo>
                    <a:cubicBezTo>
                      <a:pt x="21905" y="129583"/>
                      <a:pt x="22268" y="130209"/>
                      <a:pt x="22091" y="131133"/>
                    </a:cubicBezTo>
                    <a:lnTo>
                      <a:pt x="21484" y="131647"/>
                    </a:lnTo>
                    <a:lnTo>
                      <a:pt x="21577" y="132581"/>
                    </a:lnTo>
                    <a:lnTo>
                      <a:pt x="20830" y="132674"/>
                    </a:lnTo>
                    <a:lnTo>
                      <a:pt x="20830" y="133889"/>
                    </a:lnTo>
                    <a:lnTo>
                      <a:pt x="20129" y="134169"/>
                    </a:lnTo>
                    <a:cubicBezTo>
                      <a:pt x="20665" y="135454"/>
                      <a:pt x="20300" y="136357"/>
                      <a:pt x="19368" y="136357"/>
                    </a:cubicBezTo>
                    <a:cubicBezTo>
                      <a:pt x="19081" y="136357"/>
                      <a:pt x="18740" y="136271"/>
                      <a:pt x="18355" y="136084"/>
                    </a:cubicBezTo>
                    <a:cubicBezTo>
                      <a:pt x="18138" y="136858"/>
                      <a:pt x="17672" y="137181"/>
                      <a:pt x="17245" y="137181"/>
                    </a:cubicBezTo>
                    <a:cubicBezTo>
                      <a:pt x="16565" y="137181"/>
                      <a:pt x="15985" y="136362"/>
                      <a:pt x="16673" y="135243"/>
                    </a:cubicBezTo>
                    <a:cubicBezTo>
                      <a:pt x="19475" y="130713"/>
                      <a:pt x="22231" y="126183"/>
                      <a:pt x="22698" y="120065"/>
                    </a:cubicBezTo>
                    <a:cubicBezTo>
                      <a:pt x="22838" y="117870"/>
                      <a:pt x="24239" y="116936"/>
                      <a:pt x="25920" y="115955"/>
                    </a:cubicBezTo>
                    <a:cubicBezTo>
                      <a:pt x="29610" y="113900"/>
                      <a:pt x="30917" y="110398"/>
                      <a:pt x="30824" y="106521"/>
                    </a:cubicBezTo>
                    <a:cubicBezTo>
                      <a:pt x="30030" y="89289"/>
                      <a:pt x="34793" y="81816"/>
                      <a:pt x="42126" y="78874"/>
                    </a:cubicBezTo>
                    <a:close/>
                    <a:moveTo>
                      <a:pt x="82989" y="136457"/>
                    </a:moveTo>
                    <a:cubicBezTo>
                      <a:pt x="83129" y="136457"/>
                      <a:pt x="83223" y="136784"/>
                      <a:pt x="83223" y="137485"/>
                    </a:cubicBezTo>
                    <a:cubicBezTo>
                      <a:pt x="83223" y="138115"/>
                      <a:pt x="83223" y="138701"/>
                      <a:pt x="82721" y="138701"/>
                    </a:cubicBezTo>
                    <a:cubicBezTo>
                      <a:pt x="82702" y="138701"/>
                      <a:pt x="82683" y="138701"/>
                      <a:pt x="82662" y="138699"/>
                    </a:cubicBezTo>
                    <a:cubicBezTo>
                      <a:pt x="82149" y="138559"/>
                      <a:pt x="82289" y="137952"/>
                      <a:pt x="82429" y="137298"/>
                    </a:cubicBezTo>
                    <a:cubicBezTo>
                      <a:pt x="82662" y="136644"/>
                      <a:pt x="82756" y="136457"/>
                      <a:pt x="82989" y="136457"/>
                    </a:cubicBezTo>
                    <a:close/>
                    <a:moveTo>
                      <a:pt x="82055" y="137671"/>
                    </a:moveTo>
                    <a:cubicBezTo>
                      <a:pt x="82055" y="138479"/>
                      <a:pt x="82055" y="139028"/>
                      <a:pt x="81765" y="139028"/>
                    </a:cubicBezTo>
                    <a:cubicBezTo>
                      <a:pt x="81753" y="139028"/>
                      <a:pt x="81741" y="139028"/>
                      <a:pt x="81728" y="139026"/>
                    </a:cubicBezTo>
                    <a:cubicBezTo>
                      <a:pt x="81401" y="138932"/>
                      <a:pt x="81401" y="138372"/>
                      <a:pt x="81588" y="137671"/>
                    </a:cubicBezTo>
                    <a:close/>
                    <a:moveTo>
                      <a:pt x="80141" y="138372"/>
                    </a:moveTo>
                    <a:cubicBezTo>
                      <a:pt x="80141" y="138746"/>
                      <a:pt x="80141" y="139166"/>
                      <a:pt x="79860" y="139166"/>
                    </a:cubicBezTo>
                    <a:cubicBezTo>
                      <a:pt x="79533" y="139072"/>
                      <a:pt x="79627" y="138746"/>
                      <a:pt x="79720" y="138372"/>
                    </a:cubicBezTo>
                    <a:close/>
                    <a:moveTo>
                      <a:pt x="80981" y="137531"/>
                    </a:moveTo>
                    <a:cubicBezTo>
                      <a:pt x="81121" y="137578"/>
                      <a:pt x="81215" y="137718"/>
                      <a:pt x="81215" y="138279"/>
                    </a:cubicBezTo>
                    <a:cubicBezTo>
                      <a:pt x="81261" y="138746"/>
                      <a:pt x="81261" y="139166"/>
                      <a:pt x="80841" y="139166"/>
                    </a:cubicBezTo>
                    <a:cubicBezTo>
                      <a:pt x="80374" y="139072"/>
                      <a:pt x="80467" y="138652"/>
                      <a:pt x="80608" y="138185"/>
                    </a:cubicBezTo>
                    <a:cubicBezTo>
                      <a:pt x="80748" y="137625"/>
                      <a:pt x="80841" y="137531"/>
                      <a:pt x="80981" y="137531"/>
                    </a:cubicBezTo>
                    <a:close/>
                    <a:moveTo>
                      <a:pt x="34776" y="134539"/>
                    </a:moveTo>
                    <a:cubicBezTo>
                      <a:pt x="34798" y="134539"/>
                      <a:pt x="34819" y="134540"/>
                      <a:pt x="34840" y="134542"/>
                    </a:cubicBezTo>
                    <a:cubicBezTo>
                      <a:pt x="35401" y="135196"/>
                      <a:pt x="34700" y="136364"/>
                      <a:pt x="35027" y="137858"/>
                    </a:cubicBezTo>
                    <a:lnTo>
                      <a:pt x="33813" y="136831"/>
                    </a:lnTo>
                    <a:lnTo>
                      <a:pt x="34186" y="138839"/>
                    </a:lnTo>
                    <a:lnTo>
                      <a:pt x="33252" y="137858"/>
                    </a:lnTo>
                    <a:lnTo>
                      <a:pt x="33065" y="139680"/>
                    </a:lnTo>
                    <a:cubicBezTo>
                      <a:pt x="32739" y="138886"/>
                      <a:pt x="32365" y="138232"/>
                      <a:pt x="33065" y="136504"/>
                    </a:cubicBezTo>
                    <a:cubicBezTo>
                      <a:pt x="33601" y="135031"/>
                      <a:pt x="34307" y="134539"/>
                      <a:pt x="34776" y="134539"/>
                    </a:cubicBezTo>
                    <a:close/>
                    <a:moveTo>
                      <a:pt x="93393" y="104622"/>
                    </a:moveTo>
                    <a:cubicBezTo>
                      <a:pt x="94100" y="104622"/>
                      <a:pt x="94648" y="104923"/>
                      <a:pt x="95038" y="105541"/>
                    </a:cubicBezTo>
                    <a:lnTo>
                      <a:pt x="100035" y="112126"/>
                    </a:lnTo>
                    <a:lnTo>
                      <a:pt x="98588" y="112639"/>
                    </a:lnTo>
                    <a:lnTo>
                      <a:pt x="102370" y="115535"/>
                    </a:lnTo>
                    <a:cubicBezTo>
                      <a:pt x="101717" y="116095"/>
                      <a:pt x="102137" y="116422"/>
                      <a:pt x="102931" y="116749"/>
                    </a:cubicBezTo>
                    <a:cubicBezTo>
                      <a:pt x="102524" y="117382"/>
                      <a:pt x="102817" y="118059"/>
                      <a:pt x="103430" y="118059"/>
                    </a:cubicBezTo>
                    <a:cubicBezTo>
                      <a:pt x="103450" y="118059"/>
                      <a:pt x="103470" y="118058"/>
                      <a:pt x="103491" y="118057"/>
                    </a:cubicBezTo>
                    <a:cubicBezTo>
                      <a:pt x="103698" y="118618"/>
                      <a:pt x="104036" y="119367"/>
                      <a:pt x="103759" y="119367"/>
                    </a:cubicBezTo>
                    <a:cubicBezTo>
                      <a:pt x="103598" y="119367"/>
                      <a:pt x="103230" y="119116"/>
                      <a:pt x="102511" y="118430"/>
                    </a:cubicBezTo>
                    <a:cubicBezTo>
                      <a:pt x="102204" y="118265"/>
                      <a:pt x="101966" y="118184"/>
                      <a:pt x="101797" y="118184"/>
                    </a:cubicBezTo>
                    <a:cubicBezTo>
                      <a:pt x="101297" y="118184"/>
                      <a:pt x="101404" y="118902"/>
                      <a:pt x="102137" y="120298"/>
                    </a:cubicBezTo>
                    <a:lnTo>
                      <a:pt x="104145" y="123241"/>
                    </a:lnTo>
                    <a:cubicBezTo>
                      <a:pt x="104285" y="124548"/>
                      <a:pt x="104846" y="125669"/>
                      <a:pt x="105920" y="126697"/>
                    </a:cubicBezTo>
                    <a:lnTo>
                      <a:pt x="107601" y="130106"/>
                    </a:lnTo>
                    <a:cubicBezTo>
                      <a:pt x="107601" y="130619"/>
                      <a:pt x="107881" y="131133"/>
                      <a:pt x="108021" y="131600"/>
                    </a:cubicBezTo>
                    <a:cubicBezTo>
                      <a:pt x="108255" y="132908"/>
                      <a:pt x="108582" y="133608"/>
                      <a:pt x="109609" y="133748"/>
                    </a:cubicBezTo>
                    <a:cubicBezTo>
                      <a:pt x="108535" y="135757"/>
                      <a:pt x="107181" y="137625"/>
                      <a:pt x="104939" y="138839"/>
                    </a:cubicBezTo>
                    <a:cubicBezTo>
                      <a:pt x="103466" y="139645"/>
                      <a:pt x="102086" y="140076"/>
                      <a:pt x="100913" y="140076"/>
                    </a:cubicBezTo>
                    <a:cubicBezTo>
                      <a:pt x="98552" y="140076"/>
                      <a:pt x="97030" y="138333"/>
                      <a:pt x="97280" y="134402"/>
                    </a:cubicBezTo>
                    <a:cubicBezTo>
                      <a:pt x="97513" y="131227"/>
                      <a:pt x="98074" y="128611"/>
                      <a:pt x="98167" y="125342"/>
                    </a:cubicBezTo>
                    <a:cubicBezTo>
                      <a:pt x="99428" y="120298"/>
                      <a:pt x="98261" y="117683"/>
                      <a:pt x="93871" y="117403"/>
                    </a:cubicBezTo>
                    <a:cubicBezTo>
                      <a:pt x="91629" y="117496"/>
                      <a:pt x="89854" y="117496"/>
                      <a:pt x="88593" y="118430"/>
                    </a:cubicBezTo>
                    <a:cubicBezTo>
                      <a:pt x="88145" y="118724"/>
                      <a:pt x="87626" y="118870"/>
                      <a:pt x="87032" y="118870"/>
                    </a:cubicBezTo>
                    <a:cubicBezTo>
                      <a:pt x="86019" y="118870"/>
                      <a:pt x="84788" y="118444"/>
                      <a:pt x="83316" y="117590"/>
                    </a:cubicBezTo>
                    <a:cubicBezTo>
                      <a:pt x="78786" y="114180"/>
                      <a:pt x="75377" y="112406"/>
                      <a:pt x="73089" y="112406"/>
                    </a:cubicBezTo>
                    <a:cubicBezTo>
                      <a:pt x="75284" y="114881"/>
                      <a:pt x="75891" y="117356"/>
                      <a:pt x="74163" y="119831"/>
                    </a:cubicBezTo>
                    <a:cubicBezTo>
                      <a:pt x="75984" y="120672"/>
                      <a:pt x="75937" y="121513"/>
                      <a:pt x="74069" y="122307"/>
                    </a:cubicBezTo>
                    <a:cubicBezTo>
                      <a:pt x="73768" y="122316"/>
                      <a:pt x="73465" y="122321"/>
                      <a:pt x="73159" y="122321"/>
                    </a:cubicBezTo>
                    <a:cubicBezTo>
                      <a:pt x="69045" y="122321"/>
                      <a:pt x="64463" y="121459"/>
                      <a:pt x="59639" y="120112"/>
                    </a:cubicBezTo>
                    <a:cubicBezTo>
                      <a:pt x="59222" y="120028"/>
                      <a:pt x="58891" y="119987"/>
                      <a:pt x="58647" y="119987"/>
                    </a:cubicBezTo>
                    <a:cubicBezTo>
                      <a:pt x="57934" y="119987"/>
                      <a:pt x="57974" y="120338"/>
                      <a:pt x="58845" y="120999"/>
                    </a:cubicBezTo>
                    <a:cubicBezTo>
                      <a:pt x="62627" y="122540"/>
                      <a:pt x="64636" y="124782"/>
                      <a:pt x="64636" y="128004"/>
                    </a:cubicBezTo>
                    <a:cubicBezTo>
                      <a:pt x="62207" y="128051"/>
                      <a:pt x="60199" y="128191"/>
                      <a:pt x="59078" y="128424"/>
                    </a:cubicBezTo>
                    <a:cubicBezTo>
                      <a:pt x="58637" y="128712"/>
                      <a:pt x="58188" y="128874"/>
                      <a:pt x="57741" y="128874"/>
                    </a:cubicBezTo>
                    <a:cubicBezTo>
                      <a:pt x="57099" y="128874"/>
                      <a:pt x="56461" y="128541"/>
                      <a:pt x="55856" y="127771"/>
                    </a:cubicBezTo>
                    <a:cubicBezTo>
                      <a:pt x="53147" y="124969"/>
                      <a:pt x="52820" y="122447"/>
                      <a:pt x="55949" y="120345"/>
                    </a:cubicBezTo>
                    <a:cubicBezTo>
                      <a:pt x="57677" y="119131"/>
                      <a:pt x="60246" y="116329"/>
                      <a:pt x="63375" y="112126"/>
                    </a:cubicBezTo>
                    <a:cubicBezTo>
                      <a:pt x="65523" y="111986"/>
                      <a:pt x="67391" y="111518"/>
                      <a:pt x="69493" y="111238"/>
                    </a:cubicBezTo>
                    <a:cubicBezTo>
                      <a:pt x="77946" y="110164"/>
                      <a:pt x="85978" y="108343"/>
                      <a:pt x="92376" y="104793"/>
                    </a:cubicBezTo>
                    <a:cubicBezTo>
                      <a:pt x="92746" y="104680"/>
                      <a:pt x="93085" y="104622"/>
                      <a:pt x="93393" y="104622"/>
                    </a:cubicBezTo>
                    <a:close/>
                    <a:moveTo>
                      <a:pt x="57771" y="139026"/>
                    </a:moveTo>
                    <a:cubicBezTo>
                      <a:pt x="57911" y="139026"/>
                      <a:pt x="58097" y="139399"/>
                      <a:pt x="58097" y="139960"/>
                    </a:cubicBezTo>
                    <a:cubicBezTo>
                      <a:pt x="58097" y="140473"/>
                      <a:pt x="57957" y="140940"/>
                      <a:pt x="57771" y="140940"/>
                    </a:cubicBezTo>
                    <a:cubicBezTo>
                      <a:pt x="57584" y="140894"/>
                      <a:pt x="57444" y="140427"/>
                      <a:pt x="57444" y="139960"/>
                    </a:cubicBezTo>
                    <a:cubicBezTo>
                      <a:pt x="57444" y="139399"/>
                      <a:pt x="57584" y="139026"/>
                      <a:pt x="57771" y="139026"/>
                    </a:cubicBezTo>
                    <a:close/>
                    <a:moveTo>
                      <a:pt x="54082" y="128387"/>
                    </a:moveTo>
                    <a:cubicBezTo>
                      <a:pt x="54535" y="128387"/>
                      <a:pt x="55051" y="128492"/>
                      <a:pt x="55576" y="128705"/>
                    </a:cubicBezTo>
                    <a:cubicBezTo>
                      <a:pt x="56445" y="129034"/>
                      <a:pt x="57430" y="129249"/>
                      <a:pt x="58617" y="129249"/>
                    </a:cubicBezTo>
                    <a:cubicBezTo>
                      <a:pt x="59279" y="129249"/>
                      <a:pt x="60003" y="129182"/>
                      <a:pt x="60806" y="129032"/>
                    </a:cubicBezTo>
                    <a:cubicBezTo>
                      <a:pt x="61411" y="128900"/>
                      <a:pt x="62032" y="128843"/>
                      <a:pt x="62658" y="128843"/>
                    </a:cubicBezTo>
                    <a:cubicBezTo>
                      <a:pt x="63143" y="128843"/>
                      <a:pt x="63633" y="128877"/>
                      <a:pt x="64122" y="128938"/>
                    </a:cubicBezTo>
                    <a:cubicBezTo>
                      <a:pt x="65243" y="129592"/>
                      <a:pt x="65149" y="130106"/>
                      <a:pt x="63842" y="130339"/>
                    </a:cubicBezTo>
                    <a:cubicBezTo>
                      <a:pt x="61413" y="132581"/>
                      <a:pt x="59592" y="134963"/>
                      <a:pt x="59312" y="137204"/>
                    </a:cubicBezTo>
                    <a:cubicBezTo>
                      <a:pt x="58471" y="136084"/>
                      <a:pt x="60199" y="133188"/>
                      <a:pt x="62954" y="129639"/>
                    </a:cubicBezTo>
                    <a:lnTo>
                      <a:pt x="62954" y="129639"/>
                    </a:lnTo>
                    <a:cubicBezTo>
                      <a:pt x="61273" y="130946"/>
                      <a:pt x="59732" y="132628"/>
                      <a:pt x="58378" y="134496"/>
                    </a:cubicBezTo>
                    <a:cubicBezTo>
                      <a:pt x="58658" y="133281"/>
                      <a:pt x="59639" y="131600"/>
                      <a:pt x="60993" y="129826"/>
                    </a:cubicBezTo>
                    <a:lnTo>
                      <a:pt x="60993" y="129826"/>
                    </a:lnTo>
                    <a:cubicBezTo>
                      <a:pt x="58051" y="132020"/>
                      <a:pt x="55996" y="135243"/>
                      <a:pt x="56323" y="141267"/>
                    </a:cubicBezTo>
                    <a:cubicBezTo>
                      <a:pt x="55202" y="137625"/>
                      <a:pt x="55996" y="134169"/>
                      <a:pt x="58331" y="130760"/>
                    </a:cubicBezTo>
                    <a:lnTo>
                      <a:pt x="58331" y="130760"/>
                    </a:lnTo>
                    <a:lnTo>
                      <a:pt x="55062" y="134169"/>
                    </a:lnTo>
                    <a:lnTo>
                      <a:pt x="58004" y="129639"/>
                    </a:lnTo>
                    <a:lnTo>
                      <a:pt x="56183" y="130246"/>
                    </a:lnTo>
                    <a:lnTo>
                      <a:pt x="56183" y="130246"/>
                    </a:lnTo>
                    <a:lnTo>
                      <a:pt x="56323" y="129545"/>
                    </a:lnTo>
                    <a:lnTo>
                      <a:pt x="56323" y="129545"/>
                    </a:lnTo>
                    <a:lnTo>
                      <a:pt x="55202" y="130106"/>
                    </a:lnTo>
                    <a:lnTo>
                      <a:pt x="55202" y="129312"/>
                    </a:lnTo>
                    <a:lnTo>
                      <a:pt x="53661" y="130526"/>
                    </a:lnTo>
                    <a:lnTo>
                      <a:pt x="53661" y="130526"/>
                    </a:lnTo>
                    <a:lnTo>
                      <a:pt x="53988" y="129218"/>
                    </a:lnTo>
                    <a:cubicBezTo>
                      <a:pt x="53877" y="129158"/>
                      <a:pt x="53773" y="129130"/>
                      <a:pt x="53673" y="129130"/>
                    </a:cubicBezTo>
                    <a:cubicBezTo>
                      <a:pt x="53309" y="129130"/>
                      <a:pt x="53000" y="129499"/>
                      <a:pt x="52633" y="130012"/>
                    </a:cubicBezTo>
                    <a:cubicBezTo>
                      <a:pt x="52341" y="128939"/>
                      <a:pt x="53044" y="128387"/>
                      <a:pt x="54082" y="128387"/>
                    </a:cubicBezTo>
                    <a:close/>
                    <a:moveTo>
                      <a:pt x="53941" y="138559"/>
                    </a:moveTo>
                    <a:cubicBezTo>
                      <a:pt x="54175" y="139633"/>
                      <a:pt x="54501" y="140520"/>
                      <a:pt x="55015" y="140987"/>
                    </a:cubicBezTo>
                    <a:cubicBezTo>
                      <a:pt x="55126" y="141392"/>
                      <a:pt x="54975" y="141652"/>
                      <a:pt x="54791" y="141652"/>
                    </a:cubicBezTo>
                    <a:cubicBezTo>
                      <a:pt x="54742" y="141652"/>
                      <a:pt x="54691" y="141634"/>
                      <a:pt x="54642" y="141594"/>
                    </a:cubicBezTo>
                    <a:cubicBezTo>
                      <a:pt x="53894" y="140520"/>
                      <a:pt x="53801" y="139493"/>
                      <a:pt x="53941" y="138559"/>
                    </a:cubicBezTo>
                    <a:close/>
                    <a:moveTo>
                      <a:pt x="43340" y="141174"/>
                    </a:moveTo>
                    <a:cubicBezTo>
                      <a:pt x="43387" y="141174"/>
                      <a:pt x="43620" y="141361"/>
                      <a:pt x="43807" y="141641"/>
                    </a:cubicBezTo>
                    <a:cubicBezTo>
                      <a:pt x="43994" y="141968"/>
                      <a:pt x="44087" y="142248"/>
                      <a:pt x="43994" y="142342"/>
                    </a:cubicBezTo>
                    <a:cubicBezTo>
                      <a:pt x="43947" y="142342"/>
                      <a:pt x="43713" y="142201"/>
                      <a:pt x="43480" y="141875"/>
                    </a:cubicBezTo>
                    <a:cubicBezTo>
                      <a:pt x="43340" y="141548"/>
                      <a:pt x="43153" y="141267"/>
                      <a:pt x="43340" y="141174"/>
                    </a:cubicBezTo>
                    <a:close/>
                    <a:moveTo>
                      <a:pt x="39884" y="140940"/>
                    </a:moveTo>
                    <a:cubicBezTo>
                      <a:pt x="41051" y="141408"/>
                      <a:pt x="41051" y="142528"/>
                      <a:pt x="39557" y="143276"/>
                    </a:cubicBezTo>
                    <a:cubicBezTo>
                      <a:pt x="38436" y="142809"/>
                      <a:pt x="38530" y="141828"/>
                      <a:pt x="39884" y="140940"/>
                    </a:cubicBezTo>
                    <a:close/>
                    <a:moveTo>
                      <a:pt x="32483" y="142864"/>
                    </a:moveTo>
                    <a:cubicBezTo>
                      <a:pt x="32642" y="142864"/>
                      <a:pt x="32823" y="142876"/>
                      <a:pt x="33019" y="142902"/>
                    </a:cubicBezTo>
                    <a:cubicBezTo>
                      <a:pt x="33626" y="143042"/>
                      <a:pt x="34093" y="143276"/>
                      <a:pt x="34093" y="143462"/>
                    </a:cubicBezTo>
                    <a:cubicBezTo>
                      <a:pt x="34035" y="143578"/>
                      <a:pt x="33817" y="143658"/>
                      <a:pt x="33515" y="143658"/>
                    </a:cubicBezTo>
                    <a:cubicBezTo>
                      <a:pt x="33329" y="143658"/>
                      <a:pt x="33111" y="143627"/>
                      <a:pt x="32879" y="143556"/>
                    </a:cubicBezTo>
                    <a:cubicBezTo>
                      <a:pt x="32225" y="143509"/>
                      <a:pt x="31711" y="143276"/>
                      <a:pt x="31805" y="143042"/>
                    </a:cubicBezTo>
                    <a:cubicBezTo>
                      <a:pt x="31805" y="142941"/>
                      <a:pt x="32071" y="142864"/>
                      <a:pt x="32483" y="142864"/>
                    </a:cubicBezTo>
                    <a:close/>
                    <a:moveTo>
                      <a:pt x="103354" y="141955"/>
                    </a:moveTo>
                    <a:cubicBezTo>
                      <a:pt x="103370" y="141955"/>
                      <a:pt x="103385" y="141959"/>
                      <a:pt x="103398" y="141968"/>
                    </a:cubicBezTo>
                    <a:cubicBezTo>
                      <a:pt x="103585" y="142061"/>
                      <a:pt x="103491" y="142482"/>
                      <a:pt x="103258" y="143089"/>
                    </a:cubicBezTo>
                    <a:cubicBezTo>
                      <a:pt x="103048" y="143549"/>
                      <a:pt x="102802" y="143897"/>
                      <a:pt x="102652" y="143897"/>
                    </a:cubicBezTo>
                    <a:cubicBezTo>
                      <a:pt x="102635" y="143897"/>
                      <a:pt x="102618" y="143892"/>
                      <a:pt x="102604" y="143883"/>
                    </a:cubicBezTo>
                    <a:cubicBezTo>
                      <a:pt x="102464" y="143789"/>
                      <a:pt x="102511" y="143369"/>
                      <a:pt x="102744" y="142855"/>
                    </a:cubicBezTo>
                    <a:cubicBezTo>
                      <a:pt x="102913" y="142348"/>
                      <a:pt x="103197" y="141955"/>
                      <a:pt x="103354" y="141955"/>
                    </a:cubicBezTo>
                    <a:close/>
                    <a:moveTo>
                      <a:pt x="43059" y="142381"/>
                    </a:moveTo>
                    <a:cubicBezTo>
                      <a:pt x="43217" y="142381"/>
                      <a:pt x="43512" y="142579"/>
                      <a:pt x="43807" y="143042"/>
                    </a:cubicBezTo>
                    <a:cubicBezTo>
                      <a:pt x="44087" y="143509"/>
                      <a:pt x="44134" y="143836"/>
                      <a:pt x="44087" y="143929"/>
                    </a:cubicBezTo>
                    <a:cubicBezTo>
                      <a:pt x="44075" y="143933"/>
                      <a:pt x="44062" y="143935"/>
                      <a:pt x="44048" y="143935"/>
                    </a:cubicBezTo>
                    <a:cubicBezTo>
                      <a:pt x="43892" y="143935"/>
                      <a:pt x="43596" y="143707"/>
                      <a:pt x="43340" y="143322"/>
                    </a:cubicBezTo>
                    <a:cubicBezTo>
                      <a:pt x="43013" y="142855"/>
                      <a:pt x="42873" y="142482"/>
                      <a:pt x="43013" y="142388"/>
                    </a:cubicBezTo>
                    <a:cubicBezTo>
                      <a:pt x="43027" y="142384"/>
                      <a:pt x="43042" y="142381"/>
                      <a:pt x="43059" y="142381"/>
                    </a:cubicBezTo>
                    <a:close/>
                    <a:moveTo>
                      <a:pt x="32795" y="144032"/>
                    </a:moveTo>
                    <a:cubicBezTo>
                      <a:pt x="32922" y="144032"/>
                      <a:pt x="33062" y="144043"/>
                      <a:pt x="33206" y="144069"/>
                    </a:cubicBezTo>
                    <a:cubicBezTo>
                      <a:pt x="33766" y="144163"/>
                      <a:pt x="34140" y="144396"/>
                      <a:pt x="34140" y="144537"/>
                    </a:cubicBezTo>
                    <a:cubicBezTo>
                      <a:pt x="34140" y="144642"/>
                      <a:pt x="33877" y="144694"/>
                      <a:pt x="33509" y="144694"/>
                    </a:cubicBezTo>
                    <a:cubicBezTo>
                      <a:pt x="33387" y="144694"/>
                      <a:pt x="33252" y="144688"/>
                      <a:pt x="33112" y="144677"/>
                    </a:cubicBezTo>
                    <a:cubicBezTo>
                      <a:pt x="32598" y="144537"/>
                      <a:pt x="32225" y="144396"/>
                      <a:pt x="32225" y="144210"/>
                    </a:cubicBezTo>
                    <a:cubicBezTo>
                      <a:pt x="32225" y="144109"/>
                      <a:pt x="32467" y="144032"/>
                      <a:pt x="32795" y="144032"/>
                    </a:cubicBezTo>
                    <a:close/>
                    <a:moveTo>
                      <a:pt x="107075" y="143491"/>
                    </a:moveTo>
                    <a:cubicBezTo>
                      <a:pt x="107096" y="143491"/>
                      <a:pt x="107116" y="143497"/>
                      <a:pt x="107134" y="143509"/>
                    </a:cubicBezTo>
                    <a:cubicBezTo>
                      <a:pt x="107274" y="143509"/>
                      <a:pt x="107181" y="143929"/>
                      <a:pt x="107041" y="144396"/>
                    </a:cubicBezTo>
                    <a:cubicBezTo>
                      <a:pt x="106917" y="144768"/>
                      <a:pt x="106647" y="145066"/>
                      <a:pt x="106489" y="145066"/>
                    </a:cubicBezTo>
                    <a:cubicBezTo>
                      <a:pt x="106469" y="145066"/>
                      <a:pt x="106450" y="145061"/>
                      <a:pt x="106433" y="145050"/>
                    </a:cubicBezTo>
                    <a:cubicBezTo>
                      <a:pt x="106340" y="145050"/>
                      <a:pt x="106433" y="144630"/>
                      <a:pt x="106527" y="144163"/>
                    </a:cubicBezTo>
                    <a:cubicBezTo>
                      <a:pt x="106730" y="143756"/>
                      <a:pt x="106934" y="143491"/>
                      <a:pt x="107075" y="143491"/>
                    </a:cubicBezTo>
                    <a:close/>
                    <a:moveTo>
                      <a:pt x="42546" y="143696"/>
                    </a:moveTo>
                    <a:cubicBezTo>
                      <a:pt x="42639" y="143696"/>
                      <a:pt x="42826" y="143929"/>
                      <a:pt x="43060" y="144303"/>
                    </a:cubicBezTo>
                    <a:cubicBezTo>
                      <a:pt x="43246" y="144677"/>
                      <a:pt x="43340" y="145050"/>
                      <a:pt x="43153" y="145050"/>
                    </a:cubicBezTo>
                    <a:cubicBezTo>
                      <a:pt x="43142" y="145061"/>
                      <a:pt x="43129" y="145067"/>
                      <a:pt x="43114" y="145067"/>
                    </a:cubicBezTo>
                    <a:cubicBezTo>
                      <a:pt x="43005" y="145067"/>
                      <a:pt x="42804" y="144783"/>
                      <a:pt x="42639" y="144537"/>
                    </a:cubicBezTo>
                    <a:cubicBezTo>
                      <a:pt x="42499" y="144163"/>
                      <a:pt x="42406" y="143743"/>
                      <a:pt x="42546" y="143696"/>
                    </a:cubicBezTo>
                    <a:close/>
                    <a:moveTo>
                      <a:pt x="20024" y="139945"/>
                    </a:moveTo>
                    <a:cubicBezTo>
                      <a:pt x="20564" y="139945"/>
                      <a:pt x="20762" y="140393"/>
                      <a:pt x="21017" y="141267"/>
                    </a:cubicBezTo>
                    <a:cubicBezTo>
                      <a:pt x="21810" y="142061"/>
                      <a:pt x="22324" y="142622"/>
                      <a:pt x="22324" y="143276"/>
                    </a:cubicBezTo>
                    <a:cubicBezTo>
                      <a:pt x="23840" y="144512"/>
                      <a:pt x="23823" y="145101"/>
                      <a:pt x="22330" y="145101"/>
                    </a:cubicBezTo>
                    <a:cubicBezTo>
                      <a:pt x="22075" y="145101"/>
                      <a:pt x="21777" y="145084"/>
                      <a:pt x="21437" y="145050"/>
                    </a:cubicBezTo>
                    <a:cubicBezTo>
                      <a:pt x="20690" y="144817"/>
                      <a:pt x="20223" y="144303"/>
                      <a:pt x="20223" y="143276"/>
                    </a:cubicBezTo>
                    <a:lnTo>
                      <a:pt x="19475" y="140053"/>
                    </a:lnTo>
                    <a:cubicBezTo>
                      <a:pt x="19691" y="139981"/>
                      <a:pt x="19871" y="139945"/>
                      <a:pt x="20024" y="139945"/>
                    </a:cubicBezTo>
                    <a:close/>
                    <a:moveTo>
                      <a:pt x="105995" y="143077"/>
                    </a:moveTo>
                    <a:cubicBezTo>
                      <a:pt x="106018" y="143077"/>
                      <a:pt x="106040" y="143081"/>
                      <a:pt x="106060" y="143089"/>
                    </a:cubicBezTo>
                    <a:cubicBezTo>
                      <a:pt x="106247" y="143089"/>
                      <a:pt x="106153" y="143696"/>
                      <a:pt x="105826" y="144396"/>
                    </a:cubicBezTo>
                    <a:cubicBezTo>
                      <a:pt x="105467" y="144935"/>
                      <a:pt x="105108" y="145473"/>
                      <a:pt x="104874" y="145473"/>
                    </a:cubicBezTo>
                    <a:cubicBezTo>
                      <a:pt x="104864" y="145473"/>
                      <a:pt x="104855" y="145472"/>
                      <a:pt x="104846" y="145471"/>
                    </a:cubicBezTo>
                    <a:cubicBezTo>
                      <a:pt x="104612" y="145377"/>
                      <a:pt x="104705" y="144770"/>
                      <a:pt x="105079" y="144116"/>
                    </a:cubicBezTo>
                    <a:cubicBezTo>
                      <a:pt x="105335" y="143518"/>
                      <a:pt x="105748" y="143077"/>
                      <a:pt x="105995" y="143077"/>
                    </a:cubicBezTo>
                    <a:close/>
                    <a:moveTo>
                      <a:pt x="33254" y="145013"/>
                    </a:moveTo>
                    <a:cubicBezTo>
                      <a:pt x="33352" y="145013"/>
                      <a:pt x="33462" y="145024"/>
                      <a:pt x="33579" y="145050"/>
                    </a:cubicBezTo>
                    <a:cubicBezTo>
                      <a:pt x="34046" y="145144"/>
                      <a:pt x="34326" y="145284"/>
                      <a:pt x="34326" y="145424"/>
                    </a:cubicBezTo>
                    <a:cubicBezTo>
                      <a:pt x="34293" y="145490"/>
                      <a:pt x="34097" y="145556"/>
                      <a:pt x="33836" y="145556"/>
                    </a:cubicBezTo>
                    <a:cubicBezTo>
                      <a:pt x="33728" y="145556"/>
                      <a:pt x="33609" y="145545"/>
                      <a:pt x="33486" y="145517"/>
                    </a:cubicBezTo>
                    <a:cubicBezTo>
                      <a:pt x="33112" y="145424"/>
                      <a:pt x="32739" y="145284"/>
                      <a:pt x="32832" y="145190"/>
                    </a:cubicBezTo>
                    <a:cubicBezTo>
                      <a:pt x="32832" y="145089"/>
                      <a:pt x="33002" y="145013"/>
                      <a:pt x="33254" y="145013"/>
                    </a:cubicBezTo>
                    <a:close/>
                    <a:moveTo>
                      <a:pt x="41751" y="144570"/>
                    </a:moveTo>
                    <a:cubicBezTo>
                      <a:pt x="41921" y="144570"/>
                      <a:pt x="42279" y="144971"/>
                      <a:pt x="42406" y="145564"/>
                    </a:cubicBezTo>
                    <a:cubicBezTo>
                      <a:pt x="42686" y="146171"/>
                      <a:pt x="42686" y="146731"/>
                      <a:pt x="42406" y="146778"/>
                    </a:cubicBezTo>
                    <a:cubicBezTo>
                      <a:pt x="42266" y="146778"/>
                      <a:pt x="41939" y="146311"/>
                      <a:pt x="41799" y="145797"/>
                    </a:cubicBezTo>
                    <a:cubicBezTo>
                      <a:pt x="41565" y="145190"/>
                      <a:pt x="41565" y="144677"/>
                      <a:pt x="41705" y="144583"/>
                    </a:cubicBezTo>
                    <a:cubicBezTo>
                      <a:pt x="41718" y="144575"/>
                      <a:pt x="41734" y="144570"/>
                      <a:pt x="41751" y="144570"/>
                    </a:cubicBezTo>
                    <a:close/>
                    <a:moveTo>
                      <a:pt x="96047" y="143504"/>
                    </a:moveTo>
                    <a:cubicBezTo>
                      <a:pt x="96356" y="143504"/>
                      <a:pt x="96572" y="143981"/>
                      <a:pt x="96906" y="144723"/>
                    </a:cubicBezTo>
                    <a:cubicBezTo>
                      <a:pt x="97046" y="145097"/>
                      <a:pt x="96906" y="145330"/>
                      <a:pt x="97140" y="145564"/>
                    </a:cubicBezTo>
                    <a:cubicBezTo>
                      <a:pt x="97280" y="145891"/>
                      <a:pt x="97747" y="145984"/>
                      <a:pt x="97934" y="146218"/>
                    </a:cubicBezTo>
                    <a:cubicBezTo>
                      <a:pt x="98447" y="147058"/>
                      <a:pt x="98354" y="147759"/>
                      <a:pt x="98261" y="147806"/>
                    </a:cubicBezTo>
                    <a:cubicBezTo>
                      <a:pt x="98238" y="147821"/>
                      <a:pt x="98221" y="147828"/>
                      <a:pt x="98206" y="147828"/>
                    </a:cubicBezTo>
                    <a:cubicBezTo>
                      <a:pt x="98128" y="147828"/>
                      <a:pt x="98130" y="147615"/>
                      <a:pt x="97934" y="147105"/>
                    </a:cubicBezTo>
                    <a:cubicBezTo>
                      <a:pt x="97840" y="147199"/>
                      <a:pt x="97794" y="147245"/>
                      <a:pt x="97794" y="147339"/>
                    </a:cubicBezTo>
                    <a:cubicBezTo>
                      <a:pt x="97547" y="147585"/>
                      <a:pt x="97327" y="147779"/>
                      <a:pt x="97194" y="147779"/>
                    </a:cubicBezTo>
                    <a:cubicBezTo>
                      <a:pt x="97150" y="147779"/>
                      <a:pt x="97116" y="147758"/>
                      <a:pt x="97093" y="147712"/>
                    </a:cubicBezTo>
                    <a:cubicBezTo>
                      <a:pt x="96953" y="147619"/>
                      <a:pt x="97000" y="147245"/>
                      <a:pt x="97233" y="146965"/>
                    </a:cubicBezTo>
                    <a:lnTo>
                      <a:pt x="97560" y="146638"/>
                    </a:lnTo>
                    <a:cubicBezTo>
                      <a:pt x="97467" y="146545"/>
                      <a:pt x="97467" y="146498"/>
                      <a:pt x="97420" y="146405"/>
                    </a:cubicBezTo>
                    <a:cubicBezTo>
                      <a:pt x="97327" y="146498"/>
                      <a:pt x="97327" y="146545"/>
                      <a:pt x="97280" y="146638"/>
                    </a:cubicBezTo>
                    <a:cubicBezTo>
                      <a:pt x="96988" y="147003"/>
                      <a:pt x="96724" y="147197"/>
                      <a:pt x="96534" y="147197"/>
                    </a:cubicBezTo>
                    <a:cubicBezTo>
                      <a:pt x="96481" y="147197"/>
                      <a:pt x="96433" y="147182"/>
                      <a:pt x="96393" y="147152"/>
                    </a:cubicBezTo>
                    <a:cubicBezTo>
                      <a:pt x="96253" y="147105"/>
                      <a:pt x="96299" y="146638"/>
                      <a:pt x="96626" y="146264"/>
                    </a:cubicBezTo>
                    <a:cubicBezTo>
                      <a:pt x="96720" y="146124"/>
                      <a:pt x="96860" y="146031"/>
                      <a:pt x="96906" y="145938"/>
                    </a:cubicBezTo>
                    <a:cubicBezTo>
                      <a:pt x="96860" y="145891"/>
                      <a:pt x="96860" y="145844"/>
                      <a:pt x="96813" y="145844"/>
                    </a:cubicBezTo>
                    <a:cubicBezTo>
                      <a:pt x="96543" y="146114"/>
                      <a:pt x="96241" y="146289"/>
                      <a:pt x="96065" y="146289"/>
                    </a:cubicBezTo>
                    <a:cubicBezTo>
                      <a:pt x="96028" y="146289"/>
                      <a:pt x="95997" y="146281"/>
                      <a:pt x="95972" y="146264"/>
                    </a:cubicBezTo>
                    <a:cubicBezTo>
                      <a:pt x="95832" y="146124"/>
                      <a:pt x="95879" y="145751"/>
                      <a:pt x="96206" y="145377"/>
                    </a:cubicBezTo>
                    <a:cubicBezTo>
                      <a:pt x="96206" y="145284"/>
                      <a:pt x="96299" y="145237"/>
                      <a:pt x="96346" y="145237"/>
                    </a:cubicBezTo>
                    <a:cubicBezTo>
                      <a:pt x="96206" y="145097"/>
                      <a:pt x="96206" y="145004"/>
                      <a:pt x="96112" y="144910"/>
                    </a:cubicBezTo>
                    <a:cubicBezTo>
                      <a:pt x="95944" y="145011"/>
                      <a:pt x="95824" y="145088"/>
                      <a:pt x="95718" y="145088"/>
                    </a:cubicBezTo>
                    <a:cubicBezTo>
                      <a:pt x="95677" y="145088"/>
                      <a:pt x="95638" y="145076"/>
                      <a:pt x="95599" y="145050"/>
                    </a:cubicBezTo>
                    <a:cubicBezTo>
                      <a:pt x="95505" y="144957"/>
                      <a:pt x="95599" y="144723"/>
                      <a:pt x="95786" y="144396"/>
                    </a:cubicBezTo>
                    <a:cubicBezTo>
                      <a:pt x="95692" y="144069"/>
                      <a:pt x="95599" y="143789"/>
                      <a:pt x="95786" y="143602"/>
                    </a:cubicBezTo>
                    <a:cubicBezTo>
                      <a:pt x="95881" y="143535"/>
                      <a:pt x="95967" y="143504"/>
                      <a:pt x="96047" y="143504"/>
                    </a:cubicBezTo>
                    <a:close/>
                    <a:moveTo>
                      <a:pt x="22882" y="146391"/>
                    </a:moveTo>
                    <a:cubicBezTo>
                      <a:pt x="23161" y="146391"/>
                      <a:pt x="23356" y="146772"/>
                      <a:pt x="23398" y="147152"/>
                    </a:cubicBezTo>
                    <a:cubicBezTo>
                      <a:pt x="23492" y="147619"/>
                      <a:pt x="23352" y="147992"/>
                      <a:pt x="23025" y="148086"/>
                    </a:cubicBezTo>
                    <a:cubicBezTo>
                      <a:pt x="23003" y="148095"/>
                      <a:pt x="22979" y="148099"/>
                      <a:pt x="22956" y="148099"/>
                    </a:cubicBezTo>
                    <a:cubicBezTo>
                      <a:pt x="22732" y="148099"/>
                      <a:pt x="22460" y="147715"/>
                      <a:pt x="22418" y="147292"/>
                    </a:cubicBezTo>
                    <a:cubicBezTo>
                      <a:pt x="22418" y="146872"/>
                      <a:pt x="22558" y="146405"/>
                      <a:pt x="22791" y="146405"/>
                    </a:cubicBezTo>
                    <a:cubicBezTo>
                      <a:pt x="22822" y="146396"/>
                      <a:pt x="22853" y="146391"/>
                      <a:pt x="22882" y="146391"/>
                    </a:cubicBezTo>
                    <a:close/>
                    <a:moveTo>
                      <a:pt x="87242" y="121430"/>
                    </a:moveTo>
                    <a:cubicBezTo>
                      <a:pt x="88277" y="121430"/>
                      <a:pt x="88972" y="122281"/>
                      <a:pt x="89201" y="124035"/>
                    </a:cubicBezTo>
                    <a:lnTo>
                      <a:pt x="89434" y="126463"/>
                    </a:lnTo>
                    <a:cubicBezTo>
                      <a:pt x="90321" y="127724"/>
                      <a:pt x="90695" y="129312"/>
                      <a:pt x="89761" y="131507"/>
                    </a:cubicBezTo>
                    <a:cubicBezTo>
                      <a:pt x="90135" y="133048"/>
                      <a:pt x="91069" y="134402"/>
                      <a:pt x="92423" y="135570"/>
                    </a:cubicBezTo>
                    <a:cubicBezTo>
                      <a:pt x="93591" y="136410"/>
                      <a:pt x="93731" y="138045"/>
                      <a:pt x="92330" y="140287"/>
                    </a:cubicBezTo>
                    <a:cubicBezTo>
                      <a:pt x="91069" y="143602"/>
                      <a:pt x="89247" y="145657"/>
                      <a:pt x="87659" y="147852"/>
                    </a:cubicBezTo>
                    <a:cubicBezTo>
                      <a:pt x="87659" y="147946"/>
                      <a:pt x="87519" y="147992"/>
                      <a:pt x="87519" y="148086"/>
                    </a:cubicBezTo>
                    <a:cubicBezTo>
                      <a:pt x="87485" y="148120"/>
                      <a:pt x="87457" y="148148"/>
                      <a:pt x="87431" y="148176"/>
                    </a:cubicBezTo>
                    <a:lnTo>
                      <a:pt x="87431" y="148176"/>
                    </a:lnTo>
                    <a:cubicBezTo>
                      <a:pt x="87457" y="148135"/>
                      <a:pt x="87485" y="148090"/>
                      <a:pt x="87519" y="148039"/>
                    </a:cubicBezTo>
                    <a:cubicBezTo>
                      <a:pt x="87426" y="147666"/>
                      <a:pt x="87379" y="147245"/>
                      <a:pt x="87286" y="146918"/>
                    </a:cubicBezTo>
                    <a:lnTo>
                      <a:pt x="87286" y="146918"/>
                    </a:lnTo>
                    <a:cubicBezTo>
                      <a:pt x="87519" y="147199"/>
                      <a:pt x="87613" y="147432"/>
                      <a:pt x="87659" y="147712"/>
                    </a:cubicBezTo>
                    <a:cubicBezTo>
                      <a:pt x="87893" y="147339"/>
                      <a:pt x="88126" y="146965"/>
                      <a:pt x="88360" y="146591"/>
                    </a:cubicBezTo>
                    <a:cubicBezTo>
                      <a:pt x="88267" y="146218"/>
                      <a:pt x="88220" y="145844"/>
                      <a:pt x="88126" y="145377"/>
                    </a:cubicBezTo>
                    <a:lnTo>
                      <a:pt x="88126" y="145377"/>
                    </a:lnTo>
                    <a:cubicBezTo>
                      <a:pt x="88267" y="145704"/>
                      <a:pt x="88453" y="145891"/>
                      <a:pt x="88547" y="146171"/>
                    </a:cubicBezTo>
                    <a:cubicBezTo>
                      <a:pt x="88687" y="145891"/>
                      <a:pt x="88920" y="145611"/>
                      <a:pt x="89107" y="145284"/>
                    </a:cubicBezTo>
                    <a:cubicBezTo>
                      <a:pt x="88967" y="144910"/>
                      <a:pt x="88874" y="144490"/>
                      <a:pt x="88734" y="144023"/>
                    </a:cubicBezTo>
                    <a:lnTo>
                      <a:pt x="88734" y="144023"/>
                    </a:lnTo>
                    <a:cubicBezTo>
                      <a:pt x="88967" y="144350"/>
                      <a:pt x="89107" y="144677"/>
                      <a:pt x="89294" y="144910"/>
                    </a:cubicBezTo>
                    <a:cubicBezTo>
                      <a:pt x="89528" y="144583"/>
                      <a:pt x="89714" y="144163"/>
                      <a:pt x="89854" y="143789"/>
                    </a:cubicBezTo>
                    <a:cubicBezTo>
                      <a:pt x="89761" y="143416"/>
                      <a:pt x="89668" y="143042"/>
                      <a:pt x="89574" y="142668"/>
                    </a:cubicBezTo>
                    <a:lnTo>
                      <a:pt x="89574" y="142668"/>
                    </a:lnTo>
                    <a:cubicBezTo>
                      <a:pt x="89668" y="142902"/>
                      <a:pt x="89854" y="143135"/>
                      <a:pt x="89995" y="143462"/>
                    </a:cubicBezTo>
                    <a:cubicBezTo>
                      <a:pt x="90228" y="142762"/>
                      <a:pt x="90368" y="142248"/>
                      <a:pt x="90462" y="141781"/>
                    </a:cubicBezTo>
                    <a:lnTo>
                      <a:pt x="90462" y="141781"/>
                    </a:lnTo>
                    <a:lnTo>
                      <a:pt x="82662" y="146545"/>
                    </a:lnTo>
                    <a:cubicBezTo>
                      <a:pt x="82972" y="146276"/>
                      <a:pt x="83282" y="146035"/>
                      <a:pt x="83587" y="145798"/>
                    </a:cubicBezTo>
                    <a:lnTo>
                      <a:pt x="83587" y="145798"/>
                    </a:lnTo>
                    <a:cubicBezTo>
                      <a:pt x="83590" y="145813"/>
                      <a:pt x="83593" y="145829"/>
                      <a:pt x="83596" y="145844"/>
                    </a:cubicBezTo>
                    <a:lnTo>
                      <a:pt x="83671" y="145732"/>
                    </a:lnTo>
                    <a:lnTo>
                      <a:pt x="83671" y="145732"/>
                    </a:lnTo>
                    <a:cubicBezTo>
                      <a:pt x="83643" y="145754"/>
                      <a:pt x="83615" y="145776"/>
                      <a:pt x="83587" y="145798"/>
                    </a:cubicBezTo>
                    <a:lnTo>
                      <a:pt x="83587" y="145798"/>
                    </a:lnTo>
                    <a:cubicBezTo>
                      <a:pt x="83497" y="145343"/>
                      <a:pt x="83408" y="144850"/>
                      <a:pt x="83363" y="144443"/>
                    </a:cubicBezTo>
                    <a:lnTo>
                      <a:pt x="83363" y="144443"/>
                    </a:lnTo>
                    <a:cubicBezTo>
                      <a:pt x="83596" y="144817"/>
                      <a:pt x="83690" y="145190"/>
                      <a:pt x="83783" y="145564"/>
                    </a:cubicBezTo>
                    <a:lnTo>
                      <a:pt x="83671" y="145732"/>
                    </a:lnTo>
                    <a:lnTo>
                      <a:pt x="83671" y="145732"/>
                    </a:lnTo>
                    <a:cubicBezTo>
                      <a:pt x="84028" y="145454"/>
                      <a:pt x="84379" y="145178"/>
                      <a:pt x="84717" y="144863"/>
                    </a:cubicBezTo>
                    <a:cubicBezTo>
                      <a:pt x="84624" y="144443"/>
                      <a:pt x="84577" y="143883"/>
                      <a:pt x="84484" y="143462"/>
                    </a:cubicBezTo>
                    <a:lnTo>
                      <a:pt x="84484" y="143462"/>
                    </a:lnTo>
                    <a:cubicBezTo>
                      <a:pt x="84717" y="143789"/>
                      <a:pt x="84857" y="144256"/>
                      <a:pt x="84997" y="144677"/>
                    </a:cubicBezTo>
                    <a:cubicBezTo>
                      <a:pt x="85138" y="144537"/>
                      <a:pt x="85371" y="144350"/>
                      <a:pt x="85558" y="144210"/>
                    </a:cubicBezTo>
                    <a:cubicBezTo>
                      <a:pt x="85464" y="143556"/>
                      <a:pt x="85418" y="142995"/>
                      <a:pt x="85324" y="142388"/>
                    </a:cubicBezTo>
                    <a:lnTo>
                      <a:pt x="85324" y="142388"/>
                    </a:lnTo>
                    <a:cubicBezTo>
                      <a:pt x="85651" y="142949"/>
                      <a:pt x="85791" y="143509"/>
                      <a:pt x="85932" y="143929"/>
                    </a:cubicBezTo>
                    <a:cubicBezTo>
                      <a:pt x="86118" y="143789"/>
                      <a:pt x="86352" y="143556"/>
                      <a:pt x="86585" y="143416"/>
                    </a:cubicBezTo>
                    <a:cubicBezTo>
                      <a:pt x="86492" y="142622"/>
                      <a:pt x="86445" y="141828"/>
                      <a:pt x="86258" y="140987"/>
                    </a:cubicBezTo>
                    <a:lnTo>
                      <a:pt x="86258" y="140987"/>
                    </a:lnTo>
                    <a:cubicBezTo>
                      <a:pt x="86632" y="141641"/>
                      <a:pt x="86866" y="142342"/>
                      <a:pt x="87052" y="142995"/>
                    </a:cubicBezTo>
                    <a:cubicBezTo>
                      <a:pt x="87239" y="142762"/>
                      <a:pt x="87379" y="142575"/>
                      <a:pt x="87613" y="142435"/>
                    </a:cubicBezTo>
                    <a:cubicBezTo>
                      <a:pt x="87519" y="141361"/>
                      <a:pt x="87379" y="140193"/>
                      <a:pt x="87239" y="139026"/>
                    </a:cubicBezTo>
                    <a:lnTo>
                      <a:pt x="87239" y="139026"/>
                    </a:lnTo>
                    <a:cubicBezTo>
                      <a:pt x="87800" y="140100"/>
                      <a:pt x="88173" y="141081"/>
                      <a:pt x="88173" y="141921"/>
                    </a:cubicBezTo>
                    <a:cubicBezTo>
                      <a:pt x="88313" y="141781"/>
                      <a:pt x="88453" y="141688"/>
                      <a:pt x="88593" y="141548"/>
                    </a:cubicBezTo>
                    <a:cubicBezTo>
                      <a:pt x="88500" y="140427"/>
                      <a:pt x="88407" y="139026"/>
                      <a:pt x="88173" y="137858"/>
                    </a:cubicBezTo>
                    <a:lnTo>
                      <a:pt x="88173" y="137858"/>
                    </a:lnTo>
                    <a:cubicBezTo>
                      <a:pt x="88734" y="138979"/>
                      <a:pt x="89154" y="140100"/>
                      <a:pt x="89247" y="141034"/>
                    </a:cubicBezTo>
                    <a:cubicBezTo>
                      <a:pt x="89247" y="140940"/>
                      <a:pt x="89387" y="140894"/>
                      <a:pt x="89481" y="140800"/>
                    </a:cubicBezTo>
                    <a:cubicBezTo>
                      <a:pt x="89481" y="139586"/>
                      <a:pt x="89247" y="137905"/>
                      <a:pt x="89014" y="136410"/>
                    </a:cubicBezTo>
                    <a:lnTo>
                      <a:pt x="89014" y="136410"/>
                    </a:lnTo>
                    <a:cubicBezTo>
                      <a:pt x="89761" y="137858"/>
                      <a:pt x="90135" y="139213"/>
                      <a:pt x="89995" y="140193"/>
                    </a:cubicBezTo>
                    <a:lnTo>
                      <a:pt x="90462" y="139773"/>
                    </a:lnTo>
                    <a:cubicBezTo>
                      <a:pt x="90368" y="137578"/>
                      <a:pt x="89621" y="135617"/>
                      <a:pt x="88920" y="133562"/>
                    </a:cubicBezTo>
                    <a:cubicBezTo>
                      <a:pt x="88623" y="134496"/>
                      <a:pt x="88596" y="134929"/>
                      <a:pt x="88418" y="134929"/>
                    </a:cubicBezTo>
                    <a:cubicBezTo>
                      <a:pt x="88400" y="134929"/>
                      <a:pt x="88381" y="134924"/>
                      <a:pt x="88360" y="134916"/>
                    </a:cubicBezTo>
                    <a:cubicBezTo>
                      <a:pt x="88453" y="133702"/>
                      <a:pt x="88453" y="133141"/>
                      <a:pt x="88220" y="133001"/>
                    </a:cubicBezTo>
                    <a:cubicBezTo>
                      <a:pt x="88080" y="134682"/>
                      <a:pt x="87659" y="135710"/>
                      <a:pt x="87146" y="136270"/>
                    </a:cubicBezTo>
                    <a:lnTo>
                      <a:pt x="87426" y="133562"/>
                    </a:lnTo>
                    <a:lnTo>
                      <a:pt x="87006" y="133562"/>
                    </a:lnTo>
                    <a:cubicBezTo>
                      <a:pt x="86632" y="135523"/>
                      <a:pt x="86539" y="136130"/>
                      <a:pt x="85791" y="136784"/>
                    </a:cubicBezTo>
                    <a:cubicBezTo>
                      <a:pt x="86072" y="135570"/>
                      <a:pt x="85932" y="134682"/>
                      <a:pt x="85932" y="134449"/>
                    </a:cubicBezTo>
                    <a:lnTo>
                      <a:pt x="85932" y="134449"/>
                    </a:lnTo>
                    <a:cubicBezTo>
                      <a:pt x="85698" y="134542"/>
                      <a:pt x="85558" y="134589"/>
                      <a:pt x="85371" y="134589"/>
                    </a:cubicBezTo>
                    <a:lnTo>
                      <a:pt x="85371" y="134823"/>
                    </a:lnTo>
                    <a:cubicBezTo>
                      <a:pt x="85464" y="135570"/>
                      <a:pt x="85464" y="136551"/>
                      <a:pt x="84530" y="137765"/>
                    </a:cubicBezTo>
                    <a:cubicBezTo>
                      <a:pt x="84437" y="136691"/>
                      <a:pt x="84857" y="135757"/>
                      <a:pt x="84857" y="134682"/>
                    </a:cubicBezTo>
                    <a:lnTo>
                      <a:pt x="84857" y="134682"/>
                    </a:lnTo>
                    <a:cubicBezTo>
                      <a:pt x="84671" y="134776"/>
                      <a:pt x="84530" y="134823"/>
                      <a:pt x="84297" y="134916"/>
                    </a:cubicBezTo>
                    <a:lnTo>
                      <a:pt x="84297" y="135943"/>
                    </a:lnTo>
                    <a:cubicBezTo>
                      <a:pt x="84214" y="136315"/>
                      <a:pt x="83839" y="137272"/>
                      <a:pt x="83722" y="137520"/>
                    </a:cubicBezTo>
                    <a:lnTo>
                      <a:pt x="83722" y="137520"/>
                    </a:lnTo>
                    <a:cubicBezTo>
                      <a:pt x="83833" y="137170"/>
                      <a:pt x="84041" y="135342"/>
                      <a:pt x="83830" y="134963"/>
                    </a:cubicBezTo>
                    <a:lnTo>
                      <a:pt x="83830" y="134963"/>
                    </a:lnTo>
                    <a:cubicBezTo>
                      <a:pt x="83690" y="135056"/>
                      <a:pt x="83503" y="135056"/>
                      <a:pt x="83316" y="135103"/>
                    </a:cubicBezTo>
                    <a:lnTo>
                      <a:pt x="83316" y="135383"/>
                    </a:lnTo>
                    <a:cubicBezTo>
                      <a:pt x="83223" y="135617"/>
                      <a:pt x="83223" y="135850"/>
                      <a:pt x="83083" y="135850"/>
                    </a:cubicBezTo>
                    <a:cubicBezTo>
                      <a:pt x="82989" y="135850"/>
                      <a:pt x="82943" y="135710"/>
                      <a:pt x="82943" y="135476"/>
                    </a:cubicBezTo>
                    <a:cubicBezTo>
                      <a:pt x="82849" y="135383"/>
                      <a:pt x="82849" y="135243"/>
                      <a:pt x="82803" y="135196"/>
                    </a:cubicBezTo>
                    <a:cubicBezTo>
                      <a:pt x="82709" y="135196"/>
                      <a:pt x="82569" y="135196"/>
                      <a:pt x="82429" y="135243"/>
                    </a:cubicBezTo>
                    <a:lnTo>
                      <a:pt x="82429" y="135336"/>
                    </a:lnTo>
                    <a:cubicBezTo>
                      <a:pt x="82522" y="135570"/>
                      <a:pt x="82522" y="135710"/>
                      <a:pt x="82429" y="135803"/>
                    </a:cubicBezTo>
                    <a:cubicBezTo>
                      <a:pt x="82382" y="135803"/>
                      <a:pt x="82242" y="135570"/>
                      <a:pt x="82102" y="135336"/>
                    </a:cubicBezTo>
                    <a:cubicBezTo>
                      <a:pt x="81962" y="135336"/>
                      <a:pt x="81775" y="135430"/>
                      <a:pt x="81728" y="135430"/>
                    </a:cubicBezTo>
                    <a:cubicBezTo>
                      <a:pt x="81822" y="135803"/>
                      <a:pt x="81822" y="135990"/>
                      <a:pt x="81495" y="136130"/>
                    </a:cubicBezTo>
                    <a:cubicBezTo>
                      <a:pt x="81447" y="136151"/>
                      <a:pt x="81406" y="136160"/>
                      <a:pt x="81370" y="136160"/>
                    </a:cubicBezTo>
                    <a:cubicBezTo>
                      <a:pt x="81166" y="136160"/>
                      <a:pt x="81154" y="135842"/>
                      <a:pt x="81075" y="135523"/>
                    </a:cubicBezTo>
                    <a:cubicBezTo>
                      <a:pt x="80841" y="135617"/>
                      <a:pt x="80608" y="135617"/>
                      <a:pt x="80374" y="135663"/>
                    </a:cubicBezTo>
                    <a:cubicBezTo>
                      <a:pt x="80467" y="135990"/>
                      <a:pt x="80374" y="136224"/>
                      <a:pt x="80281" y="136224"/>
                    </a:cubicBezTo>
                    <a:cubicBezTo>
                      <a:pt x="80267" y="136238"/>
                      <a:pt x="80251" y="136244"/>
                      <a:pt x="80235" y="136244"/>
                    </a:cubicBezTo>
                    <a:cubicBezTo>
                      <a:pt x="80146" y="136244"/>
                      <a:pt x="80033" y="136034"/>
                      <a:pt x="79954" y="135757"/>
                    </a:cubicBezTo>
                    <a:lnTo>
                      <a:pt x="79432" y="135757"/>
                    </a:lnTo>
                    <a:cubicBezTo>
                      <a:pt x="79571" y="135694"/>
                      <a:pt x="79754" y="135663"/>
                      <a:pt x="79907" y="135663"/>
                    </a:cubicBezTo>
                    <a:cubicBezTo>
                      <a:pt x="79907" y="135523"/>
                      <a:pt x="79907" y="135430"/>
                      <a:pt x="79814" y="135336"/>
                    </a:cubicBezTo>
                    <a:cubicBezTo>
                      <a:pt x="79674" y="134776"/>
                      <a:pt x="79674" y="134215"/>
                      <a:pt x="79814" y="134122"/>
                    </a:cubicBezTo>
                    <a:cubicBezTo>
                      <a:pt x="79826" y="134114"/>
                      <a:pt x="79838" y="134110"/>
                      <a:pt x="79851" y="134110"/>
                    </a:cubicBezTo>
                    <a:cubicBezTo>
                      <a:pt x="79986" y="134110"/>
                      <a:pt x="80157" y="134552"/>
                      <a:pt x="80327" y="135149"/>
                    </a:cubicBezTo>
                    <a:cubicBezTo>
                      <a:pt x="80327" y="135196"/>
                      <a:pt x="80421" y="135336"/>
                      <a:pt x="80421" y="135476"/>
                    </a:cubicBezTo>
                    <a:cubicBezTo>
                      <a:pt x="80654" y="135383"/>
                      <a:pt x="80794" y="135336"/>
                      <a:pt x="81028" y="135243"/>
                    </a:cubicBezTo>
                    <a:cubicBezTo>
                      <a:pt x="80934" y="134916"/>
                      <a:pt x="80934" y="134729"/>
                      <a:pt x="80934" y="134496"/>
                    </a:cubicBezTo>
                    <a:cubicBezTo>
                      <a:pt x="80934" y="134169"/>
                      <a:pt x="80934" y="134029"/>
                      <a:pt x="81028" y="134029"/>
                    </a:cubicBezTo>
                    <a:cubicBezTo>
                      <a:pt x="81032" y="134027"/>
                      <a:pt x="81036" y="134026"/>
                      <a:pt x="81041" y="134026"/>
                    </a:cubicBezTo>
                    <a:cubicBezTo>
                      <a:pt x="81149" y="134026"/>
                      <a:pt x="81454" y="134523"/>
                      <a:pt x="81588" y="135149"/>
                    </a:cubicBezTo>
                    <a:cubicBezTo>
                      <a:pt x="81728" y="135056"/>
                      <a:pt x="81822" y="135056"/>
                      <a:pt x="81962" y="135009"/>
                    </a:cubicBezTo>
                    <a:cubicBezTo>
                      <a:pt x="81868" y="134916"/>
                      <a:pt x="81868" y="134916"/>
                      <a:pt x="81868" y="134869"/>
                    </a:cubicBezTo>
                    <a:cubicBezTo>
                      <a:pt x="81728" y="134402"/>
                      <a:pt x="81728" y="134215"/>
                      <a:pt x="81728" y="133982"/>
                    </a:cubicBezTo>
                    <a:cubicBezTo>
                      <a:pt x="81635" y="133748"/>
                      <a:pt x="81635" y="133655"/>
                      <a:pt x="81728" y="133562"/>
                    </a:cubicBezTo>
                    <a:cubicBezTo>
                      <a:pt x="81735" y="133555"/>
                      <a:pt x="81743" y="133552"/>
                      <a:pt x="81752" y="133552"/>
                    </a:cubicBezTo>
                    <a:cubicBezTo>
                      <a:pt x="81873" y="133552"/>
                      <a:pt x="82205" y="134111"/>
                      <a:pt x="82335" y="134589"/>
                    </a:cubicBezTo>
                    <a:cubicBezTo>
                      <a:pt x="82335" y="134682"/>
                      <a:pt x="82335" y="134776"/>
                      <a:pt x="82429" y="134823"/>
                    </a:cubicBezTo>
                    <a:cubicBezTo>
                      <a:pt x="82522" y="134729"/>
                      <a:pt x="82616" y="134729"/>
                      <a:pt x="82756" y="134682"/>
                    </a:cubicBezTo>
                    <a:lnTo>
                      <a:pt x="82756" y="134542"/>
                    </a:lnTo>
                    <a:lnTo>
                      <a:pt x="82756" y="133515"/>
                    </a:lnTo>
                    <a:cubicBezTo>
                      <a:pt x="82756" y="133188"/>
                      <a:pt x="82849" y="133048"/>
                      <a:pt x="82896" y="133048"/>
                    </a:cubicBezTo>
                    <a:cubicBezTo>
                      <a:pt x="82989" y="133048"/>
                      <a:pt x="83036" y="133188"/>
                      <a:pt x="83129" y="133422"/>
                    </a:cubicBezTo>
                    <a:cubicBezTo>
                      <a:pt x="83223" y="133748"/>
                      <a:pt x="83270" y="134075"/>
                      <a:pt x="83363" y="134449"/>
                    </a:cubicBezTo>
                    <a:cubicBezTo>
                      <a:pt x="83503" y="134449"/>
                      <a:pt x="83643" y="134356"/>
                      <a:pt x="83783" y="134309"/>
                    </a:cubicBezTo>
                    <a:lnTo>
                      <a:pt x="83783" y="133702"/>
                    </a:lnTo>
                    <a:cubicBezTo>
                      <a:pt x="83877" y="133468"/>
                      <a:pt x="83877" y="133328"/>
                      <a:pt x="83923" y="133328"/>
                    </a:cubicBezTo>
                    <a:cubicBezTo>
                      <a:pt x="83932" y="133320"/>
                      <a:pt x="83940" y="133316"/>
                      <a:pt x="83949" y="133316"/>
                    </a:cubicBezTo>
                    <a:cubicBezTo>
                      <a:pt x="84041" y="133316"/>
                      <a:pt x="84165" y="133735"/>
                      <a:pt x="84250" y="134075"/>
                    </a:cubicBezTo>
                    <a:cubicBezTo>
                      <a:pt x="84484" y="133982"/>
                      <a:pt x="84624" y="133982"/>
                      <a:pt x="84857" y="133889"/>
                    </a:cubicBezTo>
                    <a:lnTo>
                      <a:pt x="84857" y="133048"/>
                    </a:lnTo>
                    <a:cubicBezTo>
                      <a:pt x="84857" y="132814"/>
                      <a:pt x="84904" y="132628"/>
                      <a:pt x="84951" y="132628"/>
                    </a:cubicBezTo>
                    <a:cubicBezTo>
                      <a:pt x="84968" y="132610"/>
                      <a:pt x="84983" y="132603"/>
                      <a:pt x="84997" y="132603"/>
                    </a:cubicBezTo>
                    <a:cubicBezTo>
                      <a:pt x="85060" y="132603"/>
                      <a:pt x="85091" y="132755"/>
                      <a:pt x="85091" y="132908"/>
                    </a:cubicBezTo>
                    <a:cubicBezTo>
                      <a:pt x="85184" y="133141"/>
                      <a:pt x="85231" y="133375"/>
                      <a:pt x="85231" y="133702"/>
                    </a:cubicBezTo>
                    <a:cubicBezTo>
                      <a:pt x="85371" y="133608"/>
                      <a:pt x="85558" y="133608"/>
                      <a:pt x="85698" y="133468"/>
                    </a:cubicBezTo>
                    <a:cubicBezTo>
                      <a:pt x="85698" y="133001"/>
                      <a:pt x="85791" y="132581"/>
                      <a:pt x="85791" y="132254"/>
                    </a:cubicBezTo>
                    <a:cubicBezTo>
                      <a:pt x="85885" y="131927"/>
                      <a:pt x="85932" y="131694"/>
                      <a:pt x="86025" y="131694"/>
                    </a:cubicBezTo>
                    <a:cubicBezTo>
                      <a:pt x="86033" y="131677"/>
                      <a:pt x="86041" y="131669"/>
                      <a:pt x="86049" y="131669"/>
                    </a:cubicBezTo>
                    <a:cubicBezTo>
                      <a:pt x="86087" y="131669"/>
                      <a:pt x="86118" y="131837"/>
                      <a:pt x="86118" y="132067"/>
                    </a:cubicBezTo>
                    <a:cubicBezTo>
                      <a:pt x="86212" y="132394"/>
                      <a:pt x="86212" y="132768"/>
                      <a:pt x="86212" y="133188"/>
                    </a:cubicBezTo>
                    <a:cubicBezTo>
                      <a:pt x="86352" y="133095"/>
                      <a:pt x="86539" y="133048"/>
                      <a:pt x="86679" y="133048"/>
                    </a:cubicBezTo>
                    <a:cubicBezTo>
                      <a:pt x="87239" y="130946"/>
                      <a:pt x="87893" y="128051"/>
                      <a:pt x="87893" y="125529"/>
                    </a:cubicBezTo>
                    <a:cubicBezTo>
                      <a:pt x="87753" y="125202"/>
                      <a:pt x="87566" y="124969"/>
                      <a:pt x="87426" y="124688"/>
                    </a:cubicBezTo>
                    <a:cubicBezTo>
                      <a:pt x="87286" y="127584"/>
                      <a:pt x="87099" y="130012"/>
                      <a:pt x="86165" y="131600"/>
                    </a:cubicBezTo>
                    <a:cubicBezTo>
                      <a:pt x="86632" y="129218"/>
                      <a:pt x="86725" y="126743"/>
                      <a:pt x="86072" y="123894"/>
                    </a:cubicBezTo>
                    <a:lnTo>
                      <a:pt x="85885" y="123894"/>
                    </a:lnTo>
                    <a:cubicBezTo>
                      <a:pt x="85978" y="126977"/>
                      <a:pt x="85978" y="129545"/>
                      <a:pt x="85091" y="131320"/>
                    </a:cubicBezTo>
                    <a:cubicBezTo>
                      <a:pt x="85418" y="128845"/>
                      <a:pt x="85324" y="126183"/>
                      <a:pt x="84344" y="123241"/>
                    </a:cubicBezTo>
                    <a:cubicBezTo>
                      <a:pt x="84204" y="123147"/>
                      <a:pt x="84017" y="123100"/>
                      <a:pt x="83877" y="123100"/>
                    </a:cubicBezTo>
                    <a:cubicBezTo>
                      <a:pt x="84577" y="123708"/>
                      <a:pt x="84437" y="126089"/>
                      <a:pt x="84110" y="126510"/>
                    </a:cubicBezTo>
                    <a:cubicBezTo>
                      <a:pt x="83643" y="125062"/>
                      <a:pt x="84017" y="124595"/>
                      <a:pt x="82756" y="123614"/>
                    </a:cubicBezTo>
                    <a:lnTo>
                      <a:pt x="82429" y="123614"/>
                    </a:lnTo>
                    <a:cubicBezTo>
                      <a:pt x="83083" y="124408"/>
                      <a:pt x="83176" y="125529"/>
                      <a:pt x="82989" y="126416"/>
                    </a:cubicBezTo>
                    <a:cubicBezTo>
                      <a:pt x="82616" y="125622"/>
                      <a:pt x="82009" y="124595"/>
                      <a:pt x="81401" y="123988"/>
                    </a:cubicBezTo>
                    <a:lnTo>
                      <a:pt x="80748" y="123988"/>
                    </a:lnTo>
                    <a:cubicBezTo>
                      <a:pt x="81728" y="125109"/>
                      <a:pt x="81728" y="125342"/>
                      <a:pt x="81588" y="126276"/>
                    </a:cubicBezTo>
                    <a:cubicBezTo>
                      <a:pt x="81261" y="125295"/>
                      <a:pt x="79720" y="124595"/>
                      <a:pt x="79113" y="124175"/>
                    </a:cubicBezTo>
                    <a:cubicBezTo>
                      <a:pt x="78833" y="124175"/>
                      <a:pt x="78786" y="124268"/>
                      <a:pt x="78459" y="124268"/>
                    </a:cubicBezTo>
                    <a:cubicBezTo>
                      <a:pt x="79207" y="124595"/>
                      <a:pt x="80234" y="125996"/>
                      <a:pt x="79907" y="126463"/>
                    </a:cubicBezTo>
                    <a:cubicBezTo>
                      <a:pt x="79347" y="125856"/>
                      <a:pt x="78226" y="125249"/>
                      <a:pt x="77759" y="124455"/>
                    </a:cubicBezTo>
                    <a:cubicBezTo>
                      <a:pt x="77479" y="124455"/>
                      <a:pt x="77619" y="124548"/>
                      <a:pt x="77338" y="124548"/>
                    </a:cubicBezTo>
                    <a:cubicBezTo>
                      <a:pt x="77479" y="125015"/>
                      <a:pt x="77338" y="125342"/>
                      <a:pt x="77432" y="125856"/>
                    </a:cubicBezTo>
                    <a:cubicBezTo>
                      <a:pt x="76731" y="125716"/>
                      <a:pt x="76404" y="125669"/>
                      <a:pt x="75517" y="124735"/>
                    </a:cubicBezTo>
                    <a:cubicBezTo>
                      <a:pt x="75424" y="124735"/>
                      <a:pt x="75268" y="124694"/>
                      <a:pt x="75175" y="124694"/>
                    </a:cubicBezTo>
                    <a:cubicBezTo>
                      <a:pt x="75128" y="124694"/>
                      <a:pt x="75097" y="124704"/>
                      <a:pt x="75097" y="124735"/>
                    </a:cubicBezTo>
                    <a:cubicBezTo>
                      <a:pt x="75190" y="124969"/>
                      <a:pt x="75424" y="125529"/>
                      <a:pt x="75517" y="125716"/>
                    </a:cubicBezTo>
                    <a:cubicBezTo>
                      <a:pt x="75377" y="125529"/>
                      <a:pt x="73789" y="124642"/>
                      <a:pt x="73649" y="124455"/>
                    </a:cubicBezTo>
                    <a:cubicBezTo>
                      <a:pt x="73556" y="124361"/>
                      <a:pt x="73976" y="124361"/>
                      <a:pt x="73042" y="124315"/>
                    </a:cubicBezTo>
                    <a:lnTo>
                      <a:pt x="73042" y="124315"/>
                    </a:lnTo>
                    <a:cubicBezTo>
                      <a:pt x="73135" y="124502"/>
                      <a:pt x="73649" y="125716"/>
                      <a:pt x="73742" y="125949"/>
                    </a:cubicBezTo>
                    <a:cubicBezTo>
                      <a:pt x="73602" y="125716"/>
                      <a:pt x="72435" y="124502"/>
                      <a:pt x="72295" y="124408"/>
                    </a:cubicBezTo>
                    <a:cubicBezTo>
                      <a:pt x="71921" y="124315"/>
                      <a:pt x="71641" y="124315"/>
                      <a:pt x="71267" y="124268"/>
                    </a:cubicBezTo>
                    <a:lnTo>
                      <a:pt x="70567" y="123147"/>
                    </a:lnTo>
                    <a:lnTo>
                      <a:pt x="70567" y="123147"/>
                    </a:lnTo>
                    <a:cubicBezTo>
                      <a:pt x="71492" y="123197"/>
                      <a:pt x="72437" y="123227"/>
                      <a:pt x="73412" y="123227"/>
                    </a:cubicBezTo>
                    <a:cubicBezTo>
                      <a:pt x="76080" y="123227"/>
                      <a:pt x="78971" y="123003"/>
                      <a:pt x="82289" y="122353"/>
                    </a:cubicBezTo>
                    <a:lnTo>
                      <a:pt x="86492" y="121559"/>
                    </a:lnTo>
                    <a:cubicBezTo>
                      <a:pt x="86758" y="121473"/>
                      <a:pt x="87009" y="121430"/>
                      <a:pt x="87242" y="121430"/>
                    </a:cubicBezTo>
                    <a:close/>
                    <a:moveTo>
                      <a:pt x="53421" y="146546"/>
                    </a:moveTo>
                    <a:cubicBezTo>
                      <a:pt x="53603" y="146546"/>
                      <a:pt x="53722" y="146752"/>
                      <a:pt x="53661" y="147058"/>
                    </a:cubicBezTo>
                    <a:cubicBezTo>
                      <a:pt x="53567" y="147479"/>
                      <a:pt x="53567" y="147806"/>
                      <a:pt x="53801" y="148273"/>
                    </a:cubicBezTo>
                    <a:cubicBezTo>
                      <a:pt x="53896" y="148526"/>
                      <a:pt x="53733" y="148910"/>
                      <a:pt x="53457" y="148910"/>
                    </a:cubicBezTo>
                    <a:cubicBezTo>
                      <a:pt x="53327" y="148910"/>
                      <a:pt x="53172" y="148824"/>
                      <a:pt x="53007" y="148600"/>
                    </a:cubicBezTo>
                    <a:cubicBezTo>
                      <a:pt x="52540" y="148086"/>
                      <a:pt x="52680" y="147245"/>
                      <a:pt x="53100" y="146731"/>
                    </a:cubicBezTo>
                    <a:cubicBezTo>
                      <a:pt x="53213" y="146603"/>
                      <a:pt x="53325" y="146546"/>
                      <a:pt x="53421" y="146546"/>
                    </a:cubicBezTo>
                    <a:close/>
                    <a:moveTo>
                      <a:pt x="54442" y="147197"/>
                    </a:moveTo>
                    <a:cubicBezTo>
                      <a:pt x="54580" y="147197"/>
                      <a:pt x="54710" y="147302"/>
                      <a:pt x="54735" y="147525"/>
                    </a:cubicBezTo>
                    <a:cubicBezTo>
                      <a:pt x="54782" y="147899"/>
                      <a:pt x="54828" y="148179"/>
                      <a:pt x="55155" y="148413"/>
                    </a:cubicBezTo>
                    <a:cubicBezTo>
                      <a:pt x="55419" y="148601"/>
                      <a:pt x="55379" y="149063"/>
                      <a:pt x="55035" y="149063"/>
                    </a:cubicBezTo>
                    <a:cubicBezTo>
                      <a:pt x="54952" y="149063"/>
                      <a:pt x="54852" y="149036"/>
                      <a:pt x="54735" y="148973"/>
                    </a:cubicBezTo>
                    <a:cubicBezTo>
                      <a:pt x="54175" y="148646"/>
                      <a:pt x="54034" y="147992"/>
                      <a:pt x="54128" y="147432"/>
                    </a:cubicBezTo>
                    <a:cubicBezTo>
                      <a:pt x="54193" y="147279"/>
                      <a:pt x="54321" y="147197"/>
                      <a:pt x="54442" y="147197"/>
                    </a:cubicBezTo>
                    <a:close/>
                    <a:moveTo>
                      <a:pt x="20540" y="145435"/>
                    </a:moveTo>
                    <a:cubicBezTo>
                      <a:pt x="20905" y="145435"/>
                      <a:pt x="21255" y="145795"/>
                      <a:pt x="21484" y="146451"/>
                    </a:cubicBezTo>
                    <a:lnTo>
                      <a:pt x="20736" y="146451"/>
                    </a:lnTo>
                    <a:cubicBezTo>
                      <a:pt x="21624" y="146918"/>
                      <a:pt x="22184" y="147432"/>
                      <a:pt x="22184" y="148039"/>
                    </a:cubicBezTo>
                    <a:lnTo>
                      <a:pt x="21063" y="147712"/>
                    </a:lnTo>
                    <a:lnTo>
                      <a:pt x="21063" y="147712"/>
                    </a:lnTo>
                    <a:cubicBezTo>
                      <a:pt x="21904" y="148273"/>
                      <a:pt x="22277" y="148833"/>
                      <a:pt x="22277" y="149300"/>
                    </a:cubicBezTo>
                    <a:lnTo>
                      <a:pt x="21343" y="148693"/>
                    </a:lnTo>
                    <a:lnTo>
                      <a:pt x="21670" y="149487"/>
                    </a:lnTo>
                    <a:cubicBezTo>
                      <a:pt x="21110" y="149487"/>
                      <a:pt x="20596" y="149393"/>
                      <a:pt x="20129" y="148833"/>
                    </a:cubicBezTo>
                    <a:cubicBezTo>
                      <a:pt x="19382" y="147946"/>
                      <a:pt x="19242" y="146825"/>
                      <a:pt x="19849" y="145891"/>
                    </a:cubicBezTo>
                    <a:cubicBezTo>
                      <a:pt x="20067" y="145582"/>
                      <a:pt x="20307" y="145435"/>
                      <a:pt x="20540" y="145435"/>
                    </a:cubicBezTo>
                    <a:close/>
                    <a:moveTo>
                      <a:pt x="97793" y="147858"/>
                    </a:moveTo>
                    <a:cubicBezTo>
                      <a:pt x="97849" y="147858"/>
                      <a:pt x="97897" y="147871"/>
                      <a:pt x="97934" y="147899"/>
                    </a:cubicBezTo>
                    <a:cubicBezTo>
                      <a:pt x="98121" y="148039"/>
                      <a:pt x="98027" y="148506"/>
                      <a:pt x="97607" y="148973"/>
                    </a:cubicBezTo>
                    <a:cubicBezTo>
                      <a:pt x="97315" y="149339"/>
                      <a:pt x="97022" y="149532"/>
                      <a:pt x="96842" y="149532"/>
                    </a:cubicBezTo>
                    <a:cubicBezTo>
                      <a:pt x="96792" y="149532"/>
                      <a:pt x="96750" y="149517"/>
                      <a:pt x="96720" y="149487"/>
                    </a:cubicBezTo>
                    <a:cubicBezTo>
                      <a:pt x="96486" y="149393"/>
                      <a:pt x="96626" y="148926"/>
                      <a:pt x="96906" y="148413"/>
                    </a:cubicBezTo>
                    <a:cubicBezTo>
                      <a:pt x="97206" y="148075"/>
                      <a:pt x="97566" y="147858"/>
                      <a:pt x="97793" y="147858"/>
                    </a:cubicBezTo>
                    <a:close/>
                    <a:moveTo>
                      <a:pt x="59172" y="148786"/>
                    </a:moveTo>
                    <a:cubicBezTo>
                      <a:pt x="59265" y="149440"/>
                      <a:pt x="59499" y="150001"/>
                      <a:pt x="59825" y="150328"/>
                    </a:cubicBezTo>
                    <a:cubicBezTo>
                      <a:pt x="60619" y="150935"/>
                      <a:pt x="60806" y="151869"/>
                      <a:pt x="60059" y="152429"/>
                    </a:cubicBezTo>
                    <a:lnTo>
                      <a:pt x="58378" y="150981"/>
                    </a:lnTo>
                    <a:cubicBezTo>
                      <a:pt x="57957" y="150094"/>
                      <a:pt x="58331" y="149440"/>
                      <a:pt x="59172" y="148786"/>
                    </a:cubicBezTo>
                    <a:close/>
                    <a:moveTo>
                      <a:pt x="66123" y="153695"/>
                    </a:moveTo>
                    <a:cubicBezTo>
                      <a:pt x="66284" y="153695"/>
                      <a:pt x="66406" y="153732"/>
                      <a:pt x="66457" y="153783"/>
                    </a:cubicBezTo>
                    <a:cubicBezTo>
                      <a:pt x="66550" y="154017"/>
                      <a:pt x="66317" y="154250"/>
                      <a:pt x="65897" y="154297"/>
                    </a:cubicBezTo>
                    <a:cubicBezTo>
                      <a:pt x="65710" y="154391"/>
                      <a:pt x="65546" y="154437"/>
                      <a:pt x="65418" y="154437"/>
                    </a:cubicBezTo>
                    <a:cubicBezTo>
                      <a:pt x="65289" y="154437"/>
                      <a:pt x="65196" y="154391"/>
                      <a:pt x="65149" y="154297"/>
                    </a:cubicBezTo>
                    <a:cubicBezTo>
                      <a:pt x="65056" y="154204"/>
                      <a:pt x="65289" y="153970"/>
                      <a:pt x="65663" y="153783"/>
                    </a:cubicBezTo>
                    <a:cubicBezTo>
                      <a:pt x="65832" y="153720"/>
                      <a:pt x="65991" y="153695"/>
                      <a:pt x="66123" y="153695"/>
                    </a:cubicBezTo>
                    <a:close/>
                    <a:moveTo>
                      <a:pt x="98634" y="152102"/>
                    </a:moveTo>
                    <a:cubicBezTo>
                      <a:pt x="99148" y="153410"/>
                      <a:pt x="101250" y="154250"/>
                      <a:pt x="99708" y="154531"/>
                    </a:cubicBezTo>
                    <a:cubicBezTo>
                      <a:pt x="99649" y="154689"/>
                      <a:pt x="99539" y="154772"/>
                      <a:pt x="99364" y="154772"/>
                    </a:cubicBezTo>
                    <a:cubicBezTo>
                      <a:pt x="99127" y="154772"/>
                      <a:pt x="98771" y="154620"/>
                      <a:pt x="98261" y="154297"/>
                    </a:cubicBezTo>
                    <a:cubicBezTo>
                      <a:pt x="97046" y="153550"/>
                      <a:pt x="97373" y="152803"/>
                      <a:pt x="98634" y="152102"/>
                    </a:cubicBezTo>
                    <a:close/>
                    <a:moveTo>
                      <a:pt x="56556" y="155091"/>
                    </a:moveTo>
                    <a:cubicBezTo>
                      <a:pt x="56977" y="155091"/>
                      <a:pt x="57304" y="155231"/>
                      <a:pt x="57304" y="155418"/>
                    </a:cubicBezTo>
                    <a:cubicBezTo>
                      <a:pt x="57304" y="155465"/>
                      <a:pt x="57117" y="155605"/>
                      <a:pt x="56743" y="155605"/>
                    </a:cubicBezTo>
                    <a:cubicBezTo>
                      <a:pt x="56229" y="155605"/>
                      <a:pt x="55949" y="155511"/>
                      <a:pt x="55949" y="155418"/>
                    </a:cubicBezTo>
                    <a:cubicBezTo>
                      <a:pt x="55856" y="155278"/>
                      <a:pt x="56136" y="155091"/>
                      <a:pt x="56556" y="155091"/>
                    </a:cubicBezTo>
                    <a:close/>
                    <a:moveTo>
                      <a:pt x="67257" y="155009"/>
                    </a:moveTo>
                    <a:cubicBezTo>
                      <a:pt x="67438" y="155009"/>
                      <a:pt x="67578" y="155068"/>
                      <a:pt x="67625" y="155184"/>
                    </a:cubicBezTo>
                    <a:cubicBezTo>
                      <a:pt x="67718" y="155418"/>
                      <a:pt x="67391" y="155698"/>
                      <a:pt x="66924" y="155838"/>
                    </a:cubicBezTo>
                    <a:cubicBezTo>
                      <a:pt x="66739" y="155941"/>
                      <a:pt x="66545" y="155981"/>
                      <a:pt x="66378" y="155981"/>
                    </a:cubicBezTo>
                    <a:cubicBezTo>
                      <a:pt x="66165" y="155981"/>
                      <a:pt x="65996" y="155917"/>
                      <a:pt x="65943" y="155838"/>
                    </a:cubicBezTo>
                    <a:cubicBezTo>
                      <a:pt x="65803" y="155605"/>
                      <a:pt x="66177" y="155325"/>
                      <a:pt x="66644" y="155184"/>
                    </a:cubicBezTo>
                    <a:cubicBezTo>
                      <a:pt x="66854" y="155068"/>
                      <a:pt x="67076" y="155009"/>
                      <a:pt x="67257" y="155009"/>
                    </a:cubicBezTo>
                    <a:close/>
                    <a:moveTo>
                      <a:pt x="68491" y="155673"/>
                    </a:moveTo>
                    <a:cubicBezTo>
                      <a:pt x="68760" y="155673"/>
                      <a:pt x="68975" y="155755"/>
                      <a:pt x="69026" y="155932"/>
                    </a:cubicBezTo>
                    <a:cubicBezTo>
                      <a:pt x="69166" y="156165"/>
                      <a:pt x="68699" y="156632"/>
                      <a:pt x="68092" y="156819"/>
                    </a:cubicBezTo>
                    <a:cubicBezTo>
                      <a:pt x="67835" y="156926"/>
                      <a:pt x="67559" y="156984"/>
                      <a:pt x="67330" y="156984"/>
                    </a:cubicBezTo>
                    <a:cubicBezTo>
                      <a:pt x="67060" y="156984"/>
                      <a:pt x="66856" y="156903"/>
                      <a:pt x="66831" y="156726"/>
                    </a:cubicBezTo>
                    <a:cubicBezTo>
                      <a:pt x="66784" y="156539"/>
                      <a:pt x="67158" y="156119"/>
                      <a:pt x="67765" y="155838"/>
                    </a:cubicBezTo>
                    <a:cubicBezTo>
                      <a:pt x="68000" y="155731"/>
                      <a:pt x="68265" y="155673"/>
                      <a:pt x="68491" y="155673"/>
                    </a:cubicBezTo>
                    <a:close/>
                    <a:moveTo>
                      <a:pt x="105319" y="155635"/>
                    </a:moveTo>
                    <a:cubicBezTo>
                      <a:pt x="105623" y="155635"/>
                      <a:pt x="105951" y="155696"/>
                      <a:pt x="106293" y="155838"/>
                    </a:cubicBezTo>
                    <a:cubicBezTo>
                      <a:pt x="106854" y="155978"/>
                      <a:pt x="106807" y="156726"/>
                      <a:pt x="106807" y="157286"/>
                    </a:cubicBezTo>
                    <a:cubicBezTo>
                      <a:pt x="106576" y="156989"/>
                      <a:pt x="106298" y="156692"/>
                      <a:pt x="106023" y="156692"/>
                    </a:cubicBezTo>
                    <a:cubicBezTo>
                      <a:pt x="105909" y="156692"/>
                      <a:pt x="105796" y="156743"/>
                      <a:pt x="105686" y="156866"/>
                    </a:cubicBezTo>
                    <a:cubicBezTo>
                      <a:pt x="105229" y="156528"/>
                      <a:pt x="104899" y="156418"/>
                      <a:pt x="104613" y="156418"/>
                    </a:cubicBezTo>
                    <a:cubicBezTo>
                      <a:pt x="104227" y="156418"/>
                      <a:pt x="103921" y="156618"/>
                      <a:pt x="103491" y="156726"/>
                    </a:cubicBezTo>
                    <a:cubicBezTo>
                      <a:pt x="103735" y="156167"/>
                      <a:pt x="104423" y="155635"/>
                      <a:pt x="105319" y="155635"/>
                    </a:cubicBezTo>
                    <a:close/>
                    <a:moveTo>
                      <a:pt x="58589" y="156796"/>
                    </a:moveTo>
                    <a:cubicBezTo>
                      <a:pt x="58733" y="156796"/>
                      <a:pt x="58828" y="156817"/>
                      <a:pt x="58845" y="156866"/>
                    </a:cubicBezTo>
                    <a:cubicBezTo>
                      <a:pt x="58985" y="157006"/>
                      <a:pt x="58518" y="157286"/>
                      <a:pt x="57957" y="157520"/>
                    </a:cubicBezTo>
                    <a:cubicBezTo>
                      <a:pt x="57654" y="157590"/>
                      <a:pt x="57350" y="157625"/>
                      <a:pt x="57105" y="157625"/>
                    </a:cubicBezTo>
                    <a:cubicBezTo>
                      <a:pt x="56860" y="157625"/>
                      <a:pt x="56673" y="157590"/>
                      <a:pt x="56603" y="157520"/>
                    </a:cubicBezTo>
                    <a:cubicBezTo>
                      <a:pt x="56556" y="157379"/>
                      <a:pt x="56930" y="157146"/>
                      <a:pt x="57490" y="156959"/>
                    </a:cubicBezTo>
                    <a:cubicBezTo>
                      <a:pt x="57886" y="156868"/>
                      <a:pt x="58321" y="156796"/>
                      <a:pt x="58589" y="156796"/>
                    </a:cubicBezTo>
                    <a:close/>
                    <a:moveTo>
                      <a:pt x="97700" y="156866"/>
                    </a:moveTo>
                    <a:cubicBezTo>
                      <a:pt x="97794" y="156866"/>
                      <a:pt x="97934" y="157006"/>
                      <a:pt x="98027" y="157333"/>
                    </a:cubicBezTo>
                    <a:cubicBezTo>
                      <a:pt x="98074" y="157613"/>
                      <a:pt x="98074" y="157800"/>
                      <a:pt x="97934" y="157846"/>
                    </a:cubicBezTo>
                    <a:cubicBezTo>
                      <a:pt x="97840" y="157846"/>
                      <a:pt x="97700" y="157753"/>
                      <a:pt x="97607" y="157426"/>
                    </a:cubicBezTo>
                    <a:cubicBezTo>
                      <a:pt x="97513" y="157193"/>
                      <a:pt x="97513" y="156959"/>
                      <a:pt x="97700" y="156866"/>
                    </a:cubicBezTo>
                    <a:close/>
                    <a:moveTo>
                      <a:pt x="99382" y="157053"/>
                    </a:moveTo>
                    <a:cubicBezTo>
                      <a:pt x="99708" y="157053"/>
                      <a:pt x="99942" y="157193"/>
                      <a:pt x="99942" y="157520"/>
                    </a:cubicBezTo>
                    <a:cubicBezTo>
                      <a:pt x="99942" y="157753"/>
                      <a:pt x="99708" y="157846"/>
                      <a:pt x="99382" y="157846"/>
                    </a:cubicBezTo>
                    <a:cubicBezTo>
                      <a:pt x="99195" y="157846"/>
                      <a:pt x="98961" y="157753"/>
                      <a:pt x="98961" y="157520"/>
                    </a:cubicBezTo>
                    <a:cubicBezTo>
                      <a:pt x="98961" y="157193"/>
                      <a:pt x="99195" y="157053"/>
                      <a:pt x="99382" y="157053"/>
                    </a:cubicBezTo>
                    <a:close/>
                    <a:moveTo>
                      <a:pt x="59267" y="157450"/>
                    </a:moveTo>
                    <a:cubicBezTo>
                      <a:pt x="59426" y="157450"/>
                      <a:pt x="59543" y="157471"/>
                      <a:pt x="59592" y="157520"/>
                    </a:cubicBezTo>
                    <a:cubicBezTo>
                      <a:pt x="59685" y="157660"/>
                      <a:pt x="59265" y="157940"/>
                      <a:pt x="58518" y="158080"/>
                    </a:cubicBezTo>
                    <a:cubicBezTo>
                      <a:pt x="58123" y="158212"/>
                      <a:pt x="57758" y="158269"/>
                      <a:pt x="57489" y="158269"/>
                    </a:cubicBezTo>
                    <a:cubicBezTo>
                      <a:pt x="57281" y="158269"/>
                      <a:pt x="57131" y="158235"/>
                      <a:pt x="57070" y="158173"/>
                    </a:cubicBezTo>
                    <a:cubicBezTo>
                      <a:pt x="56930" y="158033"/>
                      <a:pt x="57350" y="157753"/>
                      <a:pt x="58097" y="157613"/>
                    </a:cubicBezTo>
                    <a:cubicBezTo>
                      <a:pt x="58523" y="157522"/>
                      <a:pt x="58969" y="157450"/>
                      <a:pt x="59267" y="157450"/>
                    </a:cubicBezTo>
                    <a:close/>
                    <a:moveTo>
                      <a:pt x="96851" y="156990"/>
                    </a:moveTo>
                    <a:cubicBezTo>
                      <a:pt x="96960" y="156990"/>
                      <a:pt x="97162" y="157288"/>
                      <a:pt x="97327" y="157660"/>
                    </a:cubicBezTo>
                    <a:cubicBezTo>
                      <a:pt x="97373" y="158033"/>
                      <a:pt x="97373" y="158407"/>
                      <a:pt x="97233" y="158407"/>
                    </a:cubicBezTo>
                    <a:cubicBezTo>
                      <a:pt x="97213" y="158421"/>
                      <a:pt x="97190" y="158427"/>
                      <a:pt x="97167" y="158427"/>
                    </a:cubicBezTo>
                    <a:cubicBezTo>
                      <a:pt x="97027" y="158427"/>
                      <a:pt x="96839" y="158199"/>
                      <a:pt x="96720" y="157800"/>
                    </a:cubicBezTo>
                    <a:cubicBezTo>
                      <a:pt x="96626" y="157426"/>
                      <a:pt x="96626" y="157006"/>
                      <a:pt x="96813" y="157006"/>
                    </a:cubicBezTo>
                    <a:cubicBezTo>
                      <a:pt x="96824" y="156995"/>
                      <a:pt x="96837" y="156990"/>
                      <a:pt x="96851" y="156990"/>
                    </a:cubicBezTo>
                    <a:close/>
                    <a:moveTo>
                      <a:pt x="59662" y="158162"/>
                    </a:moveTo>
                    <a:cubicBezTo>
                      <a:pt x="59837" y="158162"/>
                      <a:pt x="59966" y="158197"/>
                      <a:pt x="60012" y="158267"/>
                    </a:cubicBezTo>
                    <a:cubicBezTo>
                      <a:pt x="60106" y="158360"/>
                      <a:pt x="59779" y="158594"/>
                      <a:pt x="59358" y="158734"/>
                    </a:cubicBezTo>
                    <a:cubicBezTo>
                      <a:pt x="59153" y="158751"/>
                      <a:pt x="58967" y="158762"/>
                      <a:pt x="58808" y="158762"/>
                    </a:cubicBezTo>
                    <a:cubicBezTo>
                      <a:pt x="58534" y="158762"/>
                      <a:pt x="58343" y="158729"/>
                      <a:pt x="58284" y="158640"/>
                    </a:cubicBezTo>
                    <a:cubicBezTo>
                      <a:pt x="58191" y="158547"/>
                      <a:pt x="58564" y="158313"/>
                      <a:pt x="59031" y="158267"/>
                    </a:cubicBezTo>
                    <a:cubicBezTo>
                      <a:pt x="59265" y="158197"/>
                      <a:pt x="59487" y="158162"/>
                      <a:pt x="59662" y="158162"/>
                    </a:cubicBezTo>
                    <a:close/>
                    <a:moveTo>
                      <a:pt x="59592" y="158874"/>
                    </a:moveTo>
                    <a:cubicBezTo>
                      <a:pt x="60059" y="158874"/>
                      <a:pt x="60386" y="159014"/>
                      <a:pt x="60386" y="159154"/>
                    </a:cubicBezTo>
                    <a:cubicBezTo>
                      <a:pt x="60479" y="159294"/>
                      <a:pt x="60152" y="159388"/>
                      <a:pt x="59779" y="159388"/>
                    </a:cubicBezTo>
                    <a:cubicBezTo>
                      <a:pt x="59452" y="159388"/>
                      <a:pt x="59031" y="159294"/>
                      <a:pt x="59031" y="159154"/>
                    </a:cubicBezTo>
                    <a:cubicBezTo>
                      <a:pt x="59031" y="159014"/>
                      <a:pt x="59265" y="158874"/>
                      <a:pt x="59592" y="158874"/>
                    </a:cubicBezTo>
                    <a:close/>
                    <a:moveTo>
                      <a:pt x="67890" y="1"/>
                    </a:moveTo>
                    <a:cubicBezTo>
                      <a:pt x="67327" y="1"/>
                      <a:pt x="66775" y="188"/>
                      <a:pt x="66224" y="556"/>
                    </a:cubicBezTo>
                    <a:cubicBezTo>
                      <a:pt x="62133" y="1543"/>
                      <a:pt x="60546" y="4207"/>
                      <a:pt x="57179" y="4207"/>
                    </a:cubicBezTo>
                    <a:cubicBezTo>
                      <a:pt x="56087" y="4207"/>
                      <a:pt x="54807" y="3927"/>
                      <a:pt x="53194" y="3218"/>
                    </a:cubicBezTo>
                    <a:cubicBezTo>
                      <a:pt x="53104" y="3207"/>
                      <a:pt x="53023" y="3202"/>
                      <a:pt x="52951" y="3202"/>
                    </a:cubicBezTo>
                    <a:cubicBezTo>
                      <a:pt x="52384" y="3202"/>
                      <a:pt x="52338" y="3520"/>
                      <a:pt x="52587" y="4058"/>
                    </a:cubicBezTo>
                    <a:cubicBezTo>
                      <a:pt x="53708" y="5553"/>
                      <a:pt x="55295" y="6580"/>
                      <a:pt x="57070" y="7281"/>
                    </a:cubicBezTo>
                    <a:cubicBezTo>
                      <a:pt x="56653" y="7601"/>
                      <a:pt x="55950" y="7724"/>
                      <a:pt x="54916" y="7724"/>
                    </a:cubicBezTo>
                    <a:cubicBezTo>
                      <a:pt x="54444" y="7724"/>
                      <a:pt x="53902" y="7698"/>
                      <a:pt x="53287" y="7654"/>
                    </a:cubicBezTo>
                    <a:lnTo>
                      <a:pt x="53287" y="7654"/>
                    </a:lnTo>
                    <a:cubicBezTo>
                      <a:pt x="54375" y="9105"/>
                      <a:pt x="56475" y="9851"/>
                      <a:pt x="59714" y="9851"/>
                    </a:cubicBezTo>
                    <a:cubicBezTo>
                      <a:pt x="59813" y="9851"/>
                      <a:pt x="59912" y="9851"/>
                      <a:pt x="60012" y="9849"/>
                    </a:cubicBezTo>
                    <a:cubicBezTo>
                      <a:pt x="60523" y="10152"/>
                      <a:pt x="61079" y="10278"/>
                      <a:pt x="61669" y="10278"/>
                    </a:cubicBezTo>
                    <a:cubicBezTo>
                      <a:pt x="62536" y="10278"/>
                      <a:pt x="63476" y="10005"/>
                      <a:pt x="64449" y="9616"/>
                    </a:cubicBezTo>
                    <a:cubicBezTo>
                      <a:pt x="64744" y="9439"/>
                      <a:pt x="64955" y="9350"/>
                      <a:pt x="65085" y="9350"/>
                    </a:cubicBezTo>
                    <a:cubicBezTo>
                      <a:pt x="65367" y="9350"/>
                      <a:pt x="65270" y="9766"/>
                      <a:pt x="64822" y="10596"/>
                    </a:cubicBezTo>
                    <a:cubicBezTo>
                      <a:pt x="63095" y="12044"/>
                      <a:pt x="61927" y="14846"/>
                      <a:pt x="61693" y="19843"/>
                    </a:cubicBezTo>
                    <a:cubicBezTo>
                      <a:pt x="60993" y="20917"/>
                      <a:pt x="60619" y="22038"/>
                      <a:pt x="60433" y="23299"/>
                    </a:cubicBezTo>
                    <a:cubicBezTo>
                      <a:pt x="58855" y="22890"/>
                      <a:pt x="57424" y="22554"/>
                      <a:pt x="56345" y="22554"/>
                    </a:cubicBezTo>
                    <a:cubicBezTo>
                      <a:pt x="55698" y="22554"/>
                      <a:pt x="55178" y="22675"/>
                      <a:pt x="54828" y="22972"/>
                    </a:cubicBezTo>
                    <a:lnTo>
                      <a:pt x="53894" y="22972"/>
                    </a:lnTo>
                    <a:cubicBezTo>
                      <a:pt x="52723" y="22075"/>
                      <a:pt x="51578" y="21683"/>
                      <a:pt x="50503" y="21683"/>
                    </a:cubicBezTo>
                    <a:cubicBezTo>
                      <a:pt x="49563" y="21683"/>
                      <a:pt x="48676" y="21983"/>
                      <a:pt x="47870" y="22505"/>
                    </a:cubicBezTo>
                    <a:lnTo>
                      <a:pt x="43994" y="25494"/>
                    </a:lnTo>
                    <a:cubicBezTo>
                      <a:pt x="43308" y="25974"/>
                      <a:pt x="42668" y="26230"/>
                      <a:pt x="42165" y="26230"/>
                    </a:cubicBezTo>
                    <a:cubicBezTo>
                      <a:pt x="41639" y="26230"/>
                      <a:pt x="41264" y="25951"/>
                      <a:pt x="41145" y="25354"/>
                    </a:cubicBezTo>
                    <a:lnTo>
                      <a:pt x="39557" y="21945"/>
                    </a:lnTo>
                    <a:cubicBezTo>
                      <a:pt x="39650" y="19516"/>
                      <a:pt x="38716" y="18396"/>
                      <a:pt x="37082" y="18255"/>
                    </a:cubicBezTo>
                    <a:cubicBezTo>
                      <a:pt x="36335" y="17555"/>
                      <a:pt x="35774" y="16761"/>
                      <a:pt x="35634" y="15827"/>
                    </a:cubicBezTo>
                    <a:lnTo>
                      <a:pt x="34513" y="14379"/>
                    </a:lnTo>
                    <a:cubicBezTo>
                      <a:pt x="34887" y="13072"/>
                      <a:pt x="34373" y="12605"/>
                      <a:pt x="33439" y="12605"/>
                    </a:cubicBezTo>
                    <a:cubicBezTo>
                      <a:pt x="32458" y="12605"/>
                      <a:pt x="31571" y="12511"/>
                      <a:pt x="31011" y="12091"/>
                    </a:cubicBezTo>
                    <a:lnTo>
                      <a:pt x="23165" y="2424"/>
                    </a:lnTo>
                    <a:cubicBezTo>
                      <a:pt x="22184" y="2564"/>
                      <a:pt x="21810" y="3218"/>
                      <a:pt x="21951" y="4385"/>
                    </a:cubicBezTo>
                    <a:lnTo>
                      <a:pt x="28629" y="13912"/>
                    </a:lnTo>
                    <a:cubicBezTo>
                      <a:pt x="28862" y="14379"/>
                      <a:pt x="29329" y="14846"/>
                      <a:pt x="29283" y="15220"/>
                    </a:cubicBezTo>
                    <a:cubicBezTo>
                      <a:pt x="28722" y="16481"/>
                      <a:pt x="28489" y="17321"/>
                      <a:pt x="29610" y="18489"/>
                    </a:cubicBezTo>
                    <a:lnTo>
                      <a:pt x="31898" y="20684"/>
                    </a:lnTo>
                    <a:cubicBezTo>
                      <a:pt x="32085" y="22225"/>
                      <a:pt x="32412" y="23533"/>
                      <a:pt x="32925" y="24000"/>
                    </a:cubicBezTo>
                    <a:cubicBezTo>
                      <a:pt x="32365" y="25027"/>
                      <a:pt x="33065" y="26008"/>
                      <a:pt x="34000" y="26989"/>
                    </a:cubicBezTo>
                    <a:cubicBezTo>
                      <a:pt x="34233" y="27316"/>
                      <a:pt x="34326" y="27689"/>
                      <a:pt x="34653" y="28016"/>
                    </a:cubicBezTo>
                    <a:lnTo>
                      <a:pt x="35027" y="31238"/>
                    </a:lnTo>
                    <a:cubicBezTo>
                      <a:pt x="31851" y="33900"/>
                      <a:pt x="30263" y="35815"/>
                      <a:pt x="29983" y="37029"/>
                    </a:cubicBezTo>
                    <a:cubicBezTo>
                      <a:pt x="29843" y="37683"/>
                      <a:pt x="29656" y="38244"/>
                      <a:pt x="30123" y="38617"/>
                    </a:cubicBezTo>
                    <a:lnTo>
                      <a:pt x="34560" y="38150"/>
                    </a:lnTo>
                    <a:cubicBezTo>
                      <a:pt x="34934" y="38384"/>
                      <a:pt x="35447" y="38477"/>
                      <a:pt x="35541" y="38711"/>
                    </a:cubicBezTo>
                    <a:cubicBezTo>
                      <a:pt x="36241" y="40299"/>
                      <a:pt x="35354" y="42820"/>
                      <a:pt x="32925" y="43147"/>
                    </a:cubicBezTo>
                    <a:cubicBezTo>
                      <a:pt x="27368" y="44502"/>
                      <a:pt x="23445" y="46370"/>
                      <a:pt x="24986" y="50059"/>
                    </a:cubicBezTo>
                    <a:cubicBezTo>
                      <a:pt x="27041" y="52721"/>
                      <a:pt x="25967" y="55056"/>
                      <a:pt x="22464" y="57158"/>
                    </a:cubicBezTo>
                    <a:cubicBezTo>
                      <a:pt x="21670" y="57905"/>
                      <a:pt x="21250" y="58933"/>
                      <a:pt x="21437" y="60147"/>
                    </a:cubicBezTo>
                    <a:cubicBezTo>
                      <a:pt x="20456" y="60987"/>
                      <a:pt x="19709" y="62295"/>
                      <a:pt x="19008" y="63743"/>
                    </a:cubicBezTo>
                    <a:cubicBezTo>
                      <a:pt x="18549" y="65079"/>
                      <a:pt x="18500" y="65781"/>
                      <a:pt x="19263" y="65781"/>
                    </a:cubicBezTo>
                    <a:cubicBezTo>
                      <a:pt x="19353" y="65781"/>
                      <a:pt x="19455" y="65771"/>
                      <a:pt x="19569" y="65751"/>
                    </a:cubicBezTo>
                    <a:cubicBezTo>
                      <a:pt x="23474" y="64441"/>
                      <a:pt x="27356" y="63520"/>
                      <a:pt x="30934" y="63520"/>
                    </a:cubicBezTo>
                    <a:cubicBezTo>
                      <a:pt x="34373" y="63520"/>
                      <a:pt x="37532" y="64371"/>
                      <a:pt x="40164" y="66545"/>
                    </a:cubicBezTo>
                    <a:cubicBezTo>
                      <a:pt x="42779" y="68740"/>
                      <a:pt x="42359" y="69861"/>
                      <a:pt x="46469" y="70094"/>
                    </a:cubicBezTo>
                    <a:cubicBezTo>
                      <a:pt x="46048" y="71869"/>
                      <a:pt x="46469" y="72803"/>
                      <a:pt x="47963" y="73130"/>
                    </a:cubicBezTo>
                    <a:lnTo>
                      <a:pt x="48197" y="75091"/>
                    </a:lnTo>
                    <a:cubicBezTo>
                      <a:pt x="46516" y="75465"/>
                      <a:pt x="44647" y="75465"/>
                      <a:pt x="42966" y="75885"/>
                    </a:cubicBezTo>
                    <a:cubicBezTo>
                      <a:pt x="41098" y="76352"/>
                      <a:pt x="39277" y="77099"/>
                      <a:pt x="37642" y="77099"/>
                    </a:cubicBezTo>
                    <a:cubicBezTo>
                      <a:pt x="36194" y="75979"/>
                      <a:pt x="34513" y="75325"/>
                      <a:pt x="33159" y="74437"/>
                    </a:cubicBezTo>
                    <a:cubicBezTo>
                      <a:pt x="29872" y="72408"/>
                      <a:pt x="26846" y="71285"/>
                      <a:pt x="24036" y="71285"/>
                    </a:cubicBezTo>
                    <a:cubicBezTo>
                      <a:pt x="20897" y="71285"/>
                      <a:pt x="18027" y="72687"/>
                      <a:pt x="15366" y="75792"/>
                    </a:cubicBezTo>
                    <a:cubicBezTo>
                      <a:pt x="12704" y="78921"/>
                      <a:pt x="10322" y="83124"/>
                      <a:pt x="8360" y="89615"/>
                    </a:cubicBezTo>
                    <a:cubicBezTo>
                      <a:pt x="8162" y="90325"/>
                      <a:pt x="7756" y="90759"/>
                      <a:pt x="7069" y="90759"/>
                    </a:cubicBezTo>
                    <a:cubicBezTo>
                      <a:pt x="6627" y="90759"/>
                      <a:pt x="6067" y="90579"/>
                      <a:pt x="5372" y="90176"/>
                    </a:cubicBezTo>
                    <a:cubicBezTo>
                      <a:pt x="1729" y="87234"/>
                      <a:pt x="1028" y="84618"/>
                      <a:pt x="2896" y="82844"/>
                    </a:cubicBezTo>
                    <a:cubicBezTo>
                      <a:pt x="3907" y="81888"/>
                      <a:pt x="4672" y="81533"/>
                      <a:pt x="5145" y="81533"/>
                    </a:cubicBezTo>
                    <a:cubicBezTo>
                      <a:pt x="5875" y="81533"/>
                      <a:pt x="5913" y="82377"/>
                      <a:pt x="5091" y="83171"/>
                    </a:cubicBezTo>
                    <a:lnTo>
                      <a:pt x="5185" y="83498"/>
                    </a:lnTo>
                    <a:cubicBezTo>
                      <a:pt x="7146" y="83498"/>
                      <a:pt x="7847" y="84852"/>
                      <a:pt x="8641" y="86300"/>
                    </a:cubicBezTo>
                    <a:cubicBezTo>
                      <a:pt x="10275" y="81956"/>
                      <a:pt x="9388" y="79061"/>
                      <a:pt x="7053" y="76726"/>
                    </a:cubicBezTo>
                    <a:lnTo>
                      <a:pt x="6539" y="76632"/>
                    </a:lnTo>
                    <a:lnTo>
                      <a:pt x="6539" y="76632"/>
                    </a:lnTo>
                    <a:lnTo>
                      <a:pt x="6726" y="80322"/>
                    </a:lnTo>
                    <a:cubicBezTo>
                      <a:pt x="6273" y="80226"/>
                      <a:pt x="5844" y="80181"/>
                      <a:pt x="5437" y="80181"/>
                    </a:cubicBezTo>
                    <a:cubicBezTo>
                      <a:pt x="2281" y="80181"/>
                      <a:pt x="529" y="82888"/>
                      <a:pt x="281" y="85412"/>
                    </a:cubicBezTo>
                    <a:cubicBezTo>
                      <a:pt x="1" y="88214"/>
                      <a:pt x="1262" y="90736"/>
                      <a:pt x="4905" y="92838"/>
                    </a:cubicBezTo>
                    <a:cubicBezTo>
                      <a:pt x="6913" y="93492"/>
                      <a:pt x="7567" y="95873"/>
                      <a:pt x="5932" y="98209"/>
                    </a:cubicBezTo>
                    <a:cubicBezTo>
                      <a:pt x="2009" y="103953"/>
                      <a:pt x="2616" y="110071"/>
                      <a:pt x="6165" y="117870"/>
                    </a:cubicBezTo>
                    <a:lnTo>
                      <a:pt x="6632" y="117636"/>
                    </a:lnTo>
                    <a:cubicBezTo>
                      <a:pt x="7380" y="109043"/>
                      <a:pt x="9154" y="104653"/>
                      <a:pt x="12050" y="103859"/>
                    </a:cubicBezTo>
                    <a:cubicBezTo>
                      <a:pt x="12937" y="103533"/>
                      <a:pt x="13825" y="102972"/>
                      <a:pt x="14525" y="101945"/>
                    </a:cubicBezTo>
                    <a:cubicBezTo>
                      <a:pt x="14912" y="101342"/>
                      <a:pt x="15210" y="101057"/>
                      <a:pt x="15479" y="101057"/>
                    </a:cubicBezTo>
                    <a:cubicBezTo>
                      <a:pt x="15793" y="101057"/>
                      <a:pt x="16066" y="101448"/>
                      <a:pt x="16393" y="102178"/>
                    </a:cubicBezTo>
                    <a:cubicBezTo>
                      <a:pt x="17981" y="105821"/>
                      <a:pt x="17841" y="109277"/>
                      <a:pt x="15646" y="112733"/>
                    </a:cubicBezTo>
                    <a:cubicBezTo>
                      <a:pt x="10649" y="120859"/>
                      <a:pt x="10415" y="126977"/>
                      <a:pt x="17514" y="131927"/>
                    </a:cubicBezTo>
                    <a:lnTo>
                      <a:pt x="17747" y="132534"/>
                    </a:lnTo>
                    <a:lnTo>
                      <a:pt x="15879" y="134963"/>
                    </a:lnTo>
                    <a:cubicBezTo>
                      <a:pt x="15226" y="135943"/>
                      <a:pt x="15739" y="137158"/>
                      <a:pt x="17374" y="138512"/>
                    </a:cubicBezTo>
                    <a:cubicBezTo>
                      <a:pt x="18588" y="139960"/>
                      <a:pt x="19148" y="142295"/>
                      <a:pt x="19569" y="145190"/>
                    </a:cubicBezTo>
                    <a:cubicBezTo>
                      <a:pt x="18962" y="146078"/>
                      <a:pt x="18868" y="147199"/>
                      <a:pt x="19242" y="148506"/>
                    </a:cubicBezTo>
                    <a:cubicBezTo>
                      <a:pt x="20161" y="149785"/>
                      <a:pt x="22173" y="150584"/>
                      <a:pt x="24987" y="150584"/>
                    </a:cubicBezTo>
                    <a:cubicBezTo>
                      <a:pt x="25462" y="150584"/>
                      <a:pt x="25961" y="150562"/>
                      <a:pt x="26481" y="150514"/>
                    </a:cubicBezTo>
                    <a:cubicBezTo>
                      <a:pt x="26854" y="150421"/>
                      <a:pt x="26808" y="150141"/>
                      <a:pt x="26808" y="149720"/>
                    </a:cubicBezTo>
                    <a:cubicBezTo>
                      <a:pt x="27134" y="148086"/>
                      <a:pt x="25967" y="146872"/>
                      <a:pt x="24753" y="144817"/>
                    </a:cubicBezTo>
                    <a:cubicBezTo>
                      <a:pt x="21203" y="141641"/>
                      <a:pt x="20456" y="138652"/>
                      <a:pt x="21624" y="135710"/>
                    </a:cubicBezTo>
                    <a:lnTo>
                      <a:pt x="22184" y="134916"/>
                    </a:lnTo>
                    <a:cubicBezTo>
                      <a:pt x="24939" y="135897"/>
                      <a:pt x="28489" y="137018"/>
                      <a:pt x="31758" y="137485"/>
                    </a:cubicBezTo>
                    <a:cubicBezTo>
                      <a:pt x="30404" y="140240"/>
                      <a:pt x="30544" y="143696"/>
                      <a:pt x="31758" y="145797"/>
                    </a:cubicBezTo>
                    <a:cubicBezTo>
                      <a:pt x="33792" y="149316"/>
                      <a:pt x="35981" y="151180"/>
                      <a:pt x="39825" y="151180"/>
                    </a:cubicBezTo>
                    <a:cubicBezTo>
                      <a:pt x="40216" y="151180"/>
                      <a:pt x="40624" y="151160"/>
                      <a:pt x="41051" y="151121"/>
                    </a:cubicBezTo>
                    <a:cubicBezTo>
                      <a:pt x="47169" y="150608"/>
                      <a:pt x="50158" y="145564"/>
                      <a:pt x="47917" y="138699"/>
                    </a:cubicBezTo>
                    <a:cubicBezTo>
                      <a:pt x="48953" y="138125"/>
                      <a:pt x="49823" y="137844"/>
                      <a:pt x="50531" y="137844"/>
                    </a:cubicBezTo>
                    <a:cubicBezTo>
                      <a:pt x="51323" y="137844"/>
                      <a:pt x="51912" y="138196"/>
                      <a:pt x="52306" y="138886"/>
                    </a:cubicBezTo>
                    <a:cubicBezTo>
                      <a:pt x="52213" y="142015"/>
                      <a:pt x="53567" y="141034"/>
                      <a:pt x="53614" y="144023"/>
                    </a:cubicBezTo>
                    <a:cubicBezTo>
                      <a:pt x="49971" y="147152"/>
                      <a:pt x="48664" y="149907"/>
                      <a:pt x="52540" y="151682"/>
                    </a:cubicBezTo>
                    <a:cubicBezTo>
                      <a:pt x="54595" y="153690"/>
                      <a:pt x="53474" y="154437"/>
                      <a:pt x="50812" y="154577"/>
                    </a:cubicBezTo>
                    <a:cubicBezTo>
                      <a:pt x="49907" y="154366"/>
                      <a:pt x="49085" y="154238"/>
                      <a:pt x="48373" y="154238"/>
                    </a:cubicBezTo>
                    <a:cubicBezTo>
                      <a:pt x="46879" y="154238"/>
                      <a:pt x="45866" y="154802"/>
                      <a:pt x="45581" y="156352"/>
                    </a:cubicBezTo>
                    <a:cubicBezTo>
                      <a:pt x="43013" y="156492"/>
                      <a:pt x="42266" y="157987"/>
                      <a:pt x="42359" y="160415"/>
                    </a:cubicBezTo>
                    <a:cubicBezTo>
                      <a:pt x="42886" y="159164"/>
                      <a:pt x="43761" y="158702"/>
                      <a:pt x="44477" y="158702"/>
                    </a:cubicBezTo>
                    <a:cubicBezTo>
                      <a:pt x="44776" y="158702"/>
                      <a:pt x="45048" y="158783"/>
                      <a:pt x="45255" y="158921"/>
                    </a:cubicBezTo>
                    <a:cubicBezTo>
                      <a:pt x="45419" y="158909"/>
                      <a:pt x="45585" y="158905"/>
                      <a:pt x="45751" y="158905"/>
                    </a:cubicBezTo>
                    <a:cubicBezTo>
                      <a:pt x="46364" y="158905"/>
                      <a:pt x="46989" y="158965"/>
                      <a:pt x="47594" y="158965"/>
                    </a:cubicBezTo>
                    <a:cubicBezTo>
                      <a:pt x="48179" y="158965"/>
                      <a:pt x="48747" y="158909"/>
                      <a:pt x="49271" y="158687"/>
                    </a:cubicBezTo>
                    <a:cubicBezTo>
                      <a:pt x="49810" y="158418"/>
                      <a:pt x="50392" y="158278"/>
                      <a:pt x="51012" y="158278"/>
                    </a:cubicBezTo>
                    <a:cubicBezTo>
                      <a:pt x="51681" y="158278"/>
                      <a:pt x="52395" y="158441"/>
                      <a:pt x="53147" y="158780"/>
                    </a:cubicBezTo>
                    <a:cubicBezTo>
                      <a:pt x="53894" y="158780"/>
                      <a:pt x="54455" y="159061"/>
                      <a:pt x="54782" y="159668"/>
                    </a:cubicBezTo>
                    <a:cubicBezTo>
                      <a:pt x="56603" y="161536"/>
                      <a:pt x="56370" y="159434"/>
                      <a:pt x="60386" y="161863"/>
                    </a:cubicBezTo>
                    <a:cubicBezTo>
                      <a:pt x="61367" y="161956"/>
                      <a:pt x="63048" y="161863"/>
                      <a:pt x="63281" y="163451"/>
                    </a:cubicBezTo>
                    <a:lnTo>
                      <a:pt x="63655" y="162003"/>
                    </a:lnTo>
                    <a:cubicBezTo>
                      <a:pt x="63982" y="161442"/>
                      <a:pt x="63795" y="160882"/>
                      <a:pt x="63188" y="160322"/>
                    </a:cubicBezTo>
                    <a:cubicBezTo>
                      <a:pt x="62415" y="159405"/>
                      <a:pt x="62888" y="159033"/>
                      <a:pt x="64188" y="159033"/>
                    </a:cubicBezTo>
                    <a:cubicBezTo>
                      <a:pt x="65009" y="159033"/>
                      <a:pt x="66158" y="159181"/>
                      <a:pt x="67531" y="159434"/>
                    </a:cubicBezTo>
                    <a:cubicBezTo>
                      <a:pt x="69052" y="160081"/>
                      <a:pt x="70511" y="160479"/>
                      <a:pt x="71731" y="160479"/>
                    </a:cubicBezTo>
                    <a:cubicBezTo>
                      <a:pt x="72010" y="160479"/>
                      <a:pt x="72276" y="160458"/>
                      <a:pt x="72528" y="160415"/>
                    </a:cubicBezTo>
                    <a:cubicBezTo>
                      <a:pt x="73048" y="159895"/>
                      <a:pt x="73440" y="159663"/>
                      <a:pt x="73742" y="159663"/>
                    </a:cubicBezTo>
                    <a:cubicBezTo>
                      <a:pt x="74337" y="159663"/>
                      <a:pt x="74584" y="160563"/>
                      <a:pt x="74770" y="161956"/>
                    </a:cubicBezTo>
                    <a:cubicBezTo>
                      <a:pt x="75891" y="158874"/>
                      <a:pt x="75143" y="157193"/>
                      <a:pt x="72061" y="157053"/>
                    </a:cubicBezTo>
                    <a:cubicBezTo>
                      <a:pt x="72222" y="156582"/>
                      <a:pt x="72353" y="156448"/>
                      <a:pt x="72484" y="156448"/>
                    </a:cubicBezTo>
                    <a:cubicBezTo>
                      <a:pt x="72659" y="156448"/>
                      <a:pt x="72835" y="156682"/>
                      <a:pt x="73088" y="156682"/>
                    </a:cubicBezTo>
                    <a:cubicBezTo>
                      <a:pt x="73309" y="156682"/>
                      <a:pt x="73589" y="156504"/>
                      <a:pt x="73976" y="155838"/>
                    </a:cubicBezTo>
                    <a:cubicBezTo>
                      <a:pt x="74232" y="155728"/>
                      <a:pt x="74489" y="155676"/>
                      <a:pt x="74745" y="155676"/>
                    </a:cubicBezTo>
                    <a:cubicBezTo>
                      <a:pt x="75469" y="155676"/>
                      <a:pt x="76194" y="156095"/>
                      <a:pt x="76918" y="156819"/>
                    </a:cubicBezTo>
                    <a:cubicBezTo>
                      <a:pt x="77152" y="155325"/>
                      <a:pt x="76264" y="154391"/>
                      <a:pt x="74256" y="153970"/>
                    </a:cubicBezTo>
                    <a:cubicBezTo>
                      <a:pt x="74040" y="153299"/>
                      <a:pt x="73664" y="152960"/>
                      <a:pt x="73172" y="152960"/>
                    </a:cubicBezTo>
                    <a:cubicBezTo>
                      <a:pt x="72706" y="152960"/>
                      <a:pt x="72137" y="153264"/>
                      <a:pt x="71501" y="153877"/>
                    </a:cubicBezTo>
                    <a:cubicBezTo>
                      <a:pt x="65710" y="152336"/>
                      <a:pt x="65149" y="148880"/>
                      <a:pt x="68372" y="148226"/>
                    </a:cubicBezTo>
                    <a:cubicBezTo>
                      <a:pt x="68574" y="148173"/>
                      <a:pt x="68763" y="148148"/>
                      <a:pt x="68939" y="148148"/>
                    </a:cubicBezTo>
                    <a:cubicBezTo>
                      <a:pt x="70305" y="148148"/>
                      <a:pt x="70955" y="149598"/>
                      <a:pt x="72155" y="150094"/>
                    </a:cubicBezTo>
                    <a:cubicBezTo>
                      <a:pt x="73229" y="150468"/>
                      <a:pt x="73742" y="150328"/>
                      <a:pt x="75190" y="150468"/>
                    </a:cubicBezTo>
                    <a:cubicBezTo>
                      <a:pt x="76731" y="150561"/>
                      <a:pt x="78179" y="150795"/>
                      <a:pt x="79160" y="151542"/>
                    </a:cubicBezTo>
                    <a:lnTo>
                      <a:pt x="80281" y="151869"/>
                    </a:lnTo>
                    <a:cubicBezTo>
                      <a:pt x="80525" y="151700"/>
                      <a:pt x="80768" y="151614"/>
                      <a:pt x="81024" y="151614"/>
                    </a:cubicBezTo>
                    <a:cubicBezTo>
                      <a:pt x="81406" y="151614"/>
                      <a:pt x="81814" y="151804"/>
                      <a:pt x="82289" y="152196"/>
                    </a:cubicBezTo>
                    <a:cubicBezTo>
                      <a:pt x="82738" y="152882"/>
                      <a:pt x="83201" y="153225"/>
                      <a:pt x="83663" y="153225"/>
                    </a:cubicBezTo>
                    <a:cubicBezTo>
                      <a:pt x="84018" y="153225"/>
                      <a:pt x="84372" y="153022"/>
                      <a:pt x="84717" y="152616"/>
                    </a:cubicBezTo>
                    <a:cubicBezTo>
                      <a:pt x="85973" y="151595"/>
                      <a:pt x="87596" y="151147"/>
                      <a:pt x="88739" y="151147"/>
                    </a:cubicBezTo>
                    <a:cubicBezTo>
                      <a:pt x="89636" y="151147"/>
                      <a:pt x="90237" y="151423"/>
                      <a:pt x="90135" y="151915"/>
                    </a:cubicBezTo>
                    <a:cubicBezTo>
                      <a:pt x="90051" y="153412"/>
                      <a:pt x="90301" y="154095"/>
                      <a:pt x="90753" y="154095"/>
                    </a:cubicBezTo>
                    <a:cubicBezTo>
                      <a:pt x="90808" y="154095"/>
                      <a:pt x="90867" y="154084"/>
                      <a:pt x="90929" y="154064"/>
                    </a:cubicBezTo>
                    <a:cubicBezTo>
                      <a:pt x="91489" y="154157"/>
                      <a:pt x="91722" y="154811"/>
                      <a:pt x="91722" y="156025"/>
                    </a:cubicBezTo>
                    <a:cubicBezTo>
                      <a:pt x="91401" y="155997"/>
                      <a:pt x="91092" y="155981"/>
                      <a:pt x="90801" y="155981"/>
                    </a:cubicBezTo>
                    <a:cubicBezTo>
                      <a:pt x="89185" y="155981"/>
                      <a:pt x="88080" y="156455"/>
                      <a:pt x="88080" y="157800"/>
                    </a:cubicBezTo>
                    <a:cubicBezTo>
                      <a:pt x="86072" y="158454"/>
                      <a:pt x="86072" y="159855"/>
                      <a:pt x="87006" y="161723"/>
                    </a:cubicBezTo>
                    <a:cubicBezTo>
                      <a:pt x="86898" y="160044"/>
                      <a:pt x="87495" y="159774"/>
                      <a:pt x="88467" y="159774"/>
                    </a:cubicBezTo>
                    <a:cubicBezTo>
                      <a:pt x="88928" y="159774"/>
                      <a:pt x="89474" y="159834"/>
                      <a:pt x="90069" y="159834"/>
                    </a:cubicBezTo>
                    <a:cubicBezTo>
                      <a:pt x="90940" y="159834"/>
                      <a:pt x="91918" y="159704"/>
                      <a:pt x="92890" y="159061"/>
                    </a:cubicBezTo>
                    <a:lnTo>
                      <a:pt x="94992" y="158874"/>
                    </a:lnTo>
                    <a:cubicBezTo>
                      <a:pt x="95206" y="159816"/>
                      <a:pt x="96048" y="160287"/>
                      <a:pt x="97625" y="160287"/>
                    </a:cubicBezTo>
                    <a:cubicBezTo>
                      <a:pt x="97769" y="160287"/>
                      <a:pt x="97918" y="160283"/>
                      <a:pt x="98074" y="160275"/>
                    </a:cubicBezTo>
                    <a:cubicBezTo>
                      <a:pt x="98774" y="159995"/>
                      <a:pt x="99849" y="159995"/>
                      <a:pt x="100502" y="159855"/>
                    </a:cubicBezTo>
                    <a:cubicBezTo>
                      <a:pt x="101749" y="159523"/>
                      <a:pt x="102915" y="159325"/>
                      <a:pt x="103998" y="159325"/>
                    </a:cubicBezTo>
                    <a:cubicBezTo>
                      <a:pt x="106121" y="159325"/>
                      <a:pt x="107922" y="160086"/>
                      <a:pt x="109376" y="162096"/>
                    </a:cubicBezTo>
                    <a:cubicBezTo>
                      <a:pt x="109843" y="161209"/>
                      <a:pt x="109749" y="160182"/>
                      <a:pt x="109142" y="159294"/>
                    </a:cubicBezTo>
                    <a:cubicBezTo>
                      <a:pt x="110079" y="158664"/>
                      <a:pt x="111047" y="158357"/>
                      <a:pt x="111817" y="158357"/>
                    </a:cubicBezTo>
                    <a:cubicBezTo>
                      <a:pt x="113158" y="158357"/>
                      <a:pt x="113900" y="159289"/>
                      <a:pt x="112832" y="161069"/>
                    </a:cubicBezTo>
                    <a:cubicBezTo>
                      <a:pt x="114363" y="160280"/>
                      <a:pt x="115849" y="156538"/>
                      <a:pt x="113941" y="156538"/>
                    </a:cubicBezTo>
                    <a:cubicBezTo>
                      <a:pt x="113930" y="156538"/>
                      <a:pt x="113918" y="156539"/>
                      <a:pt x="113906" y="156539"/>
                    </a:cubicBezTo>
                    <a:cubicBezTo>
                      <a:pt x="114199" y="155783"/>
                      <a:pt x="114762" y="155485"/>
                      <a:pt x="115350" y="155485"/>
                    </a:cubicBezTo>
                    <a:cubicBezTo>
                      <a:pt x="116541" y="155485"/>
                      <a:pt x="117831" y="156705"/>
                      <a:pt x="117175" y="157800"/>
                    </a:cubicBezTo>
                    <a:cubicBezTo>
                      <a:pt x="118576" y="157053"/>
                      <a:pt x="118809" y="155932"/>
                      <a:pt x="117081" y="154484"/>
                    </a:cubicBezTo>
                    <a:cubicBezTo>
                      <a:pt x="116915" y="153588"/>
                      <a:pt x="116325" y="153140"/>
                      <a:pt x="115327" y="153140"/>
                    </a:cubicBezTo>
                    <a:cubicBezTo>
                      <a:pt x="114921" y="153140"/>
                      <a:pt x="114446" y="153214"/>
                      <a:pt x="113906" y="153363"/>
                    </a:cubicBezTo>
                    <a:cubicBezTo>
                      <a:pt x="113335" y="152420"/>
                      <a:pt x="112684" y="151951"/>
                      <a:pt x="111934" y="151951"/>
                    </a:cubicBezTo>
                    <a:cubicBezTo>
                      <a:pt x="111272" y="151951"/>
                      <a:pt x="110534" y="152314"/>
                      <a:pt x="109703" y="153036"/>
                    </a:cubicBezTo>
                    <a:cubicBezTo>
                      <a:pt x="108843" y="153455"/>
                      <a:pt x="108077" y="153687"/>
                      <a:pt x="107409" y="153687"/>
                    </a:cubicBezTo>
                    <a:cubicBezTo>
                      <a:pt x="106662" y="153687"/>
                      <a:pt x="106039" y="153397"/>
                      <a:pt x="105546" y="152756"/>
                    </a:cubicBezTo>
                    <a:cubicBezTo>
                      <a:pt x="104772" y="151503"/>
                      <a:pt x="104754" y="150774"/>
                      <a:pt x="105469" y="150774"/>
                    </a:cubicBezTo>
                    <a:cubicBezTo>
                      <a:pt x="105660" y="150774"/>
                      <a:pt x="105904" y="150826"/>
                      <a:pt x="106200" y="150935"/>
                    </a:cubicBezTo>
                    <a:cubicBezTo>
                      <a:pt x="106275" y="150961"/>
                      <a:pt x="106346" y="150975"/>
                      <a:pt x="106413" y="150975"/>
                    </a:cubicBezTo>
                    <a:cubicBezTo>
                      <a:pt x="106935" y="150975"/>
                      <a:pt x="107272" y="150187"/>
                      <a:pt x="107975" y="148740"/>
                    </a:cubicBezTo>
                    <a:cubicBezTo>
                      <a:pt x="108301" y="148086"/>
                      <a:pt x="108909" y="147525"/>
                      <a:pt x="109329" y="146638"/>
                    </a:cubicBezTo>
                    <a:cubicBezTo>
                      <a:pt x="111337" y="146311"/>
                      <a:pt x="112878" y="144630"/>
                      <a:pt x="114933" y="141127"/>
                    </a:cubicBezTo>
                    <a:cubicBezTo>
                      <a:pt x="116334" y="140427"/>
                      <a:pt x="117035" y="137625"/>
                      <a:pt x="117128" y="133235"/>
                    </a:cubicBezTo>
                    <a:cubicBezTo>
                      <a:pt x="117300" y="133335"/>
                      <a:pt x="117495" y="133383"/>
                      <a:pt x="117710" y="133383"/>
                    </a:cubicBezTo>
                    <a:cubicBezTo>
                      <a:pt x="118194" y="133383"/>
                      <a:pt x="118784" y="133141"/>
                      <a:pt x="119463" y="132721"/>
                    </a:cubicBezTo>
                    <a:cubicBezTo>
                      <a:pt x="118763" y="132628"/>
                      <a:pt x="118482" y="132394"/>
                      <a:pt x="118482" y="130666"/>
                    </a:cubicBezTo>
                    <a:lnTo>
                      <a:pt x="120350" y="130666"/>
                    </a:lnTo>
                    <a:cubicBezTo>
                      <a:pt x="121098" y="130386"/>
                      <a:pt x="121425" y="130106"/>
                      <a:pt x="121331" y="129685"/>
                    </a:cubicBezTo>
                    <a:cubicBezTo>
                      <a:pt x="121331" y="129359"/>
                      <a:pt x="120584" y="129452"/>
                      <a:pt x="120024" y="128658"/>
                    </a:cubicBezTo>
                    <a:cubicBezTo>
                      <a:pt x="119790" y="127584"/>
                      <a:pt x="119230" y="126556"/>
                      <a:pt x="118062" y="125482"/>
                    </a:cubicBezTo>
                    <a:lnTo>
                      <a:pt x="116241" y="122493"/>
                    </a:lnTo>
                    <a:cubicBezTo>
                      <a:pt x="115241" y="119271"/>
                      <a:pt x="114094" y="117135"/>
                      <a:pt x="112707" y="117135"/>
                    </a:cubicBezTo>
                    <a:cubicBezTo>
                      <a:pt x="112345" y="117135"/>
                      <a:pt x="111967" y="117281"/>
                      <a:pt x="111571" y="117590"/>
                    </a:cubicBezTo>
                    <a:lnTo>
                      <a:pt x="111057" y="117309"/>
                    </a:lnTo>
                    <a:cubicBezTo>
                      <a:pt x="109609" y="115722"/>
                      <a:pt x="108582" y="113620"/>
                      <a:pt x="107694" y="111285"/>
                    </a:cubicBezTo>
                    <a:cubicBezTo>
                      <a:pt x="107743" y="109777"/>
                      <a:pt x="106956" y="109016"/>
                      <a:pt x="105959" y="109016"/>
                    </a:cubicBezTo>
                    <a:cubicBezTo>
                      <a:pt x="105042" y="109016"/>
                      <a:pt x="103948" y="109660"/>
                      <a:pt x="103164" y="110958"/>
                    </a:cubicBezTo>
                    <a:lnTo>
                      <a:pt x="102744" y="108670"/>
                    </a:lnTo>
                    <a:lnTo>
                      <a:pt x="101950" y="109884"/>
                    </a:lnTo>
                    <a:lnTo>
                      <a:pt x="97187" y="103019"/>
                    </a:lnTo>
                    <a:cubicBezTo>
                      <a:pt x="97747" y="102925"/>
                      <a:pt x="98634" y="102412"/>
                      <a:pt x="99195" y="102318"/>
                    </a:cubicBezTo>
                    <a:cubicBezTo>
                      <a:pt x="104986" y="101851"/>
                      <a:pt x="110823" y="100123"/>
                      <a:pt x="116754" y="96807"/>
                    </a:cubicBezTo>
                    <a:lnTo>
                      <a:pt x="120958" y="95500"/>
                    </a:lnTo>
                    <a:cubicBezTo>
                      <a:pt x="121559" y="95251"/>
                      <a:pt x="122031" y="95144"/>
                      <a:pt x="122426" y="95144"/>
                    </a:cubicBezTo>
                    <a:cubicBezTo>
                      <a:pt x="123290" y="95144"/>
                      <a:pt x="123787" y="95653"/>
                      <a:pt x="124460" y="96294"/>
                    </a:cubicBezTo>
                    <a:lnTo>
                      <a:pt x="128757" y="100730"/>
                    </a:lnTo>
                    <a:cubicBezTo>
                      <a:pt x="129551" y="101664"/>
                      <a:pt x="129551" y="102505"/>
                      <a:pt x="129130" y="103392"/>
                    </a:cubicBezTo>
                    <a:cubicBezTo>
                      <a:pt x="128663" y="104280"/>
                      <a:pt x="129691" y="105494"/>
                      <a:pt x="131232" y="106802"/>
                    </a:cubicBezTo>
                    <a:cubicBezTo>
                      <a:pt x="132586" y="108343"/>
                      <a:pt x="132773" y="110351"/>
                      <a:pt x="131559" y="112920"/>
                    </a:cubicBezTo>
                    <a:cubicBezTo>
                      <a:pt x="130858" y="114601"/>
                      <a:pt x="130998" y="115675"/>
                      <a:pt x="131979" y="116142"/>
                    </a:cubicBezTo>
                    <a:lnTo>
                      <a:pt x="134968" y="118290"/>
                    </a:lnTo>
                    <a:cubicBezTo>
                      <a:pt x="135689" y="118856"/>
                      <a:pt x="136270" y="119145"/>
                      <a:pt x="136716" y="119145"/>
                    </a:cubicBezTo>
                    <a:cubicBezTo>
                      <a:pt x="137483" y="119145"/>
                      <a:pt x="137846" y="118288"/>
                      <a:pt x="137817" y="116516"/>
                    </a:cubicBezTo>
                    <a:cubicBezTo>
                      <a:pt x="137723" y="115068"/>
                      <a:pt x="137256" y="113760"/>
                      <a:pt x="136416" y="112312"/>
                    </a:cubicBezTo>
                    <a:cubicBezTo>
                      <a:pt x="135388" y="110538"/>
                      <a:pt x="134734" y="108903"/>
                      <a:pt x="134641" y="107175"/>
                    </a:cubicBezTo>
                    <a:cubicBezTo>
                      <a:pt x="134548" y="103719"/>
                      <a:pt x="134127" y="101851"/>
                      <a:pt x="132680" y="100684"/>
                    </a:cubicBezTo>
                    <a:cubicBezTo>
                      <a:pt x="130998" y="99143"/>
                      <a:pt x="129551" y="97275"/>
                      <a:pt x="128430" y="95360"/>
                    </a:cubicBezTo>
                    <a:cubicBezTo>
                      <a:pt x="128103" y="94239"/>
                      <a:pt x="127776" y="93538"/>
                      <a:pt x="127122" y="93258"/>
                    </a:cubicBezTo>
                    <a:cubicBezTo>
                      <a:pt x="127007" y="90274"/>
                      <a:pt x="125231" y="88512"/>
                      <a:pt x="123668" y="88512"/>
                    </a:cubicBezTo>
                    <a:cubicBezTo>
                      <a:pt x="123324" y="88512"/>
                      <a:pt x="122989" y="88598"/>
                      <a:pt x="122686" y="88775"/>
                    </a:cubicBezTo>
                    <a:cubicBezTo>
                      <a:pt x="121732" y="88990"/>
                      <a:pt x="120820" y="89124"/>
                      <a:pt x="119881" y="89124"/>
                    </a:cubicBezTo>
                    <a:cubicBezTo>
                      <a:pt x="119394" y="89124"/>
                      <a:pt x="118900" y="89088"/>
                      <a:pt x="118389" y="89008"/>
                    </a:cubicBezTo>
                    <a:lnTo>
                      <a:pt x="118389" y="88214"/>
                    </a:lnTo>
                    <a:cubicBezTo>
                      <a:pt x="120257" y="87187"/>
                      <a:pt x="123479" y="83871"/>
                      <a:pt x="126749" y="80228"/>
                    </a:cubicBezTo>
                    <a:cubicBezTo>
                      <a:pt x="127262" y="79577"/>
                      <a:pt x="127658" y="79309"/>
                      <a:pt x="128037" y="79309"/>
                    </a:cubicBezTo>
                    <a:cubicBezTo>
                      <a:pt x="128554" y="79309"/>
                      <a:pt x="129037" y="79808"/>
                      <a:pt x="129737" y="80509"/>
                    </a:cubicBezTo>
                    <a:lnTo>
                      <a:pt x="134408" y="85412"/>
                    </a:lnTo>
                    <a:cubicBezTo>
                      <a:pt x="134273" y="87741"/>
                      <a:pt x="134611" y="89297"/>
                      <a:pt x="136122" y="89297"/>
                    </a:cubicBezTo>
                    <a:cubicBezTo>
                      <a:pt x="136187" y="89297"/>
                      <a:pt x="136253" y="89294"/>
                      <a:pt x="136322" y="89289"/>
                    </a:cubicBezTo>
                    <a:cubicBezTo>
                      <a:pt x="137443" y="91250"/>
                      <a:pt x="137957" y="93165"/>
                      <a:pt x="136883" y="93959"/>
                    </a:cubicBezTo>
                    <a:cubicBezTo>
                      <a:pt x="135855" y="94846"/>
                      <a:pt x="135015" y="95500"/>
                      <a:pt x="135015" y="96761"/>
                    </a:cubicBezTo>
                    <a:cubicBezTo>
                      <a:pt x="135248" y="98629"/>
                      <a:pt x="137443" y="100637"/>
                      <a:pt x="139825" y="101524"/>
                    </a:cubicBezTo>
                    <a:cubicBezTo>
                      <a:pt x="139866" y="101541"/>
                      <a:pt x="139911" y="101549"/>
                      <a:pt x="139957" y="101549"/>
                    </a:cubicBezTo>
                    <a:cubicBezTo>
                      <a:pt x="140170" y="101549"/>
                      <a:pt x="140418" y="101381"/>
                      <a:pt x="140572" y="101151"/>
                    </a:cubicBezTo>
                    <a:cubicBezTo>
                      <a:pt x="141273" y="99469"/>
                      <a:pt x="141366" y="97508"/>
                      <a:pt x="140666" y="95593"/>
                    </a:cubicBezTo>
                    <a:lnTo>
                      <a:pt x="139872" y="92791"/>
                    </a:lnTo>
                    <a:cubicBezTo>
                      <a:pt x="139732" y="91670"/>
                      <a:pt x="139872" y="90783"/>
                      <a:pt x="139965" y="89942"/>
                    </a:cubicBezTo>
                    <a:cubicBezTo>
                      <a:pt x="140199" y="87701"/>
                      <a:pt x="140245" y="86486"/>
                      <a:pt x="137910" y="84852"/>
                    </a:cubicBezTo>
                    <a:cubicBezTo>
                      <a:pt x="135015" y="81816"/>
                      <a:pt x="132493" y="78734"/>
                      <a:pt x="130485" y="75512"/>
                    </a:cubicBezTo>
                    <a:cubicBezTo>
                      <a:pt x="130536" y="73113"/>
                      <a:pt x="129420" y="71697"/>
                      <a:pt x="128016" y="71697"/>
                    </a:cubicBezTo>
                    <a:cubicBezTo>
                      <a:pt x="126878" y="71697"/>
                      <a:pt x="125552" y="72627"/>
                      <a:pt x="124507" y="74718"/>
                    </a:cubicBezTo>
                    <a:lnTo>
                      <a:pt x="119930" y="77940"/>
                    </a:lnTo>
                    <a:cubicBezTo>
                      <a:pt x="119691" y="78099"/>
                      <a:pt x="119469" y="78170"/>
                      <a:pt x="119268" y="78170"/>
                    </a:cubicBezTo>
                    <a:cubicBezTo>
                      <a:pt x="118525" y="78170"/>
                      <a:pt x="118062" y="77214"/>
                      <a:pt x="118062" y="76259"/>
                    </a:cubicBezTo>
                    <a:cubicBezTo>
                      <a:pt x="117595" y="70608"/>
                      <a:pt x="113719" y="66078"/>
                      <a:pt x="109516" y="61688"/>
                    </a:cubicBezTo>
                    <a:cubicBezTo>
                      <a:pt x="107227" y="54823"/>
                      <a:pt x="104145" y="49078"/>
                      <a:pt x="103024" y="43801"/>
                    </a:cubicBezTo>
                    <a:lnTo>
                      <a:pt x="103024" y="43801"/>
                    </a:lnTo>
                    <a:cubicBezTo>
                      <a:pt x="107367" y="44268"/>
                      <a:pt x="110590" y="45109"/>
                      <a:pt x="111897" y="46370"/>
                    </a:cubicBezTo>
                    <a:cubicBezTo>
                      <a:pt x="113180" y="47748"/>
                      <a:pt x="114726" y="48686"/>
                      <a:pt x="115766" y="48686"/>
                    </a:cubicBezTo>
                    <a:cubicBezTo>
                      <a:pt x="116241" y="48686"/>
                      <a:pt x="116611" y="48490"/>
                      <a:pt x="116801" y="48051"/>
                    </a:cubicBezTo>
                    <a:cubicBezTo>
                      <a:pt x="117035" y="47584"/>
                      <a:pt x="115680" y="46743"/>
                      <a:pt x="114980" y="46043"/>
                    </a:cubicBezTo>
                    <a:cubicBezTo>
                      <a:pt x="115774" y="46043"/>
                      <a:pt x="116754" y="46743"/>
                      <a:pt x="117782" y="47818"/>
                    </a:cubicBezTo>
                    <a:cubicBezTo>
                      <a:pt x="119697" y="47818"/>
                      <a:pt x="120257" y="46370"/>
                      <a:pt x="119743" y="44408"/>
                    </a:cubicBezTo>
                    <a:cubicBezTo>
                      <a:pt x="119977" y="42820"/>
                      <a:pt x="119883" y="41606"/>
                      <a:pt x="119230" y="41093"/>
                    </a:cubicBezTo>
                    <a:lnTo>
                      <a:pt x="117642" y="40158"/>
                    </a:lnTo>
                    <a:cubicBezTo>
                      <a:pt x="115026" y="37356"/>
                      <a:pt x="112832" y="34508"/>
                      <a:pt x="111057" y="31332"/>
                    </a:cubicBezTo>
                    <a:cubicBezTo>
                      <a:pt x="110823" y="30958"/>
                      <a:pt x="110730" y="30631"/>
                      <a:pt x="110730" y="30351"/>
                    </a:cubicBezTo>
                    <a:cubicBezTo>
                      <a:pt x="110730" y="29043"/>
                      <a:pt x="110356" y="27923"/>
                      <a:pt x="109049" y="26802"/>
                    </a:cubicBezTo>
                    <a:lnTo>
                      <a:pt x="109656" y="26475"/>
                    </a:lnTo>
                    <a:lnTo>
                      <a:pt x="109562" y="26008"/>
                    </a:lnTo>
                    <a:lnTo>
                      <a:pt x="109562" y="26008"/>
                    </a:lnTo>
                    <a:lnTo>
                      <a:pt x="110917" y="26335"/>
                    </a:lnTo>
                    <a:lnTo>
                      <a:pt x="110917" y="26335"/>
                    </a:lnTo>
                    <a:lnTo>
                      <a:pt x="109562" y="24093"/>
                    </a:lnTo>
                    <a:cubicBezTo>
                      <a:pt x="109064" y="22225"/>
                      <a:pt x="107757" y="21416"/>
                      <a:pt x="105792" y="21416"/>
                    </a:cubicBezTo>
                    <a:cubicBezTo>
                      <a:pt x="104809" y="21416"/>
                      <a:pt x="103662" y="21618"/>
                      <a:pt x="102370" y="21992"/>
                    </a:cubicBezTo>
                    <a:cubicBezTo>
                      <a:pt x="102329" y="21998"/>
                      <a:pt x="102288" y="22002"/>
                      <a:pt x="102246" y="22002"/>
                    </a:cubicBezTo>
                    <a:cubicBezTo>
                      <a:pt x="101714" y="22002"/>
                      <a:pt x="101108" y="21470"/>
                      <a:pt x="100502" y="20777"/>
                    </a:cubicBezTo>
                    <a:cubicBezTo>
                      <a:pt x="98846" y="19185"/>
                      <a:pt x="97125" y="18070"/>
                      <a:pt x="96479" y="18070"/>
                    </a:cubicBezTo>
                    <a:cubicBezTo>
                      <a:pt x="96178" y="18070"/>
                      <a:pt x="96110" y="18313"/>
                      <a:pt x="96393" y="18863"/>
                    </a:cubicBezTo>
                    <a:cubicBezTo>
                      <a:pt x="96525" y="19172"/>
                      <a:pt x="97200" y="19898"/>
                      <a:pt x="96603" y="19898"/>
                    </a:cubicBezTo>
                    <a:cubicBezTo>
                      <a:pt x="96569" y="19898"/>
                      <a:pt x="96530" y="19895"/>
                      <a:pt x="96486" y="19890"/>
                    </a:cubicBezTo>
                    <a:lnTo>
                      <a:pt x="92330" y="19236"/>
                    </a:lnTo>
                    <a:cubicBezTo>
                      <a:pt x="92174" y="19212"/>
                      <a:pt x="92040" y="19200"/>
                      <a:pt x="91926" y="19200"/>
                    </a:cubicBezTo>
                    <a:cubicBezTo>
                      <a:pt x="91390" y="19200"/>
                      <a:pt x="91296" y="19458"/>
                      <a:pt x="91489" y="19843"/>
                    </a:cubicBezTo>
                    <a:cubicBezTo>
                      <a:pt x="92236" y="20684"/>
                      <a:pt x="92983" y="21431"/>
                      <a:pt x="93264" y="22318"/>
                    </a:cubicBezTo>
                    <a:lnTo>
                      <a:pt x="88080" y="22645"/>
                    </a:lnTo>
                    <a:cubicBezTo>
                      <a:pt x="87102" y="22730"/>
                      <a:pt x="86241" y="23125"/>
                      <a:pt x="85355" y="23125"/>
                    </a:cubicBezTo>
                    <a:cubicBezTo>
                      <a:pt x="85267" y="23125"/>
                      <a:pt x="85179" y="23121"/>
                      <a:pt x="85091" y="23112"/>
                    </a:cubicBezTo>
                    <a:cubicBezTo>
                      <a:pt x="84153" y="22313"/>
                      <a:pt x="83139" y="21969"/>
                      <a:pt x="82069" y="21969"/>
                    </a:cubicBezTo>
                    <a:cubicBezTo>
                      <a:pt x="79890" y="21969"/>
                      <a:pt x="77478" y="23397"/>
                      <a:pt x="75003" y="25307"/>
                    </a:cubicBezTo>
                    <a:lnTo>
                      <a:pt x="74443" y="25074"/>
                    </a:lnTo>
                    <a:lnTo>
                      <a:pt x="74350" y="20777"/>
                    </a:lnTo>
                    <a:lnTo>
                      <a:pt x="74817" y="20777"/>
                    </a:lnTo>
                    <a:lnTo>
                      <a:pt x="74443" y="17975"/>
                    </a:lnTo>
                    <a:lnTo>
                      <a:pt x="74770" y="17975"/>
                    </a:lnTo>
                    <a:cubicBezTo>
                      <a:pt x="75097" y="13725"/>
                      <a:pt x="74209" y="11063"/>
                      <a:pt x="72668" y="9102"/>
                    </a:cubicBezTo>
                    <a:cubicBezTo>
                      <a:pt x="72341" y="7794"/>
                      <a:pt x="73649" y="7981"/>
                      <a:pt x="73929" y="7607"/>
                    </a:cubicBezTo>
                    <a:cubicBezTo>
                      <a:pt x="75143" y="6066"/>
                      <a:pt x="75050" y="4338"/>
                      <a:pt x="75050" y="3451"/>
                    </a:cubicBezTo>
                    <a:cubicBezTo>
                      <a:pt x="74876" y="2128"/>
                      <a:pt x="74468" y="1428"/>
                      <a:pt x="73905" y="1428"/>
                    </a:cubicBezTo>
                    <a:cubicBezTo>
                      <a:pt x="73712" y="1428"/>
                      <a:pt x="73501" y="1510"/>
                      <a:pt x="73275" y="1676"/>
                    </a:cubicBezTo>
                    <a:lnTo>
                      <a:pt x="72201" y="1676"/>
                    </a:lnTo>
                    <a:cubicBezTo>
                      <a:pt x="71080" y="1536"/>
                      <a:pt x="70193" y="1116"/>
                      <a:pt x="69679" y="602"/>
                    </a:cubicBezTo>
                    <a:cubicBezTo>
                      <a:pt x="69063" y="199"/>
                      <a:pt x="68471" y="1"/>
                      <a:pt x="678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43" name="Google Shape;923;p37"/>
              <p:cNvSpPr/>
              <p:nvPr/>
            </p:nvSpPr>
            <p:spPr bwMode="auto">
              <a:xfrm>
                <a:off x="3982175" y="2841725"/>
                <a:ext cx="10550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422" h="1495" extrusionOk="0">
                    <a:moveTo>
                      <a:pt x="421" y="1"/>
                    </a:moveTo>
                    <a:lnTo>
                      <a:pt x="1" y="141"/>
                    </a:lnTo>
                    <a:lnTo>
                      <a:pt x="234" y="1495"/>
                    </a:lnTo>
                    <a:lnTo>
                      <a:pt x="421" y="1495"/>
                    </a:lnTo>
                    <a:lnTo>
                      <a:pt x="42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44" name="Google Shape;924;p37"/>
              <p:cNvSpPr/>
              <p:nvPr/>
            </p:nvSpPr>
            <p:spPr bwMode="auto">
              <a:xfrm>
                <a:off x="4079100" y="2821875"/>
                <a:ext cx="7025" cy="93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375" extrusionOk="0">
                    <a:moveTo>
                      <a:pt x="140" y="1"/>
                    </a:moveTo>
                    <a:cubicBezTo>
                      <a:pt x="47" y="1"/>
                      <a:pt x="0" y="94"/>
                      <a:pt x="0" y="141"/>
                    </a:cubicBezTo>
                    <a:cubicBezTo>
                      <a:pt x="0" y="281"/>
                      <a:pt x="94" y="374"/>
                      <a:pt x="140" y="374"/>
                    </a:cubicBezTo>
                    <a:cubicBezTo>
                      <a:pt x="234" y="374"/>
                      <a:pt x="280" y="281"/>
                      <a:pt x="280" y="141"/>
                    </a:cubicBezTo>
                    <a:cubicBezTo>
                      <a:pt x="280" y="47"/>
                      <a:pt x="187" y="1"/>
                      <a:pt x="1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45" name="Google Shape;925;p37"/>
              <p:cNvSpPr/>
              <p:nvPr/>
            </p:nvSpPr>
            <p:spPr bwMode="auto">
              <a:xfrm>
                <a:off x="4149150" y="4117850"/>
                <a:ext cx="23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94" h="94" extrusionOk="0">
                    <a:moveTo>
                      <a:pt x="0" y="94"/>
                    </a:move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46" name="Google Shape;926;p37"/>
              <p:cNvSpPr/>
              <p:nvPr/>
            </p:nvSpPr>
            <p:spPr bwMode="auto">
              <a:xfrm>
                <a:off x="4002025" y="2835900"/>
                <a:ext cx="163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1495" extrusionOk="0">
                    <a:moveTo>
                      <a:pt x="655" y="0"/>
                    </a:moveTo>
                    <a:lnTo>
                      <a:pt x="1" y="140"/>
                    </a:lnTo>
                    <a:lnTo>
                      <a:pt x="281" y="1494"/>
                    </a:lnTo>
                    <a:cubicBezTo>
                      <a:pt x="421" y="1494"/>
                      <a:pt x="515" y="1448"/>
                      <a:pt x="655" y="1448"/>
                    </a:cubicBezTo>
                    <a:lnTo>
                      <a:pt x="65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47" name="Google Shape;927;p37"/>
              <p:cNvSpPr/>
              <p:nvPr/>
            </p:nvSpPr>
            <p:spPr bwMode="auto">
              <a:xfrm>
                <a:off x="4062750" y="2797574"/>
                <a:ext cx="30375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662" extrusionOk="0">
                    <a:moveTo>
                      <a:pt x="736" y="1"/>
                    </a:moveTo>
                    <a:cubicBezTo>
                      <a:pt x="667" y="1"/>
                      <a:pt x="592" y="12"/>
                      <a:pt x="514" y="39"/>
                    </a:cubicBezTo>
                    <a:cubicBezTo>
                      <a:pt x="187" y="132"/>
                      <a:pt x="0" y="365"/>
                      <a:pt x="47" y="412"/>
                    </a:cubicBezTo>
                    <a:cubicBezTo>
                      <a:pt x="83" y="593"/>
                      <a:pt x="232" y="662"/>
                      <a:pt x="449" y="662"/>
                    </a:cubicBezTo>
                    <a:cubicBezTo>
                      <a:pt x="512" y="662"/>
                      <a:pt x="581" y="656"/>
                      <a:pt x="654" y="646"/>
                    </a:cubicBezTo>
                    <a:cubicBezTo>
                      <a:pt x="981" y="552"/>
                      <a:pt x="1215" y="412"/>
                      <a:pt x="1121" y="179"/>
                    </a:cubicBezTo>
                    <a:cubicBezTo>
                      <a:pt x="1054" y="78"/>
                      <a:pt x="914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48" name="Google Shape;928;p37"/>
              <p:cNvSpPr/>
              <p:nvPr/>
            </p:nvSpPr>
            <p:spPr bwMode="auto">
              <a:xfrm>
                <a:off x="4048725" y="2830050"/>
                <a:ext cx="187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1122" extrusionOk="0">
                    <a:moveTo>
                      <a:pt x="1" y="1"/>
                    </a:moveTo>
                    <a:lnTo>
                      <a:pt x="1" y="1121"/>
                    </a:lnTo>
                    <a:cubicBezTo>
                      <a:pt x="1" y="1121"/>
                      <a:pt x="141" y="1121"/>
                      <a:pt x="234" y="1028"/>
                    </a:cubicBezTo>
                    <a:cubicBezTo>
                      <a:pt x="748" y="468"/>
                      <a:pt x="748" y="141"/>
                      <a:pt x="1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49" name="Google Shape;929;p37"/>
              <p:cNvSpPr/>
              <p:nvPr/>
            </p:nvSpPr>
            <p:spPr bwMode="auto">
              <a:xfrm>
                <a:off x="4030050" y="2831225"/>
                <a:ext cx="70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355" extrusionOk="0">
                    <a:moveTo>
                      <a:pt x="281" y="0"/>
                    </a:moveTo>
                    <a:lnTo>
                      <a:pt x="1" y="94"/>
                    </a:lnTo>
                    <a:lnTo>
                      <a:pt x="94" y="1355"/>
                    </a:lnTo>
                    <a:cubicBezTo>
                      <a:pt x="94" y="1308"/>
                      <a:pt x="188" y="1308"/>
                      <a:pt x="281" y="1214"/>
                    </a:cubicBezTo>
                    <a:lnTo>
                      <a:pt x="28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0" name="Google Shape;930;p37"/>
              <p:cNvSpPr/>
              <p:nvPr/>
            </p:nvSpPr>
            <p:spPr bwMode="auto">
              <a:xfrm>
                <a:off x="4384975" y="2217100"/>
                <a:ext cx="93450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3738" h="5605" extrusionOk="0">
                    <a:moveTo>
                      <a:pt x="1" y="0"/>
                    </a:moveTo>
                    <a:cubicBezTo>
                      <a:pt x="94" y="514"/>
                      <a:pt x="1542" y="1775"/>
                      <a:pt x="2476" y="3409"/>
                    </a:cubicBezTo>
                    <a:cubicBezTo>
                      <a:pt x="3363" y="4904"/>
                      <a:pt x="3363" y="5277"/>
                      <a:pt x="3737" y="5604"/>
                    </a:cubicBezTo>
                    <a:cubicBezTo>
                      <a:pt x="3597" y="3409"/>
                      <a:pt x="2429" y="1775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1" name="Google Shape;931;p37"/>
              <p:cNvSpPr/>
              <p:nvPr/>
            </p:nvSpPr>
            <p:spPr bwMode="auto">
              <a:xfrm>
                <a:off x="4599825" y="1272450"/>
                <a:ext cx="22200" cy="13927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5571" extrusionOk="0">
                    <a:moveTo>
                      <a:pt x="129" y="1"/>
                    </a:moveTo>
                    <a:cubicBezTo>
                      <a:pt x="7" y="1"/>
                      <a:pt x="138" y="1616"/>
                      <a:pt x="47" y="2480"/>
                    </a:cubicBezTo>
                    <a:cubicBezTo>
                      <a:pt x="0" y="3320"/>
                      <a:pt x="93" y="4021"/>
                      <a:pt x="420" y="4768"/>
                    </a:cubicBezTo>
                    <a:cubicBezTo>
                      <a:pt x="655" y="5338"/>
                      <a:pt x="793" y="5571"/>
                      <a:pt x="853" y="5571"/>
                    </a:cubicBezTo>
                    <a:cubicBezTo>
                      <a:pt x="876" y="5571"/>
                      <a:pt x="887" y="5535"/>
                      <a:pt x="887" y="5469"/>
                    </a:cubicBezTo>
                    <a:cubicBezTo>
                      <a:pt x="654" y="3787"/>
                      <a:pt x="327" y="2386"/>
                      <a:pt x="420" y="1032"/>
                    </a:cubicBezTo>
                    <a:cubicBezTo>
                      <a:pt x="514" y="378"/>
                      <a:pt x="327" y="191"/>
                      <a:pt x="140" y="5"/>
                    </a:cubicBezTo>
                    <a:cubicBezTo>
                      <a:pt x="136" y="2"/>
                      <a:pt x="133" y="1"/>
                      <a:pt x="1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2" name="Google Shape;932;p37"/>
              <p:cNvSpPr/>
              <p:nvPr/>
            </p:nvSpPr>
            <p:spPr bwMode="auto">
              <a:xfrm>
                <a:off x="4735250" y="1417325"/>
                <a:ext cx="289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2820" extrusionOk="0">
                    <a:moveTo>
                      <a:pt x="140" y="1"/>
                    </a:moveTo>
                    <a:cubicBezTo>
                      <a:pt x="0" y="1"/>
                      <a:pt x="234" y="888"/>
                      <a:pt x="281" y="1355"/>
                    </a:cubicBezTo>
                    <a:cubicBezTo>
                      <a:pt x="327" y="1775"/>
                      <a:pt x="467" y="2102"/>
                      <a:pt x="748" y="2476"/>
                    </a:cubicBezTo>
                    <a:cubicBezTo>
                      <a:pt x="976" y="2705"/>
                      <a:pt x="1114" y="2819"/>
                      <a:pt x="1143" y="2819"/>
                    </a:cubicBezTo>
                    <a:cubicBezTo>
                      <a:pt x="1156" y="2819"/>
                      <a:pt x="1149" y="2798"/>
                      <a:pt x="1121" y="2756"/>
                    </a:cubicBezTo>
                    <a:cubicBezTo>
                      <a:pt x="794" y="1962"/>
                      <a:pt x="514" y="1215"/>
                      <a:pt x="467" y="514"/>
                    </a:cubicBezTo>
                    <a:cubicBezTo>
                      <a:pt x="467" y="187"/>
                      <a:pt x="327" y="94"/>
                      <a:pt x="1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3" name="Google Shape;933;p37"/>
              <p:cNvSpPr/>
              <p:nvPr/>
            </p:nvSpPr>
            <p:spPr bwMode="auto">
              <a:xfrm>
                <a:off x="4179500" y="1451175"/>
                <a:ext cx="163475" cy="25455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1018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34" y="3317"/>
                      <a:pt x="2849" y="7193"/>
                      <a:pt x="6539" y="10182"/>
                    </a:cubicBezTo>
                    <a:cubicBezTo>
                      <a:pt x="6305" y="9388"/>
                      <a:pt x="3597" y="6959"/>
                      <a:pt x="2195" y="4531"/>
                    </a:cubicBezTo>
                    <a:cubicBezTo>
                      <a:pt x="841" y="2103"/>
                      <a:pt x="514" y="608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4" name="Google Shape;934;p37"/>
              <p:cNvSpPr/>
              <p:nvPr/>
            </p:nvSpPr>
            <p:spPr bwMode="auto">
              <a:xfrm>
                <a:off x="4549600" y="1274750"/>
                <a:ext cx="14050" cy="89200"/>
              </a:xfrm>
              <a:custGeom>
                <a:avLst/>
                <a:gdLst/>
                <a:ahLst/>
                <a:cxnLst/>
                <a:rect l="l" t="t" r="r" b="b"/>
                <a:pathLst>
                  <a:path w="562" h="3568" extrusionOk="0">
                    <a:moveTo>
                      <a:pt x="312" y="1"/>
                    </a:moveTo>
                    <a:cubicBezTo>
                      <a:pt x="188" y="1"/>
                      <a:pt x="184" y="1100"/>
                      <a:pt x="94" y="1594"/>
                    </a:cubicBezTo>
                    <a:cubicBezTo>
                      <a:pt x="1" y="2061"/>
                      <a:pt x="1" y="2481"/>
                      <a:pt x="234" y="3042"/>
                    </a:cubicBezTo>
                    <a:cubicBezTo>
                      <a:pt x="439" y="3416"/>
                      <a:pt x="519" y="3567"/>
                      <a:pt x="547" y="3567"/>
                    </a:cubicBezTo>
                    <a:cubicBezTo>
                      <a:pt x="558" y="3567"/>
                      <a:pt x="561" y="3547"/>
                      <a:pt x="561" y="3509"/>
                    </a:cubicBezTo>
                    <a:cubicBezTo>
                      <a:pt x="468" y="2434"/>
                      <a:pt x="328" y="1500"/>
                      <a:pt x="468" y="707"/>
                    </a:cubicBezTo>
                    <a:cubicBezTo>
                      <a:pt x="561" y="333"/>
                      <a:pt x="374" y="146"/>
                      <a:pt x="328" y="6"/>
                    </a:cubicBezTo>
                    <a:cubicBezTo>
                      <a:pt x="322" y="2"/>
                      <a:pt x="317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5" name="Google Shape;935;p37"/>
              <p:cNvSpPr/>
              <p:nvPr/>
            </p:nvSpPr>
            <p:spPr bwMode="auto">
              <a:xfrm>
                <a:off x="4574125" y="1274775"/>
                <a:ext cx="18700" cy="11255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502" extrusionOk="0">
                    <a:moveTo>
                      <a:pt x="179" y="1"/>
                    </a:moveTo>
                    <a:cubicBezTo>
                      <a:pt x="94" y="1"/>
                      <a:pt x="92" y="1335"/>
                      <a:pt x="47" y="2013"/>
                    </a:cubicBezTo>
                    <a:cubicBezTo>
                      <a:pt x="1" y="2667"/>
                      <a:pt x="47" y="3321"/>
                      <a:pt x="374" y="3881"/>
                    </a:cubicBezTo>
                    <a:cubicBezTo>
                      <a:pt x="505" y="4306"/>
                      <a:pt x="635" y="4502"/>
                      <a:pt x="702" y="4502"/>
                    </a:cubicBezTo>
                    <a:cubicBezTo>
                      <a:pt x="731" y="4502"/>
                      <a:pt x="748" y="4465"/>
                      <a:pt x="748" y="4395"/>
                    </a:cubicBezTo>
                    <a:cubicBezTo>
                      <a:pt x="608" y="3041"/>
                      <a:pt x="374" y="1920"/>
                      <a:pt x="421" y="846"/>
                    </a:cubicBezTo>
                    <a:cubicBezTo>
                      <a:pt x="514" y="285"/>
                      <a:pt x="327" y="145"/>
                      <a:pt x="187" y="5"/>
                    </a:cubicBezTo>
                    <a:cubicBezTo>
                      <a:pt x="184" y="2"/>
                      <a:pt x="182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6" name="Google Shape;936;p37"/>
              <p:cNvSpPr/>
              <p:nvPr/>
            </p:nvSpPr>
            <p:spPr bwMode="auto">
              <a:xfrm>
                <a:off x="4627825" y="1301650"/>
                <a:ext cx="24075" cy="124700"/>
              </a:xfrm>
              <a:custGeom>
                <a:avLst/>
                <a:gdLst/>
                <a:ahLst/>
                <a:cxnLst/>
                <a:rect l="l" t="t" r="r" b="b"/>
                <a:pathLst>
                  <a:path w="963" h="4988" extrusionOk="0">
                    <a:moveTo>
                      <a:pt x="176" y="0"/>
                    </a:moveTo>
                    <a:cubicBezTo>
                      <a:pt x="55" y="0"/>
                      <a:pt x="185" y="1520"/>
                      <a:pt x="94" y="2246"/>
                    </a:cubicBezTo>
                    <a:cubicBezTo>
                      <a:pt x="1" y="3040"/>
                      <a:pt x="188" y="3600"/>
                      <a:pt x="468" y="4301"/>
                    </a:cubicBezTo>
                    <a:cubicBezTo>
                      <a:pt x="697" y="4758"/>
                      <a:pt x="880" y="4987"/>
                      <a:pt x="937" y="4987"/>
                    </a:cubicBezTo>
                    <a:cubicBezTo>
                      <a:pt x="962" y="4987"/>
                      <a:pt x="963" y="4945"/>
                      <a:pt x="935" y="4861"/>
                    </a:cubicBezTo>
                    <a:cubicBezTo>
                      <a:pt x="701" y="3367"/>
                      <a:pt x="374" y="2106"/>
                      <a:pt x="468" y="891"/>
                    </a:cubicBezTo>
                    <a:cubicBezTo>
                      <a:pt x="468" y="331"/>
                      <a:pt x="328" y="98"/>
                      <a:pt x="188" y="4"/>
                    </a:cubicBezTo>
                    <a:cubicBezTo>
                      <a:pt x="184" y="1"/>
                      <a:pt x="180" y="0"/>
                      <a:pt x="1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7" name="Google Shape;937;p37"/>
              <p:cNvSpPr/>
              <p:nvPr/>
            </p:nvSpPr>
            <p:spPr bwMode="auto">
              <a:xfrm>
                <a:off x="4681950" y="1360000"/>
                <a:ext cx="26200" cy="96350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3854" extrusionOk="0">
                    <a:moveTo>
                      <a:pt x="110" y="0"/>
                    </a:moveTo>
                    <a:cubicBezTo>
                      <a:pt x="1" y="0"/>
                      <a:pt x="218" y="1148"/>
                      <a:pt x="218" y="1733"/>
                    </a:cubicBezTo>
                    <a:cubicBezTo>
                      <a:pt x="171" y="2387"/>
                      <a:pt x="264" y="2854"/>
                      <a:pt x="638" y="3414"/>
                    </a:cubicBezTo>
                    <a:cubicBezTo>
                      <a:pt x="858" y="3698"/>
                      <a:pt x="994" y="3854"/>
                      <a:pt x="1030" y="3854"/>
                    </a:cubicBezTo>
                    <a:cubicBezTo>
                      <a:pt x="1048" y="3854"/>
                      <a:pt x="1042" y="3817"/>
                      <a:pt x="1012" y="3741"/>
                    </a:cubicBezTo>
                    <a:cubicBezTo>
                      <a:pt x="778" y="2621"/>
                      <a:pt x="451" y="1640"/>
                      <a:pt x="451" y="659"/>
                    </a:cubicBezTo>
                    <a:cubicBezTo>
                      <a:pt x="451" y="192"/>
                      <a:pt x="358" y="52"/>
                      <a:pt x="124" y="5"/>
                    </a:cubicBezTo>
                    <a:cubicBezTo>
                      <a:pt x="119" y="2"/>
                      <a:pt x="114" y="0"/>
                      <a:pt x="1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8" name="Google Shape;938;p37"/>
              <p:cNvSpPr/>
              <p:nvPr/>
            </p:nvSpPr>
            <p:spPr bwMode="auto">
              <a:xfrm>
                <a:off x="4655025" y="1331849"/>
                <a:ext cx="24975" cy="11037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4415" extrusionOk="0">
                    <a:moveTo>
                      <a:pt x="109" y="0"/>
                    </a:moveTo>
                    <a:cubicBezTo>
                      <a:pt x="0" y="0"/>
                      <a:pt x="127" y="1261"/>
                      <a:pt x="127" y="1972"/>
                    </a:cubicBezTo>
                    <a:cubicBezTo>
                      <a:pt x="80" y="2626"/>
                      <a:pt x="220" y="3186"/>
                      <a:pt x="501" y="3840"/>
                    </a:cubicBezTo>
                    <a:cubicBezTo>
                      <a:pt x="760" y="4228"/>
                      <a:pt x="929" y="4415"/>
                      <a:pt x="977" y="4415"/>
                    </a:cubicBezTo>
                    <a:cubicBezTo>
                      <a:pt x="999" y="4415"/>
                      <a:pt x="996" y="4379"/>
                      <a:pt x="968" y="4307"/>
                    </a:cubicBezTo>
                    <a:cubicBezTo>
                      <a:pt x="734" y="2953"/>
                      <a:pt x="407" y="1832"/>
                      <a:pt x="407" y="758"/>
                    </a:cubicBezTo>
                    <a:cubicBezTo>
                      <a:pt x="407" y="197"/>
                      <a:pt x="314" y="57"/>
                      <a:pt x="127" y="10"/>
                    </a:cubicBezTo>
                    <a:cubicBezTo>
                      <a:pt x="120" y="4"/>
                      <a:pt x="114" y="0"/>
                      <a:pt x="1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9" name="Google Shape;939;p37"/>
              <p:cNvSpPr/>
              <p:nvPr/>
            </p:nvSpPr>
            <p:spPr bwMode="auto">
              <a:xfrm>
                <a:off x="4166650" y="1487375"/>
                <a:ext cx="176324" cy="274400"/>
              </a:xfrm>
              <a:custGeom>
                <a:avLst/>
                <a:gdLst/>
                <a:ahLst/>
                <a:cxnLst/>
                <a:rect l="l" t="t" r="r" b="b"/>
                <a:pathLst>
                  <a:path w="7053" h="10976" extrusionOk="0">
                    <a:moveTo>
                      <a:pt x="1" y="1"/>
                    </a:moveTo>
                    <a:cubicBezTo>
                      <a:pt x="281" y="3597"/>
                      <a:pt x="3036" y="7847"/>
                      <a:pt x="7053" y="10976"/>
                    </a:cubicBezTo>
                    <a:cubicBezTo>
                      <a:pt x="6726" y="10088"/>
                      <a:pt x="3830" y="7426"/>
                      <a:pt x="2242" y="4764"/>
                    </a:cubicBezTo>
                    <a:cubicBezTo>
                      <a:pt x="701" y="2196"/>
                      <a:pt x="515" y="655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60" name="Google Shape;940;p37"/>
              <p:cNvSpPr/>
              <p:nvPr/>
            </p:nvSpPr>
            <p:spPr bwMode="auto">
              <a:xfrm>
                <a:off x="4251875" y="1307574"/>
                <a:ext cx="108625" cy="181000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724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4" y="2336"/>
                      <a:pt x="1776" y="5231"/>
                      <a:pt x="4344" y="7239"/>
                    </a:cubicBezTo>
                    <a:cubicBezTo>
                      <a:pt x="4251" y="6726"/>
                      <a:pt x="2523" y="4998"/>
                      <a:pt x="1636" y="3270"/>
                    </a:cubicBezTo>
                    <a:cubicBezTo>
                      <a:pt x="655" y="1589"/>
                      <a:pt x="421" y="374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61" name="Google Shape;941;p37"/>
              <p:cNvSpPr/>
              <p:nvPr/>
            </p:nvSpPr>
            <p:spPr bwMode="auto">
              <a:xfrm>
                <a:off x="4274075" y="1272550"/>
                <a:ext cx="94600" cy="162325"/>
              </a:xfrm>
              <a:custGeom>
                <a:avLst/>
                <a:gdLst/>
                <a:ahLst/>
                <a:cxnLst/>
                <a:rect l="l" t="t" r="r" b="b"/>
                <a:pathLst>
                  <a:path w="3784" h="6493" extrusionOk="0">
                    <a:moveTo>
                      <a:pt x="0" y="1"/>
                    </a:moveTo>
                    <a:cubicBezTo>
                      <a:pt x="0" y="2149"/>
                      <a:pt x="1448" y="4717"/>
                      <a:pt x="3783" y="6492"/>
                    </a:cubicBezTo>
                    <a:cubicBezTo>
                      <a:pt x="3690" y="6025"/>
                      <a:pt x="2289" y="4484"/>
                      <a:pt x="1448" y="2943"/>
                    </a:cubicBezTo>
                    <a:cubicBezTo>
                      <a:pt x="654" y="1448"/>
                      <a:pt x="421" y="32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62" name="Google Shape;942;p37"/>
              <p:cNvSpPr/>
              <p:nvPr/>
            </p:nvSpPr>
            <p:spPr bwMode="auto">
              <a:xfrm>
                <a:off x="4232050" y="1342600"/>
                <a:ext cx="122600" cy="199675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7987" extrusionOk="0">
                    <a:moveTo>
                      <a:pt x="0" y="1"/>
                    </a:moveTo>
                    <a:cubicBezTo>
                      <a:pt x="140" y="2569"/>
                      <a:pt x="1962" y="5652"/>
                      <a:pt x="4904" y="7987"/>
                    </a:cubicBezTo>
                    <a:cubicBezTo>
                      <a:pt x="4764" y="7426"/>
                      <a:pt x="2802" y="5465"/>
                      <a:pt x="1681" y="3550"/>
                    </a:cubicBezTo>
                    <a:cubicBezTo>
                      <a:pt x="654" y="1682"/>
                      <a:pt x="374" y="42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63" name="Google Shape;943;p37"/>
              <p:cNvSpPr/>
              <p:nvPr/>
            </p:nvSpPr>
            <p:spPr bwMode="auto">
              <a:xfrm>
                <a:off x="4709550" y="1388150"/>
                <a:ext cx="26550" cy="84750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3390" extrusionOk="0">
                    <a:moveTo>
                      <a:pt x="141" y="0"/>
                    </a:moveTo>
                    <a:cubicBezTo>
                      <a:pt x="1" y="0"/>
                      <a:pt x="234" y="1027"/>
                      <a:pt x="234" y="1541"/>
                    </a:cubicBezTo>
                    <a:cubicBezTo>
                      <a:pt x="234" y="2055"/>
                      <a:pt x="375" y="2522"/>
                      <a:pt x="655" y="2942"/>
                    </a:cubicBezTo>
                    <a:cubicBezTo>
                      <a:pt x="894" y="3216"/>
                      <a:pt x="1033" y="3389"/>
                      <a:pt x="1054" y="3389"/>
                    </a:cubicBezTo>
                    <a:cubicBezTo>
                      <a:pt x="1062" y="3389"/>
                      <a:pt x="1053" y="3366"/>
                      <a:pt x="1028" y="3316"/>
                    </a:cubicBezTo>
                    <a:cubicBezTo>
                      <a:pt x="701" y="2288"/>
                      <a:pt x="468" y="1401"/>
                      <a:pt x="468" y="607"/>
                    </a:cubicBezTo>
                    <a:cubicBezTo>
                      <a:pt x="375" y="234"/>
                      <a:pt x="234" y="93"/>
                      <a:pt x="1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64" name="Google Shape;944;p37"/>
              <p:cNvSpPr/>
              <p:nvPr/>
            </p:nvSpPr>
            <p:spPr bwMode="auto">
              <a:xfrm>
                <a:off x="4151475" y="1524750"/>
                <a:ext cx="197350" cy="300075"/>
              </a:xfrm>
              <a:custGeom>
                <a:avLst/>
                <a:gdLst/>
                <a:ahLst/>
                <a:cxnLst/>
                <a:rect l="l" t="t" r="r" b="b"/>
                <a:pathLst>
                  <a:path w="7894" h="12003" extrusionOk="0">
                    <a:moveTo>
                      <a:pt x="1" y="0"/>
                    </a:moveTo>
                    <a:cubicBezTo>
                      <a:pt x="514" y="3783"/>
                      <a:pt x="3643" y="8640"/>
                      <a:pt x="7893" y="12002"/>
                    </a:cubicBezTo>
                    <a:cubicBezTo>
                      <a:pt x="7566" y="11022"/>
                      <a:pt x="4110" y="7893"/>
                      <a:pt x="2476" y="5137"/>
                    </a:cubicBezTo>
                    <a:cubicBezTo>
                      <a:pt x="888" y="2335"/>
                      <a:pt x="561" y="701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65" name="Google Shape;945;p37"/>
              <p:cNvSpPr/>
              <p:nvPr/>
            </p:nvSpPr>
            <p:spPr bwMode="auto">
              <a:xfrm>
                <a:off x="4212200" y="1378800"/>
                <a:ext cx="136625" cy="21717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8687" extrusionOk="0">
                    <a:moveTo>
                      <a:pt x="0" y="0"/>
                    </a:moveTo>
                    <a:cubicBezTo>
                      <a:pt x="234" y="2803"/>
                      <a:pt x="2289" y="6212"/>
                      <a:pt x="5464" y="8687"/>
                    </a:cubicBezTo>
                    <a:cubicBezTo>
                      <a:pt x="5324" y="7986"/>
                      <a:pt x="3036" y="5978"/>
                      <a:pt x="1915" y="3830"/>
                    </a:cubicBezTo>
                    <a:cubicBezTo>
                      <a:pt x="701" y="1822"/>
                      <a:pt x="467" y="46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66" name="Google Shape;946;p37"/>
              <p:cNvSpPr/>
              <p:nvPr/>
            </p:nvSpPr>
            <p:spPr bwMode="auto">
              <a:xfrm>
                <a:off x="4194675" y="1416150"/>
                <a:ext cx="150649" cy="234700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938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81" y="3037"/>
                      <a:pt x="2616" y="6679"/>
                      <a:pt x="6025" y="9388"/>
                    </a:cubicBezTo>
                    <a:cubicBezTo>
                      <a:pt x="5885" y="8594"/>
                      <a:pt x="3363" y="6352"/>
                      <a:pt x="2009" y="4111"/>
                    </a:cubicBezTo>
                    <a:cubicBezTo>
                      <a:pt x="795" y="1916"/>
                      <a:pt x="514" y="468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67" name="Google Shape;947;p37"/>
              <p:cNvSpPr/>
              <p:nvPr/>
            </p:nvSpPr>
            <p:spPr bwMode="auto">
              <a:xfrm>
                <a:off x="1631950" y="238125"/>
                <a:ext cx="4335075" cy="5239925"/>
              </a:xfrm>
              <a:custGeom>
                <a:avLst/>
                <a:gdLst/>
                <a:ahLst/>
                <a:cxnLst/>
                <a:rect l="l" t="t" r="r" b="b"/>
                <a:pathLst>
                  <a:path w="173403" h="209597" extrusionOk="0">
                    <a:moveTo>
                      <a:pt x="171021" y="2382"/>
                    </a:moveTo>
                    <a:lnTo>
                      <a:pt x="171021" y="165370"/>
                    </a:lnTo>
                    <a:cubicBezTo>
                      <a:pt x="171021" y="183350"/>
                      <a:pt x="159345" y="194092"/>
                      <a:pt x="139777" y="194092"/>
                    </a:cubicBezTo>
                    <a:lnTo>
                      <a:pt x="119602" y="194092"/>
                    </a:lnTo>
                    <a:cubicBezTo>
                      <a:pt x="106199" y="194092"/>
                      <a:pt x="95458" y="198061"/>
                      <a:pt x="86818" y="206234"/>
                    </a:cubicBezTo>
                    <a:lnTo>
                      <a:pt x="86725" y="206281"/>
                    </a:lnTo>
                    <a:lnTo>
                      <a:pt x="86631" y="206234"/>
                    </a:lnTo>
                    <a:cubicBezTo>
                      <a:pt x="77945" y="198015"/>
                      <a:pt x="67250" y="194092"/>
                      <a:pt x="53893" y="194092"/>
                    </a:cubicBezTo>
                    <a:lnTo>
                      <a:pt x="33765" y="194092"/>
                    </a:lnTo>
                    <a:cubicBezTo>
                      <a:pt x="14151" y="194092"/>
                      <a:pt x="2382" y="183350"/>
                      <a:pt x="2382" y="165370"/>
                    </a:cubicBezTo>
                    <a:lnTo>
                      <a:pt x="2382" y="2382"/>
                    </a:lnTo>
                    <a:close/>
                    <a:moveTo>
                      <a:pt x="0" y="0"/>
                    </a:moveTo>
                    <a:lnTo>
                      <a:pt x="0" y="165324"/>
                    </a:lnTo>
                    <a:cubicBezTo>
                      <a:pt x="0" y="184471"/>
                      <a:pt x="12936" y="196427"/>
                      <a:pt x="33765" y="196427"/>
                    </a:cubicBezTo>
                    <a:lnTo>
                      <a:pt x="53893" y="196427"/>
                    </a:lnTo>
                    <a:cubicBezTo>
                      <a:pt x="66643" y="196427"/>
                      <a:pt x="76824" y="200210"/>
                      <a:pt x="85043" y="207962"/>
                    </a:cubicBezTo>
                    <a:lnTo>
                      <a:pt x="86725" y="209597"/>
                    </a:lnTo>
                    <a:lnTo>
                      <a:pt x="88406" y="207962"/>
                    </a:lnTo>
                    <a:cubicBezTo>
                      <a:pt x="96579" y="200210"/>
                      <a:pt x="106759" y="196427"/>
                      <a:pt x="119556" y="196427"/>
                    </a:cubicBezTo>
                    <a:lnTo>
                      <a:pt x="139731" y="196427"/>
                    </a:lnTo>
                    <a:cubicBezTo>
                      <a:pt x="160513" y="196427"/>
                      <a:pt x="173402" y="184518"/>
                      <a:pt x="173402" y="165324"/>
                    </a:cubicBezTo>
                    <a:lnTo>
                      <a:pt x="1734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</p:grp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oogle Shape;952;p38"/>
          <p:cNvPicPr/>
          <p:nvPr/>
        </p:nvPicPr>
        <p:blipFill>
          <a:blip r:embed="rId2">
            <a:alphaModFix/>
          </a:blip>
          <a:srcRect t="9230" b="9230"/>
          <a:stretch/>
        </p:blipFill>
        <p:spPr bwMode="auto">
          <a:xfrm>
            <a:off x="345072" y="413757"/>
            <a:ext cx="10494900" cy="7189500"/>
          </a:xfrm>
          <a:prstGeom prst="roundRect">
            <a:avLst>
              <a:gd name="adj" fmla="val 10329"/>
            </a:avLst>
          </a:prstGeom>
          <a:noFill/>
          <a:ln>
            <a:noFill/>
          </a:ln>
        </p:spPr>
      </p:pic>
      <p:sp>
        <p:nvSpPr>
          <p:cNvPr id="5" name="Google Shape;953;p38"/>
          <p:cNvSpPr/>
          <p:nvPr/>
        </p:nvSpPr>
        <p:spPr bwMode="auto">
          <a:xfrm>
            <a:off x="-125" y="-10607"/>
            <a:ext cx="11160000" cy="7930800"/>
          </a:xfrm>
          <a:prstGeom prst="rect">
            <a:avLst/>
          </a:prstGeom>
          <a:solidFill>
            <a:srgbClr val="B30A3F">
              <a:alpha val="91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6" name="Google Shape;954;p38"/>
          <p:cNvSpPr/>
          <p:nvPr/>
        </p:nvSpPr>
        <p:spPr bwMode="auto">
          <a:xfrm>
            <a:off x="1733756" y="5718193"/>
            <a:ext cx="7818600" cy="532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7" name="Google Shape;955;p38"/>
          <p:cNvSpPr txBox="1"/>
          <p:nvPr/>
        </p:nvSpPr>
        <p:spPr bwMode="auto">
          <a:xfrm>
            <a:off x="2241442" y="5515751"/>
            <a:ext cx="7818600" cy="940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14284"/>
              </a:lnSpc>
              <a:spcBef>
                <a:spcPts val="1800"/>
              </a:spcBef>
              <a:spcAft>
                <a:spcPts val="0"/>
              </a:spcAft>
              <a:buNone/>
              <a:defRPr/>
            </a:pPr>
            <a:r>
              <a:rPr lang="ru" sz="15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Управление государственной службы и кадров Правительства Москвы</a:t>
            </a:r>
            <a:endParaRPr sz="1500">
              <a:solidFill>
                <a:srgbClr val="333333"/>
              </a:solidFill>
              <a:latin typeface="Open Sans"/>
              <a:ea typeface="Open Sans"/>
              <a:cs typeface="Open Sans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700">
              <a:solidFill>
                <a:schemeClr val="dk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8" name="Google Shape;956;p38"/>
          <p:cNvSpPr txBox="1"/>
          <p:nvPr/>
        </p:nvSpPr>
        <p:spPr bwMode="auto">
          <a:xfrm>
            <a:off x="681418" y="2443144"/>
            <a:ext cx="9813900" cy="26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925" tIns="135925" rIns="135925" bIns="135925" anchor="t" anchorCtr="0">
            <a:noAutofit/>
          </a:bodyPr>
          <a:lstStyle/>
          <a:p>
            <a:pPr marL="0" lv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400" b="1">
                <a:solidFill>
                  <a:schemeClr val="lt1"/>
                </a:solidFill>
                <a:latin typeface="Open Sans"/>
                <a:ea typeface="Open Sans"/>
                <a:cs typeface="Open Sans"/>
              </a:rPr>
              <a:t>Название презентации</a:t>
            </a:r>
            <a:endParaRPr sz="8400" b="1">
              <a:solidFill>
                <a:schemeClr val="lt1"/>
              </a:solidFill>
              <a:latin typeface="Open Sans"/>
              <a:ea typeface="Open Sans"/>
              <a:cs typeface="Open Sans"/>
            </a:endParaRPr>
          </a:p>
          <a:p>
            <a:pPr marL="0" lv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6500" b="1"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9" name="Google Shape;957;p38"/>
          <p:cNvGrpSpPr/>
          <p:nvPr/>
        </p:nvGrpSpPr>
        <p:grpSpPr bwMode="auto">
          <a:xfrm>
            <a:off x="605522" y="871013"/>
            <a:ext cx="1748701" cy="509732"/>
            <a:chOff x="673196" y="890717"/>
            <a:chExt cx="1613341" cy="470276"/>
          </a:xfrm>
        </p:grpSpPr>
        <p:grpSp>
          <p:nvGrpSpPr>
            <p:cNvPr id="10" name="Google Shape;958;p38"/>
            <p:cNvGrpSpPr/>
            <p:nvPr/>
          </p:nvGrpSpPr>
          <p:grpSpPr bwMode="auto">
            <a:xfrm>
              <a:off x="1212024" y="890942"/>
              <a:ext cx="1074514" cy="470049"/>
              <a:chOff x="238125" y="1240925"/>
              <a:chExt cx="7101875" cy="3193275"/>
            </a:xfrm>
          </p:grpSpPr>
          <p:sp>
            <p:nvSpPr>
              <p:cNvPr id="11" name="Google Shape;959;p38"/>
              <p:cNvSpPr/>
              <p:nvPr/>
            </p:nvSpPr>
            <p:spPr bwMode="auto">
              <a:xfrm>
                <a:off x="254450" y="1540325"/>
                <a:ext cx="514025" cy="962599"/>
              </a:xfrm>
              <a:custGeom>
                <a:avLst/>
                <a:gdLst/>
                <a:ahLst/>
                <a:cxnLst/>
                <a:rect l="l" t="t" r="r" b="b"/>
                <a:pathLst>
                  <a:path w="20561" h="38504" extrusionOk="0">
                    <a:moveTo>
                      <a:pt x="1" y="0"/>
                    </a:moveTo>
                    <a:lnTo>
                      <a:pt x="1" y="6131"/>
                    </a:lnTo>
                    <a:lnTo>
                      <a:pt x="6990" y="6131"/>
                    </a:lnTo>
                    <a:lnTo>
                      <a:pt x="6990" y="38503"/>
                    </a:lnTo>
                    <a:lnTo>
                      <a:pt x="13571" y="38503"/>
                    </a:lnTo>
                    <a:lnTo>
                      <a:pt x="13571" y="6131"/>
                    </a:lnTo>
                    <a:lnTo>
                      <a:pt x="20561" y="6131"/>
                    </a:lnTo>
                    <a:lnTo>
                      <a:pt x="2056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12" name="Google Shape;960;p38"/>
              <p:cNvSpPr/>
              <p:nvPr/>
            </p:nvSpPr>
            <p:spPr bwMode="auto">
              <a:xfrm>
                <a:off x="851224" y="1540325"/>
                <a:ext cx="529350" cy="962599"/>
              </a:xfrm>
              <a:custGeom>
                <a:avLst/>
                <a:gdLst/>
                <a:ahLst/>
                <a:cxnLst/>
                <a:rect l="l" t="t" r="r" b="b"/>
                <a:pathLst>
                  <a:path w="21174" h="38504" extrusionOk="0">
                    <a:moveTo>
                      <a:pt x="10137" y="6049"/>
                    </a:moveTo>
                    <a:cubicBezTo>
                      <a:pt x="12998" y="6049"/>
                      <a:pt x="14511" y="7439"/>
                      <a:pt x="14511" y="10259"/>
                    </a:cubicBezTo>
                    <a:lnTo>
                      <a:pt x="14511" y="11200"/>
                    </a:lnTo>
                    <a:cubicBezTo>
                      <a:pt x="14511" y="14102"/>
                      <a:pt x="13039" y="15655"/>
                      <a:pt x="10137" y="15655"/>
                    </a:cubicBezTo>
                    <a:lnTo>
                      <a:pt x="6540" y="15655"/>
                    </a:lnTo>
                    <a:lnTo>
                      <a:pt x="6540" y="6049"/>
                    </a:lnTo>
                    <a:close/>
                    <a:moveTo>
                      <a:pt x="9974" y="20519"/>
                    </a:moveTo>
                    <a:cubicBezTo>
                      <a:pt x="13284" y="20519"/>
                      <a:pt x="14797" y="22726"/>
                      <a:pt x="14797" y="25996"/>
                    </a:cubicBezTo>
                    <a:lnTo>
                      <a:pt x="14797" y="27590"/>
                    </a:lnTo>
                    <a:cubicBezTo>
                      <a:pt x="14797" y="30696"/>
                      <a:pt x="13203" y="32413"/>
                      <a:pt x="9974" y="32413"/>
                    </a:cubicBezTo>
                    <a:lnTo>
                      <a:pt x="6540" y="32413"/>
                    </a:lnTo>
                    <a:lnTo>
                      <a:pt x="6540" y="20519"/>
                    </a:lnTo>
                    <a:close/>
                    <a:moveTo>
                      <a:pt x="0" y="0"/>
                    </a:moveTo>
                    <a:lnTo>
                      <a:pt x="0" y="38503"/>
                    </a:lnTo>
                    <a:lnTo>
                      <a:pt x="9483" y="38503"/>
                    </a:lnTo>
                    <a:cubicBezTo>
                      <a:pt x="17290" y="38503"/>
                      <a:pt x="21173" y="34375"/>
                      <a:pt x="21173" y="27304"/>
                    </a:cubicBezTo>
                    <a:cubicBezTo>
                      <a:pt x="21173" y="22562"/>
                      <a:pt x="19089" y="19456"/>
                      <a:pt x="15737" y="18352"/>
                    </a:cubicBezTo>
                    <a:lnTo>
                      <a:pt x="15737" y="17658"/>
                    </a:lnTo>
                    <a:cubicBezTo>
                      <a:pt x="18639" y="16636"/>
                      <a:pt x="20723" y="13652"/>
                      <a:pt x="20723" y="9892"/>
                    </a:cubicBezTo>
                    <a:cubicBezTo>
                      <a:pt x="20723" y="3638"/>
                      <a:pt x="16881" y="0"/>
                      <a:pt x="9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13" name="Google Shape;961;p38"/>
              <p:cNvSpPr/>
              <p:nvPr/>
            </p:nvSpPr>
            <p:spPr bwMode="auto">
              <a:xfrm>
                <a:off x="1447975" y="1522950"/>
                <a:ext cx="1011675" cy="996325"/>
              </a:xfrm>
              <a:custGeom>
                <a:avLst/>
                <a:gdLst/>
                <a:ahLst/>
                <a:cxnLst/>
                <a:rect l="l" t="t" r="r" b="b"/>
                <a:pathLst>
                  <a:path w="40467" h="39853" extrusionOk="0">
                    <a:moveTo>
                      <a:pt x="20233" y="6172"/>
                    </a:moveTo>
                    <a:cubicBezTo>
                      <a:pt x="27877" y="6172"/>
                      <a:pt x="33885" y="11854"/>
                      <a:pt x="33885" y="19947"/>
                    </a:cubicBezTo>
                    <a:cubicBezTo>
                      <a:pt x="33885" y="27467"/>
                      <a:pt x="28408" y="33680"/>
                      <a:pt x="20233" y="33680"/>
                    </a:cubicBezTo>
                    <a:cubicBezTo>
                      <a:pt x="12590" y="33680"/>
                      <a:pt x="6582" y="27999"/>
                      <a:pt x="6582" y="19947"/>
                    </a:cubicBezTo>
                    <a:cubicBezTo>
                      <a:pt x="6582" y="12385"/>
                      <a:pt x="12059" y="6172"/>
                      <a:pt x="20233" y="6172"/>
                    </a:cubicBezTo>
                    <a:close/>
                    <a:moveTo>
                      <a:pt x="20233" y="0"/>
                    </a:moveTo>
                    <a:cubicBezTo>
                      <a:pt x="8543" y="0"/>
                      <a:pt x="1" y="8952"/>
                      <a:pt x="1" y="19947"/>
                    </a:cubicBezTo>
                    <a:cubicBezTo>
                      <a:pt x="1" y="31432"/>
                      <a:pt x="9075" y="39852"/>
                      <a:pt x="20233" y="39852"/>
                    </a:cubicBezTo>
                    <a:cubicBezTo>
                      <a:pt x="31923" y="39852"/>
                      <a:pt x="40466" y="30901"/>
                      <a:pt x="40466" y="19947"/>
                    </a:cubicBezTo>
                    <a:cubicBezTo>
                      <a:pt x="40466" y="8420"/>
                      <a:pt x="31392" y="0"/>
                      <a:pt x="20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14" name="Google Shape;962;p38"/>
              <p:cNvSpPr/>
              <p:nvPr/>
            </p:nvSpPr>
            <p:spPr bwMode="auto">
              <a:xfrm>
                <a:off x="2562825" y="1240925"/>
                <a:ext cx="521175" cy="1262000"/>
              </a:xfrm>
              <a:custGeom>
                <a:avLst/>
                <a:gdLst/>
                <a:ahLst/>
                <a:cxnLst/>
                <a:rect l="l" t="t" r="r" b="b"/>
                <a:pathLst>
                  <a:path w="20847" h="50480" extrusionOk="0">
                    <a:moveTo>
                      <a:pt x="7971" y="0"/>
                    </a:moveTo>
                    <a:cubicBezTo>
                      <a:pt x="4619" y="0"/>
                      <a:pt x="1840" y="1839"/>
                      <a:pt x="1840" y="4946"/>
                    </a:cubicBezTo>
                    <a:cubicBezTo>
                      <a:pt x="1840" y="8420"/>
                      <a:pt x="4660" y="10259"/>
                      <a:pt x="10423" y="10259"/>
                    </a:cubicBezTo>
                    <a:cubicBezTo>
                      <a:pt x="16227" y="10259"/>
                      <a:pt x="19048" y="8420"/>
                      <a:pt x="19048" y="4946"/>
                    </a:cubicBezTo>
                    <a:cubicBezTo>
                      <a:pt x="19048" y="1839"/>
                      <a:pt x="16268" y="0"/>
                      <a:pt x="12876" y="0"/>
                    </a:cubicBezTo>
                    <a:lnTo>
                      <a:pt x="12017" y="0"/>
                    </a:lnTo>
                    <a:lnTo>
                      <a:pt x="12017" y="4823"/>
                    </a:lnTo>
                    <a:lnTo>
                      <a:pt x="12385" y="4823"/>
                    </a:lnTo>
                    <a:cubicBezTo>
                      <a:pt x="13570" y="4823"/>
                      <a:pt x="14143" y="5232"/>
                      <a:pt x="14143" y="6008"/>
                    </a:cubicBezTo>
                    <a:cubicBezTo>
                      <a:pt x="14143" y="6785"/>
                      <a:pt x="13530" y="7194"/>
                      <a:pt x="12385" y="7194"/>
                    </a:cubicBezTo>
                    <a:lnTo>
                      <a:pt x="8502" y="7194"/>
                    </a:lnTo>
                    <a:cubicBezTo>
                      <a:pt x="7358" y="7194"/>
                      <a:pt x="6745" y="6785"/>
                      <a:pt x="6745" y="6008"/>
                    </a:cubicBezTo>
                    <a:cubicBezTo>
                      <a:pt x="6745" y="5232"/>
                      <a:pt x="7317" y="4823"/>
                      <a:pt x="8502" y="4823"/>
                    </a:cubicBezTo>
                    <a:lnTo>
                      <a:pt x="8870" y="4823"/>
                    </a:lnTo>
                    <a:lnTo>
                      <a:pt x="8870" y="0"/>
                    </a:lnTo>
                    <a:close/>
                    <a:moveTo>
                      <a:pt x="0" y="11976"/>
                    </a:moveTo>
                    <a:lnTo>
                      <a:pt x="0" y="50479"/>
                    </a:lnTo>
                    <a:lnTo>
                      <a:pt x="6458" y="50479"/>
                    </a:lnTo>
                    <a:lnTo>
                      <a:pt x="6458" y="30451"/>
                    </a:lnTo>
                    <a:lnTo>
                      <a:pt x="14306" y="22522"/>
                    </a:lnTo>
                    <a:lnTo>
                      <a:pt x="15124" y="22522"/>
                    </a:lnTo>
                    <a:lnTo>
                      <a:pt x="14306" y="42795"/>
                    </a:lnTo>
                    <a:lnTo>
                      <a:pt x="14306" y="50479"/>
                    </a:lnTo>
                    <a:lnTo>
                      <a:pt x="20846" y="50479"/>
                    </a:lnTo>
                    <a:lnTo>
                      <a:pt x="20846" y="11976"/>
                    </a:lnTo>
                    <a:lnTo>
                      <a:pt x="17167" y="11976"/>
                    </a:lnTo>
                    <a:lnTo>
                      <a:pt x="6785" y="23257"/>
                    </a:lnTo>
                    <a:lnTo>
                      <a:pt x="5968" y="23257"/>
                    </a:lnTo>
                    <a:lnTo>
                      <a:pt x="6581" y="15491"/>
                    </a:lnTo>
                    <a:lnTo>
                      <a:pt x="6581" y="1197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15" name="Google Shape;963;p38"/>
              <p:cNvSpPr/>
              <p:nvPr/>
            </p:nvSpPr>
            <p:spPr bwMode="auto">
              <a:xfrm>
                <a:off x="3520300" y="1540325"/>
                <a:ext cx="414900" cy="962599"/>
              </a:xfrm>
              <a:custGeom>
                <a:avLst/>
                <a:gdLst/>
                <a:ahLst/>
                <a:cxnLst/>
                <a:rect l="l" t="t" r="r" b="b"/>
                <a:pathLst>
                  <a:path w="16596" h="38504" extrusionOk="0">
                    <a:moveTo>
                      <a:pt x="0" y="0"/>
                    </a:moveTo>
                    <a:lnTo>
                      <a:pt x="0" y="38503"/>
                    </a:lnTo>
                    <a:lnTo>
                      <a:pt x="6581" y="38503"/>
                    </a:lnTo>
                    <a:lnTo>
                      <a:pt x="6581" y="6131"/>
                    </a:lnTo>
                    <a:lnTo>
                      <a:pt x="16595" y="6131"/>
                    </a:lnTo>
                    <a:lnTo>
                      <a:pt x="1659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16" name="Google Shape;964;p38"/>
              <p:cNvSpPr/>
              <p:nvPr/>
            </p:nvSpPr>
            <p:spPr bwMode="auto">
              <a:xfrm>
                <a:off x="3943350" y="1522950"/>
                <a:ext cx="1010625" cy="996325"/>
              </a:xfrm>
              <a:custGeom>
                <a:avLst/>
                <a:gdLst/>
                <a:ahLst/>
                <a:cxnLst/>
                <a:rect l="l" t="t" r="r" b="b"/>
                <a:pathLst>
                  <a:path w="40425" h="39853" extrusionOk="0">
                    <a:moveTo>
                      <a:pt x="20192" y="6172"/>
                    </a:moveTo>
                    <a:cubicBezTo>
                      <a:pt x="27876" y="6172"/>
                      <a:pt x="33844" y="11854"/>
                      <a:pt x="33844" y="19947"/>
                    </a:cubicBezTo>
                    <a:cubicBezTo>
                      <a:pt x="33844" y="27467"/>
                      <a:pt x="28367" y="33680"/>
                      <a:pt x="20192" y="33680"/>
                    </a:cubicBezTo>
                    <a:cubicBezTo>
                      <a:pt x="12548" y="33680"/>
                      <a:pt x="6540" y="27999"/>
                      <a:pt x="6540" y="19947"/>
                    </a:cubicBezTo>
                    <a:cubicBezTo>
                      <a:pt x="6540" y="12385"/>
                      <a:pt x="12017" y="6172"/>
                      <a:pt x="20192" y="6172"/>
                    </a:cubicBezTo>
                    <a:close/>
                    <a:moveTo>
                      <a:pt x="20192" y="0"/>
                    </a:moveTo>
                    <a:cubicBezTo>
                      <a:pt x="8543" y="0"/>
                      <a:pt x="0" y="8952"/>
                      <a:pt x="0" y="19947"/>
                    </a:cubicBezTo>
                    <a:cubicBezTo>
                      <a:pt x="0" y="31432"/>
                      <a:pt x="9033" y="39852"/>
                      <a:pt x="20192" y="39852"/>
                    </a:cubicBezTo>
                    <a:cubicBezTo>
                      <a:pt x="31882" y="39852"/>
                      <a:pt x="40424" y="30901"/>
                      <a:pt x="40424" y="19947"/>
                    </a:cubicBezTo>
                    <a:cubicBezTo>
                      <a:pt x="40424" y="8420"/>
                      <a:pt x="31350" y="0"/>
                      <a:pt x="201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17" name="Google Shape;965;p38"/>
              <p:cNvSpPr/>
              <p:nvPr/>
            </p:nvSpPr>
            <p:spPr bwMode="auto">
              <a:xfrm>
                <a:off x="5057150" y="1540325"/>
                <a:ext cx="521175" cy="962599"/>
              </a:xfrm>
              <a:custGeom>
                <a:avLst/>
                <a:gdLst/>
                <a:ahLst/>
                <a:cxnLst/>
                <a:rect l="l" t="t" r="r" b="b"/>
                <a:pathLst>
                  <a:path w="20847" h="38504" extrusionOk="0">
                    <a:moveTo>
                      <a:pt x="9156" y="6131"/>
                    </a:moveTo>
                    <a:cubicBezTo>
                      <a:pt x="12304" y="6131"/>
                      <a:pt x="14347" y="8257"/>
                      <a:pt x="14347" y="12548"/>
                    </a:cubicBezTo>
                    <a:lnTo>
                      <a:pt x="14347" y="14674"/>
                    </a:lnTo>
                    <a:cubicBezTo>
                      <a:pt x="14347" y="19129"/>
                      <a:pt x="12304" y="21745"/>
                      <a:pt x="9156" y="21745"/>
                    </a:cubicBezTo>
                    <a:lnTo>
                      <a:pt x="6622" y="21745"/>
                    </a:lnTo>
                    <a:lnTo>
                      <a:pt x="6622" y="6131"/>
                    </a:lnTo>
                    <a:close/>
                    <a:moveTo>
                      <a:pt x="1" y="0"/>
                    </a:moveTo>
                    <a:lnTo>
                      <a:pt x="1" y="38503"/>
                    </a:lnTo>
                    <a:lnTo>
                      <a:pt x="6622" y="38503"/>
                    </a:lnTo>
                    <a:lnTo>
                      <a:pt x="6622" y="26895"/>
                    </a:lnTo>
                    <a:lnTo>
                      <a:pt x="9197" y="26895"/>
                    </a:lnTo>
                    <a:cubicBezTo>
                      <a:pt x="16391" y="26895"/>
                      <a:pt x="20846" y="21949"/>
                      <a:pt x="20846" y="13693"/>
                    </a:cubicBezTo>
                    <a:cubicBezTo>
                      <a:pt x="20846" y="4701"/>
                      <a:pt x="16350" y="0"/>
                      <a:pt x="91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18" name="Google Shape;966;p38"/>
              <p:cNvSpPr/>
              <p:nvPr/>
            </p:nvSpPr>
            <p:spPr bwMode="auto">
              <a:xfrm>
                <a:off x="5641650" y="1522950"/>
                <a:ext cx="1010625" cy="996325"/>
              </a:xfrm>
              <a:custGeom>
                <a:avLst/>
                <a:gdLst/>
                <a:ahLst/>
                <a:cxnLst/>
                <a:rect l="l" t="t" r="r" b="b"/>
                <a:pathLst>
                  <a:path w="40425" h="39853" extrusionOk="0">
                    <a:moveTo>
                      <a:pt x="20233" y="6172"/>
                    </a:moveTo>
                    <a:cubicBezTo>
                      <a:pt x="27877" y="6172"/>
                      <a:pt x="33885" y="11854"/>
                      <a:pt x="33885" y="19947"/>
                    </a:cubicBezTo>
                    <a:cubicBezTo>
                      <a:pt x="33885" y="27467"/>
                      <a:pt x="28408" y="33680"/>
                      <a:pt x="20233" y="33680"/>
                    </a:cubicBezTo>
                    <a:cubicBezTo>
                      <a:pt x="12549" y="33680"/>
                      <a:pt x="6581" y="27999"/>
                      <a:pt x="6581" y="19947"/>
                    </a:cubicBezTo>
                    <a:cubicBezTo>
                      <a:pt x="6581" y="12385"/>
                      <a:pt x="12058" y="6172"/>
                      <a:pt x="20233" y="6172"/>
                    </a:cubicBezTo>
                    <a:close/>
                    <a:moveTo>
                      <a:pt x="20233" y="0"/>
                    </a:moveTo>
                    <a:cubicBezTo>
                      <a:pt x="8543" y="0"/>
                      <a:pt x="1" y="8952"/>
                      <a:pt x="1" y="19947"/>
                    </a:cubicBezTo>
                    <a:cubicBezTo>
                      <a:pt x="1" y="31432"/>
                      <a:pt x="9075" y="39852"/>
                      <a:pt x="20233" y="39852"/>
                    </a:cubicBezTo>
                    <a:cubicBezTo>
                      <a:pt x="31882" y="39852"/>
                      <a:pt x="40425" y="30901"/>
                      <a:pt x="40425" y="19947"/>
                    </a:cubicBezTo>
                    <a:cubicBezTo>
                      <a:pt x="40425" y="8420"/>
                      <a:pt x="31392" y="0"/>
                      <a:pt x="20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19" name="Google Shape;967;p38"/>
              <p:cNvSpPr/>
              <p:nvPr/>
            </p:nvSpPr>
            <p:spPr bwMode="auto">
              <a:xfrm>
                <a:off x="6677800" y="1540325"/>
                <a:ext cx="662200" cy="1195575"/>
              </a:xfrm>
              <a:custGeom>
                <a:avLst/>
                <a:gdLst/>
                <a:ahLst/>
                <a:cxnLst/>
                <a:rect l="l" t="t" r="r" b="b"/>
                <a:pathLst>
                  <a:path w="26488" h="47823" extrusionOk="0">
                    <a:moveTo>
                      <a:pt x="15083" y="6131"/>
                    </a:moveTo>
                    <a:lnTo>
                      <a:pt x="15083" y="32331"/>
                    </a:lnTo>
                    <a:lnTo>
                      <a:pt x="7481" y="32331"/>
                    </a:lnTo>
                    <a:lnTo>
                      <a:pt x="10628" y="6131"/>
                    </a:lnTo>
                    <a:close/>
                    <a:moveTo>
                      <a:pt x="5682" y="0"/>
                    </a:moveTo>
                    <a:lnTo>
                      <a:pt x="5682" y="5886"/>
                    </a:lnTo>
                    <a:lnTo>
                      <a:pt x="1" y="37318"/>
                    </a:lnTo>
                    <a:lnTo>
                      <a:pt x="1" y="38503"/>
                    </a:lnTo>
                    <a:lnTo>
                      <a:pt x="19661" y="38503"/>
                    </a:lnTo>
                    <a:lnTo>
                      <a:pt x="19661" y="47823"/>
                    </a:lnTo>
                    <a:lnTo>
                      <a:pt x="21787" y="47823"/>
                    </a:lnTo>
                    <a:lnTo>
                      <a:pt x="26487" y="34743"/>
                    </a:lnTo>
                    <a:lnTo>
                      <a:pt x="26487" y="32331"/>
                    </a:lnTo>
                    <a:lnTo>
                      <a:pt x="21623" y="32331"/>
                    </a:lnTo>
                    <a:lnTo>
                      <a:pt x="21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20" name="Google Shape;968;p38"/>
              <p:cNvSpPr/>
              <p:nvPr/>
            </p:nvSpPr>
            <p:spPr bwMode="auto">
              <a:xfrm>
                <a:off x="254450" y="3238625"/>
                <a:ext cx="514025" cy="961575"/>
              </a:xfrm>
              <a:custGeom>
                <a:avLst/>
                <a:gdLst/>
                <a:ahLst/>
                <a:cxnLst/>
                <a:rect l="l" t="t" r="r" b="b"/>
                <a:pathLst>
                  <a:path w="20561" h="38463" extrusionOk="0">
                    <a:moveTo>
                      <a:pt x="1" y="0"/>
                    </a:moveTo>
                    <a:lnTo>
                      <a:pt x="1" y="6132"/>
                    </a:lnTo>
                    <a:lnTo>
                      <a:pt x="6990" y="6132"/>
                    </a:lnTo>
                    <a:lnTo>
                      <a:pt x="6990" y="38463"/>
                    </a:lnTo>
                    <a:lnTo>
                      <a:pt x="13571" y="38463"/>
                    </a:lnTo>
                    <a:lnTo>
                      <a:pt x="13571" y="6132"/>
                    </a:lnTo>
                    <a:lnTo>
                      <a:pt x="20561" y="6132"/>
                    </a:lnTo>
                    <a:lnTo>
                      <a:pt x="2056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21" name="Google Shape;969;p38"/>
              <p:cNvSpPr/>
              <p:nvPr/>
            </p:nvSpPr>
            <p:spPr bwMode="auto">
              <a:xfrm>
                <a:off x="851224" y="3237600"/>
                <a:ext cx="529350" cy="962599"/>
              </a:xfrm>
              <a:custGeom>
                <a:avLst/>
                <a:gdLst/>
                <a:ahLst/>
                <a:cxnLst/>
                <a:rect l="l" t="t" r="r" b="b"/>
                <a:pathLst>
                  <a:path w="21174" h="38504" extrusionOk="0">
                    <a:moveTo>
                      <a:pt x="10137" y="6091"/>
                    </a:moveTo>
                    <a:cubicBezTo>
                      <a:pt x="12998" y="6091"/>
                      <a:pt x="14511" y="7481"/>
                      <a:pt x="14511" y="10301"/>
                    </a:cubicBezTo>
                    <a:lnTo>
                      <a:pt x="14511" y="11200"/>
                    </a:lnTo>
                    <a:cubicBezTo>
                      <a:pt x="14511" y="14143"/>
                      <a:pt x="13039" y="15696"/>
                      <a:pt x="10137" y="15696"/>
                    </a:cubicBezTo>
                    <a:lnTo>
                      <a:pt x="6540" y="15696"/>
                    </a:lnTo>
                    <a:lnTo>
                      <a:pt x="6540" y="6091"/>
                    </a:lnTo>
                    <a:close/>
                    <a:moveTo>
                      <a:pt x="9974" y="20560"/>
                    </a:moveTo>
                    <a:cubicBezTo>
                      <a:pt x="13284" y="20560"/>
                      <a:pt x="14797" y="22767"/>
                      <a:pt x="14797" y="26037"/>
                    </a:cubicBezTo>
                    <a:lnTo>
                      <a:pt x="14797" y="27631"/>
                    </a:lnTo>
                    <a:cubicBezTo>
                      <a:pt x="14797" y="30738"/>
                      <a:pt x="13203" y="32454"/>
                      <a:pt x="9974" y="32454"/>
                    </a:cubicBezTo>
                    <a:lnTo>
                      <a:pt x="6540" y="32454"/>
                    </a:lnTo>
                    <a:lnTo>
                      <a:pt x="6540" y="20560"/>
                    </a:lnTo>
                    <a:close/>
                    <a:moveTo>
                      <a:pt x="0" y="1"/>
                    </a:moveTo>
                    <a:lnTo>
                      <a:pt x="0" y="38504"/>
                    </a:lnTo>
                    <a:lnTo>
                      <a:pt x="9483" y="38504"/>
                    </a:lnTo>
                    <a:cubicBezTo>
                      <a:pt x="17290" y="38504"/>
                      <a:pt x="21173" y="34416"/>
                      <a:pt x="21173" y="27345"/>
                    </a:cubicBezTo>
                    <a:cubicBezTo>
                      <a:pt x="21173" y="22604"/>
                      <a:pt x="19089" y="19497"/>
                      <a:pt x="15737" y="18394"/>
                    </a:cubicBezTo>
                    <a:lnTo>
                      <a:pt x="15737" y="17699"/>
                    </a:lnTo>
                    <a:cubicBezTo>
                      <a:pt x="18639" y="16636"/>
                      <a:pt x="20723" y="13693"/>
                      <a:pt x="20723" y="9933"/>
                    </a:cubicBezTo>
                    <a:cubicBezTo>
                      <a:pt x="20723" y="3679"/>
                      <a:pt x="16881" y="1"/>
                      <a:pt x="97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22" name="Google Shape;970;p38"/>
              <p:cNvSpPr/>
              <p:nvPr/>
            </p:nvSpPr>
            <p:spPr bwMode="auto">
              <a:xfrm>
                <a:off x="1447975" y="3221250"/>
                <a:ext cx="1011675" cy="996325"/>
              </a:xfrm>
              <a:custGeom>
                <a:avLst/>
                <a:gdLst/>
                <a:ahLst/>
                <a:cxnLst/>
                <a:rect l="l" t="t" r="r" b="b"/>
                <a:pathLst>
                  <a:path w="40467" h="39853" extrusionOk="0">
                    <a:moveTo>
                      <a:pt x="20233" y="6173"/>
                    </a:moveTo>
                    <a:cubicBezTo>
                      <a:pt x="27877" y="6173"/>
                      <a:pt x="33885" y="11854"/>
                      <a:pt x="33885" y="19906"/>
                    </a:cubicBezTo>
                    <a:cubicBezTo>
                      <a:pt x="33885" y="27468"/>
                      <a:pt x="28408" y="33681"/>
                      <a:pt x="20233" y="33681"/>
                    </a:cubicBezTo>
                    <a:cubicBezTo>
                      <a:pt x="12590" y="33681"/>
                      <a:pt x="6582" y="27999"/>
                      <a:pt x="6582" y="19906"/>
                    </a:cubicBezTo>
                    <a:cubicBezTo>
                      <a:pt x="6582" y="12385"/>
                      <a:pt x="12059" y="6173"/>
                      <a:pt x="20233" y="6173"/>
                    </a:cubicBezTo>
                    <a:close/>
                    <a:moveTo>
                      <a:pt x="20233" y="1"/>
                    </a:moveTo>
                    <a:cubicBezTo>
                      <a:pt x="8543" y="1"/>
                      <a:pt x="1" y="8952"/>
                      <a:pt x="1" y="19906"/>
                    </a:cubicBezTo>
                    <a:cubicBezTo>
                      <a:pt x="1" y="31433"/>
                      <a:pt x="9075" y="39853"/>
                      <a:pt x="20233" y="39853"/>
                    </a:cubicBezTo>
                    <a:cubicBezTo>
                      <a:pt x="31923" y="39853"/>
                      <a:pt x="40466" y="30901"/>
                      <a:pt x="40466" y="19906"/>
                    </a:cubicBezTo>
                    <a:cubicBezTo>
                      <a:pt x="40466" y="8421"/>
                      <a:pt x="31392" y="1"/>
                      <a:pt x="202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23" name="Google Shape;971;p38"/>
              <p:cNvSpPr/>
              <p:nvPr/>
            </p:nvSpPr>
            <p:spPr bwMode="auto">
              <a:xfrm>
                <a:off x="2562825" y="2994400"/>
                <a:ext cx="471100" cy="1205800"/>
              </a:xfrm>
              <a:custGeom>
                <a:avLst/>
                <a:gdLst/>
                <a:ahLst/>
                <a:cxnLst/>
                <a:rect l="l" t="t" r="r" b="b"/>
                <a:pathLst>
                  <a:path w="18844" h="48232" extrusionOk="0">
                    <a:moveTo>
                      <a:pt x="777" y="1"/>
                    </a:moveTo>
                    <a:lnTo>
                      <a:pt x="777" y="6173"/>
                    </a:lnTo>
                    <a:lnTo>
                      <a:pt x="7031" y="6173"/>
                    </a:lnTo>
                    <a:lnTo>
                      <a:pt x="7031" y="1"/>
                    </a:lnTo>
                    <a:close/>
                    <a:moveTo>
                      <a:pt x="11200" y="1"/>
                    </a:moveTo>
                    <a:lnTo>
                      <a:pt x="11200" y="6173"/>
                    </a:lnTo>
                    <a:lnTo>
                      <a:pt x="17454" y="6173"/>
                    </a:lnTo>
                    <a:lnTo>
                      <a:pt x="17454" y="1"/>
                    </a:lnTo>
                    <a:close/>
                    <a:moveTo>
                      <a:pt x="0" y="9729"/>
                    </a:moveTo>
                    <a:lnTo>
                      <a:pt x="0" y="48232"/>
                    </a:lnTo>
                    <a:lnTo>
                      <a:pt x="18843" y="48232"/>
                    </a:lnTo>
                    <a:lnTo>
                      <a:pt x="18843" y="42101"/>
                    </a:lnTo>
                    <a:lnTo>
                      <a:pt x="6581" y="42101"/>
                    </a:lnTo>
                    <a:lnTo>
                      <a:pt x="6581" y="28122"/>
                    </a:lnTo>
                    <a:lnTo>
                      <a:pt x="13979" y="28122"/>
                    </a:lnTo>
                    <a:lnTo>
                      <a:pt x="13162" y="22481"/>
                    </a:lnTo>
                    <a:lnTo>
                      <a:pt x="6581" y="24157"/>
                    </a:lnTo>
                    <a:lnTo>
                      <a:pt x="6581" y="15901"/>
                    </a:lnTo>
                    <a:lnTo>
                      <a:pt x="17780" y="15901"/>
                    </a:lnTo>
                    <a:lnTo>
                      <a:pt x="17780" y="972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24" name="Google Shape;972;p38"/>
              <p:cNvSpPr/>
              <p:nvPr/>
            </p:nvSpPr>
            <p:spPr bwMode="auto">
              <a:xfrm>
                <a:off x="3371100" y="3238625"/>
                <a:ext cx="661175" cy="1195575"/>
              </a:xfrm>
              <a:custGeom>
                <a:avLst/>
                <a:gdLst/>
                <a:ahLst/>
                <a:cxnLst/>
                <a:rect l="l" t="t" r="r" b="b"/>
                <a:pathLst>
                  <a:path w="26447" h="47823" extrusionOk="0">
                    <a:moveTo>
                      <a:pt x="15042" y="6132"/>
                    </a:moveTo>
                    <a:lnTo>
                      <a:pt x="15042" y="32332"/>
                    </a:lnTo>
                    <a:lnTo>
                      <a:pt x="7440" y="32332"/>
                    </a:lnTo>
                    <a:lnTo>
                      <a:pt x="10628" y="6132"/>
                    </a:lnTo>
                    <a:close/>
                    <a:moveTo>
                      <a:pt x="5682" y="0"/>
                    </a:moveTo>
                    <a:lnTo>
                      <a:pt x="5682" y="5886"/>
                    </a:lnTo>
                    <a:lnTo>
                      <a:pt x="1" y="37318"/>
                    </a:lnTo>
                    <a:lnTo>
                      <a:pt x="1" y="38504"/>
                    </a:lnTo>
                    <a:lnTo>
                      <a:pt x="19620" y="38504"/>
                    </a:lnTo>
                    <a:lnTo>
                      <a:pt x="19620" y="47823"/>
                    </a:lnTo>
                    <a:lnTo>
                      <a:pt x="21786" y="47823"/>
                    </a:lnTo>
                    <a:lnTo>
                      <a:pt x="26446" y="34743"/>
                    </a:lnTo>
                    <a:lnTo>
                      <a:pt x="26446" y="32332"/>
                    </a:lnTo>
                    <a:lnTo>
                      <a:pt x="21623" y="32332"/>
                    </a:lnTo>
                    <a:lnTo>
                      <a:pt x="21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25" name="Google Shape;973;p38"/>
              <p:cNvSpPr/>
              <p:nvPr/>
            </p:nvSpPr>
            <p:spPr bwMode="auto">
              <a:xfrm>
                <a:off x="4098650" y="3237600"/>
                <a:ext cx="470075" cy="962599"/>
              </a:xfrm>
              <a:custGeom>
                <a:avLst/>
                <a:gdLst/>
                <a:ahLst/>
                <a:cxnLst/>
                <a:rect l="l" t="t" r="r" b="b"/>
                <a:pathLst>
                  <a:path w="18803" h="38504" extrusionOk="0">
                    <a:moveTo>
                      <a:pt x="1" y="1"/>
                    </a:moveTo>
                    <a:lnTo>
                      <a:pt x="1" y="38504"/>
                    </a:lnTo>
                    <a:lnTo>
                      <a:pt x="18803" y="38504"/>
                    </a:lnTo>
                    <a:lnTo>
                      <a:pt x="18803" y="32373"/>
                    </a:lnTo>
                    <a:lnTo>
                      <a:pt x="6582" y="32373"/>
                    </a:lnTo>
                    <a:lnTo>
                      <a:pt x="6582" y="18394"/>
                    </a:lnTo>
                    <a:lnTo>
                      <a:pt x="13980" y="18394"/>
                    </a:lnTo>
                    <a:lnTo>
                      <a:pt x="13121" y="12753"/>
                    </a:lnTo>
                    <a:lnTo>
                      <a:pt x="6582" y="14429"/>
                    </a:lnTo>
                    <a:lnTo>
                      <a:pt x="6582" y="6173"/>
                    </a:lnTo>
                    <a:lnTo>
                      <a:pt x="17781" y="6173"/>
                    </a:lnTo>
                    <a:lnTo>
                      <a:pt x="1778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26" name="Google Shape;974;p38"/>
              <p:cNvSpPr/>
              <p:nvPr/>
            </p:nvSpPr>
            <p:spPr bwMode="auto">
              <a:xfrm>
                <a:off x="4625925" y="3237600"/>
                <a:ext cx="624375" cy="970775"/>
              </a:xfrm>
              <a:custGeom>
                <a:avLst/>
                <a:gdLst/>
                <a:ahLst/>
                <a:cxnLst/>
                <a:rect l="l" t="t" r="r" b="b"/>
                <a:pathLst>
                  <a:path w="24975" h="38831" extrusionOk="0">
                    <a:moveTo>
                      <a:pt x="8217" y="1"/>
                    </a:moveTo>
                    <a:lnTo>
                      <a:pt x="8217" y="6132"/>
                    </a:lnTo>
                    <a:lnTo>
                      <a:pt x="6132" y="27672"/>
                    </a:lnTo>
                    <a:cubicBezTo>
                      <a:pt x="5846" y="31065"/>
                      <a:pt x="5028" y="32373"/>
                      <a:pt x="3475" y="32373"/>
                    </a:cubicBezTo>
                    <a:cubicBezTo>
                      <a:pt x="2167" y="32373"/>
                      <a:pt x="1554" y="31392"/>
                      <a:pt x="1554" y="29757"/>
                    </a:cubicBezTo>
                    <a:lnTo>
                      <a:pt x="1" y="29757"/>
                    </a:lnTo>
                    <a:lnTo>
                      <a:pt x="1" y="36664"/>
                    </a:lnTo>
                    <a:cubicBezTo>
                      <a:pt x="1268" y="38177"/>
                      <a:pt x="2944" y="38831"/>
                      <a:pt x="4906" y="38831"/>
                    </a:cubicBezTo>
                    <a:cubicBezTo>
                      <a:pt x="9034" y="38831"/>
                      <a:pt x="11813" y="36092"/>
                      <a:pt x="12181" y="23544"/>
                    </a:cubicBezTo>
                    <a:lnTo>
                      <a:pt x="12713" y="6173"/>
                    </a:lnTo>
                    <a:lnTo>
                      <a:pt x="18435" y="6173"/>
                    </a:lnTo>
                    <a:lnTo>
                      <a:pt x="18435" y="38504"/>
                    </a:lnTo>
                    <a:lnTo>
                      <a:pt x="24975" y="38504"/>
                    </a:lnTo>
                    <a:lnTo>
                      <a:pt x="2497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27" name="Google Shape;975;p38"/>
              <p:cNvSpPr/>
              <p:nvPr/>
            </p:nvSpPr>
            <p:spPr bwMode="auto">
              <a:xfrm>
                <a:off x="5353500" y="3221250"/>
                <a:ext cx="1010625" cy="996325"/>
              </a:xfrm>
              <a:custGeom>
                <a:avLst/>
                <a:gdLst/>
                <a:ahLst/>
                <a:cxnLst/>
                <a:rect l="l" t="t" r="r" b="b"/>
                <a:pathLst>
                  <a:path w="40425" h="39853" extrusionOk="0">
                    <a:moveTo>
                      <a:pt x="20192" y="6173"/>
                    </a:moveTo>
                    <a:cubicBezTo>
                      <a:pt x="27876" y="6173"/>
                      <a:pt x="33844" y="11854"/>
                      <a:pt x="33844" y="19906"/>
                    </a:cubicBezTo>
                    <a:cubicBezTo>
                      <a:pt x="33844" y="27468"/>
                      <a:pt x="28367" y="33681"/>
                      <a:pt x="20192" y="33681"/>
                    </a:cubicBezTo>
                    <a:cubicBezTo>
                      <a:pt x="12548" y="33681"/>
                      <a:pt x="6540" y="27999"/>
                      <a:pt x="6540" y="19906"/>
                    </a:cubicBezTo>
                    <a:cubicBezTo>
                      <a:pt x="6540" y="12385"/>
                      <a:pt x="12017" y="6173"/>
                      <a:pt x="20192" y="6173"/>
                    </a:cubicBezTo>
                    <a:close/>
                    <a:moveTo>
                      <a:pt x="20192" y="1"/>
                    </a:moveTo>
                    <a:cubicBezTo>
                      <a:pt x="8543" y="1"/>
                      <a:pt x="0" y="8952"/>
                      <a:pt x="0" y="19906"/>
                    </a:cubicBezTo>
                    <a:cubicBezTo>
                      <a:pt x="0" y="31433"/>
                      <a:pt x="9033" y="39853"/>
                      <a:pt x="20192" y="39853"/>
                    </a:cubicBezTo>
                    <a:cubicBezTo>
                      <a:pt x="31882" y="39853"/>
                      <a:pt x="40425" y="30901"/>
                      <a:pt x="40425" y="19906"/>
                    </a:cubicBezTo>
                    <a:cubicBezTo>
                      <a:pt x="40425" y="8421"/>
                      <a:pt x="31350" y="1"/>
                      <a:pt x="201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28" name="Google Shape;976;p38"/>
              <p:cNvSpPr/>
              <p:nvPr/>
            </p:nvSpPr>
            <p:spPr bwMode="auto">
              <a:xfrm>
                <a:off x="238125" y="2792075"/>
                <a:ext cx="1727950" cy="154325"/>
              </a:xfrm>
              <a:custGeom>
                <a:avLst/>
                <a:gdLst/>
                <a:ahLst/>
                <a:cxnLst/>
                <a:rect l="l" t="t" r="r" b="b"/>
                <a:pathLst>
                  <a:path w="69118" h="6173" extrusionOk="0">
                    <a:moveTo>
                      <a:pt x="0" y="1"/>
                    </a:moveTo>
                    <a:lnTo>
                      <a:pt x="0" y="6173"/>
                    </a:lnTo>
                    <a:lnTo>
                      <a:pt x="69118" y="6173"/>
                    </a:lnTo>
                    <a:lnTo>
                      <a:pt x="691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</p:grpSp>
        <p:grpSp>
          <p:nvGrpSpPr>
            <p:cNvPr id="29" name="Google Shape;977;p38"/>
            <p:cNvGrpSpPr/>
            <p:nvPr/>
          </p:nvGrpSpPr>
          <p:grpSpPr bwMode="auto">
            <a:xfrm>
              <a:off x="673196" y="890717"/>
              <a:ext cx="399694" cy="469497"/>
              <a:chOff x="1631950" y="238125"/>
              <a:chExt cx="4335075" cy="5239925"/>
            </a:xfrm>
          </p:grpSpPr>
          <p:sp>
            <p:nvSpPr>
              <p:cNvPr id="30" name="Google Shape;978;p38"/>
              <p:cNvSpPr/>
              <p:nvPr/>
            </p:nvSpPr>
            <p:spPr bwMode="auto">
              <a:xfrm>
                <a:off x="4359300" y="1180325"/>
                <a:ext cx="56075" cy="105100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4204" extrusionOk="0">
                    <a:moveTo>
                      <a:pt x="94" y="0"/>
                    </a:moveTo>
                    <a:lnTo>
                      <a:pt x="94" y="0"/>
                    </a:lnTo>
                    <a:cubicBezTo>
                      <a:pt x="1" y="1308"/>
                      <a:pt x="748" y="3082"/>
                      <a:pt x="2195" y="4203"/>
                    </a:cubicBezTo>
                    <a:cubicBezTo>
                      <a:pt x="2242" y="3923"/>
                      <a:pt x="1542" y="2896"/>
                      <a:pt x="1075" y="2008"/>
                    </a:cubicBezTo>
                    <a:cubicBezTo>
                      <a:pt x="608" y="981"/>
                      <a:pt x="374" y="140"/>
                      <a:pt x="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31" name="Google Shape;979;p38"/>
              <p:cNvSpPr/>
              <p:nvPr/>
            </p:nvSpPr>
            <p:spPr bwMode="auto">
              <a:xfrm>
                <a:off x="4328950" y="1209500"/>
                <a:ext cx="68900" cy="123800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4952" extrusionOk="0">
                    <a:moveTo>
                      <a:pt x="94" y="1"/>
                    </a:moveTo>
                    <a:lnTo>
                      <a:pt x="94" y="1"/>
                    </a:lnTo>
                    <a:cubicBezTo>
                      <a:pt x="0" y="1542"/>
                      <a:pt x="934" y="3550"/>
                      <a:pt x="2756" y="4951"/>
                    </a:cubicBezTo>
                    <a:cubicBezTo>
                      <a:pt x="2662" y="4624"/>
                      <a:pt x="1775" y="3457"/>
                      <a:pt x="1215" y="2289"/>
                    </a:cubicBezTo>
                    <a:cubicBezTo>
                      <a:pt x="607" y="1168"/>
                      <a:pt x="280" y="141"/>
                      <a:pt x="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32" name="Google Shape;980;p38"/>
              <p:cNvSpPr/>
              <p:nvPr/>
            </p:nvSpPr>
            <p:spPr bwMode="auto">
              <a:xfrm>
                <a:off x="4396650" y="1152300"/>
                <a:ext cx="43225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3550" extrusionOk="0">
                    <a:moveTo>
                      <a:pt x="141" y="0"/>
                    </a:moveTo>
                    <a:lnTo>
                      <a:pt x="141" y="0"/>
                    </a:lnTo>
                    <a:cubicBezTo>
                      <a:pt x="1" y="1121"/>
                      <a:pt x="515" y="2522"/>
                      <a:pt x="1729" y="3550"/>
                    </a:cubicBezTo>
                    <a:cubicBezTo>
                      <a:pt x="1729" y="3363"/>
                      <a:pt x="1262" y="2476"/>
                      <a:pt x="982" y="1728"/>
                    </a:cubicBezTo>
                    <a:cubicBezTo>
                      <a:pt x="655" y="934"/>
                      <a:pt x="375" y="47"/>
                      <a:pt x="1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33" name="Google Shape;981;p38"/>
              <p:cNvSpPr/>
              <p:nvPr/>
            </p:nvSpPr>
            <p:spPr bwMode="auto">
              <a:xfrm>
                <a:off x="4302100" y="1239850"/>
                <a:ext cx="78250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5792" extrusionOk="0">
                    <a:moveTo>
                      <a:pt x="0" y="1"/>
                    </a:moveTo>
                    <a:cubicBezTo>
                      <a:pt x="0" y="1869"/>
                      <a:pt x="1214" y="4111"/>
                      <a:pt x="3129" y="5792"/>
                    </a:cubicBezTo>
                    <a:cubicBezTo>
                      <a:pt x="3129" y="5325"/>
                      <a:pt x="1962" y="3971"/>
                      <a:pt x="1214" y="2616"/>
                    </a:cubicBezTo>
                    <a:cubicBezTo>
                      <a:pt x="514" y="1309"/>
                      <a:pt x="280" y="28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34" name="Google Shape;982;p38"/>
              <p:cNvSpPr/>
              <p:nvPr/>
            </p:nvSpPr>
            <p:spPr bwMode="auto">
              <a:xfrm>
                <a:off x="4393150" y="2169225"/>
                <a:ext cx="85275" cy="130775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523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8" y="374"/>
                      <a:pt x="1309" y="1682"/>
                      <a:pt x="2102" y="2989"/>
                    </a:cubicBezTo>
                    <a:cubicBezTo>
                      <a:pt x="2850" y="4204"/>
                      <a:pt x="3083" y="4997"/>
                      <a:pt x="3410" y="5231"/>
                    </a:cubicBezTo>
                    <a:cubicBezTo>
                      <a:pt x="3223" y="3456"/>
                      <a:pt x="1916" y="1448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35" name="Google Shape;983;p38"/>
              <p:cNvSpPr/>
              <p:nvPr/>
            </p:nvSpPr>
            <p:spPr bwMode="auto">
              <a:xfrm>
                <a:off x="4423525" y="1120775"/>
                <a:ext cx="42050" cy="11560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4624" extrusionOk="0">
                    <a:moveTo>
                      <a:pt x="374" y="0"/>
                    </a:moveTo>
                    <a:cubicBezTo>
                      <a:pt x="0" y="1261"/>
                      <a:pt x="374" y="3083"/>
                      <a:pt x="1588" y="4624"/>
                    </a:cubicBezTo>
                    <a:cubicBezTo>
                      <a:pt x="1681" y="4297"/>
                      <a:pt x="1214" y="3176"/>
                      <a:pt x="934" y="2102"/>
                    </a:cubicBezTo>
                    <a:cubicBezTo>
                      <a:pt x="701" y="1121"/>
                      <a:pt x="607" y="141"/>
                      <a:pt x="3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36" name="Google Shape;984;p38"/>
              <p:cNvSpPr/>
              <p:nvPr/>
            </p:nvSpPr>
            <p:spPr bwMode="auto">
              <a:xfrm>
                <a:off x="3733500" y="1053925"/>
                <a:ext cx="85250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554" extrusionOk="0">
                    <a:moveTo>
                      <a:pt x="1437" y="479"/>
                    </a:moveTo>
                    <a:cubicBezTo>
                      <a:pt x="1647" y="479"/>
                      <a:pt x="1892" y="526"/>
                      <a:pt x="2149" y="620"/>
                    </a:cubicBezTo>
                    <a:cubicBezTo>
                      <a:pt x="2336" y="806"/>
                      <a:pt x="2289" y="1040"/>
                      <a:pt x="2055" y="1180"/>
                    </a:cubicBezTo>
                    <a:cubicBezTo>
                      <a:pt x="1892" y="1227"/>
                      <a:pt x="1752" y="1250"/>
                      <a:pt x="1618" y="1250"/>
                    </a:cubicBezTo>
                    <a:cubicBezTo>
                      <a:pt x="1483" y="1250"/>
                      <a:pt x="1355" y="1227"/>
                      <a:pt x="1215" y="1180"/>
                    </a:cubicBezTo>
                    <a:cubicBezTo>
                      <a:pt x="1028" y="946"/>
                      <a:pt x="1121" y="806"/>
                      <a:pt x="935" y="620"/>
                    </a:cubicBezTo>
                    <a:cubicBezTo>
                      <a:pt x="1051" y="526"/>
                      <a:pt x="1226" y="479"/>
                      <a:pt x="1437" y="479"/>
                    </a:cubicBezTo>
                    <a:close/>
                    <a:moveTo>
                      <a:pt x="1075" y="1"/>
                    </a:moveTo>
                    <a:cubicBezTo>
                      <a:pt x="713" y="1"/>
                      <a:pt x="351" y="36"/>
                      <a:pt x="1" y="106"/>
                    </a:cubicBezTo>
                    <a:cubicBezTo>
                      <a:pt x="514" y="760"/>
                      <a:pt x="281" y="946"/>
                      <a:pt x="47" y="1320"/>
                    </a:cubicBezTo>
                    <a:cubicBezTo>
                      <a:pt x="841" y="1554"/>
                      <a:pt x="1588" y="1554"/>
                      <a:pt x="2289" y="1554"/>
                    </a:cubicBezTo>
                    <a:cubicBezTo>
                      <a:pt x="3410" y="853"/>
                      <a:pt x="3316" y="433"/>
                      <a:pt x="2149" y="106"/>
                    </a:cubicBezTo>
                    <a:cubicBezTo>
                      <a:pt x="1799" y="36"/>
                      <a:pt x="1437" y="1"/>
                      <a:pt x="10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37" name="Google Shape;985;p38"/>
              <p:cNvSpPr/>
              <p:nvPr/>
            </p:nvSpPr>
            <p:spPr bwMode="auto">
              <a:xfrm>
                <a:off x="4417675" y="2088675"/>
                <a:ext cx="44400" cy="6655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2662" extrusionOk="0">
                    <a:moveTo>
                      <a:pt x="1" y="0"/>
                    </a:moveTo>
                    <a:cubicBezTo>
                      <a:pt x="94" y="234"/>
                      <a:pt x="654" y="794"/>
                      <a:pt x="1121" y="1541"/>
                    </a:cubicBezTo>
                    <a:cubicBezTo>
                      <a:pt x="1448" y="2102"/>
                      <a:pt x="1588" y="2475"/>
                      <a:pt x="1775" y="2662"/>
                    </a:cubicBezTo>
                    <a:cubicBezTo>
                      <a:pt x="1775" y="1681"/>
                      <a:pt x="1028" y="654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38" name="Google Shape;986;p38"/>
              <p:cNvSpPr/>
              <p:nvPr/>
            </p:nvSpPr>
            <p:spPr bwMode="auto">
              <a:xfrm>
                <a:off x="4403675" y="2128350"/>
                <a:ext cx="665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3971" extrusionOk="0">
                    <a:moveTo>
                      <a:pt x="0" y="1"/>
                    </a:moveTo>
                    <a:cubicBezTo>
                      <a:pt x="94" y="328"/>
                      <a:pt x="1028" y="1309"/>
                      <a:pt x="1681" y="2243"/>
                    </a:cubicBezTo>
                    <a:cubicBezTo>
                      <a:pt x="2195" y="3130"/>
                      <a:pt x="2429" y="3784"/>
                      <a:pt x="2662" y="3971"/>
                    </a:cubicBezTo>
                    <a:cubicBezTo>
                      <a:pt x="2569" y="2569"/>
                      <a:pt x="1588" y="1075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39" name="Google Shape;987;p38"/>
              <p:cNvSpPr/>
              <p:nvPr/>
            </p:nvSpPr>
            <p:spPr bwMode="auto">
              <a:xfrm>
                <a:off x="2031225" y="687750"/>
                <a:ext cx="3534175" cy="4086275"/>
              </a:xfrm>
              <a:custGeom>
                <a:avLst/>
                <a:gdLst/>
                <a:ahLst/>
                <a:cxnLst/>
                <a:rect l="l" t="t" r="r" b="b"/>
                <a:pathLst>
                  <a:path w="141367" h="163451" extrusionOk="0">
                    <a:moveTo>
                      <a:pt x="69393" y="1835"/>
                    </a:moveTo>
                    <a:cubicBezTo>
                      <a:pt x="70005" y="1835"/>
                      <a:pt x="70646" y="1868"/>
                      <a:pt x="71267" y="1957"/>
                    </a:cubicBezTo>
                    <a:cubicBezTo>
                      <a:pt x="72689" y="2490"/>
                      <a:pt x="72596" y="2942"/>
                      <a:pt x="71934" y="2942"/>
                    </a:cubicBezTo>
                    <a:cubicBezTo>
                      <a:pt x="71727" y="2942"/>
                      <a:pt x="71464" y="2898"/>
                      <a:pt x="71174" y="2797"/>
                    </a:cubicBezTo>
                    <a:cubicBezTo>
                      <a:pt x="70810" y="2570"/>
                      <a:pt x="70402" y="2464"/>
                      <a:pt x="69960" y="2464"/>
                    </a:cubicBezTo>
                    <a:cubicBezTo>
                      <a:pt x="69495" y="2464"/>
                      <a:pt x="68992" y="2582"/>
                      <a:pt x="68465" y="2797"/>
                    </a:cubicBezTo>
                    <a:cubicBezTo>
                      <a:pt x="68372" y="3544"/>
                      <a:pt x="67111" y="2937"/>
                      <a:pt x="66364" y="3451"/>
                    </a:cubicBezTo>
                    <a:cubicBezTo>
                      <a:pt x="66188" y="3524"/>
                      <a:pt x="66064" y="3560"/>
                      <a:pt x="65983" y="3560"/>
                    </a:cubicBezTo>
                    <a:cubicBezTo>
                      <a:pt x="65806" y="3560"/>
                      <a:pt x="65844" y="3384"/>
                      <a:pt x="66037" y="3031"/>
                    </a:cubicBezTo>
                    <a:cubicBezTo>
                      <a:pt x="66737" y="2470"/>
                      <a:pt x="67484" y="1957"/>
                      <a:pt x="68372" y="1863"/>
                    </a:cubicBezTo>
                    <a:cubicBezTo>
                      <a:pt x="68697" y="1846"/>
                      <a:pt x="69040" y="1835"/>
                      <a:pt x="69393" y="1835"/>
                    </a:cubicBezTo>
                    <a:close/>
                    <a:moveTo>
                      <a:pt x="68045" y="3544"/>
                    </a:moveTo>
                    <a:lnTo>
                      <a:pt x="68045" y="4011"/>
                    </a:lnTo>
                    <a:cubicBezTo>
                      <a:pt x="67765" y="4105"/>
                      <a:pt x="67765" y="4105"/>
                      <a:pt x="67484" y="4152"/>
                    </a:cubicBezTo>
                    <a:cubicBezTo>
                      <a:pt x="67450" y="4156"/>
                      <a:pt x="67416" y="4159"/>
                      <a:pt x="67383" y="4159"/>
                    </a:cubicBezTo>
                    <a:cubicBezTo>
                      <a:pt x="67107" y="4159"/>
                      <a:pt x="66932" y="3992"/>
                      <a:pt x="67391" y="3825"/>
                    </a:cubicBezTo>
                    <a:cubicBezTo>
                      <a:pt x="67718" y="3685"/>
                      <a:pt x="67811" y="3638"/>
                      <a:pt x="68045" y="3544"/>
                    </a:cubicBezTo>
                    <a:close/>
                    <a:moveTo>
                      <a:pt x="65009" y="4478"/>
                    </a:moveTo>
                    <a:cubicBezTo>
                      <a:pt x="65243" y="4525"/>
                      <a:pt x="65383" y="4665"/>
                      <a:pt x="65383" y="4805"/>
                    </a:cubicBezTo>
                    <a:cubicBezTo>
                      <a:pt x="65383" y="4945"/>
                      <a:pt x="65243" y="5132"/>
                      <a:pt x="65009" y="5132"/>
                    </a:cubicBezTo>
                    <a:cubicBezTo>
                      <a:pt x="64869" y="5132"/>
                      <a:pt x="64682" y="4992"/>
                      <a:pt x="64682" y="4805"/>
                    </a:cubicBezTo>
                    <a:cubicBezTo>
                      <a:pt x="64682" y="4665"/>
                      <a:pt x="64822" y="4478"/>
                      <a:pt x="65009" y="4478"/>
                    </a:cubicBezTo>
                    <a:close/>
                    <a:moveTo>
                      <a:pt x="71594" y="3311"/>
                    </a:moveTo>
                    <a:cubicBezTo>
                      <a:pt x="72155" y="3311"/>
                      <a:pt x="72622" y="3404"/>
                      <a:pt x="72715" y="3918"/>
                    </a:cubicBezTo>
                    <a:cubicBezTo>
                      <a:pt x="72808" y="4572"/>
                      <a:pt x="72622" y="5132"/>
                      <a:pt x="72155" y="5412"/>
                    </a:cubicBezTo>
                    <a:cubicBezTo>
                      <a:pt x="72388" y="4011"/>
                      <a:pt x="71688" y="4152"/>
                      <a:pt x="71594" y="3311"/>
                    </a:cubicBezTo>
                    <a:close/>
                    <a:moveTo>
                      <a:pt x="69440" y="3444"/>
                    </a:moveTo>
                    <a:cubicBezTo>
                      <a:pt x="69644" y="3444"/>
                      <a:pt x="69857" y="3451"/>
                      <a:pt x="70100" y="3451"/>
                    </a:cubicBezTo>
                    <a:cubicBezTo>
                      <a:pt x="71080" y="3778"/>
                      <a:pt x="71547" y="4245"/>
                      <a:pt x="71641" y="4992"/>
                    </a:cubicBezTo>
                    <a:cubicBezTo>
                      <a:pt x="71407" y="5646"/>
                      <a:pt x="71127" y="6020"/>
                      <a:pt x="70613" y="6206"/>
                    </a:cubicBezTo>
                    <a:cubicBezTo>
                      <a:pt x="70427" y="4992"/>
                      <a:pt x="69960" y="4292"/>
                      <a:pt x="69259" y="4105"/>
                    </a:cubicBezTo>
                    <a:cubicBezTo>
                      <a:pt x="68979" y="4011"/>
                      <a:pt x="68839" y="4011"/>
                      <a:pt x="68512" y="4011"/>
                    </a:cubicBezTo>
                    <a:lnTo>
                      <a:pt x="68512" y="3544"/>
                    </a:lnTo>
                    <a:cubicBezTo>
                      <a:pt x="68848" y="3460"/>
                      <a:pt x="69134" y="3444"/>
                      <a:pt x="69440" y="3444"/>
                    </a:cubicBezTo>
                    <a:close/>
                    <a:moveTo>
                      <a:pt x="73519" y="1967"/>
                    </a:moveTo>
                    <a:cubicBezTo>
                      <a:pt x="73743" y="1967"/>
                      <a:pt x="74051" y="2218"/>
                      <a:pt x="74350" y="2751"/>
                    </a:cubicBezTo>
                    <a:cubicBezTo>
                      <a:pt x="73976" y="3077"/>
                      <a:pt x="73929" y="3638"/>
                      <a:pt x="73929" y="4759"/>
                    </a:cubicBezTo>
                    <a:cubicBezTo>
                      <a:pt x="73929" y="5506"/>
                      <a:pt x="73602" y="6066"/>
                      <a:pt x="72995" y="6440"/>
                    </a:cubicBezTo>
                    <a:cubicBezTo>
                      <a:pt x="72918" y="6473"/>
                      <a:pt x="72849" y="6490"/>
                      <a:pt x="72790" y="6490"/>
                    </a:cubicBezTo>
                    <a:cubicBezTo>
                      <a:pt x="72601" y="6490"/>
                      <a:pt x="72526" y="6308"/>
                      <a:pt x="72668" y="5880"/>
                    </a:cubicBezTo>
                    <a:lnTo>
                      <a:pt x="73229" y="4759"/>
                    </a:lnTo>
                    <a:cubicBezTo>
                      <a:pt x="73462" y="3778"/>
                      <a:pt x="73369" y="3171"/>
                      <a:pt x="73229" y="2984"/>
                    </a:cubicBezTo>
                    <a:cubicBezTo>
                      <a:pt x="73102" y="2324"/>
                      <a:pt x="73251" y="1967"/>
                      <a:pt x="73519" y="1967"/>
                    </a:cubicBezTo>
                    <a:close/>
                    <a:moveTo>
                      <a:pt x="66831" y="1816"/>
                    </a:moveTo>
                    <a:lnTo>
                      <a:pt x="66831" y="1816"/>
                    </a:lnTo>
                    <a:cubicBezTo>
                      <a:pt x="65476" y="2984"/>
                      <a:pt x="64075" y="4198"/>
                      <a:pt x="62581" y="5366"/>
                    </a:cubicBezTo>
                    <a:cubicBezTo>
                      <a:pt x="61192" y="6168"/>
                      <a:pt x="59884" y="6563"/>
                      <a:pt x="58659" y="6563"/>
                    </a:cubicBezTo>
                    <a:cubicBezTo>
                      <a:pt x="58030" y="6563"/>
                      <a:pt x="57422" y="6459"/>
                      <a:pt x="56837" y="6253"/>
                    </a:cubicBezTo>
                    <a:cubicBezTo>
                      <a:pt x="55856" y="5786"/>
                      <a:pt x="54828" y="5226"/>
                      <a:pt x="53941" y="4478"/>
                    </a:cubicBezTo>
                    <a:cubicBezTo>
                      <a:pt x="53775" y="4246"/>
                      <a:pt x="53632" y="4037"/>
                      <a:pt x="53935" y="4037"/>
                    </a:cubicBezTo>
                    <a:cubicBezTo>
                      <a:pt x="54057" y="4037"/>
                      <a:pt x="54252" y="4071"/>
                      <a:pt x="54548" y="4152"/>
                    </a:cubicBezTo>
                    <a:cubicBezTo>
                      <a:pt x="55342" y="4712"/>
                      <a:pt x="56510" y="4899"/>
                      <a:pt x="57630" y="4899"/>
                    </a:cubicBezTo>
                    <a:lnTo>
                      <a:pt x="57724" y="5459"/>
                    </a:lnTo>
                    <a:cubicBezTo>
                      <a:pt x="59545" y="5459"/>
                      <a:pt x="61413" y="4665"/>
                      <a:pt x="63281" y="3358"/>
                    </a:cubicBezTo>
                    <a:cubicBezTo>
                      <a:pt x="63230" y="3306"/>
                      <a:pt x="63109" y="3269"/>
                      <a:pt x="62948" y="3269"/>
                    </a:cubicBezTo>
                    <a:cubicBezTo>
                      <a:pt x="62815" y="3269"/>
                      <a:pt x="62656" y="3294"/>
                      <a:pt x="62487" y="3358"/>
                    </a:cubicBezTo>
                    <a:cubicBezTo>
                      <a:pt x="62062" y="3577"/>
                      <a:pt x="61785" y="3682"/>
                      <a:pt x="61683" y="3682"/>
                    </a:cubicBezTo>
                    <a:cubicBezTo>
                      <a:pt x="61460" y="3682"/>
                      <a:pt x="62079" y="3181"/>
                      <a:pt x="63842" y="2283"/>
                    </a:cubicBezTo>
                    <a:cubicBezTo>
                      <a:pt x="63966" y="2214"/>
                      <a:pt x="64074" y="2194"/>
                      <a:pt x="64181" y="2194"/>
                    </a:cubicBezTo>
                    <a:cubicBezTo>
                      <a:pt x="64330" y="2194"/>
                      <a:pt x="64477" y="2233"/>
                      <a:pt x="64664" y="2233"/>
                    </a:cubicBezTo>
                    <a:cubicBezTo>
                      <a:pt x="64799" y="2233"/>
                      <a:pt x="64956" y="2212"/>
                      <a:pt x="65149" y="2143"/>
                    </a:cubicBezTo>
                    <a:lnTo>
                      <a:pt x="66831" y="1816"/>
                    </a:lnTo>
                    <a:close/>
                    <a:moveTo>
                      <a:pt x="71791" y="6044"/>
                    </a:moveTo>
                    <a:cubicBezTo>
                      <a:pt x="71845" y="6044"/>
                      <a:pt x="71889" y="6064"/>
                      <a:pt x="71921" y="6113"/>
                    </a:cubicBezTo>
                    <a:cubicBezTo>
                      <a:pt x="72061" y="6206"/>
                      <a:pt x="72014" y="6487"/>
                      <a:pt x="71828" y="6627"/>
                    </a:cubicBezTo>
                    <a:cubicBezTo>
                      <a:pt x="71706" y="6718"/>
                      <a:pt x="71564" y="6789"/>
                      <a:pt x="71455" y="6789"/>
                    </a:cubicBezTo>
                    <a:cubicBezTo>
                      <a:pt x="71396" y="6789"/>
                      <a:pt x="71347" y="6769"/>
                      <a:pt x="71314" y="6720"/>
                    </a:cubicBezTo>
                    <a:cubicBezTo>
                      <a:pt x="71221" y="6627"/>
                      <a:pt x="71221" y="6440"/>
                      <a:pt x="71407" y="6206"/>
                    </a:cubicBezTo>
                    <a:cubicBezTo>
                      <a:pt x="71559" y="6115"/>
                      <a:pt x="71692" y="6044"/>
                      <a:pt x="71791" y="6044"/>
                    </a:cubicBezTo>
                    <a:close/>
                    <a:moveTo>
                      <a:pt x="72864" y="6939"/>
                    </a:moveTo>
                    <a:cubicBezTo>
                      <a:pt x="72978" y="6939"/>
                      <a:pt x="73081" y="6984"/>
                      <a:pt x="73135" y="7094"/>
                    </a:cubicBezTo>
                    <a:cubicBezTo>
                      <a:pt x="73229" y="7234"/>
                      <a:pt x="73135" y="7561"/>
                      <a:pt x="72808" y="7654"/>
                    </a:cubicBezTo>
                    <a:cubicBezTo>
                      <a:pt x="72731" y="7693"/>
                      <a:pt x="72646" y="7716"/>
                      <a:pt x="72566" y="7716"/>
                    </a:cubicBezTo>
                    <a:cubicBezTo>
                      <a:pt x="72452" y="7716"/>
                      <a:pt x="72349" y="7670"/>
                      <a:pt x="72295" y="7561"/>
                    </a:cubicBezTo>
                    <a:cubicBezTo>
                      <a:pt x="72155" y="7421"/>
                      <a:pt x="72295" y="7187"/>
                      <a:pt x="72622" y="7000"/>
                    </a:cubicBezTo>
                    <a:cubicBezTo>
                      <a:pt x="72699" y="6962"/>
                      <a:pt x="72784" y="6939"/>
                      <a:pt x="72864" y="6939"/>
                    </a:cubicBezTo>
                    <a:close/>
                    <a:moveTo>
                      <a:pt x="63334" y="7777"/>
                    </a:moveTo>
                    <a:cubicBezTo>
                      <a:pt x="63483" y="7777"/>
                      <a:pt x="63632" y="7829"/>
                      <a:pt x="63702" y="7934"/>
                    </a:cubicBezTo>
                    <a:cubicBezTo>
                      <a:pt x="63702" y="8074"/>
                      <a:pt x="63562" y="8308"/>
                      <a:pt x="63328" y="8308"/>
                    </a:cubicBezTo>
                    <a:cubicBezTo>
                      <a:pt x="63276" y="8334"/>
                      <a:pt x="63220" y="8346"/>
                      <a:pt x="63165" y="8346"/>
                    </a:cubicBezTo>
                    <a:cubicBezTo>
                      <a:pt x="63022" y="8346"/>
                      <a:pt x="62882" y="8269"/>
                      <a:pt x="62814" y="8168"/>
                    </a:cubicBezTo>
                    <a:cubicBezTo>
                      <a:pt x="62814" y="8028"/>
                      <a:pt x="62954" y="7841"/>
                      <a:pt x="63188" y="7794"/>
                    </a:cubicBezTo>
                    <a:cubicBezTo>
                      <a:pt x="63235" y="7783"/>
                      <a:pt x="63284" y="7777"/>
                      <a:pt x="63334" y="7777"/>
                    </a:cubicBezTo>
                    <a:close/>
                    <a:moveTo>
                      <a:pt x="69271" y="4749"/>
                    </a:moveTo>
                    <a:cubicBezTo>
                      <a:pt x="69857" y="4749"/>
                      <a:pt x="70177" y="5581"/>
                      <a:pt x="69399" y="6253"/>
                    </a:cubicBezTo>
                    <a:cubicBezTo>
                      <a:pt x="69119" y="6580"/>
                      <a:pt x="68745" y="6673"/>
                      <a:pt x="68325" y="6907"/>
                    </a:cubicBezTo>
                    <a:cubicBezTo>
                      <a:pt x="67251" y="7701"/>
                      <a:pt x="66177" y="7981"/>
                      <a:pt x="65149" y="8308"/>
                    </a:cubicBezTo>
                    <a:cubicBezTo>
                      <a:pt x="64679" y="8438"/>
                      <a:pt x="64350" y="8506"/>
                      <a:pt x="64169" y="8506"/>
                    </a:cubicBezTo>
                    <a:cubicBezTo>
                      <a:pt x="63829" y="8506"/>
                      <a:pt x="64014" y="8266"/>
                      <a:pt x="64776" y="7748"/>
                    </a:cubicBezTo>
                    <a:cubicBezTo>
                      <a:pt x="65149" y="7467"/>
                      <a:pt x="65476" y="7234"/>
                      <a:pt x="65850" y="7000"/>
                    </a:cubicBezTo>
                    <a:cubicBezTo>
                      <a:pt x="66691" y="6487"/>
                      <a:pt x="67625" y="6347"/>
                      <a:pt x="68418" y="6253"/>
                    </a:cubicBezTo>
                    <a:cubicBezTo>
                      <a:pt x="68123" y="6063"/>
                      <a:pt x="67767" y="5980"/>
                      <a:pt x="67366" y="5980"/>
                    </a:cubicBezTo>
                    <a:cubicBezTo>
                      <a:pt x="65991" y="5980"/>
                      <a:pt x="64076" y="6948"/>
                      <a:pt x="62160" y="7888"/>
                    </a:cubicBezTo>
                    <a:cubicBezTo>
                      <a:pt x="61911" y="8012"/>
                      <a:pt x="61719" y="8069"/>
                      <a:pt x="61598" y="8069"/>
                    </a:cubicBezTo>
                    <a:cubicBezTo>
                      <a:pt x="61356" y="8069"/>
                      <a:pt x="61398" y="7841"/>
                      <a:pt x="61834" y="7467"/>
                    </a:cubicBezTo>
                    <a:cubicBezTo>
                      <a:pt x="62814" y="6580"/>
                      <a:pt x="63375" y="6347"/>
                      <a:pt x="64776" y="5693"/>
                    </a:cubicBezTo>
                    <a:cubicBezTo>
                      <a:pt x="66037" y="5179"/>
                      <a:pt x="67344" y="5039"/>
                      <a:pt x="68652" y="5039"/>
                    </a:cubicBezTo>
                    <a:cubicBezTo>
                      <a:pt x="68868" y="4835"/>
                      <a:pt x="69083" y="4749"/>
                      <a:pt x="69271" y="4749"/>
                    </a:cubicBezTo>
                    <a:close/>
                    <a:moveTo>
                      <a:pt x="62346" y="6159"/>
                    </a:moveTo>
                    <a:cubicBezTo>
                      <a:pt x="62500" y="6159"/>
                      <a:pt x="62408" y="6333"/>
                      <a:pt x="62020" y="6720"/>
                    </a:cubicBezTo>
                    <a:cubicBezTo>
                      <a:pt x="61226" y="7467"/>
                      <a:pt x="60246" y="7841"/>
                      <a:pt x="59592" y="8401"/>
                    </a:cubicBezTo>
                    <a:cubicBezTo>
                      <a:pt x="59078" y="8744"/>
                      <a:pt x="58412" y="9137"/>
                      <a:pt x="57430" y="9137"/>
                    </a:cubicBezTo>
                    <a:cubicBezTo>
                      <a:pt x="57074" y="9137"/>
                      <a:pt x="56676" y="9086"/>
                      <a:pt x="56229" y="8962"/>
                    </a:cubicBezTo>
                    <a:cubicBezTo>
                      <a:pt x="55389" y="8775"/>
                      <a:pt x="55716" y="8308"/>
                      <a:pt x="56463" y="8215"/>
                    </a:cubicBezTo>
                    <a:cubicBezTo>
                      <a:pt x="57304" y="8121"/>
                      <a:pt x="58424" y="7841"/>
                      <a:pt x="59919" y="7187"/>
                    </a:cubicBezTo>
                    <a:lnTo>
                      <a:pt x="61693" y="6393"/>
                    </a:lnTo>
                    <a:cubicBezTo>
                      <a:pt x="62017" y="6241"/>
                      <a:pt x="62240" y="6159"/>
                      <a:pt x="62346" y="6159"/>
                    </a:cubicBezTo>
                    <a:close/>
                    <a:moveTo>
                      <a:pt x="67542" y="8813"/>
                    </a:moveTo>
                    <a:cubicBezTo>
                      <a:pt x="67604" y="8813"/>
                      <a:pt x="67664" y="8844"/>
                      <a:pt x="67718" y="8915"/>
                    </a:cubicBezTo>
                    <a:cubicBezTo>
                      <a:pt x="67858" y="8962"/>
                      <a:pt x="67858" y="9195"/>
                      <a:pt x="67718" y="9335"/>
                    </a:cubicBezTo>
                    <a:cubicBezTo>
                      <a:pt x="67614" y="9509"/>
                      <a:pt x="67459" y="9605"/>
                      <a:pt x="67347" y="9605"/>
                    </a:cubicBezTo>
                    <a:cubicBezTo>
                      <a:pt x="67309" y="9605"/>
                      <a:pt x="67275" y="9593"/>
                      <a:pt x="67251" y="9569"/>
                    </a:cubicBezTo>
                    <a:cubicBezTo>
                      <a:pt x="67111" y="9476"/>
                      <a:pt x="67111" y="9242"/>
                      <a:pt x="67251" y="9009"/>
                    </a:cubicBezTo>
                    <a:cubicBezTo>
                      <a:pt x="67338" y="8893"/>
                      <a:pt x="67442" y="8813"/>
                      <a:pt x="67542" y="8813"/>
                    </a:cubicBezTo>
                    <a:close/>
                    <a:moveTo>
                      <a:pt x="70287" y="7187"/>
                    </a:moveTo>
                    <a:lnTo>
                      <a:pt x="70287" y="7187"/>
                    </a:lnTo>
                    <a:cubicBezTo>
                      <a:pt x="70053" y="8074"/>
                      <a:pt x="70707" y="8775"/>
                      <a:pt x="70380" y="9662"/>
                    </a:cubicBezTo>
                    <a:cubicBezTo>
                      <a:pt x="70272" y="10029"/>
                      <a:pt x="69834" y="10197"/>
                      <a:pt x="69395" y="10197"/>
                    </a:cubicBezTo>
                    <a:cubicBezTo>
                      <a:pt x="68885" y="10197"/>
                      <a:pt x="68372" y="9971"/>
                      <a:pt x="68372" y="9569"/>
                    </a:cubicBezTo>
                    <a:cubicBezTo>
                      <a:pt x="68372" y="8308"/>
                      <a:pt x="69166" y="7467"/>
                      <a:pt x="70287" y="7187"/>
                    </a:cubicBezTo>
                    <a:close/>
                    <a:moveTo>
                      <a:pt x="71257" y="8002"/>
                    </a:moveTo>
                    <a:cubicBezTo>
                      <a:pt x="71370" y="8002"/>
                      <a:pt x="71511" y="8069"/>
                      <a:pt x="71641" y="8215"/>
                    </a:cubicBezTo>
                    <a:cubicBezTo>
                      <a:pt x="72061" y="8635"/>
                      <a:pt x="72388" y="9102"/>
                      <a:pt x="72388" y="9662"/>
                    </a:cubicBezTo>
                    <a:cubicBezTo>
                      <a:pt x="72454" y="10027"/>
                      <a:pt x="72144" y="10368"/>
                      <a:pt x="71841" y="10368"/>
                    </a:cubicBezTo>
                    <a:cubicBezTo>
                      <a:pt x="71718" y="10368"/>
                      <a:pt x="71596" y="10311"/>
                      <a:pt x="71501" y="10176"/>
                    </a:cubicBezTo>
                    <a:cubicBezTo>
                      <a:pt x="71127" y="9756"/>
                      <a:pt x="71594" y="9289"/>
                      <a:pt x="71174" y="8635"/>
                    </a:cubicBezTo>
                    <a:cubicBezTo>
                      <a:pt x="70930" y="8239"/>
                      <a:pt x="71044" y="8002"/>
                      <a:pt x="71257" y="8002"/>
                    </a:cubicBezTo>
                    <a:close/>
                    <a:moveTo>
                      <a:pt x="22985" y="3748"/>
                    </a:moveTo>
                    <a:cubicBezTo>
                      <a:pt x="23084" y="3748"/>
                      <a:pt x="23213" y="3807"/>
                      <a:pt x="23305" y="3918"/>
                    </a:cubicBezTo>
                    <a:cubicBezTo>
                      <a:pt x="25547" y="6673"/>
                      <a:pt x="27648" y="9335"/>
                      <a:pt x="30077" y="12511"/>
                    </a:cubicBezTo>
                    <a:cubicBezTo>
                      <a:pt x="30030" y="13072"/>
                      <a:pt x="29796" y="13352"/>
                      <a:pt x="29236" y="13352"/>
                    </a:cubicBezTo>
                    <a:cubicBezTo>
                      <a:pt x="26761" y="9802"/>
                      <a:pt x="24846" y="6907"/>
                      <a:pt x="22978" y="4198"/>
                    </a:cubicBezTo>
                    <a:cubicBezTo>
                      <a:pt x="22752" y="3888"/>
                      <a:pt x="22834" y="3748"/>
                      <a:pt x="22985" y="3748"/>
                    </a:cubicBezTo>
                    <a:close/>
                    <a:moveTo>
                      <a:pt x="66609" y="13247"/>
                    </a:moveTo>
                    <a:cubicBezTo>
                      <a:pt x="66749" y="13247"/>
                      <a:pt x="66854" y="13282"/>
                      <a:pt x="66877" y="13352"/>
                    </a:cubicBezTo>
                    <a:cubicBezTo>
                      <a:pt x="66971" y="13539"/>
                      <a:pt x="66831" y="13725"/>
                      <a:pt x="66457" y="13865"/>
                    </a:cubicBezTo>
                    <a:cubicBezTo>
                      <a:pt x="66322" y="13904"/>
                      <a:pt x="66170" y="13927"/>
                      <a:pt x="66036" y="13927"/>
                    </a:cubicBezTo>
                    <a:cubicBezTo>
                      <a:pt x="65846" y="13927"/>
                      <a:pt x="65690" y="13882"/>
                      <a:pt x="65663" y="13772"/>
                    </a:cubicBezTo>
                    <a:cubicBezTo>
                      <a:pt x="65616" y="13679"/>
                      <a:pt x="65756" y="13398"/>
                      <a:pt x="66130" y="13352"/>
                    </a:cubicBezTo>
                    <a:cubicBezTo>
                      <a:pt x="66294" y="13282"/>
                      <a:pt x="66469" y="13247"/>
                      <a:pt x="66609" y="13247"/>
                    </a:cubicBezTo>
                    <a:close/>
                    <a:moveTo>
                      <a:pt x="69461" y="10717"/>
                    </a:moveTo>
                    <a:cubicBezTo>
                      <a:pt x="69576" y="10717"/>
                      <a:pt x="69695" y="10723"/>
                      <a:pt x="69820" y="10736"/>
                    </a:cubicBezTo>
                    <a:cubicBezTo>
                      <a:pt x="70473" y="10736"/>
                      <a:pt x="70894" y="10877"/>
                      <a:pt x="70894" y="11530"/>
                    </a:cubicBezTo>
                    <a:cubicBezTo>
                      <a:pt x="70894" y="12231"/>
                      <a:pt x="70987" y="12978"/>
                      <a:pt x="70800" y="13585"/>
                    </a:cubicBezTo>
                    <a:cubicBezTo>
                      <a:pt x="70567" y="14146"/>
                      <a:pt x="70473" y="14099"/>
                      <a:pt x="69726" y="14146"/>
                    </a:cubicBezTo>
                    <a:cubicBezTo>
                      <a:pt x="69228" y="14146"/>
                      <a:pt x="68927" y="14014"/>
                      <a:pt x="68579" y="14014"/>
                    </a:cubicBezTo>
                    <a:cubicBezTo>
                      <a:pt x="68340" y="14014"/>
                      <a:pt x="68079" y="14077"/>
                      <a:pt x="67718" y="14286"/>
                    </a:cubicBezTo>
                    <a:cubicBezTo>
                      <a:pt x="68232" y="13072"/>
                      <a:pt x="67625" y="12511"/>
                      <a:pt x="67951" y="11530"/>
                    </a:cubicBezTo>
                    <a:cubicBezTo>
                      <a:pt x="68233" y="10968"/>
                      <a:pt x="68755" y="10717"/>
                      <a:pt x="69461" y="10717"/>
                    </a:cubicBezTo>
                    <a:close/>
                    <a:moveTo>
                      <a:pt x="71815" y="10835"/>
                    </a:moveTo>
                    <a:cubicBezTo>
                      <a:pt x="71988" y="10835"/>
                      <a:pt x="72255" y="10917"/>
                      <a:pt x="72622" y="11063"/>
                    </a:cubicBezTo>
                    <a:cubicBezTo>
                      <a:pt x="73135" y="11530"/>
                      <a:pt x="73229" y="11904"/>
                      <a:pt x="72902" y="12231"/>
                    </a:cubicBezTo>
                    <a:cubicBezTo>
                      <a:pt x="73509" y="12791"/>
                      <a:pt x="73509" y="13679"/>
                      <a:pt x="72995" y="14659"/>
                    </a:cubicBezTo>
                    <a:cubicBezTo>
                      <a:pt x="72668" y="14332"/>
                      <a:pt x="72201" y="14519"/>
                      <a:pt x="71874" y="14052"/>
                    </a:cubicBezTo>
                    <a:cubicBezTo>
                      <a:pt x="71781" y="13725"/>
                      <a:pt x="71594" y="13912"/>
                      <a:pt x="71734" y="12745"/>
                    </a:cubicBezTo>
                    <a:cubicBezTo>
                      <a:pt x="71828" y="12324"/>
                      <a:pt x="71828" y="11951"/>
                      <a:pt x="71641" y="11484"/>
                    </a:cubicBezTo>
                    <a:cubicBezTo>
                      <a:pt x="71499" y="11030"/>
                      <a:pt x="71547" y="10835"/>
                      <a:pt x="71815" y="10835"/>
                    </a:cubicBezTo>
                    <a:close/>
                    <a:moveTo>
                      <a:pt x="31851" y="12745"/>
                    </a:moveTo>
                    <a:lnTo>
                      <a:pt x="33486" y="13072"/>
                    </a:lnTo>
                    <a:cubicBezTo>
                      <a:pt x="34140" y="13539"/>
                      <a:pt x="34046" y="13679"/>
                      <a:pt x="33346" y="13725"/>
                    </a:cubicBezTo>
                    <a:cubicBezTo>
                      <a:pt x="33085" y="13689"/>
                      <a:pt x="32847" y="13671"/>
                      <a:pt x="32629" y="13671"/>
                    </a:cubicBezTo>
                    <a:cubicBezTo>
                      <a:pt x="31716" y="13671"/>
                      <a:pt x="31163" y="13999"/>
                      <a:pt x="30824" y="14753"/>
                    </a:cubicBezTo>
                    <a:cubicBezTo>
                      <a:pt x="30605" y="15080"/>
                      <a:pt x="30438" y="15275"/>
                      <a:pt x="30327" y="15275"/>
                    </a:cubicBezTo>
                    <a:cubicBezTo>
                      <a:pt x="30200" y="15275"/>
                      <a:pt x="30145" y="15023"/>
                      <a:pt x="30170" y="14426"/>
                    </a:cubicBezTo>
                    <a:cubicBezTo>
                      <a:pt x="30404" y="13352"/>
                      <a:pt x="31057" y="12838"/>
                      <a:pt x="31851" y="12745"/>
                    </a:cubicBezTo>
                    <a:close/>
                    <a:moveTo>
                      <a:pt x="71009" y="16105"/>
                    </a:moveTo>
                    <a:cubicBezTo>
                      <a:pt x="71057" y="16105"/>
                      <a:pt x="71080" y="16161"/>
                      <a:pt x="71080" y="16294"/>
                    </a:cubicBezTo>
                    <a:cubicBezTo>
                      <a:pt x="71080" y="16621"/>
                      <a:pt x="71080" y="16854"/>
                      <a:pt x="70987" y="17088"/>
                    </a:cubicBezTo>
                    <a:lnTo>
                      <a:pt x="70427" y="17088"/>
                    </a:lnTo>
                    <a:cubicBezTo>
                      <a:pt x="70427" y="16948"/>
                      <a:pt x="70520" y="16761"/>
                      <a:pt x="70520" y="16527"/>
                    </a:cubicBezTo>
                    <a:cubicBezTo>
                      <a:pt x="70760" y="16287"/>
                      <a:pt x="70923" y="16105"/>
                      <a:pt x="71009" y="16105"/>
                    </a:cubicBezTo>
                    <a:close/>
                    <a:moveTo>
                      <a:pt x="67901" y="16942"/>
                    </a:moveTo>
                    <a:cubicBezTo>
                      <a:pt x="67933" y="16942"/>
                      <a:pt x="67965" y="16944"/>
                      <a:pt x="67998" y="16948"/>
                    </a:cubicBezTo>
                    <a:cubicBezTo>
                      <a:pt x="68278" y="16994"/>
                      <a:pt x="68605" y="17228"/>
                      <a:pt x="68559" y="17415"/>
                    </a:cubicBezTo>
                    <a:cubicBezTo>
                      <a:pt x="68559" y="17612"/>
                      <a:pt x="68325" y="17810"/>
                      <a:pt x="68055" y="17810"/>
                    </a:cubicBezTo>
                    <a:cubicBezTo>
                      <a:pt x="68006" y="17810"/>
                      <a:pt x="67955" y="17803"/>
                      <a:pt x="67905" y="17788"/>
                    </a:cubicBezTo>
                    <a:cubicBezTo>
                      <a:pt x="67484" y="17788"/>
                      <a:pt x="67204" y="17555"/>
                      <a:pt x="67298" y="17321"/>
                    </a:cubicBezTo>
                    <a:cubicBezTo>
                      <a:pt x="67298" y="17151"/>
                      <a:pt x="67570" y="16942"/>
                      <a:pt x="67901" y="16942"/>
                    </a:cubicBezTo>
                    <a:close/>
                    <a:moveTo>
                      <a:pt x="64380" y="15091"/>
                    </a:moveTo>
                    <a:cubicBezTo>
                      <a:pt x="64530" y="15091"/>
                      <a:pt x="64705" y="15256"/>
                      <a:pt x="64729" y="15547"/>
                    </a:cubicBezTo>
                    <a:cubicBezTo>
                      <a:pt x="64869" y="16574"/>
                      <a:pt x="64729" y="17415"/>
                      <a:pt x="64215" y="17975"/>
                    </a:cubicBezTo>
                    <a:cubicBezTo>
                      <a:pt x="64115" y="18038"/>
                      <a:pt x="64005" y="18067"/>
                      <a:pt x="63903" y="18067"/>
                    </a:cubicBezTo>
                    <a:cubicBezTo>
                      <a:pt x="63623" y="18067"/>
                      <a:pt x="63403" y="17850"/>
                      <a:pt x="63608" y="17508"/>
                    </a:cubicBezTo>
                    <a:cubicBezTo>
                      <a:pt x="64169" y="16761"/>
                      <a:pt x="64309" y="16247"/>
                      <a:pt x="64169" y="15547"/>
                    </a:cubicBezTo>
                    <a:cubicBezTo>
                      <a:pt x="64124" y="15232"/>
                      <a:pt x="64241" y="15091"/>
                      <a:pt x="64380" y="15091"/>
                    </a:cubicBezTo>
                    <a:close/>
                    <a:moveTo>
                      <a:pt x="72668" y="17648"/>
                    </a:moveTo>
                    <a:cubicBezTo>
                      <a:pt x="72995" y="17648"/>
                      <a:pt x="73229" y="17882"/>
                      <a:pt x="73229" y="18115"/>
                    </a:cubicBezTo>
                    <a:cubicBezTo>
                      <a:pt x="73229" y="18319"/>
                      <a:pt x="72981" y="18451"/>
                      <a:pt x="72763" y="18451"/>
                    </a:cubicBezTo>
                    <a:cubicBezTo>
                      <a:pt x="72730" y="18451"/>
                      <a:pt x="72698" y="18448"/>
                      <a:pt x="72668" y="18442"/>
                    </a:cubicBezTo>
                    <a:cubicBezTo>
                      <a:pt x="72295" y="18442"/>
                      <a:pt x="72061" y="18209"/>
                      <a:pt x="72061" y="17975"/>
                    </a:cubicBezTo>
                    <a:cubicBezTo>
                      <a:pt x="72061" y="17835"/>
                      <a:pt x="72388" y="17648"/>
                      <a:pt x="72668" y="17648"/>
                    </a:cubicBezTo>
                    <a:close/>
                    <a:moveTo>
                      <a:pt x="35494" y="17555"/>
                    </a:moveTo>
                    <a:cubicBezTo>
                      <a:pt x="35587" y="17555"/>
                      <a:pt x="35821" y="17695"/>
                      <a:pt x="35821" y="18022"/>
                    </a:cubicBezTo>
                    <a:cubicBezTo>
                      <a:pt x="35821" y="18255"/>
                      <a:pt x="35587" y="18489"/>
                      <a:pt x="35494" y="18489"/>
                    </a:cubicBezTo>
                    <a:cubicBezTo>
                      <a:pt x="35260" y="18489"/>
                      <a:pt x="35120" y="18255"/>
                      <a:pt x="35120" y="18022"/>
                    </a:cubicBezTo>
                    <a:cubicBezTo>
                      <a:pt x="35120" y="17742"/>
                      <a:pt x="35260" y="17555"/>
                      <a:pt x="35494" y="17555"/>
                    </a:cubicBezTo>
                    <a:close/>
                    <a:moveTo>
                      <a:pt x="33050" y="14079"/>
                    </a:moveTo>
                    <a:cubicBezTo>
                      <a:pt x="33165" y="14079"/>
                      <a:pt x="33279" y="14086"/>
                      <a:pt x="33392" y="14099"/>
                    </a:cubicBezTo>
                    <a:cubicBezTo>
                      <a:pt x="33766" y="14426"/>
                      <a:pt x="33859" y="14706"/>
                      <a:pt x="33766" y="15080"/>
                    </a:cubicBezTo>
                    <a:cubicBezTo>
                      <a:pt x="32412" y="15080"/>
                      <a:pt x="31524" y="15874"/>
                      <a:pt x="30871" y="17135"/>
                    </a:cubicBezTo>
                    <a:cubicBezTo>
                      <a:pt x="31898" y="16060"/>
                      <a:pt x="32925" y="15313"/>
                      <a:pt x="34000" y="15313"/>
                    </a:cubicBezTo>
                    <a:cubicBezTo>
                      <a:pt x="34513" y="15453"/>
                      <a:pt x="34653" y="15874"/>
                      <a:pt x="34653" y="16201"/>
                    </a:cubicBezTo>
                    <a:cubicBezTo>
                      <a:pt x="34496" y="16148"/>
                      <a:pt x="34351" y="16122"/>
                      <a:pt x="34220" y="16122"/>
                    </a:cubicBezTo>
                    <a:cubicBezTo>
                      <a:pt x="34001" y="16122"/>
                      <a:pt x="33819" y="16195"/>
                      <a:pt x="33673" y="16341"/>
                    </a:cubicBezTo>
                    <a:cubicBezTo>
                      <a:pt x="33439" y="16714"/>
                      <a:pt x="32785" y="17181"/>
                      <a:pt x="31898" y="17788"/>
                    </a:cubicBezTo>
                    <a:cubicBezTo>
                      <a:pt x="32552" y="17648"/>
                      <a:pt x="33392" y="17321"/>
                      <a:pt x="34326" y="16668"/>
                    </a:cubicBezTo>
                    <a:cubicBezTo>
                      <a:pt x="34887" y="16808"/>
                      <a:pt x="34980" y="17135"/>
                      <a:pt x="34793" y="17695"/>
                    </a:cubicBezTo>
                    <a:cubicBezTo>
                      <a:pt x="34560" y="18069"/>
                      <a:pt x="34280" y="18349"/>
                      <a:pt x="33813" y="18396"/>
                    </a:cubicBezTo>
                    <a:cubicBezTo>
                      <a:pt x="33770" y="18392"/>
                      <a:pt x="33730" y="18391"/>
                      <a:pt x="33691" y="18391"/>
                    </a:cubicBezTo>
                    <a:cubicBezTo>
                      <a:pt x="33175" y="18391"/>
                      <a:pt x="32982" y="18685"/>
                      <a:pt x="33112" y="19423"/>
                    </a:cubicBezTo>
                    <a:cubicBezTo>
                      <a:pt x="33195" y="20082"/>
                      <a:pt x="33067" y="20402"/>
                      <a:pt x="32730" y="20402"/>
                    </a:cubicBezTo>
                    <a:cubicBezTo>
                      <a:pt x="32493" y="20402"/>
                      <a:pt x="32154" y="20245"/>
                      <a:pt x="31711" y="19937"/>
                    </a:cubicBezTo>
                    <a:lnTo>
                      <a:pt x="30497" y="18489"/>
                    </a:lnTo>
                    <a:cubicBezTo>
                      <a:pt x="29563" y="17555"/>
                      <a:pt x="29469" y="16808"/>
                      <a:pt x="29937" y="16107"/>
                    </a:cubicBezTo>
                    <a:lnTo>
                      <a:pt x="31057" y="14800"/>
                    </a:lnTo>
                    <a:cubicBezTo>
                      <a:pt x="31658" y="14319"/>
                      <a:pt x="32361" y="14079"/>
                      <a:pt x="33050" y="14079"/>
                    </a:cubicBezTo>
                    <a:close/>
                    <a:moveTo>
                      <a:pt x="69212" y="20544"/>
                    </a:moveTo>
                    <a:cubicBezTo>
                      <a:pt x="69353" y="20544"/>
                      <a:pt x="69446" y="20637"/>
                      <a:pt x="69446" y="20777"/>
                    </a:cubicBezTo>
                    <a:cubicBezTo>
                      <a:pt x="69446" y="20871"/>
                      <a:pt x="69353" y="20871"/>
                      <a:pt x="69212" y="20871"/>
                    </a:cubicBezTo>
                    <a:cubicBezTo>
                      <a:pt x="69166" y="20871"/>
                      <a:pt x="69026" y="20824"/>
                      <a:pt x="69026" y="20777"/>
                    </a:cubicBezTo>
                    <a:cubicBezTo>
                      <a:pt x="69026" y="20637"/>
                      <a:pt x="69166" y="20544"/>
                      <a:pt x="69212" y="20544"/>
                    </a:cubicBezTo>
                    <a:close/>
                    <a:moveTo>
                      <a:pt x="70888" y="17788"/>
                    </a:moveTo>
                    <a:cubicBezTo>
                      <a:pt x="70798" y="18574"/>
                      <a:pt x="70747" y="19544"/>
                      <a:pt x="70427" y="20917"/>
                    </a:cubicBezTo>
                    <a:cubicBezTo>
                      <a:pt x="70391" y="21044"/>
                      <a:pt x="70341" y="21093"/>
                      <a:pt x="70285" y="21093"/>
                    </a:cubicBezTo>
                    <a:cubicBezTo>
                      <a:pt x="70196" y="21093"/>
                      <a:pt x="70092" y="20967"/>
                      <a:pt x="70006" y="20824"/>
                    </a:cubicBezTo>
                    <a:cubicBezTo>
                      <a:pt x="70100" y="19797"/>
                      <a:pt x="70240" y="19003"/>
                      <a:pt x="70380" y="17788"/>
                    </a:cubicBezTo>
                    <a:close/>
                    <a:moveTo>
                      <a:pt x="94138" y="19970"/>
                    </a:moveTo>
                    <a:cubicBezTo>
                      <a:pt x="94215" y="19970"/>
                      <a:pt x="94297" y="19975"/>
                      <a:pt x="94384" y="19983"/>
                    </a:cubicBezTo>
                    <a:cubicBezTo>
                      <a:pt x="96720" y="20450"/>
                      <a:pt x="98774" y="20777"/>
                      <a:pt x="100035" y="21805"/>
                    </a:cubicBezTo>
                    <a:cubicBezTo>
                      <a:pt x="100604" y="22196"/>
                      <a:pt x="100388" y="22587"/>
                      <a:pt x="100026" y="22587"/>
                    </a:cubicBezTo>
                    <a:cubicBezTo>
                      <a:pt x="99913" y="22587"/>
                      <a:pt x="99785" y="22548"/>
                      <a:pt x="99662" y="22459"/>
                    </a:cubicBezTo>
                    <a:lnTo>
                      <a:pt x="98074" y="21665"/>
                    </a:lnTo>
                    <a:lnTo>
                      <a:pt x="98074" y="21665"/>
                    </a:lnTo>
                    <a:cubicBezTo>
                      <a:pt x="98110" y="21918"/>
                      <a:pt x="98041" y="22031"/>
                      <a:pt x="97891" y="22031"/>
                    </a:cubicBezTo>
                    <a:cubicBezTo>
                      <a:pt x="97655" y="22031"/>
                      <a:pt x="97216" y="21749"/>
                      <a:pt x="96673" y="21291"/>
                    </a:cubicBezTo>
                    <a:cubicBezTo>
                      <a:pt x="96455" y="21509"/>
                      <a:pt x="96219" y="21613"/>
                      <a:pt x="95967" y="21613"/>
                    </a:cubicBezTo>
                    <a:cubicBezTo>
                      <a:pt x="95517" y="21613"/>
                      <a:pt x="95017" y="21283"/>
                      <a:pt x="94478" y="20684"/>
                    </a:cubicBezTo>
                    <a:lnTo>
                      <a:pt x="94478" y="20684"/>
                    </a:lnTo>
                    <a:lnTo>
                      <a:pt x="94992" y="22178"/>
                    </a:lnTo>
                    <a:cubicBezTo>
                      <a:pt x="95042" y="22356"/>
                      <a:pt x="94969" y="22437"/>
                      <a:pt x="94870" y="22437"/>
                    </a:cubicBezTo>
                    <a:cubicBezTo>
                      <a:pt x="94786" y="22437"/>
                      <a:pt x="94682" y="22379"/>
                      <a:pt x="94618" y="22272"/>
                    </a:cubicBezTo>
                    <a:lnTo>
                      <a:pt x="93637" y="20964"/>
                    </a:lnTo>
                    <a:cubicBezTo>
                      <a:pt x="93129" y="20371"/>
                      <a:pt x="93389" y="19970"/>
                      <a:pt x="94138" y="19970"/>
                    </a:cubicBezTo>
                    <a:close/>
                    <a:moveTo>
                      <a:pt x="97013" y="22133"/>
                    </a:moveTo>
                    <a:cubicBezTo>
                      <a:pt x="97285" y="22133"/>
                      <a:pt x="97622" y="22490"/>
                      <a:pt x="97700" y="22879"/>
                    </a:cubicBezTo>
                    <a:cubicBezTo>
                      <a:pt x="97795" y="23162"/>
                      <a:pt x="97656" y="23318"/>
                      <a:pt x="97455" y="23318"/>
                    </a:cubicBezTo>
                    <a:cubicBezTo>
                      <a:pt x="97358" y="23318"/>
                      <a:pt x="97246" y="23282"/>
                      <a:pt x="97140" y="23206"/>
                    </a:cubicBezTo>
                    <a:cubicBezTo>
                      <a:pt x="96906" y="22972"/>
                      <a:pt x="96579" y="22412"/>
                      <a:pt x="96860" y="22178"/>
                    </a:cubicBezTo>
                    <a:cubicBezTo>
                      <a:pt x="96906" y="22147"/>
                      <a:pt x="96958" y="22133"/>
                      <a:pt x="97013" y="22133"/>
                    </a:cubicBezTo>
                    <a:close/>
                    <a:moveTo>
                      <a:pt x="36266" y="18724"/>
                    </a:moveTo>
                    <a:cubicBezTo>
                      <a:pt x="36875" y="18724"/>
                      <a:pt x="37502" y="18968"/>
                      <a:pt x="38109" y="19423"/>
                    </a:cubicBezTo>
                    <a:cubicBezTo>
                      <a:pt x="38903" y="19983"/>
                      <a:pt x="38670" y="20077"/>
                      <a:pt x="37782" y="20077"/>
                    </a:cubicBezTo>
                    <a:cubicBezTo>
                      <a:pt x="35167" y="20077"/>
                      <a:pt x="34186" y="21338"/>
                      <a:pt x="34607" y="23299"/>
                    </a:cubicBezTo>
                    <a:cubicBezTo>
                      <a:pt x="34750" y="23701"/>
                      <a:pt x="34629" y="23962"/>
                      <a:pt x="34416" y="23962"/>
                    </a:cubicBezTo>
                    <a:cubicBezTo>
                      <a:pt x="34283" y="23962"/>
                      <a:pt x="34115" y="23860"/>
                      <a:pt x="33953" y="23626"/>
                    </a:cubicBezTo>
                    <a:cubicBezTo>
                      <a:pt x="32972" y="22505"/>
                      <a:pt x="33159" y="21058"/>
                      <a:pt x="34280" y="19750"/>
                    </a:cubicBezTo>
                    <a:cubicBezTo>
                      <a:pt x="34880" y="19049"/>
                      <a:pt x="35562" y="18724"/>
                      <a:pt x="36266" y="18724"/>
                    </a:cubicBezTo>
                    <a:close/>
                    <a:moveTo>
                      <a:pt x="69809" y="14626"/>
                    </a:moveTo>
                    <a:cubicBezTo>
                      <a:pt x="70006" y="14626"/>
                      <a:pt x="70197" y="14637"/>
                      <a:pt x="70380" y="14659"/>
                    </a:cubicBezTo>
                    <a:cubicBezTo>
                      <a:pt x="72061" y="14893"/>
                      <a:pt x="73229" y="15407"/>
                      <a:pt x="73696" y="16154"/>
                    </a:cubicBezTo>
                    <a:lnTo>
                      <a:pt x="73696" y="16621"/>
                    </a:lnTo>
                    <a:lnTo>
                      <a:pt x="71267" y="17368"/>
                    </a:lnTo>
                    <a:lnTo>
                      <a:pt x="71407" y="15874"/>
                    </a:lnTo>
                    <a:cubicBezTo>
                      <a:pt x="71196" y="15803"/>
                      <a:pt x="71011" y="15767"/>
                      <a:pt x="70848" y="15767"/>
                    </a:cubicBezTo>
                    <a:cubicBezTo>
                      <a:pt x="70471" y="15767"/>
                      <a:pt x="70216" y="15963"/>
                      <a:pt x="70053" y="16387"/>
                    </a:cubicBezTo>
                    <a:lnTo>
                      <a:pt x="69960" y="16948"/>
                    </a:lnTo>
                    <a:cubicBezTo>
                      <a:pt x="69633" y="16808"/>
                      <a:pt x="69399" y="16574"/>
                      <a:pt x="69166" y="16247"/>
                    </a:cubicBezTo>
                    <a:cubicBezTo>
                      <a:pt x="69013" y="16117"/>
                      <a:pt x="68810" y="16077"/>
                      <a:pt x="68533" y="16077"/>
                    </a:cubicBezTo>
                    <a:cubicBezTo>
                      <a:pt x="68215" y="16077"/>
                      <a:pt x="67799" y="16129"/>
                      <a:pt x="67251" y="16154"/>
                    </a:cubicBezTo>
                    <a:cubicBezTo>
                      <a:pt x="67017" y="16154"/>
                      <a:pt x="66737" y="16107"/>
                      <a:pt x="66597" y="16107"/>
                    </a:cubicBezTo>
                    <a:lnTo>
                      <a:pt x="67017" y="16761"/>
                    </a:lnTo>
                    <a:cubicBezTo>
                      <a:pt x="66737" y="16994"/>
                      <a:pt x="66457" y="17368"/>
                      <a:pt x="66177" y="17835"/>
                    </a:cubicBezTo>
                    <a:cubicBezTo>
                      <a:pt x="66504" y="17835"/>
                      <a:pt x="66831" y="17835"/>
                      <a:pt x="67064" y="17975"/>
                    </a:cubicBezTo>
                    <a:cubicBezTo>
                      <a:pt x="67512" y="18265"/>
                      <a:pt x="67961" y="18377"/>
                      <a:pt x="68400" y="18377"/>
                    </a:cubicBezTo>
                    <a:cubicBezTo>
                      <a:pt x="68740" y="18377"/>
                      <a:pt x="69074" y="18310"/>
                      <a:pt x="69399" y="18209"/>
                    </a:cubicBezTo>
                    <a:lnTo>
                      <a:pt x="69399" y="20217"/>
                    </a:lnTo>
                    <a:lnTo>
                      <a:pt x="68979" y="20310"/>
                    </a:lnTo>
                    <a:cubicBezTo>
                      <a:pt x="68605" y="20450"/>
                      <a:pt x="68512" y="20871"/>
                      <a:pt x="68839" y="21058"/>
                    </a:cubicBezTo>
                    <a:lnTo>
                      <a:pt x="70100" y="21665"/>
                    </a:lnTo>
                    <a:cubicBezTo>
                      <a:pt x="70170" y="21697"/>
                      <a:pt x="70235" y="21711"/>
                      <a:pt x="70296" y="21711"/>
                    </a:cubicBezTo>
                    <a:cubicBezTo>
                      <a:pt x="70673" y="21711"/>
                      <a:pt x="70847" y="21140"/>
                      <a:pt x="70847" y="20777"/>
                    </a:cubicBezTo>
                    <a:lnTo>
                      <a:pt x="71174" y="18442"/>
                    </a:lnTo>
                    <a:lnTo>
                      <a:pt x="72201" y="18863"/>
                    </a:lnTo>
                    <a:cubicBezTo>
                      <a:pt x="72306" y="18889"/>
                      <a:pt x="72403" y="18900"/>
                      <a:pt x="72499" y="18900"/>
                    </a:cubicBezTo>
                    <a:cubicBezTo>
                      <a:pt x="72746" y="18900"/>
                      <a:pt x="72986" y="18823"/>
                      <a:pt x="73322" y="18722"/>
                    </a:cubicBezTo>
                    <a:lnTo>
                      <a:pt x="73322" y="20544"/>
                    </a:lnTo>
                    <a:lnTo>
                      <a:pt x="72949" y="21058"/>
                    </a:lnTo>
                    <a:cubicBezTo>
                      <a:pt x="72949" y="21618"/>
                      <a:pt x="72808" y="21992"/>
                      <a:pt x="72341" y="22178"/>
                    </a:cubicBezTo>
                    <a:cubicBezTo>
                      <a:pt x="72341" y="22879"/>
                      <a:pt x="72248" y="23299"/>
                      <a:pt x="72014" y="23393"/>
                    </a:cubicBezTo>
                    <a:cubicBezTo>
                      <a:pt x="71267" y="24233"/>
                      <a:pt x="71034" y="24840"/>
                      <a:pt x="70146" y="25541"/>
                    </a:cubicBezTo>
                    <a:cubicBezTo>
                      <a:pt x="69929" y="25577"/>
                      <a:pt x="69733" y="25599"/>
                      <a:pt x="69547" y="25599"/>
                    </a:cubicBezTo>
                    <a:cubicBezTo>
                      <a:pt x="69253" y="25599"/>
                      <a:pt x="68985" y="25544"/>
                      <a:pt x="68699" y="25401"/>
                    </a:cubicBezTo>
                    <a:cubicBezTo>
                      <a:pt x="68092" y="25027"/>
                      <a:pt x="67578" y="24607"/>
                      <a:pt x="67251" y="24187"/>
                    </a:cubicBezTo>
                    <a:lnTo>
                      <a:pt x="66831" y="24046"/>
                    </a:lnTo>
                    <a:lnTo>
                      <a:pt x="66924" y="23393"/>
                    </a:lnTo>
                    <a:lnTo>
                      <a:pt x="66504" y="23299"/>
                    </a:lnTo>
                    <a:lnTo>
                      <a:pt x="66644" y="22739"/>
                    </a:lnTo>
                    <a:lnTo>
                      <a:pt x="66037" y="22645"/>
                    </a:lnTo>
                    <a:lnTo>
                      <a:pt x="66270" y="22038"/>
                    </a:lnTo>
                    <a:lnTo>
                      <a:pt x="65803" y="21758"/>
                    </a:lnTo>
                    <a:lnTo>
                      <a:pt x="66177" y="20777"/>
                    </a:lnTo>
                    <a:lnTo>
                      <a:pt x="65710" y="20637"/>
                    </a:lnTo>
                    <a:lnTo>
                      <a:pt x="66270" y="19843"/>
                    </a:lnTo>
                    <a:lnTo>
                      <a:pt x="65430" y="19843"/>
                    </a:lnTo>
                    <a:lnTo>
                      <a:pt x="66037" y="19423"/>
                    </a:lnTo>
                    <a:lnTo>
                      <a:pt x="65383" y="19283"/>
                    </a:lnTo>
                    <a:cubicBezTo>
                      <a:pt x="65243" y="17462"/>
                      <a:pt x="65523" y="16107"/>
                      <a:pt x="66364" y="15173"/>
                    </a:cubicBezTo>
                    <a:cubicBezTo>
                      <a:pt x="67614" y="14900"/>
                      <a:pt x="68799" y="14626"/>
                      <a:pt x="69809" y="14626"/>
                    </a:cubicBezTo>
                    <a:close/>
                    <a:moveTo>
                      <a:pt x="56276" y="23533"/>
                    </a:moveTo>
                    <a:cubicBezTo>
                      <a:pt x="57957" y="23673"/>
                      <a:pt x="59592" y="24327"/>
                      <a:pt x="61180" y="25214"/>
                    </a:cubicBezTo>
                    <a:cubicBezTo>
                      <a:pt x="61247" y="25383"/>
                      <a:pt x="61291" y="25503"/>
                      <a:pt x="61203" y="25503"/>
                    </a:cubicBezTo>
                    <a:cubicBezTo>
                      <a:pt x="61169" y="25503"/>
                      <a:pt x="61117" y="25486"/>
                      <a:pt x="61040" y="25447"/>
                    </a:cubicBezTo>
                    <a:cubicBezTo>
                      <a:pt x="60479" y="24980"/>
                      <a:pt x="59919" y="24747"/>
                      <a:pt x="59499" y="24747"/>
                    </a:cubicBezTo>
                    <a:cubicBezTo>
                      <a:pt x="59580" y="25361"/>
                      <a:pt x="59590" y="25652"/>
                      <a:pt x="59372" y="25652"/>
                    </a:cubicBezTo>
                    <a:cubicBezTo>
                      <a:pt x="59341" y="25652"/>
                      <a:pt x="59306" y="25646"/>
                      <a:pt x="59265" y="25634"/>
                    </a:cubicBezTo>
                    <a:cubicBezTo>
                      <a:pt x="58817" y="24841"/>
                      <a:pt x="58419" y="24557"/>
                      <a:pt x="58054" y="24557"/>
                    </a:cubicBezTo>
                    <a:cubicBezTo>
                      <a:pt x="57924" y="24557"/>
                      <a:pt x="57799" y="24593"/>
                      <a:pt x="57677" y="24654"/>
                    </a:cubicBezTo>
                    <a:cubicBezTo>
                      <a:pt x="57575" y="24722"/>
                      <a:pt x="57497" y="24765"/>
                      <a:pt x="57408" y="24765"/>
                    </a:cubicBezTo>
                    <a:cubicBezTo>
                      <a:pt x="57375" y="24765"/>
                      <a:pt x="57341" y="24759"/>
                      <a:pt x="57304" y="24747"/>
                    </a:cubicBezTo>
                    <a:cubicBezTo>
                      <a:pt x="57044" y="24141"/>
                      <a:pt x="56855" y="23909"/>
                      <a:pt x="56694" y="23909"/>
                    </a:cubicBezTo>
                    <a:cubicBezTo>
                      <a:pt x="56594" y="23909"/>
                      <a:pt x="56505" y="23997"/>
                      <a:pt x="56416" y="24140"/>
                    </a:cubicBezTo>
                    <a:cubicBezTo>
                      <a:pt x="55949" y="23766"/>
                      <a:pt x="55949" y="23533"/>
                      <a:pt x="56276" y="23533"/>
                    </a:cubicBezTo>
                    <a:close/>
                    <a:moveTo>
                      <a:pt x="72373" y="24175"/>
                    </a:moveTo>
                    <a:cubicBezTo>
                      <a:pt x="72619" y="24175"/>
                      <a:pt x="72662" y="24540"/>
                      <a:pt x="72481" y="24794"/>
                    </a:cubicBezTo>
                    <a:cubicBezTo>
                      <a:pt x="72014" y="25354"/>
                      <a:pt x="71641" y="25354"/>
                      <a:pt x="71267" y="26008"/>
                    </a:cubicBezTo>
                    <a:cubicBezTo>
                      <a:pt x="71174" y="25447"/>
                      <a:pt x="71407" y="24794"/>
                      <a:pt x="72108" y="24280"/>
                    </a:cubicBezTo>
                    <a:cubicBezTo>
                      <a:pt x="72213" y="24206"/>
                      <a:pt x="72302" y="24175"/>
                      <a:pt x="72373" y="24175"/>
                    </a:cubicBezTo>
                    <a:close/>
                    <a:moveTo>
                      <a:pt x="63877" y="19192"/>
                    </a:moveTo>
                    <a:cubicBezTo>
                      <a:pt x="63985" y="19192"/>
                      <a:pt x="64108" y="19331"/>
                      <a:pt x="64169" y="19656"/>
                    </a:cubicBezTo>
                    <a:cubicBezTo>
                      <a:pt x="64682" y="21758"/>
                      <a:pt x="65616" y="23673"/>
                      <a:pt x="67625" y="25588"/>
                    </a:cubicBezTo>
                    <a:cubicBezTo>
                      <a:pt x="68200" y="26035"/>
                      <a:pt x="67944" y="26439"/>
                      <a:pt x="67499" y="26439"/>
                    </a:cubicBezTo>
                    <a:cubicBezTo>
                      <a:pt x="67295" y="26439"/>
                      <a:pt x="67051" y="26354"/>
                      <a:pt x="66831" y="26148"/>
                    </a:cubicBezTo>
                    <a:cubicBezTo>
                      <a:pt x="64776" y="24420"/>
                      <a:pt x="64169" y="22038"/>
                      <a:pt x="63702" y="19797"/>
                    </a:cubicBezTo>
                    <a:cubicBezTo>
                      <a:pt x="63622" y="19427"/>
                      <a:pt x="63737" y="19192"/>
                      <a:pt x="63877" y="19192"/>
                    </a:cubicBezTo>
                    <a:close/>
                    <a:moveTo>
                      <a:pt x="87813" y="25753"/>
                    </a:moveTo>
                    <a:cubicBezTo>
                      <a:pt x="88158" y="25753"/>
                      <a:pt x="88511" y="25775"/>
                      <a:pt x="88874" y="25821"/>
                    </a:cubicBezTo>
                    <a:cubicBezTo>
                      <a:pt x="90192" y="25957"/>
                      <a:pt x="90227" y="26757"/>
                      <a:pt x="89540" y="26757"/>
                    </a:cubicBezTo>
                    <a:cubicBezTo>
                      <a:pt x="89521" y="26757"/>
                      <a:pt x="89501" y="26756"/>
                      <a:pt x="89481" y="26755"/>
                    </a:cubicBezTo>
                    <a:cubicBezTo>
                      <a:pt x="88774" y="26648"/>
                      <a:pt x="88083" y="26586"/>
                      <a:pt x="87400" y="26586"/>
                    </a:cubicBezTo>
                    <a:cubicBezTo>
                      <a:pt x="86007" y="26586"/>
                      <a:pt x="84649" y="26844"/>
                      <a:pt x="83270" y="27502"/>
                    </a:cubicBezTo>
                    <a:cubicBezTo>
                      <a:pt x="83046" y="27608"/>
                      <a:pt x="82900" y="27650"/>
                      <a:pt x="82816" y="27650"/>
                    </a:cubicBezTo>
                    <a:cubicBezTo>
                      <a:pt x="82603" y="27650"/>
                      <a:pt x="82794" y="27377"/>
                      <a:pt x="83129" y="27175"/>
                    </a:cubicBezTo>
                    <a:cubicBezTo>
                      <a:pt x="84533" y="26318"/>
                      <a:pt x="86067" y="25753"/>
                      <a:pt x="87813" y="25753"/>
                    </a:cubicBezTo>
                    <a:close/>
                    <a:moveTo>
                      <a:pt x="81635" y="22879"/>
                    </a:moveTo>
                    <a:cubicBezTo>
                      <a:pt x="81874" y="22947"/>
                      <a:pt x="82189" y="22991"/>
                      <a:pt x="82560" y="22991"/>
                    </a:cubicBezTo>
                    <a:cubicBezTo>
                      <a:pt x="82696" y="22991"/>
                      <a:pt x="82839" y="22985"/>
                      <a:pt x="82989" y="22972"/>
                    </a:cubicBezTo>
                    <a:lnTo>
                      <a:pt x="82989" y="22972"/>
                    </a:lnTo>
                    <a:cubicBezTo>
                      <a:pt x="83643" y="23299"/>
                      <a:pt x="83363" y="23626"/>
                      <a:pt x="82662" y="23766"/>
                    </a:cubicBezTo>
                    <a:cubicBezTo>
                      <a:pt x="82485" y="23618"/>
                      <a:pt x="82308" y="23527"/>
                      <a:pt x="82118" y="23527"/>
                    </a:cubicBezTo>
                    <a:cubicBezTo>
                      <a:pt x="82009" y="23527"/>
                      <a:pt x="81895" y="23558"/>
                      <a:pt x="81775" y="23626"/>
                    </a:cubicBezTo>
                    <a:cubicBezTo>
                      <a:pt x="81121" y="23766"/>
                      <a:pt x="81028" y="24233"/>
                      <a:pt x="80561" y="24420"/>
                    </a:cubicBezTo>
                    <a:lnTo>
                      <a:pt x="80234" y="23953"/>
                    </a:lnTo>
                    <a:cubicBezTo>
                      <a:pt x="79347" y="24513"/>
                      <a:pt x="78739" y="26195"/>
                      <a:pt x="78039" y="27035"/>
                    </a:cubicBezTo>
                    <a:lnTo>
                      <a:pt x="77899" y="26241"/>
                    </a:lnTo>
                    <a:cubicBezTo>
                      <a:pt x="77479" y="26335"/>
                      <a:pt x="77152" y="27269"/>
                      <a:pt x="76451" y="27829"/>
                    </a:cubicBezTo>
                    <a:cubicBezTo>
                      <a:pt x="76545" y="27222"/>
                      <a:pt x="76404" y="26895"/>
                      <a:pt x="76171" y="26895"/>
                    </a:cubicBezTo>
                    <a:cubicBezTo>
                      <a:pt x="75316" y="27501"/>
                      <a:pt x="74597" y="27835"/>
                      <a:pt x="74200" y="27835"/>
                    </a:cubicBezTo>
                    <a:cubicBezTo>
                      <a:pt x="74077" y="27835"/>
                      <a:pt x="73985" y="27802"/>
                      <a:pt x="73929" y="27736"/>
                    </a:cubicBezTo>
                    <a:cubicBezTo>
                      <a:pt x="73929" y="27175"/>
                      <a:pt x="75844" y="25774"/>
                      <a:pt x="78459" y="24093"/>
                    </a:cubicBezTo>
                    <a:cubicBezTo>
                      <a:pt x="79580" y="23206"/>
                      <a:pt x="80654" y="22879"/>
                      <a:pt x="81635" y="22879"/>
                    </a:cubicBezTo>
                    <a:close/>
                    <a:moveTo>
                      <a:pt x="105357" y="21876"/>
                    </a:moveTo>
                    <a:cubicBezTo>
                      <a:pt x="106070" y="21876"/>
                      <a:pt x="106830" y="22031"/>
                      <a:pt x="107694" y="22505"/>
                    </a:cubicBezTo>
                    <a:lnTo>
                      <a:pt x="108769" y="23720"/>
                    </a:lnTo>
                    <a:cubicBezTo>
                      <a:pt x="109207" y="24783"/>
                      <a:pt x="109100" y="25470"/>
                      <a:pt x="108700" y="25470"/>
                    </a:cubicBezTo>
                    <a:cubicBezTo>
                      <a:pt x="108504" y="25470"/>
                      <a:pt x="108236" y="25304"/>
                      <a:pt x="107928" y="24934"/>
                    </a:cubicBezTo>
                    <a:cubicBezTo>
                      <a:pt x="107508" y="24280"/>
                      <a:pt x="107834" y="23673"/>
                      <a:pt x="106714" y="23159"/>
                    </a:cubicBezTo>
                    <a:lnTo>
                      <a:pt x="106714" y="23159"/>
                    </a:lnTo>
                    <a:cubicBezTo>
                      <a:pt x="107321" y="24280"/>
                      <a:pt x="107741" y="25401"/>
                      <a:pt x="107741" y="26708"/>
                    </a:cubicBezTo>
                    <a:cubicBezTo>
                      <a:pt x="108853" y="27732"/>
                      <a:pt x="108645" y="28261"/>
                      <a:pt x="108220" y="28261"/>
                    </a:cubicBezTo>
                    <a:cubicBezTo>
                      <a:pt x="107966" y="28261"/>
                      <a:pt x="107635" y="28073"/>
                      <a:pt x="107461" y="27689"/>
                    </a:cubicBezTo>
                    <a:lnTo>
                      <a:pt x="106760" y="24560"/>
                    </a:lnTo>
                    <a:lnTo>
                      <a:pt x="106760" y="24560"/>
                    </a:lnTo>
                    <a:cubicBezTo>
                      <a:pt x="106900" y="26101"/>
                      <a:pt x="106994" y="27222"/>
                      <a:pt x="106760" y="27222"/>
                    </a:cubicBezTo>
                    <a:cubicBezTo>
                      <a:pt x="106247" y="27222"/>
                      <a:pt x="106527" y="26195"/>
                      <a:pt x="106340" y="24887"/>
                    </a:cubicBezTo>
                    <a:cubicBezTo>
                      <a:pt x="106200" y="24373"/>
                      <a:pt x="106013" y="23346"/>
                      <a:pt x="105733" y="23299"/>
                    </a:cubicBezTo>
                    <a:cubicBezTo>
                      <a:pt x="105289" y="23151"/>
                      <a:pt x="104850" y="23102"/>
                      <a:pt x="104426" y="23102"/>
                    </a:cubicBezTo>
                    <a:cubicBezTo>
                      <a:pt x="103645" y="23102"/>
                      <a:pt x="102912" y="23269"/>
                      <a:pt x="102277" y="23299"/>
                    </a:cubicBezTo>
                    <a:cubicBezTo>
                      <a:pt x="102593" y="23290"/>
                      <a:pt x="102890" y="23285"/>
                      <a:pt x="103165" y="23285"/>
                    </a:cubicBezTo>
                    <a:cubicBezTo>
                      <a:pt x="104353" y="23285"/>
                      <a:pt x="105149" y="23387"/>
                      <a:pt x="105453" y="23766"/>
                    </a:cubicBezTo>
                    <a:cubicBezTo>
                      <a:pt x="106013" y="24513"/>
                      <a:pt x="106060" y="25354"/>
                      <a:pt x="105826" y="26101"/>
                    </a:cubicBezTo>
                    <a:cubicBezTo>
                      <a:pt x="105670" y="26355"/>
                      <a:pt x="105539" y="26478"/>
                      <a:pt x="105439" y="26478"/>
                    </a:cubicBezTo>
                    <a:cubicBezTo>
                      <a:pt x="105299" y="26478"/>
                      <a:pt x="105219" y="26237"/>
                      <a:pt x="105219" y="25774"/>
                    </a:cubicBezTo>
                    <a:lnTo>
                      <a:pt x="104986" y="24794"/>
                    </a:lnTo>
                    <a:cubicBezTo>
                      <a:pt x="104913" y="24393"/>
                      <a:pt x="104527" y="24248"/>
                      <a:pt x="103962" y="24248"/>
                    </a:cubicBezTo>
                    <a:cubicBezTo>
                      <a:pt x="103803" y="24248"/>
                      <a:pt x="103629" y="24259"/>
                      <a:pt x="103445" y="24280"/>
                    </a:cubicBezTo>
                    <a:cubicBezTo>
                      <a:pt x="103180" y="24324"/>
                      <a:pt x="102916" y="24368"/>
                      <a:pt x="102647" y="24368"/>
                    </a:cubicBezTo>
                    <a:cubicBezTo>
                      <a:pt x="102345" y="24368"/>
                      <a:pt x="102038" y="24313"/>
                      <a:pt x="101717" y="24140"/>
                    </a:cubicBezTo>
                    <a:cubicBezTo>
                      <a:pt x="101483" y="24000"/>
                      <a:pt x="100923" y="23766"/>
                      <a:pt x="101623" y="23579"/>
                    </a:cubicBezTo>
                    <a:cubicBezTo>
                      <a:pt x="100829" y="23112"/>
                      <a:pt x="101156" y="22459"/>
                      <a:pt x="101717" y="22412"/>
                    </a:cubicBezTo>
                    <a:cubicBezTo>
                      <a:pt x="102996" y="22352"/>
                      <a:pt x="104105" y="21876"/>
                      <a:pt x="105357" y="21876"/>
                    </a:cubicBezTo>
                    <a:close/>
                    <a:moveTo>
                      <a:pt x="81596" y="24820"/>
                    </a:moveTo>
                    <a:cubicBezTo>
                      <a:pt x="82173" y="24820"/>
                      <a:pt x="82195" y="25061"/>
                      <a:pt x="81635" y="25541"/>
                    </a:cubicBezTo>
                    <a:lnTo>
                      <a:pt x="80561" y="26055"/>
                    </a:lnTo>
                    <a:cubicBezTo>
                      <a:pt x="80701" y="26615"/>
                      <a:pt x="80047" y="27969"/>
                      <a:pt x="79580" y="28063"/>
                    </a:cubicBezTo>
                    <a:cubicBezTo>
                      <a:pt x="79567" y="28066"/>
                      <a:pt x="79556" y="28067"/>
                      <a:pt x="79545" y="28067"/>
                    </a:cubicBezTo>
                    <a:cubicBezTo>
                      <a:pt x="79324" y="28067"/>
                      <a:pt x="79421" y="27460"/>
                      <a:pt x="79294" y="27460"/>
                    </a:cubicBezTo>
                    <a:cubicBezTo>
                      <a:pt x="79241" y="27460"/>
                      <a:pt x="79147" y="27568"/>
                      <a:pt x="78973" y="27876"/>
                    </a:cubicBezTo>
                    <a:lnTo>
                      <a:pt x="77712" y="28997"/>
                    </a:lnTo>
                    <a:cubicBezTo>
                      <a:pt x="77587" y="29036"/>
                      <a:pt x="77485" y="29052"/>
                      <a:pt x="77402" y="29052"/>
                    </a:cubicBezTo>
                    <a:cubicBezTo>
                      <a:pt x="77002" y="29052"/>
                      <a:pt x="77069" y="28670"/>
                      <a:pt x="77354" y="28670"/>
                    </a:cubicBezTo>
                    <a:cubicBezTo>
                      <a:pt x="77428" y="28670"/>
                      <a:pt x="77518" y="28696"/>
                      <a:pt x="77619" y="28763"/>
                    </a:cubicBezTo>
                    <a:lnTo>
                      <a:pt x="78506" y="27549"/>
                    </a:lnTo>
                    <a:cubicBezTo>
                      <a:pt x="79300" y="26428"/>
                      <a:pt x="80281" y="25588"/>
                      <a:pt x="81261" y="24840"/>
                    </a:cubicBezTo>
                    <a:cubicBezTo>
                      <a:pt x="81388" y="24827"/>
                      <a:pt x="81500" y="24820"/>
                      <a:pt x="81596" y="24820"/>
                    </a:cubicBezTo>
                    <a:close/>
                    <a:moveTo>
                      <a:pt x="75063" y="28120"/>
                    </a:moveTo>
                    <a:cubicBezTo>
                      <a:pt x="75112" y="28120"/>
                      <a:pt x="75154" y="28132"/>
                      <a:pt x="75190" y="28156"/>
                    </a:cubicBezTo>
                    <a:cubicBezTo>
                      <a:pt x="75284" y="28296"/>
                      <a:pt x="75190" y="28530"/>
                      <a:pt x="74957" y="28857"/>
                    </a:cubicBezTo>
                    <a:cubicBezTo>
                      <a:pt x="74776" y="29038"/>
                      <a:pt x="74567" y="29106"/>
                      <a:pt x="74395" y="29106"/>
                    </a:cubicBezTo>
                    <a:cubicBezTo>
                      <a:pt x="74345" y="29106"/>
                      <a:pt x="74298" y="29101"/>
                      <a:pt x="74256" y="29090"/>
                    </a:cubicBezTo>
                    <a:cubicBezTo>
                      <a:pt x="74163" y="28950"/>
                      <a:pt x="74256" y="28623"/>
                      <a:pt x="74490" y="28390"/>
                    </a:cubicBezTo>
                    <a:cubicBezTo>
                      <a:pt x="74732" y="28216"/>
                      <a:pt x="74923" y="28120"/>
                      <a:pt x="75063" y="28120"/>
                    </a:cubicBezTo>
                    <a:close/>
                    <a:moveTo>
                      <a:pt x="50761" y="22843"/>
                    </a:moveTo>
                    <a:cubicBezTo>
                      <a:pt x="51336" y="22843"/>
                      <a:pt x="51929" y="22972"/>
                      <a:pt x="52540" y="23252"/>
                    </a:cubicBezTo>
                    <a:cubicBezTo>
                      <a:pt x="54595" y="24467"/>
                      <a:pt x="55342" y="24140"/>
                      <a:pt x="57117" y="25494"/>
                    </a:cubicBezTo>
                    <a:cubicBezTo>
                      <a:pt x="58564" y="26615"/>
                      <a:pt x="60759" y="27596"/>
                      <a:pt x="63281" y="28483"/>
                    </a:cubicBezTo>
                    <a:cubicBezTo>
                      <a:pt x="63748" y="28623"/>
                      <a:pt x="63655" y="28857"/>
                      <a:pt x="62954" y="29230"/>
                    </a:cubicBezTo>
                    <a:cubicBezTo>
                      <a:pt x="62276" y="28787"/>
                      <a:pt x="61685" y="28431"/>
                      <a:pt x="61434" y="28431"/>
                    </a:cubicBezTo>
                    <a:cubicBezTo>
                      <a:pt x="61236" y="28431"/>
                      <a:pt x="61250" y="28653"/>
                      <a:pt x="61600" y="29230"/>
                    </a:cubicBezTo>
                    <a:cubicBezTo>
                      <a:pt x="61563" y="29255"/>
                      <a:pt x="61522" y="29267"/>
                      <a:pt x="61479" y="29267"/>
                    </a:cubicBezTo>
                    <a:cubicBezTo>
                      <a:pt x="61363" y="29267"/>
                      <a:pt x="61236" y="29180"/>
                      <a:pt x="61133" y="29043"/>
                    </a:cubicBezTo>
                    <a:cubicBezTo>
                      <a:pt x="59827" y="27873"/>
                      <a:pt x="58782" y="27266"/>
                      <a:pt x="58039" y="27266"/>
                    </a:cubicBezTo>
                    <a:cubicBezTo>
                      <a:pt x="58011" y="27266"/>
                      <a:pt x="57984" y="27267"/>
                      <a:pt x="57957" y="27269"/>
                    </a:cubicBezTo>
                    <a:cubicBezTo>
                      <a:pt x="57420" y="26604"/>
                      <a:pt x="57037" y="26275"/>
                      <a:pt x="56839" y="26275"/>
                    </a:cubicBezTo>
                    <a:cubicBezTo>
                      <a:pt x="56675" y="26275"/>
                      <a:pt x="56638" y="26499"/>
                      <a:pt x="56743" y="26942"/>
                    </a:cubicBezTo>
                    <a:cubicBezTo>
                      <a:pt x="56705" y="27095"/>
                      <a:pt x="56659" y="27162"/>
                      <a:pt x="56595" y="27162"/>
                    </a:cubicBezTo>
                    <a:cubicBezTo>
                      <a:pt x="56504" y="27162"/>
                      <a:pt x="56376" y="27023"/>
                      <a:pt x="56183" y="26802"/>
                    </a:cubicBezTo>
                    <a:cubicBezTo>
                      <a:pt x="55535" y="25857"/>
                      <a:pt x="55090" y="25381"/>
                      <a:pt x="54848" y="25381"/>
                    </a:cubicBezTo>
                    <a:cubicBezTo>
                      <a:pt x="54671" y="25381"/>
                      <a:pt x="54602" y="25635"/>
                      <a:pt x="54642" y="26148"/>
                    </a:cubicBezTo>
                    <a:cubicBezTo>
                      <a:pt x="54642" y="26251"/>
                      <a:pt x="54614" y="26309"/>
                      <a:pt x="54556" y="26309"/>
                    </a:cubicBezTo>
                    <a:cubicBezTo>
                      <a:pt x="54481" y="26309"/>
                      <a:pt x="54357" y="26217"/>
                      <a:pt x="54175" y="26008"/>
                    </a:cubicBezTo>
                    <a:cubicBezTo>
                      <a:pt x="53668" y="25091"/>
                      <a:pt x="53361" y="24623"/>
                      <a:pt x="53246" y="24623"/>
                    </a:cubicBezTo>
                    <a:cubicBezTo>
                      <a:pt x="53140" y="24623"/>
                      <a:pt x="53202" y="25033"/>
                      <a:pt x="53427" y="25868"/>
                    </a:cubicBezTo>
                    <a:cubicBezTo>
                      <a:pt x="53389" y="25926"/>
                      <a:pt x="53326" y="25960"/>
                      <a:pt x="53249" y="25960"/>
                    </a:cubicBezTo>
                    <a:cubicBezTo>
                      <a:pt x="53140" y="25960"/>
                      <a:pt x="53004" y="25892"/>
                      <a:pt x="52867" y="25728"/>
                    </a:cubicBezTo>
                    <a:cubicBezTo>
                      <a:pt x="52416" y="24851"/>
                      <a:pt x="52194" y="24485"/>
                      <a:pt x="52084" y="24485"/>
                    </a:cubicBezTo>
                    <a:cubicBezTo>
                      <a:pt x="51990" y="24485"/>
                      <a:pt x="51980" y="24759"/>
                      <a:pt x="51980" y="25214"/>
                    </a:cubicBezTo>
                    <a:cubicBezTo>
                      <a:pt x="51321" y="24296"/>
                      <a:pt x="50923" y="23912"/>
                      <a:pt x="50726" y="23912"/>
                    </a:cubicBezTo>
                    <a:cubicBezTo>
                      <a:pt x="50532" y="23912"/>
                      <a:pt x="50533" y="24285"/>
                      <a:pt x="50672" y="24887"/>
                    </a:cubicBezTo>
                    <a:cubicBezTo>
                      <a:pt x="50215" y="24227"/>
                      <a:pt x="49896" y="23912"/>
                      <a:pt x="49700" y="23912"/>
                    </a:cubicBezTo>
                    <a:cubicBezTo>
                      <a:pt x="49536" y="23912"/>
                      <a:pt x="49458" y="24134"/>
                      <a:pt x="49458" y="24560"/>
                    </a:cubicBezTo>
                    <a:cubicBezTo>
                      <a:pt x="49100" y="24226"/>
                      <a:pt x="48791" y="24087"/>
                      <a:pt x="48499" y="24087"/>
                    </a:cubicBezTo>
                    <a:cubicBezTo>
                      <a:pt x="48220" y="24087"/>
                      <a:pt x="47957" y="24214"/>
                      <a:pt x="47683" y="24420"/>
                    </a:cubicBezTo>
                    <a:cubicBezTo>
                      <a:pt x="47403" y="24420"/>
                      <a:pt x="47403" y="24233"/>
                      <a:pt x="47776" y="24000"/>
                    </a:cubicBezTo>
                    <a:cubicBezTo>
                      <a:pt x="48713" y="23275"/>
                      <a:pt x="49707" y="22843"/>
                      <a:pt x="50761" y="22843"/>
                    </a:cubicBezTo>
                    <a:close/>
                    <a:moveTo>
                      <a:pt x="48107" y="25747"/>
                    </a:moveTo>
                    <a:cubicBezTo>
                      <a:pt x="50349" y="25747"/>
                      <a:pt x="52862" y="26350"/>
                      <a:pt x="55716" y="27876"/>
                    </a:cubicBezTo>
                    <a:cubicBezTo>
                      <a:pt x="58571" y="29454"/>
                      <a:pt x="61276" y="30790"/>
                      <a:pt x="63853" y="30790"/>
                    </a:cubicBezTo>
                    <a:cubicBezTo>
                      <a:pt x="64479" y="30790"/>
                      <a:pt x="65098" y="30711"/>
                      <a:pt x="65710" y="30538"/>
                    </a:cubicBezTo>
                    <a:cubicBezTo>
                      <a:pt x="65787" y="30520"/>
                      <a:pt x="65855" y="30512"/>
                      <a:pt x="65915" y="30512"/>
                    </a:cubicBezTo>
                    <a:cubicBezTo>
                      <a:pt x="66328" y="30512"/>
                      <a:pt x="66322" y="30894"/>
                      <a:pt x="65710" y="31098"/>
                    </a:cubicBezTo>
                    <a:lnTo>
                      <a:pt x="63515" y="31752"/>
                    </a:lnTo>
                    <a:cubicBezTo>
                      <a:pt x="63166" y="31868"/>
                      <a:pt x="63042" y="32113"/>
                      <a:pt x="62877" y="32113"/>
                    </a:cubicBezTo>
                    <a:cubicBezTo>
                      <a:pt x="62843" y="32113"/>
                      <a:pt x="62807" y="32103"/>
                      <a:pt x="62768" y="32079"/>
                    </a:cubicBezTo>
                    <a:cubicBezTo>
                      <a:pt x="61880" y="31705"/>
                      <a:pt x="61460" y="31565"/>
                      <a:pt x="61320" y="31005"/>
                    </a:cubicBezTo>
                    <a:lnTo>
                      <a:pt x="60433" y="31005"/>
                    </a:lnTo>
                    <a:cubicBezTo>
                      <a:pt x="60761" y="31516"/>
                      <a:pt x="60833" y="31827"/>
                      <a:pt x="60715" y="31827"/>
                    </a:cubicBezTo>
                    <a:cubicBezTo>
                      <a:pt x="60682" y="31827"/>
                      <a:pt x="60634" y="31803"/>
                      <a:pt x="60573" y="31752"/>
                    </a:cubicBezTo>
                    <a:lnTo>
                      <a:pt x="58985" y="30631"/>
                    </a:lnTo>
                    <a:cubicBezTo>
                      <a:pt x="58785" y="30511"/>
                      <a:pt x="58645" y="30451"/>
                      <a:pt x="58568" y="30451"/>
                    </a:cubicBezTo>
                    <a:cubicBezTo>
                      <a:pt x="58466" y="30451"/>
                      <a:pt x="58478" y="30558"/>
                      <a:pt x="58611" y="30771"/>
                    </a:cubicBezTo>
                    <a:lnTo>
                      <a:pt x="58938" y="31238"/>
                    </a:lnTo>
                    <a:cubicBezTo>
                      <a:pt x="59022" y="31378"/>
                      <a:pt x="58956" y="31467"/>
                      <a:pt x="58800" y="31467"/>
                    </a:cubicBezTo>
                    <a:cubicBezTo>
                      <a:pt x="58694" y="31467"/>
                      <a:pt x="58547" y="31426"/>
                      <a:pt x="58378" y="31332"/>
                    </a:cubicBezTo>
                    <a:lnTo>
                      <a:pt x="56603" y="29791"/>
                    </a:lnTo>
                    <a:cubicBezTo>
                      <a:pt x="56370" y="29604"/>
                      <a:pt x="56183" y="29511"/>
                      <a:pt x="56066" y="29511"/>
                    </a:cubicBezTo>
                    <a:cubicBezTo>
                      <a:pt x="55949" y="29511"/>
                      <a:pt x="55902" y="29604"/>
                      <a:pt x="55949" y="29791"/>
                    </a:cubicBezTo>
                    <a:lnTo>
                      <a:pt x="56043" y="30398"/>
                    </a:lnTo>
                    <a:cubicBezTo>
                      <a:pt x="56058" y="30443"/>
                      <a:pt x="56048" y="30464"/>
                      <a:pt x="56020" y="30464"/>
                    </a:cubicBezTo>
                    <a:cubicBezTo>
                      <a:pt x="55873" y="30464"/>
                      <a:pt x="55205" y="29896"/>
                      <a:pt x="54735" y="29230"/>
                    </a:cubicBezTo>
                    <a:cubicBezTo>
                      <a:pt x="54618" y="29090"/>
                      <a:pt x="54466" y="29020"/>
                      <a:pt x="54344" y="29020"/>
                    </a:cubicBezTo>
                    <a:cubicBezTo>
                      <a:pt x="54221" y="29020"/>
                      <a:pt x="54128" y="29090"/>
                      <a:pt x="54128" y="29230"/>
                    </a:cubicBezTo>
                    <a:lnTo>
                      <a:pt x="54128" y="29931"/>
                    </a:lnTo>
                    <a:cubicBezTo>
                      <a:pt x="54128" y="30028"/>
                      <a:pt x="54100" y="30072"/>
                      <a:pt x="54049" y="30072"/>
                    </a:cubicBezTo>
                    <a:cubicBezTo>
                      <a:pt x="53756" y="30072"/>
                      <a:pt x="52707" y="28650"/>
                      <a:pt x="51793" y="27736"/>
                    </a:cubicBezTo>
                    <a:cubicBezTo>
                      <a:pt x="51629" y="27572"/>
                      <a:pt x="51443" y="27491"/>
                      <a:pt x="51314" y="27491"/>
                    </a:cubicBezTo>
                    <a:cubicBezTo>
                      <a:pt x="51186" y="27491"/>
                      <a:pt x="51116" y="27572"/>
                      <a:pt x="51186" y="27736"/>
                    </a:cubicBezTo>
                    <a:cubicBezTo>
                      <a:pt x="51414" y="28537"/>
                      <a:pt x="51612" y="29026"/>
                      <a:pt x="51550" y="29026"/>
                    </a:cubicBezTo>
                    <a:cubicBezTo>
                      <a:pt x="51536" y="29026"/>
                      <a:pt x="51509" y="29001"/>
                      <a:pt x="51466" y="28950"/>
                    </a:cubicBezTo>
                    <a:lnTo>
                      <a:pt x="49738" y="27409"/>
                    </a:lnTo>
                    <a:cubicBezTo>
                      <a:pt x="49543" y="27214"/>
                      <a:pt x="49232" y="27052"/>
                      <a:pt x="49042" y="27052"/>
                    </a:cubicBezTo>
                    <a:cubicBezTo>
                      <a:pt x="48914" y="27052"/>
                      <a:pt x="48841" y="27127"/>
                      <a:pt x="48897" y="27316"/>
                    </a:cubicBezTo>
                    <a:lnTo>
                      <a:pt x="49458" y="28670"/>
                    </a:lnTo>
                    <a:cubicBezTo>
                      <a:pt x="49470" y="28700"/>
                      <a:pt x="49460" y="28715"/>
                      <a:pt x="49431" y="28715"/>
                    </a:cubicBezTo>
                    <a:cubicBezTo>
                      <a:pt x="49237" y="28715"/>
                      <a:pt x="48169" y="28047"/>
                      <a:pt x="47029" y="26989"/>
                    </a:cubicBezTo>
                    <a:lnTo>
                      <a:pt x="46562" y="26989"/>
                    </a:lnTo>
                    <a:cubicBezTo>
                      <a:pt x="45722" y="26989"/>
                      <a:pt x="47403" y="28203"/>
                      <a:pt x="47169" y="28436"/>
                    </a:cubicBezTo>
                    <a:cubicBezTo>
                      <a:pt x="47089" y="28487"/>
                      <a:pt x="47003" y="28511"/>
                      <a:pt x="46916" y="28511"/>
                    </a:cubicBezTo>
                    <a:cubicBezTo>
                      <a:pt x="46598" y="28511"/>
                      <a:pt x="46248" y="28192"/>
                      <a:pt x="45955" y="27642"/>
                    </a:cubicBezTo>
                    <a:cubicBezTo>
                      <a:pt x="45774" y="27280"/>
                      <a:pt x="45593" y="27143"/>
                      <a:pt x="45281" y="27143"/>
                    </a:cubicBezTo>
                    <a:cubicBezTo>
                      <a:pt x="45191" y="27143"/>
                      <a:pt x="45090" y="27154"/>
                      <a:pt x="44974" y="27175"/>
                    </a:cubicBezTo>
                    <a:cubicBezTo>
                      <a:pt x="44811" y="27222"/>
                      <a:pt x="44659" y="27245"/>
                      <a:pt x="44496" y="27245"/>
                    </a:cubicBezTo>
                    <a:cubicBezTo>
                      <a:pt x="44332" y="27245"/>
                      <a:pt x="44157" y="27222"/>
                      <a:pt x="43947" y="27175"/>
                    </a:cubicBezTo>
                    <a:cubicBezTo>
                      <a:pt x="43153" y="27082"/>
                      <a:pt x="43153" y="26755"/>
                      <a:pt x="44040" y="26428"/>
                    </a:cubicBezTo>
                    <a:cubicBezTo>
                      <a:pt x="45294" y="26004"/>
                      <a:pt x="46643" y="25747"/>
                      <a:pt x="48107" y="25747"/>
                    </a:cubicBezTo>
                    <a:close/>
                    <a:moveTo>
                      <a:pt x="50485" y="31098"/>
                    </a:moveTo>
                    <a:lnTo>
                      <a:pt x="50485" y="31098"/>
                    </a:lnTo>
                    <a:cubicBezTo>
                      <a:pt x="50392" y="31612"/>
                      <a:pt x="50252" y="31752"/>
                      <a:pt x="49925" y="32173"/>
                    </a:cubicBezTo>
                    <a:cubicBezTo>
                      <a:pt x="49971" y="31939"/>
                      <a:pt x="50018" y="31705"/>
                      <a:pt x="50112" y="31565"/>
                    </a:cubicBezTo>
                    <a:cubicBezTo>
                      <a:pt x="49972" y="31426"/>
                      <a:pt x="49833" y="31240"/>
                      <a:pt x="49601" y="31100"/>
                    </a:cubicBezTo>
                    <a:lnTo>
                      <a:pt x="49601" y="31100"/>
                    </a:lnTo>
                    <a:cubicBezTo>
                      <a:pt x="49833" y="31240"/>
                      <a:pt x="49972" y="31425"/>
                      <a:pt x="50112" y="31472"/>
                    </a:cubicBezTo>
                    <a:cubicBezTo>
                      <a:pt x="50205" y="31379"/>
                      <a:pt x="50345" y="31238"/>
                      <a:pt x="50485" y="31098"/>
                    </a:cubicBezTo>
                    <a:close/>
                    <a:moveTo>
                      <a:pt x="75891" y="31705"/>
                    </a:moveTo>
                    <a:cubicBezTo>
                      <a:pt x="76124" y="31705"/>
                      <a:pt x="76638" y="32173"/>
                      <a:pt x="77012" y="32826"/>
                    </a:cubicBezTo>
                    <a:lnTo>
                      <a:pt x="76031" y="32826"/>
                    </a:lnTo>
                    <a:cubicBezTo>
                      <a:pt x="75704" y="32266"/>
                      <a:pt x="75657" y="31705"/>
                      <a:pt x="75891" y="31705"/>
                    </a:cubicBezTo>
                    <a:close/>
                    <a:moveTo>
                      <a:pt x="90370" y="23019"/>
                    </a:moveTo>
                    <a:cubicBezTo>
                      <a:pt x="90998" y="23019"/>
                      <a:pt x="91666" y="23049"/>
                      <a:pt x="92376" y="23112"/>
                    </a:cubicBezTo>
                    <a:cubicBezTo>
                      <a:pt x="93674" y="23247"/>
                      <a:pt x="93643" y="24239"/>
                      <a:pt x="92404" y="24239"/>
                    </a:cubicBezTo>
                    <a:cubicBezTo>
                      <a:pt x="92350" y="24239"/>
                      <a:pt x="92294" y="24237"/>
                      <a:pt x="92236" y="24233"/>
                    </a:cubicBezTo>
                    <a:cubicBezTo>
                      <a:pt x="91399" y="24200"/>
                      <a:pt x="90621" y="24178"/>
                      <a:pt x="89899" y="24178"/>
                    </a:cubicBezTo>
                    <a:cubicBezTo>
                      <a:pt x="87561" y="24178"/>
                      <a:pt x="85804" y="24415"/>
                      <a:pt x="84484" y="25307"/>
                    </a:cubicBezTo>
                    <a:cubicBezTo>
                      <a:pt x="85940" y="24958"/>
                      <a:pt x="87432" y="24772"/>
                      <a:pt x="88938" y="24772"/>
                    </a:cubicBezTo>
                    <a:cubicBezTo>
                      <a:pt x="89847" y="24772"/>
                      <a:pt x="90761" y="24840"/>
                      <a:pt x="91676" y="24980"/>
                    </a:cubicBezTo>
                    <a:cubicBezTo>
                      <a:pt x="92049" y="24980"/>
                      <a:pt x="92003" y="25214"/>
                      <a:pt x="91769" y="25354"/>
                    </a:cubicBezTo>
                    <a:cubicBezTo>
                      <a:pt x="91567" y="25475"/>
                      <a:pt x="91260" y="25597"/>
                      <a:pt x="90938" y="25597"/>
                    </a:cubicBezTo>
                    <a:cubicBezTo>
                      <a:pt x="90889" y="25597"/>
                      <a:pt x="90839" y="25594"/>
                      <a:pt x="90788" y="25588"/>
                    </a:cubicBezTo>
                    <a:cubicBezTo>
                      <a:pt x="90088" y="25494"/>
                      <a:pt x="89434" y="25447"/>
                      <a:pt x="88640" y="25354"/>
                    </a:cubicBezTo>
                    <a:cubicBezTo>
                      <a:pt x="88447" y="25347"/>
                      <a:pt x="88256" y="25344"/>
                      <a:pt x="88065" y="25344"/>
                    </a:cubicBezTo>
                    <a:cubicBezTo>
                      <a:pt x="85630" y="25344"/>
                      <a:pt x="83421" y="25930"/>
                      <a:pt x="81775" y="27923"/>
                    </a:cubicBezTo>
                    <a:lnTo>
                      <a:pt x="82335" y="27923"/>
                    </a:lnTo>
                    <a:cubicBezTo>
                      <a:pt x="82335" y="28016"/>
                      <a:pt x="82009" y="28483"/>
                      <a:pt x="81542" y="28717"/>
                    </a:cubicBezTo>
                    <a:cubicBezTo>
                      <a:pt x="81215" y="28950"/>
                      <a:pt x="81215" y="29277"/>
                      <a:pt x="81028" y="29511"/>
                    </a:cubicBezTo>
                    <a:cubicBezTo>
                      <a:pt x="80701" y="29978"/>
                      <a:pt x="80467" y="30351"/>
                      <a:pt x="80327" y="30818"/>
                    </a:cubicBezTo>
                    <a:lnTo>
                      <a:pt x="80934" y="31052"/>
                    </a:lnTo>
                    <a:cubicBezTo>
                      <a:pt x="80118" y="32140"/>
                      <a:pt x="79496" y="32872"/>
                      <a:pt x="79230" y="32872"/>
                    </a:cubicBezTo>
                    <a:cubicBezTo>
                      <a:pt x="79176" y="32872"/>
                      <a:pt x="79137" y="32842"/>
                      <a:pt x="79113" y="32780"/>
                    </a:cubicBezTo>
                    <a:cubicBezTo>
                      <a:pt x="79253" y="30538"/>
                      <a:pt x="80047" y="28483"/>
                      <a:pt x="81448" y="26708"/>
                    </a:cubicBezTo>
                    <a:cubicBezTo>
                      <a:pt x="82939" y="24845"/>
                      <a:pt x="85457" y="23019"/>
                      <a:pt x="90370" y="23019"/>
                    </a:cubicBezTo>
                    <a:close/>
                    <a:moveTo>
                      <a:pt x="89018" y="26936"/>
                    </a:moveTo>
                    <a:cubicBezTo>
                      <a:pt x="89185" y="26936"/>
                      <a:pt x="89355" y="26938"/>
                      <a:pt x="89528" y="26942"/>
                    </a:cubicBezTo>
                    <a:cubicBezTo>
                      <a:pt x="90373" y="27031"/>
                      <a:pt x="90286" y="27883"/>
                      <a:pt x="89549" y="27883"/>
                    </a:cubicBezTo>
                    <a:cubicBezTo>
                      <a:pt x="89512" y="27883"/>
                      <a:pt x="89474" y="27880"/>
                      <a:pt x="89434" y="27876"/>
                    </a:cubicBezTo>
                    <a:cubicBezTo>
                      <a:pt x="89337" y="27863"/>
                      <a:pt x="89240" y="27857"/>
                      <a:pt x="89141" y="27857"/>
                    </a:cubicBezTo>
                    <a:cubicBezTo>
                      <a:pt x="88528" y="27857"/>
                      <a:pt x="87890" y="28082"/>
                      <a:pt x="87286" y="28203"/>
                    </a:cubicBezTo>
                    <a:cubicBezTo>
                      <a:pt x="86445" y="28436"/>
                      <a:pt x="85558" y="28530"/>
                      <a:pt x="84857" y="28997"/>
                    </a:cubicBezTo>
                    <a:cubicBezTo>
                      <a:pt x="83316" y="29791"/>
                      <a:pt x="81962" y="31192"/>
                      <a:pt x="80748" y="33060"/>
                    </a:cubicBezTo>
                    <a:cubicBezTo>
                      <a:pt x="80602" y="33133"/>
                      <a:pt x="80492" y="33169"/>
                      <a:pt x="80418" y="33169"/>
                    </a:cubicBezTo>
                    <a:cubicBezTo>
                      <a:pt x="80254" y="33169"/>
                      <a:pt x="80260" y="32993"/>
                      <a:pt x="80421" y="32640"/>
                    </a:cubicBezTo>
                    <a:cubicBezTo>
                      <a:pt x="81962" y="29931"/>
                      <a:pt x="83737" y="28483"/>
                      <a:pt x="85651" y="28296"/>
                    </a:cubicBezTo>
                    <a:lnTo>
                      <a:pt x="85745" y="28156"/>
                    </a:lnTo>
                    <a:cubicBezTo>
                      <a:pt x="85584" y="28120"/>
                      <a:pt x="85416" y="28100"/>
                      <a:pt x="85239" y="28100"/>
                    </a:cubicBezTo>
                    <a:cubicBezTo>
                      <a:pt x="84292" y="28100"/>
                      <a:pt x="83109" y="28661"/>
                      <a:pt x="81495" y="30118"/>
                    </a:cubicBezTo>
                    <a:cubicBezTo>
                      <a:pt x="81435" y="30178"/>
                      <a:pt x="81387" y="30207"/>
                      <a:pt x="81353" y="30207"/>
                    </a:cubicBezTo>
                    <a:cubicBezTo>
                      <a:pt x="81253" y="30207"/>
                      <a:pt x="81263" y="29962"/>
                      <a:pt x="81401" y="29511"/>
                    </a:cubicBezTo>
                    <a:cubicBezTo>
                      <a:pt x="82703" y="28029"/>
                      <a:pt x="84910" y="26936"/>
                      <a:pt x="89018" y="26936"/>
                    </a:cubicBezTo>
                    <a:close/>
                    <a:moveTo>
                      <a:pt x="77245" y="33107"/>
                    </a:moveTo>
                    <a:cubicBezTo>
                      <a:pt x="77385" y="33480"/>
                      <a:pt x="77572" y="33807"/>
                      <a:pt x="77572" y="33994"/>
                    </a:cubicBezTo>
                    <a:lnTo>
                      <a:pt x="76685" y="33994"/>
                    </a:lnTo>
                    <a:cubicBezTo>
                      <a:pt x="76545" y="33807"/>
                      <a:pt x="76404" y="33574"/>
                      <a:pt x="76264" y="33247"/>
                    </a:cubicBezTo>
                    <a:cubicBezTo>
                      <a:pt x="76171" y="33247"/>
                      <a:pt x="76171" y="33153"/>
                      <a:pt x="76171" y="33107"/>
                    </a:cubicBezTo>
                    <a:close/>
                    <a:moveTo>
                      <a:pt x="87321" y="30246"/>
                    </a:moveTo>
                    <a:cubicBezTo>
                      <a:pt x="87950" y="30246"/>
                      <a:pt x="87725" y="30958"/>
                      <a:pt x="86959" y="30958"/>
                    </a:cubicBezTo>
                    <a:cubicBezTo>
                      <a:pt x="86165" y="30958"/>
                      <a:pt x="85138" y="31612"/>
                      <a:pt x="83410" y="33854"/>
                    </a:cubicBezTo>
                    <a:cubicBezTo>
                      <a:pt x="83268" y="34024"/>
                      <a:pt x="83121" y="34100"/>
                      <a:pt x="83003" y="34100"/>
                    </a:cubicBezTo>
                    <a:cubicBezTo>
                      <a:pt x="82734" y="34100"/>
                      <a:pt x="82614" y="33706"/>
                      <a:pt x="83036" y="33153"/>
                    </a:cubicBezTo>
                    <a:cubicBezTo>
                      <a:pt x="84110" y="31846"/>
                      <a:pt x="85371" y="30958"/>
                      <a:pt x="86585" y="30445"/>
                    </a:cubicBezTo>
                    <a:cubicBezTo>
                      <a:pt x="86902" y="30302"/>
                      <a:pt x="87145" y="30246"/>
                      <a:pt x="87321" y="30246"/>
                    </a:cubicBezTo>
                    <a:close/>
                    <a:moveTo>
                      <a:pt x="77665" y="34414"/>
                    </a:moveTo>
                    <a:cubicBezTo>
                      <a:pt x="77665" y="34648"/>
                      <a:pt x="77665" y="34788"/>
                      <a:pt x="77572" y="34788"/>
                    </a:cubicBezTo>
                    <a:cubicBezTo>
                      <a:pt x="77432" y="34788"/>
                      <a:pt x="77245" y="34648"/>
                      <a:pt x="77012" y="34414"/>
                    </a:cubicBezTo>
                    <a:close/>
                    <a:moveTo>
                      <a:pt x="51980" y="31238"/>
                    </a:moveTo>
                    <a:lnTo>
                      <a:pt x="51980" y="31238"/>
                    </a:lnTo>
                    <a:cubicBezTo>
                      <a:pt x="51839" y="31752"/>
                      <a:pt x="51653" y="32219"/>
                      <a:pt x="51513" y="32593"/>
                    </a:cubicBezTo>
                    <a:cubicBezTo>
                      <a:pt x="51653" y="32733"/>
                      <a:pt x="51886" y="32873"/>
                      <a:pt x="52073" y="33013"/>
                    </a:cubicBezTo>
                    <a:cubicBezTo>
                      <a:pt x="52213" y="32873"/>
                      <a:pt x="52400" y="32733"/>
                      <a:pt x="52400" y="32593"/>
                    </a:cubicBezTo>
                    <a:lnTo>
                      <a:pt x="52400" y="32593"/>
                    </a:lnTo>
                    <a:cubicBezTo>
                      <a:pt x="52400" y="32780"/>
                      <a:pt x="52400" y="33013"/>
                      <a:pt x="52353" y="33247"/>
                    </a:cubicBezTo>
                    <a:lnTo>
                      <a:pt x="52447" y="33247"/>
                    </a:lnTo>
                    <a:lnTo>
                      <a:pt x="52447" y="33293"/>
                    </a:lnTo>
                    <a:lnTo>
                      <a:pt x="52400" y="33527"/>
                    </a:lnTo>
                    <a:lnTo>
                      <a:pt x="52306" y="33433"/>
                    </a:lnTo>
                    <a:cubicBezTo>
                      <a:pt x="52166" y="33807"/>
                      <a:pt x="51933" y="33994"/>
                      <a:pt x="51513" y="34414"/>
                    </a:cubicBezTo>
                    <a:cubicBezTo>
                      <a:pt x="51606" y="33900"/>
                      <a:pt x="51653" y="33527"/>
                      <a:pt x="51980" y="33107"/>
                    </a:cubicBezTo>
                    <a:cubicBezTo>
                      <a:pt x="51839" y="33013"/>
                      <a:pt x="51606" y="32873"/>
                      <a:pt x="51419" y="32780"/>
                    </a:cubicBezTo>
                    <a:cubicBezTo>
                      <a:pt x="51092" y="33574"/>
                      <a:pt x="50532" y="34274"/>
                      <a:pt x="49785" y="35208"/>
                    </a:cubicBezTo>
                    <a:cubicBezTo>
                      <a:pt x="50298" y="33667"/>
                      <a:pt x="50859" y="32453"/>
                      <a:pt x="51980" y="31238"/>
                    </a:cubicBezTo>
                    <a:close/>
                    <a:moveTo>
                      <a:pt x="51186" y="34741"/>
                    </a:moveTo>
                    <a:lnTo>
                      <a:pt x="51186" y="34741"/>
                    </a:lnTo>
                    <a:cubicBezTo>
                      <a:pt x="51092" y="35255"/>
                      <a:pt x="51046" y="35395"/>
                      <a:pt x="50625" y="35769"/>
                    </a:cubicBezTo>
                    <a:cubicBezTo>
                      <a:pt x="50719" y="35302"/>
                      <a:pt x="50905" y="35021"/>
                      <a:pt x="51186" y="34741"/>
                    </a:cubicBezTo>
                    <a:close/>
                    <a:moveTo>
                      <a:pt x="75401" y="34316"/>
                    </a:moveTo>
                    <a:cubicBezTo>
                      <a:pt x="75518" y="34316"/>
                      <a:pt x="75818" y="34588"/>
                      <a:pt x="76078" y="35021"/>
                    </a:cubicBezTo>
                    <a:cubicBezTo>
                      <a:pt x="76311" y="35442"/>
                      <a:pt x="76404" y="35815"/>
                      <a:pt x="76311" y="35909"/>
                    </a:cubicBezTo>
                    <a:cubicBezTo>
                      <a:pt x="76300" y="35919"/>
                      <a:pt x="76287" y="35925"/>
                      <a:pt x="76272" y="35925"/>
                    </a:cubicBezTo>
                    <a:cubicBezTo>
                      <a:pt x="76153" y="35925"/>
                      <a:pt x="75910" y="35621"/>
                      <a:pt x="75704" y="35208"/>
                    </a:cubicBezTo>
                    <a:cubicBezTo>
                      <a:pt x="75377" y="34788"/>
                      <a:pt x="75330" y="34321"/>
                      <a:pt x="75377" y="34321"/>
                    </a:cubicBezTo>
                    <a:cubicBezTo>
                      <a:pt x="75384" y="34317"/>
                      <a:pt x="75392" y="34316"/>
                      <a:pt x="75401" y="34316"/>
                    </a:cubicBezTo>
                    <a:close/>
                    <a:moveTo>
                      <a:pt x="74002" y="34026"/>
                    </a:moveTo>
                    <a:cubicBezTo>
                      <a:pt x="74109" y="34026"/>
                      <a:pt x="74482" y="34379"/>
                      <a:pt x="74817" y="34881"/>
                    </a:cubicBezTo>
                    <a:cubicBezTo>
                      <a:pt x="75143" y="35488"/>
                      <a:pt x="75237" y="35909"/>
                      <a:pt x="75143" y="36002"/>
                    </a:cubicBezTo>
                    <a:cubicBezTo>
                      <a:pt x="75135" y="36011"/>
                      <a:pt x="75123" y="36015"/>
                      <a:pt x="75110" y="36015"/>
                    </a:cubicBezTo>
                    <a:cubicBezTo>
                      <a:pt x="74979" y="36015"/>
                      <a:pt x="74637" y="35627"/>
                      <a:pt x="74256" y="35161"/>
                    </a:cubicBezTo>
                    <a:cubicBezTo>
                      <a:pt x="73976" y="34601"/>
                      <a:pt x="73836" y="34134"/>
                      <a:pt x="73976" y="34041"/>
                    </a:cubicBezTo>
                    <a:cubicBezTo>
                      <a:pt x="73981" y="34031"/>
                      <a:pt x="73990" y="34026"/>
                      <a:pt x="74002" y="34026"/>
                    </a:cubicBezTo>
                    <a:close/>
                    <a:moveTo>
                      <a:pt x="55576" y="34601"/>
                    </a:moveTo>
                    <a:cubicBezTo>
                      <a:pt x="55576" y="35442"/>
                      <a:pt x="55342" y="35769"/>
                      <a:pt x="54642" y="36376"/>
                    </a:cubicBezTo>
                    <a:cubicBezTo>
                      <a:pt x="54735" y="36095"/>
                      <a:pt x="54782" y="35769"/>
                      <a:pt x="54828" y="35582"/>
                    </a:cubicBezTo>
                    <a:lnTo>
                      <a:pt x="54968" y="35442"/>
                    </a:lnTo>
                    <a:cubicBezTo>
                      <a:pt x="54968" y="35348"/>
                      <a:pt x="55062" y="35208"/>
                      <a:pt x="55109" y="35161"/>
                    </a:cubicBezTo>
                    <a:cubicBezTo>
                      <a:pt x="55249" y="35021"/>
                      <a:pt x="55435" y="34788"/>
                      <a:pt x="55576" y="34601"/>
                    </a:cubicBezTo>
                    <a:close/>
                    <a:moveTo>
                      <a:pt x="36101" y="25447"/>
                    </a:moveTo>
                    <a:lnTo>
                      <a:pt x="36101" y="25447"/>
                    </a:lnTo>
                    <a:cubicBezTo>
                      <a:pt x="38576" y="27876"/>
                      <a:pt x="40725" y="30725"/>
                      <a:pt x="42359" y="33947"/>
                    </a:cubicBezTo>
                    <a:lnTo>
                      <a:pt x="42359" y="36749"/>
                    </a:lnTo>
                    <a:lnTo>
                      <a:pt x="41472" y="33574"/>
                    </a:lnTo>
                    <a:lnTo>
                      <a:pt x="41472" y="33574"/>
                    </a:lnTo>
                    <a:cubicBezTo>
                      <a:pt x="41513" y="35490"/>
                      <a:pt x="41482" y="36837"/>
                      <a:pt x="41318" y="36837"/>
                    </a:cubicBezTo>
                    <a:cubicBezTo>
                      <a:pt x="41294" y="36837"/>
                      <a:pt x="41268" y="36809"/>
                      <a:pt x="41238" y="36749"/>
                    </a:cubicBezTo>
                    <a:lnTo>
                      <a:pt x="40444" y="32219"/>
                    </a:lnTo>
                    <a:lnTo>
                      <a:pt x="39931" y="34181"/>
                    </a:lnTo>
                    <a:lnTo>
                      <a:pt x="39464" y="31425"/>
                    </a:lnTo>
                    <a:cubicBezTo>
                      <a:pt x="39437" y="31399"/>
                      <a:pt x="39412" y="31386"/>
                      <a:pt x="39388" y="31386"/>
                    </a:cubicBezTo>
                    <a:cubicBezTo>
                      <a:pt x="39123" y="31386"/>
                      <a:pt x="39051" y="33025"/>
                      <a:pt x="39137" y="35255"/>
                    </a:cubicBezTo>
                    <a:cubicBezTo>
                      <a:pt x="38436" y="34601"/>
                      <a:pt x="38530" y="32640"/>
                      <a:pt x="38576" y="30398"/>
                    </a:cubicBezTo>
                    <a:lnTo>
                      <a:pt x="38576" y="30398"/>
                    </a:lnTo>
                    <a:lnTo>
                      <a:pt x="37829" y="32546"/>
                    </a:lnTo>
                    <a:cubicBezTo>
                      <a:pt x="37362" y="31425"/>
                      <a:pt x="37596" y="29884"/>
                      <a:pt x="37829" y="28436"/>
                    </a:cubicBezTo>
                    <a:cubicBezTo>
                      <a:pt x="37756" y="28378"/>
                      <a:pt x="37686" y="28348"/>
                      <a:pt x="37620" y="28348"/>
                    </a:cubicBezTo>
                    <a:cubicBezTo>
                      <a:pt x="37264" y="28348"/>
                      <a:pt x="37013" y="29209"/>
                      <a:pt x="36895" y="31098"/>
                    </a:cubicBezTo>
                    <a:cubicBezTo>
                      <a:pt x="36381" y="29557"/>
                      <a:pt x="36568" y="28390"/>
                      <a:pt x="36755" y="26942"/>
                    </a:cubicBezTo>
                    <a:lnTo>
                      <a:pt x="36755" y="26942"/>
                    </a:lnTo>
                    <a:lnTo>
                      <a:pt x="36241" y="28063"/>
                    </a:lnTo>
                    <a:lnTo>
                      <a:pt x="36101" y="25447"/>
                    </a:lnTo>
                    <a:close/>
                    <a:moveTo>
                      <a:pt x="56930" y="32966"/>
                    </a:moveTo>
                    <a:lnTo>
                      <a:pt x="56930" y="32966"/>
                    </a:lnTo>
                    <a:cubicBezTo>
                      <a:pt x="57724" y="35115"/>
                      <a:pt x="57584" y="35722"/>
                      <a:pt x="56323" y="37870"/>
                    </a:cubicBezTo>
                    <a:cubicBezTo>
                      <a:pt x="57070" y="36095"/>
                      <a:pt x="57163" y="35208"/>
                      <a:pt x="56930" y="32966"/>
                    </a:cubicBezTo>
                    <a:close/>
                    <a:moveTo>
                      <a:pt x="55389" y="36843"/>
                    </a:moveTo>
                    <a:cubicBezTo>
                      <a:pt x="55389" y="37963"/>
                      <a:pt x="55295" y="38290"/>
                      <a:pt x="54501" y="38617"/>
                    </a:cubicBezTo>
                    <a:cubicBezTo>
                      <a:pt x="54268" y="37777"/>
                      <a:pt x="54501" y="37310"/>
                      <a:pt x="55389" y="36843"/>
                    </a:cubicBezTo>
                    <a:close/>
                    <a:moveTo>
                      <a:pt x="38950" y="37590"/>
                    </a:moveTo>
                    <a:cubicBezTo>
                      <a:pt x="39137" y="37590"/>
                      <a:pt x="39370" y="37917"/>
                      <a:pt x="39510" y="38431"/>
                    </a:cubicBezTo>
                    <a:cubicBezTo>
                      <a:pt x="39697" y="38944"/>
                      <a:pt x="39697" y="39411"/>
                      <a:pt x="39604" y="39411"/>
                    </a:cubicBezTo>
                    <a:cubicBezTo>
                      <a:pt x="39582" y="39420"/>
                      <a:pt x="39559" y="39424"/>
                      <a:pt x="39537" y="39424"/>
                    </a:cubicBezTo>
                    <a:cubicBezTo>
                      <a:pt x="39327" y="39424"/>
                      <a:pt x="39128" y="39040"/>
                      <a:pt x="39043" y="38617"/>
                    </a:cubicBezTo>
                    <a:cubicBezTo>
                      <a:pt x="38903" y="38150"/>
                      <a:pt x="38903" y="37683"/>
                      <a:pt x="38950" y="37590"/>
                    </a:cubicBezTo>
                    <a:close/>
                    <a:moveTo>
                      <a:pt x="72481" y="34321"/>
                    </a:moveTo>
                    <a:lnTo>
                      <a:pt x="72481" y="34321"/>
                    </a:lnTo>
                    <a:cubicBezTo>
                      <a:pt x="73135" y="34554"/>
                      <a:pt x="73602" y="35161"/>
                      <a:pt x="74209" y="36142"/>
                    </a:cubicBezTo>
                    <a:lnTo>
                      <a:pt x="74069" y="37637"/>
                    </a:lnTo>
                    <a:cubicBezTo>
                      <a:pt x="74209" y="38104"/>
                      <a:pt x="74209" y="38477"/>
                      <a:pt x="74023" y="38757"/>
                    </a:cubicBezTo>
                    <a:cubicBezTo>
                      <a:pt x="73797" y="38532"/>
                      <a:pt x="73594" y="38373"/>
                      <a:pt x="73351" y="38373"/>
                    </a:cubicBezTo>
                    <a:cubicBezTo>
                      <a:pt x="73242" y="38373"/>
                      <a:pt x="73125" y="38405"/>
                      <a:pt x="72995" y="38477"/>
                    </a:cubicBezTo>
                    <a:lnTo>
                      <a:pt x="72902" y="39691"/>
                    </a:lnTo>
                    <a:cubicBezTo>
                      <a:pt x="72794" y="39369"/>
                      <a:pt x="72640" y="39217"/>
                      <a:pt x="72467" y="39217"/>
                    </a:cubicBezTo>
                    <a:cubicBezTo>
                      <a:pt x="72339" y="39217"/>
                      <a:pt x="72200" y="39299"/>
                      <a:pt x="72061" y="39458"/>
                    </a:cubicBezTo>
                    <a:lnTo>
                      <a:pt x="70987" y="40439"/>
                    </a:lnTo>
                    <a:lnTo>
                      <a:pt x="70660" y="39785"/>
                    </a:lnTo>
                    <a:lnTo>
                      <a:pt x="70520" y="36749"/>
                    </a:lnTo>
                    <a:lnTo>
                      <a:pt x="70987" y="36422"/>
                    </a:lnTo>
                    <a:lnTo>
                      <a:pt x="70894" y="35535"/>
                    </a:lnTo>
                    <a:lnTo>
                      <a:pt x="70894" y="35535"/>
                    </a:lnTo>
                    <a:cubicBezTo>
                      <a:pt x="71267" y="35769"/>
                      <a:pt x="71501" y="36002"/>
                      <a:pt x="71641" y="36236"/>
                    </a:cubicBezTo>
                    <a:cubicBezTo>
                      <a:pt x="71781" y="35628"/>
                      <a:pt x="71641" y="35021"/>
                      <a:pt x="71361" y="34414"/>
                    </a:cubicBezTo>
                    <a:lnTo>
                      <a:pt x="71361" y="34414"/>
                    </a:lnTo>
                    <a:cubicBezTo>
                      <a:pt x="72108" y="34788"/>
                      <a:pt x="72575" y="35488"/>
                      <a:pt x="72622" y="36422"/>
                    </a:cubicBezTo>
                    <a:cubicBezTo>
                      <a:pt x="72808" y="35815"/>
                      <a:pt x="72808" y="35161"/>
                      <a:pt x="72481" y="34321"/>
                    </a:cubicBezTo>
                    <a:close/>
                    <a:moveTo>
                      <a:pt x="35230" y="33777"/>
                    </a:moveTo>
                    <a:cubicBezTo>
                      <a:pt x="35637" y="33777"/>
                      <a:pt x="36078" y="34249"/>
                      <a:pt x="36568" y="35208"/>
                    </a:cubicBezTo>
                    <a:cubicBezTo>
                      <a:pt x="37969" y="35208"/>
                      <a:pt x="38296" y="37450"/>
                      <a:pt x="38063" y="40672"/>
                    </a:cubicBezTo>
                    <a:lnTo>
                      <a:pt x="36755" y="37029"/>
                    </a:lnTo>
                    <a:lnTo>
                      <a:pt x="36755" y="39365"/>
                    </a:lnTo>
                    <a:cubicBezTo>
                      <a:pt x="36228" y="37234"/>
                      <a:pt x="34302" y="36919"/>
                      <a:pt x="32833" y="36919"/>
                    </a:cubicBezTo>
                    <a:cubicBezTo>
                      <a:pt x="32219" y="36919"/>
                      <a:pt x="31685" y="36974"/>
                      <a:pt x="31366" y="36974"/>
                    </a:cubicBezTo>
                    <a:cubicBezTo>
                      <a:pt x="31027" y="36974"/>
                      <a:pt x="30932" y="36912"/>
                      <a:pt x="31244" y="36656"/>
                    </a:cubicBezTo>
                    <a:cubicBezTo>
                      <a:pt x="31929" y="35600"/>
                      <a:pt x="32527" y="34998"/>
                      <a:pt x="33037" y="34998"/>
                    </a:cubicBezTo>
                    <a:cubicBezTo>
                      <a:pt x="33362" y="34998"/>
                      <a:pt x="33652" y="35242"/>
                      <a:pt x="33906" y="35769"/>
                    </a:cubicBezTo>
                    <a:cubicBezTo>
                      <a:pt x="34312" y="34448"/>
                      <a:pt x="34746" y="33777"/>
                      <a:pt x="35230" y="33777"/>
                    </a:cubicBezTo>
                    <a:close/>
                    <a:moveTo>
                      <a:pt x="86492" y="28717"/>
                    </a:moveTo>
                    <a:cubicBezTo>
                      <a:pt x="87192" y="28810"/>
                      <a:pt x="87473" y="29043"/>
                      <a:pt x="86959" y="29604"/>
                    </a:cubicBezTo>
                    <a:cubicBezTo>
                      <a:pt x="85278" y="30304"/>
                      <a:pt x="83690" y="31565"/>
                      <a:pt x="82195" y="33387"/>
                    </a:cubicBezTo>
                    <a:cubicBezTo>
                      <a:pt x="82335" y="34041"/>
                      <a:pt x="82055" y="34694"/>
                      <a:pt x="81261" y="35161"/>
                    </a:cubicBezTo>
                    <a:cubicBezTo>
                      <a:pt x="81261" y="36282"/>
                      <a:pt x="80608" y="36796"/>
                      <a:pt x="79487" y="36936"/>
                    </a:cubicBezTo>
                    <a:lnTo>
                      <a:pt x="77805" y="39038"/>
                    </a:lnTo>
                    <a:cubicBezTo>
                      <a:pt x="78179" y="39598"/>
                      <a:pt x="77619" y="40392"/>
                      <a:pt x="76404" y="41606"/>
                    </a:cubicBezTo>
                    <a:cubicBezTo>
                      <a:pt x="76095" y="41916"/>
                      <a:pt x="75856" y="42077"/>
                      <a:pt x="75691" y="42077"/>
                    </a:cubicBezTo>
                    <a:cubicBezTo>
                      <a:pt x="75434" y="42077"/>
                      <a:pt x="75356" y="41685"/>
                      <a:pt x="75470" y="40859"/>
                    </a:cubicBezTo>
                    <a:cubicBezTo>
                      <a:pt x="76404" y="38384"/>
                      <a:pt x="78132" y="34741"/>
                      <a:pt x="78926" y="34741"/>
                    </a:cubicBezTo>
                    <a:cubicBezTo>
                      <a:pt x="79393" y="34741"/>
                      <a:pt x="79393" y="34601"/>
                      <a:pt x="79580" y="33760"/>
                    </a:cubicBezTo>
                    <a:cubicBezTo>
                      <a:pt x="79624" y="33476"/>
                      <a:pt x="79770" y="33356"/>
                      <a:pt x="79898" y="33356"/>
                    </a:cubicBezTo>
                    <a:cubicBezTo>
                      <a:pt x="80045" y="33356"/>
                      <a:pt x="80168" y="33512"/>
                      <a:pt x="80094" y="33760"/>
                    </a:cubicBezTo>
                    <a:cubicBezTo>
                      <a:pt x="80067" y="34133"/>
                      <a:pt x="80086" y="34324"/>
                      <a:pt x="80176" y="34324"/>
                    </a:cubicBezTo>
                    <a:cubicBezTo>
                      <a:pt x="80245" y="34324"/>
                      <a:pt x="80353" y="34215"/>
                      <a:pt x="80514" y="33994"/>
                    </a:cubicBezTo>
                    <a:cubicBezTo>
                      <a:pt x="82429" y="30912"/>
                      <a:pt x="84437" y="29324"/>
                      <a:pt x="86492" y="28717"/>
                    </a:cubicBezTo>
                    <a:close/>
                    <a:moveTo>
                      <a:pt x="59919" y="33340"/>
                    </a:moveTo>
                    <a:cubicBezTo>
                      <a:pt x="60292" y="35021"/>
                      <a:pt x="60479" y="36236"/>
                      <a:pt x="60246" y="37356"/>
                    </a:cubicBezTo>
                    <a:cubicBezTo>
                      <a:pt x="60479" y="37450"/>
                      <a:pt x="60713" y="37543"/>
                      <a:pt x="60900" y="37543"/>
                    </a:cubicBezTo>
                    <a:cubicBezTo>
                      <a:pt x="60993" y="37450"/>
                      <a:pt x="61133" y="37216"/>
                      <a:pt x="61273" y="36983"/>
                    </a:cubicBezTo>
                    <a:lnTo>
                      <a:pt x="61273" y="36983"/>
                    </a:lnTo>
                    <a:cubicBezTo>
                      <a:pt x="61180" y="37216"/>
                      <a:pt x="61133" y="37450"/>
                      <a:pt x="61040" y="37637"/>
                    </a:cubicBezTo>
                    <a:cubicBezTo>
                      <a:pt x="61180" y="37637"/>
                      <a:pt x="61413" y="37730"/>
                      <a:pt x="61600" y="37730"/>
                    </a:cubicBezTo>
                    <a:cubicBezTo>
                      <a:pt x="61740" y="37310"/>
                      <a:pt x="61834" y="36749"/>
                      <a:pt x="62020" y="36189"/>
                    </a:cubicBezTo>
                    <a:lnTo>
                      <a:pt x="62020" y="36189"/>
                    </a:lnTo>
                    <a:cubicBezTo>
                      <a:pt x="62020" y="36749"/>
                      <a:pt x="61974" y="37310"/>
                      <a:pt x="61974" y="37917"/>
                    </a:cubicBezTo>
                    <a:cubicBezTo>
                      <a:pt x="62160" y="37917"/>
                      <a:pt x="62301" y="38010"/>
                      <a:pt x="62534" y="38010"/>
                    </a:cubicBezTo>
                    <a:cubicBezTo>
                      <a:pt x="62534" y="37590"/>
                      <a:pt x="62627" y="37216"/>
                      <a:pt x="62627" y="36703"/>
                    </a:cubicBezTo>
                    <a:cubicBezTo>
                      <a:pt x="62768" y="37263"/>
                      <a:pt x="62768" y="37590"/>
                      <a:pt x="62861" y="38057"/>
                    </a:cubicBezTo>
                    <a:cubicBezTo>
                      <a:pt x="63095" y="38057"/>
                      <a:pt x="63375" y="38150"/>
                      <a:pt x="63608" y="38150"/>
                    </a:cubicBezTo>
                    <a:lnTo>
                      <a:pt x="63608" y="36376"/>
                    </a:lnTo>
                    <a:cubicBezTo>
                      <a:pt x="63748" y="37076"/>
                      <a:pt x="63935" y="37590"/>
                      <a:pt x="63982" y="38150"/>
                    </a:cubicBezTo>
                    <a:cubicBezTo>
                      <a:pt x="64309" y="38244"/>
                      <a:pt x="64542" y="38244"/>
                      <a:pt x="64869" y="38244"/>
                    </a:cubicBezTo>
                    <a:cubicBezTo>
                      <a:pt x="64869" y="37590"/>
                      <a:pt x="64869" y="37123"/>
                      <a:pt x="64963" y="36422"/>
                    </a:cubicBezTo>
                    <a:cubicBezTo>
                      <a:pt x="65103" y="37123"/>
                      <a:pt x="65196" y="37730"/>
                      <a:pt x="65336" y="38244"/>
                    </a:cubicBezTo>
                    <a:lnTo>
                      <a:pt x="66083" y="38244"/>
                    </a:lnTo>
                    <a:lnTo>
                      <a:pt x="66083" y="35535"/>
                    </a:lnTo>
                    <a:cubicBezTo>
                      <a:pt x="66410" y="36609"/>
                      <a:pt x="66550" y="37450"/>
                      <a:pt x="66644" y="38197"/>
                    </a:cubicBezTo>
                    <a:cubicBezTo>
                      <a:pt x="66831" y="38197"/>
                      <a:pt x="67064" y="38104"/>
                      <a:pt x="67298" y="38104"/>
                    </a:cubicBezTo>
                    <a:cubicBezTo>
                      <a:pt x="67298" y="37496"/>
                      <a:pt x="67158" y="36796"/>
                      <a:pt x="67064" y="36142"/>
                    </a:cubicBezTo>
                    <a:lnTo>
                      <a:pt x="67064" y="36142"/>
                    </a:lnTo>
                    <a:cubicBezTo>
                      <a:pt x="67391" y="36796"/>
                      <a:pt x="67625" y="37450"/>
                      <a:pt x="67671" y="38010"/>
                    </a:cubicBezTo>
                    <a:cubicBezTo>
                      <a:pt x="67811" y="38010"/>
                      <a:pt x="67998" y="37917"/>
                      <a:pt x="68092" y="37917"/>
                    </a:cubicBezTo>
                    <a:cubicBezTo>
                      <a:pt x="67998" y="37263"/>
                      <a:pt x="67905" y="36562"/>
                      <a:pt x="67811" y="35815"/>
                    </a:cubicBezTo>
                    <a:lnTo>
                      <a:pt x="67811" y="35815"/>
                    </a:lnTo>
                    <a:cubicBezTo>
                      <a:pt x="68092" y="36562"/>
                      <a:pt x="68325" y="37170"/>
                      <a:pt x="68465" y="37777"/>
                    </a:cubicBezTo>
                    <a:cubicBezTo>
                      <a:pt x="68605" y="37777"/>
                      <a:pt x="68792" y="37777"/>
                      <a:pt x="68932" y="37683"/>
                    </a:cubicBezTo>
                    <a:cubicBezTo>
                      <a:pt x="68792" y="36656"/>
                      <a:pt x="68699" y="35488"/>
                      <a:pt x="68465" y="34227"/>
                    </a:cubicBezTo>
                    <a:lnTo>
                      <a:pt x="68465" y="34227"/>
                    </a:lnTo>
                    <a:cubicBezTo>
                      <a:pt x="70240" y="38571"/>
                      <a:pt x="70240" y="40485"/>
                      <a:pt x="68605" y="44875"/>
                    </a:cubicBezTo>
                    <a:cubicBezTo>
                      <a:pt x="68979" y="43334"/>
                      <a:pt x="69166" y="41793"/>
                      <a:pt x="69072" y="40205"/>
                    </a:cubicBezTo>
                    <a:lnTo>
                      <a:pt x="69072" y="40205"/>
                    </a:lnTo>
                    <a:cubicBezTo>
                      <a:pt x="68932" y="40299"/>
                      <a:pt x="68839" y="40299"/>
                      <a:pt x="68699" y="40345"/>
                    </a:cubicBezTo>
                    <a:cubicBezTo>
                      <a:pt x="68605" y="41139"/>
                      <a:pt x="68372" y="42167"/>
                      <a:pt x="67951" y="43381"/>
                    </a:cubicBezTo>
                    <a:cubicBezTo>
                      <a:pt x="68138" y="42353"/>
                      <a:pt x="68278" y="41373"/>
                      <a:pt x="68232" y="40392"/>
                    </a:cubicBezTo>
                    <a:lnTo>
                      <a:pt x="68232" y="40392"/>
                    </a:lnTo>
                    <a:cubicBezTo>
                      <a:pt x="68092" y="40485"/>
                      <a:pt x="67951" y="40532"/>
                      <a:pt x="67811" y="40532"/>
                    </a:cubicBezTo>
                    <a:cubicBezTo>
                      <a:pt x="67718" y="41186"/>
                      <a:pt x="67484" y="41980"/>
                      <a:pt x="67204" y="42961"/>
                    </a:cubicBezTo>
                    <a:cubicBezTo>
                      <a:pt x="67344" y="42167"/>
                      <a:pt x="67438" y="41373"/>
                      <a:pt x="67438" y="40625"/>
                    </a:cubicBezTo>
                    <a:cubicBezTo>
                      <a:pt x="67204" y="40625"/>
                      <a:pt x="66971" y="40719"/>
                      <a:pt x="66784" y="40719"/>
                    </a:cubicBezTo>
                    <a:cubicBezTo>
                      <a:pt x="66691" y="41700"/>
                      <a:pt x="66550" y="42727"/>
                      <a:pt x="66317" y="44128"/>
                    </a:cubicBezTo>
                    <a:cubicBezTo>
                      <a:pt x="66317" y="43007"/>
                      <a:pt x="66224" y="41886"/>
                      <a:pt x="66224" y="40812"/>
                    </a:cubicBezTo>
                    <a:lnTo>
                      <a:pt x="65476" y="40812"/>
                    </a:lnTo>
                    <a:cubicBezTo>
                      <a:pt x="65476" y="41793"/>
                      <a:pt x="65289" y="42961"/>
                      <a:pt x="65056" y="44548"/>
                    </a:cubicBezTo>
                    <a:cubicBezTo>
                      <a:pt x="64963" y="43194"/>
                      <a:pt x="64963" y="41886"/>
                      <a:pt x="64916" y="40625"/>
                    </a:cubicBezTo>
                    <a:cubicBezTo>
                      <a:pt x="64682" y="40532"/>
                      <a:pt x="64449" y="40532"/>
                      <a:pt x="64169" y="40485"/>
                    </a:cubicBezTo>
                    <a:cubicBezTo>
                      <a:pt x="64169" y="41700"/>
                      <a:pt x="64029" y="42914"/>
                      <a:pt x="63795" y="44595"/>
                    </a:cubicBezTo>
                    <a:cubicBezTo>
                      <a:pt x="63702" y="43147"/>
                      <a:pt x="63655" y="41793"/>
                      <a:pt x="63655" y="40439"/>
                    </a:cubicBezTo>
                    <a:cubicBezTo>
                      <a:pt x="63421" y="40345"/>
                      <a:pt x="63188" y="40299"/>
                      <a:pt x="63001" y="40205"/>
                    </a:cubicBezTo>
                    <a:cubicBezTo>
                      <a:pt x="62908" y="41326"/>
                      <a:pt x="62674" y="42494"/>
                      <a:pt x="62394" y="43988"/>
                    </a:cubicBezTo>
                    <a:cubicBezTo>
                      <a:pt x="62394" y="42634"/>
                      <a:pt x="62394" y="41419"/>
                      <a:pt x="62487" y="40065"/>
                    </a:cubicBezTo>
                    <a:cubicBezTo>
                      <a:pt x="62254" y="39972"/>
                      <a:pt x="62020" y="39925"/>
                      <a:pt x="61834" y="39878"/>
                    </a:cubicBezTo>
                    <a:cubicBezTo>
                      <a:pt x="61740" y="41373"/>
                      <a:pt x="61600" y="42727"/>
                      <a:pt x="61507" y="44315"/>
                    </a:cubicBezTo>
                    <a:cubicBezTo>
                      <a:pt x="61273" y="42307"/>
                      <a:pt x="61133" y="40999"/>
                      <a:pt x="61273" y="39645"/>
                    </a:cubicBezTo>
                    <a:cubicBezTo>
                      <a:pt x="61040" y="39551"/>
                      <a:pt x="60806" y="39505"/>
                      <a:pt x="60666" y="39318"/>
                    </a:cubicBezTo>
                    <a:cubicBezTo>
                      <a:pt x="60292" y="41093"/>
                      <a:pt x="60106" y="42727"/>
                      <a:pt x="60292" y="44548"/>
                    </a:cubicBezTo>
                    <a:cubicBezTo>
                      <a:pt x="59732" y="42213"/>
                      <a:pt x="59685" y="40859"/>
                      <a:pt x="60199" y="39178"/>
                    </a:cubicBezTo>
                    <a:cubicBezTo>
                      <a:pt x="60059" y="39038"/>
                      <a:pt x="59872" y="38944"/>
                      <a:pt x="59732" y="38851"/>
                    </a:cubicBezTo>
                    <a:cubicBezTo>
                      <a:pt x="59545" y="39505"/>
                      <a:pt x="59172" y="40158"/>
                      <a:pt x="58705" y="40906"/>
                    </a:cubicBezTo>
                    <a:cubicBezTo>
                      <a:pt x="59078" y="40112"/>
                      <a:pt x="59265" y="39365"/>
                      <a:pt x="59499" y="38711"/>
                    </a:cubicBezTo>
                    <a:cubicBezTo>
                      <a:pt x="59265" y="38571"/>
                      <a:pt x="58938" y="38384"/>
                      <a:pt x="58705" y="38244"/>
                    </a:cubicBezTo>
                    <a:cubicBezTo>
                      <a:pt x="58564" y="39224"/>
                      <a:pt x="58097" y="40205"/>
                      <a:pt x="57350" y="41560"/>
                    </a:cubicBezTo>
                    <a:cubicBezTo>
                      <a:pt x="58378" y="39131"/>
                      <a:pt x="58424" y="36889"/>
                      <a:pt x="58471" y="33994"/>
                    </a:cubicBezTo>
                    <a:cubicBezTo>
                      <a:pt x="58705" y="35161"/>
                      <a:pt x="58845" y="36049"/>
                      <a:pt x="58845" y="36889"/>
                    </a:cubicBezTo>
                    <a:cubicBezTo>
                      <a:pt x="59172" y="37029"/>
                      <a:pt x="59405" y="37123"/>
                      <a:pt x="59685" y="37263"/>
                    </a:cubicBezTo>
                    <a:cubicBezTo>
                      <a:pt x="59825" y="35955"/>
                      <a:pt x="59919" y="34788"/>
                      <a:pt x="59919" y="33340"/>
                    </a:cubicBezTo>
                    <a:close/>
                    <a:moveTo>
                      <a:pt x="75120" y="45773"/>
                    </a:moveTo>
                    <a:cubicBezTo>
                      <a:pt x="75170" y="45773"/>
                      <a:pt x="75212" y="45784"/>
                      <a:pt x="75237" y="45809"/>
                    </a:cubicBezTo>
                    <a:cubicBezTo>
                      <a:pt x="75377" y="45903"/>
                      <a:pt x="75377" y="46230"/>
                      <a:pt x="75190" y="46463"/>
                    </a:cubicBezTo>
                    <a:cubicBezTo>
                      <a:pt x="75098" y="46677"/>
                      <a:pt x="74927" y="46771"/>
                      <a:pt x="74753" y="46771"/>
                    </a:cubicBezTo>
                    <a:cubicBezTo>
                      <a:pt x="74662" y="46771"/>
                      <a:pt x="74570" y="46745"/>
                      <a:pt x="74490" y="46697"/>
                    </a:cubicBezTo>
                    <a:cubicBezTo>
                      <a:pt x="74443" y="46557"/>
                      <a:pt x="74443" y="46276"/>
                      <a:pt x="74676" y="45996"/>
                    </a:cubicBezTo>
                    <a:cubicBezTo>
                      <a:pt x="74779" y="45859"/>
                      <a:pt x="74982" y="45773"/>
                      <a:pt x="75120" y="45773"/>
                    </a:cubicBezTo>
                    <a:close/>
                    <a:moveTo>
                      <a:pt x="113871" y="45793"/>
                    </a:moveTo>
                    <a:cubicBezTo>
                      <a:pt x="114021" y="45793"/>
                      <a:pt x="114212" y="45882"/>
                      <a:pt x="114419" y="46090"/>
                    </a:cubicBezTo>
                    <a:lnTo>
                      <a:pt x="115961" y="47631"/>
                    </a:lnTo>
                    <a:cubicBezTo>
                      <a:pt x="116098" y="47791"/>
                      <a:pt x="115909" y="47940"/>
                      <a:pt x="115566" y="47940"/>
                    </a:cubicBezTo>
                    <a:cubicBezTo>
                      <a:pt x="115209" y="47940"/>
                      <a:pt x="114685" y="47780"/>
                      <a:pt x="114186" y="47304"/>
                    </a:cubicBezTo>
                    <a:cubicBezTo>
                      <a:pt x="113358" y="46510"/>
                      <a:pt x="113447" y="45793"/>
                      <a:pt x="113871" y="45793"/>
                    </a:cubicBezTo>
                    <a:close/>
                    <a:moveTo>
                      <a:pt x="86653" y="31691"/>
                    </a:moveTo>
                    <a:cubicBezTo>
                      <a:pt x="86987" y="31691"/>
                      <a:pt x="86902" y="32156"/>
                      <a:pt x="86399" y="33107"/>
                    </a:cubicBezTo>
                    <a:cubicBezTo>
                      <a:pt x="84204" y="36236"/>
                      <a:pt x="82055" y="39925"/>
                      <a:pt x="80047" y="40999"/>
                    </a:cubicBezTo>
                    <a:cubicBezTo>
                      <a:pt x="79160" y="41093"/>
                      <a:pt x="78506" y="41606"/>
                      <a:pt x="77946" y="42400"/>
                    </a:cubicBezTo>
                    <a:lnTo>
                      <a:pt x="79300" y="41746"/>
                    </a:lnTo>
                    <a:cubicBezTo>
                      <a:pt x="79403" y="41733"/>
                      <a:pt x="79492" y="41726"/>
                      <a:pt x="79568" y="41726"/>
                    </a:cubicBezTo>
                    <a:cubicBezTo>
                      <a:pt x="80004" y="41726"/>
                      <a:pt x="79985" y="41948"/>
                      <a:pt x="79627" y="42307"/>
                    </a:cubicBezTo>
                    <a:cubicBezTo>
                      <a:pt x="78772" y="42805"/>
                      <a:pt x="77456" y="44607"/>
                      <a:pt x="76693" y="44607"/>
                    </a:cubicBezTo>
                    <a:cubicBezTo>
                      <a:pt x="76455" y="44607"/>
                      <a:pt x="76271" y="44432"/>
                      <a:pt x="76171" y="43988"/>
                    </a:cubicBezTo>
                    <a:cubicBezTo>
                      <a:pt x="75377" y="45436"/>
                      <a:pt x="74116" y="45202"/>
                      <a:pt x="74023" y="46650"/>
                    </a:cubicBezTo>
                    <a:lnTo>
                      <a:pt x="73929" y="48518"/>
                    </a:lnTo>
                    <a:cubicBezTo>
                      <a:pt x="73766" y="48798"/>
                      <a:pt x="73626" y="48938"/>
                      <a:pt x="73486" y="48938"/>
                    </a:cubicBezTo>
                    <a:cubicBezTo>
                      <a:pt x="73345" y="48938"/>
                      <a:pt x="73205" y="48798"/>
                      <a:pt x="73042" y="48518"/>
                    </a:cubicBezTo>
                    <a:cubicBezTo>
                      <a:pt x="72808" y="45856"/>
                      <a:pt x="73416" y="44222"/>
                      <a:pt x="74723" y="43334"/>
                    </a:cubicBezTo>
                    <a:cubicBezTo>
                      <a:pt x="78128" y="41218"/>
                      <a:pt x="79357" y="38195"/>
                      <a:pt x="80464" y="38195"/>
                    </a:cubicBezTo>
                    <a:cubicBezTo>
                      <a:pt x="80481" y="38195"/>
                      <a:pt x="80497" y="38196"/>
                      <a:pt x="80514" y="38197"/>
                    </a:cubicBezTo>
                    <a:cubicBezTo>
                      <a:pt x="81635" y="36236"/>
                      <a:pt x="83410" y="34181"/>
                      <a:pt x="85418" y="32313"/>
                    </a:cubicBezTo>
                    <a:cubicBezTo>
                      <a:pt x="86018" y="31900"/>
                      <a:pt x="86429" y="31691"/>
                      <a:pt x="86653" y="31691"/>
                    </a:cubicBezTo>
                    <a:close/>
                    <a:moveTo>
                      <a:pt x="83848" y="38922"/>
                    </a:moveTo>
                    <a:cubicBezTo>
                      <a:pt x="84052" y="38922"/>
                      <a:pt x="84034" y="39286"/>
                      <a:pt x="83783" y="40065"/>
                    </a:cubicBezTo>
                    <a:cubicBezTo>
                      <a:pt x="83363" y="41560"/>
                      <a:pt x="82569" y="42774"/>
                      <a:pt x="81028" y="43521"/>
                    </a:cubicBezTo>
                    <a:cubicBezTo>
                      <a:pt x="80106" y="44818"/>
                      <a:pt x="79384" y="45466"/>
                      <a:pt x="78898" y="45466"/>
                    </a:cubicBezTo>
                    <a:cubicBezTo>
                      <a:pt x="78719" y="45466"/>
                      <a:pt x="78572" y="45378"/>
                      <a:pt x="78459" y="45202"/>
                    </a:cubicBezTo>
                    <a:cubicBezTo>
                      <a:pt x="77479" y="46416"/>
                      <a:pt x="76451" y="47164"/>
                      <a:pt x="75657" y="47864"/>
                    </a:cubicBezTo>
                    <a:lnTo>
                      <a:pt x="75003" y="49732"/>
                    </a:lnTo>
                    <a:cubicBezTo>
                      <a:pt x="74829" y="49981"/>
                      <a:pt x="74735" y="50137"/>
                      <a:pt x="74670" y="50137"/>
                    </a:cubicBezTo>
                    <a:cubicBezTo>
                      <a:pt x="74614" y="50137"/>
                      <a:pt x="74580" y="50016"/>
                      <a:pt x="74536" y="49732"/>
                    </a:cubicBezTo>
                    <a:cubicBezTo>
                      <a:pt x="74630" y="48098"/>
                      <a:pt x="75097" y="47304"/>
                      <a:pt x="75751" y="46884"/>
                    </a:cubicBezTo>
                    <a:cubicBezTo>
                      <a:pt x="75751" y="46276"/>
                      <a:pt x="75891" y="45856"/>
                      <a:pt x="76358" y="45529"/>
                    </a:cubicBezTo>
                    <a:cubicBezTo>
                      <a:pt x="77992" y="44735"/>
                      <a:pt x="79113" y="43194"/>
                      <a:pt x="80561" y="42727"/>
                    </a:cubicBezTo>
                    <a:cubicBezTo>
                      <a:pt x="81028" y="41606"/>
                      <a:pt x="81915" y="40999"/>
                      <a:pt x="83129" y="39411"/>
                    </a:cubicBezTo>
                    <a:cubicBezTo>
                      <a:pt x="83469" y="39090"/>
                      <a:pt x="83710" y="38922"/>
                      <a:pt x="83848" y="38922"/>
                    </a:cubicBezTo>
                    <a:close/>
                    <a:moveTo>
                      <a:pt x="81436" y="44540"/>
                    </a:moveTo>
                    <a:cubicBezTo>
                      <a:pt x="81629" y="44540"/>
                      <a:pt x="81717" y="44934"/>
                      <a:pt x="81542" y="45249"/>
                    </a:cubicBezTo>
                    <a:lnTo>
                      <a:pt x="80327" y="47210"/>
                    </a:lnTo>
                    <a:cubicBezTo>
                      <a:pt x="80047" y="48752"/>
                      <a:pt x="79487" y="50199"/>
                      <a:pt x="78039" y="51834"/>
                    </a:cubicBezTo>
                    <a:cubicBezTo>
                      <a:pt x="77886" y="51987"/>
                      <a:pt x="77702" y="52068"/>
                      <a:pt x="77578" y="52068"/>
                    </a:cubicBezTo>
                    <a:cubicBezTo>
                      <a:pt x="77438" y="52068"/>
                      <a:pt x="77376" y="51964"/>
                      <a:pt x="77525" y="51740"/>
                    </a:cubicBezTo>
                    <a:lnTo>
                      <a:pt x="78926" y="48845"/>
                    </a:lnTo>
                    <a:lnTo>
                      <a:pt x="77152" y="51320"/>
                    </a:lnTo>
                    <a:cubicBezTo>
                      <a:pt x="76963" y="51540"/>
                      <a:pt x="76833" y="51628"/>
                      <a:pt x="76751" y="51628"/>
                    </a:cubicBezTo>
                    <a:cubicBezTo>
                      <a:pt x="76592" y="51628"/>
                      <a:pt x="76623" y="51287"/>
                      <a:pt x="76778" y="50947"/>
                    </a:cubicBezTo>
                    <a:lnTo>
                      <a:pt x="77992" y="48051"/>
                    </a:lnTo>
                    <a:cubicBezTo>
                      <a:pt x="78319" y="46977"/>
                      <a:pt x="78833" y="46370"/>
                      <a:pt x="79533" y="46276"/>
                    </a:cubicBezTo>
                    <a:lnTo>
                      <a:pt x="81215" y="44689"/>
                    </a:lnTo>
                    <a:cubicBezTo>
                      <a:pt x="81296" y="44583"/>
                      <a:pt x="81372" y="44540"/>
                      <a:pt x="81436" y="44540"/>
                    </a:cubicBezTo>
                    <a:close/>
                    <a:moveTo>
                      <a:pt x="83300" y="42837"/>
                    </a:moveTo>
                    <a:cubicBezTo>
                      <a:pt x="83439" y="42837"/>
                      <a:pt x="83550" y="43143"/>
                      <a:pt x="83550" y="43754"/>
                    </a:cubicBezTo>
                    <a:lnTo>
                      <a:pt x="82989" y="45202"/>
                    </a:lnTo>
                    <a:cubicBezTo>
                      <a:pt x="83410" y="45436"/>
                      <a:pt x="83176" y="45856"/>
                      <a:pt x="82896" y="46323"/>
                    </a:cubicBezTo>
                    <a:cubicBezTo>
                      <a:pt x="82803" y="46884"/>
                      <a:pt x="82803" y="47444"/>
                      <a:pt x="82335" y="47584"/>
                    </a:cubicBezTo>
                    <a:cubicBezTo>
                      <a:pt x="82195" y="49592"/>
                      <a:pt x="81962" y="51273"/>
                      <a:pt x="81308" y="51834"/>
                    </a:cubicBezTo>
                    <a:cubicBezTo>
                      <a:pt x="80923" y="52320"/>
                      <a:pt x="80643" y="52569"/>
                      <a:pt x="80477" y="52569"/>
                    </a:cubicBezTo>
                    <a:cubicBezTo>
                      <a:pt x="80260" y="52569"/>
                      <a:pt x="80236" y="52146"/>
                      <a:pt x="80421" y="51273"/>
                    </a:cubicBezTo>
                    <a:lnTo>
                      <a:pt x="80981" y="48565"/>
                    </a:lnTo>
                    <a:cubicBezTo>
                      <a:pt x="81075" y="47537"/>
                      <a:pt x="81401" y="46557"/>
                      <a:pt x="82102" y="45716"/>
                    </a:cubicBezTo>
                    <a:lnTo>
                      <a:pt x="82943" y="43474"/>
                    </a:lnTo>
                    <a:cubicBezTo>
                      <a:pt x="83049" y="43050"/>
                      <a:pt x="83184" y="42837"/>
                      <a:pt x="83300" y="42837"/>
                    </a:cubicBezTo>
                    <a:close/>
                    <a:moveTo>
                      <a:pt x="61927" y="51600"/>
                    </a:moveTo>
                    <a:cubicBezTo>
                      <a:pt x="62114" y="51647"/>
                      <a:pt x="62254" y="51834"/>
                      <a:pt x="62254" y="52114"/>
                    </a:cubicBezTo>
                    <a:cubicBezTo>
                      <a:pt x="62254" y="52441"/>
                      <a:pt x="62114" y="52768"/>
                      <a:pt x="61927" y="52768"/>
                    </a:cubicBezTo>
                    <a:cubicBezTo>
                      <a:pt x="61787" y="52768"/>
                      <a:pt x="61600" y="52441"/>
                      <a:pt x="61600" y="52114"/>
                    </a:cubicBezTo>
                    <a:cubicBezTo>
                      <a:pt x="61600" y="51834"/>
                      <a:pt x="61740" y="51600"/>
                      <a:pt x="61927" y="51600"/>
                    </a:cubicBezTo>
                    <a:close/>
                    <a:moveTo>
                      <a:pt x="62814" y="51320"/>
                    </a:moveTo>
                    <a:cubicBezTo>
                      <a:pt x="62954" y="51320"/>
                      <a:pt x="63141" y="51694"/>
                      <a:pt x="63141" y="52207"/>
                    </a:cubicBezTo>
                    <a:cubicBezTo>
                      <a:pt x="63141" y="52674"/>
                      <a:pt x="63001" y="53001"/>
                      <a:pt x="62814" y="53001"/>
                    </a:cubicBezTo>
                    <a:cubicBezTo>
                      <a:pt x="62674" y="53001"/>
                      <a:pt x="62581" y="52674"/>
                      <a:pt x="62581" y="52207"/>
                    </a:cubicBezTo>
                    <a:cubicBezTo>
                      <a:pt x="62581" y="51694"/>
                      <a:pt x="62674" y="51320"/>
                      <a:pt x="62814" y="51320"/>
                    </a:cubicBezTo>
                    <a:close/>
                    <a:moveTo>
                      <a:pt x="64262" y="52674"/>
                    </a:moveTo>
                    <a:cubicBezTo>
                      <a:pt x="64589" y="52674"/>
                      <a:pt x="64916" y="52815"/>
                      <a:pt x="64916" y="53001"/>
                    </a:cubicBezTo>
                    <a:cubicBezTo>
                      <a:pt x="64916" y="53048"/>
                      <a:pt x="64589" y="53188"/>
                      <a:pt x="64262" y="53188"/>
                    </a:cubicBezTo>
                    <a:cubicBezTo>
                      <a:pt x="63935" y="53188"/>
                      <a:pt x="63608" y="53048"/>
                      <a:pt x="63608" y="53001"/>
                    </a:cubicBezTo>
                    <a:cubicBezTo>
                      <a:pt x="63608" y="52861"/>
                      <a:pt x="63935" y="52674"/>
                      <a:pt x="64262" y="52674"/>
                    </a:cubicBezTo>
                    <a:close/>
                    <a:moveTo>
                      <a:pt x="76977" y="48172"/>
                    </a:moveTo>
                    <a:cubicBezTo>
                      <a:pt x="77118" y="48172"/>
                      <a:pt x="77062" y="48443"/>
                      <a:pt x="76778" y="48985"/>
                    </a:cubicBezTo>
                    <a:cubicBezTo>
                      <a:pt x="76451" y="49732"/>
                      <a:pt x="75891" y="50760"/>
                      <a:pt x="75891" y="52674"/>
                    </a:cubicBezTo>
                    <a:cubicBezTo>
                      <a:pt x="75891" y="53343"/>
                      <a:pt x="75539" y="53660"/>
                      <a:pt x="75195" y="53660"/>
                    </a:cubicBezTo>
                    <a:cubicBezTo>
                      <a:pt x="74745" y="53660"/>
                      <a:pt x="74306" y="53119"/>
                      <a:pt x="74676" y="52114"/>
                    </a:cubicBezTo>
                    <a:cubicBezTo>
                      <a:pt x="75330" y="50339"/>
                      <a:pt x="75564" y="49359"/>
                      <a:pt x="76264" y="48705"/>
                    </a:cubicBezTo>
                    <a:cubicBezTo>
                      <a:pt x="76619" y="48350"/>
                      <a:pt x="76863" y="48172"/>
                      <a:pt x="76977" y="48172"/>
                    </a:cubicBezTo>
                    <a:close/>
                    <a:moveTo>
                      <a:pt x="65009" y="53982"/>
                    </a:moveTo>
                    <a:cubicBezTo>
                      <a:pt x="65149" y="53982"/>
                      <a:pt x="65336" y="54122"/>
                      <a:pt x="65336" y="54262"/>
                    </a:cubicBezTo>
                    <a:cubicBezTo>
                      <a:pt x="65336" y="54496"/>
                      <a:pt x="65196" y="54636"/>
                      <a:pt x="65009" y="54636"/>
                    </a:cubicBezTo>
                    <a:cubicBezTo>
                      <a:pt x="64916" y="54636"/>
                      <a:pt x="64776" y="54496"/>
                      <a:pt x="64776" y="54262"/>
                    </a:cubicBezTo>
                    <a:cubicBezTo>
                      <a:pt x="64776" y="54122"/>
                      <a:pt x="64916" y="53982"/>
                      <a:pt x="65009" y="53982"/>
                    </a:cubicBezTo>
                    <a:close/>
                    <a:moveTo>
                      <a:pt x="79648" y="51133"/>
                    </a:moveTo>
                    <a:cubicBezTo>
                      <a:pt x="79850" y="51133"/>
                      <a:pt x="79881" y="51519"/>
                      <a:pt x="79720" y="52301"/>
                    </a:cubicBezTo>
                    <a:cubicBezTo>
                      <a:pt x="79393" y="53562"/>
                      <a:pt x="78506" y="54963"/>
                      <a:pt x="76591" y="55617"/>
                    </a:cubicBezTo>
                    <a:cubicBezTo>
                      <a:pt x="76184" y="55789"/>
                      <a:pt x="75852" y="55861"/>
                      <a:pt x="75603" y="55861"/>
                    </a:cubicBezTo>
                    <a:cubicBezTo>
                      <a:pt x="74908" y="55861"/>
                      <a:pt x="74854" y="55304"/>
                      <a:pt x="75610" y="54823"/>
                    </a:cubicBezTo>
                    <a:cubicBezTo>
                      <a:pt x="76731" y="54169"/>
                      <a:pt x="77712" y="53468"/>
                      <a:pt x="78506" y="52348"/>
                    </a:cubicBezTo>
                    <a:cubicBezTo>
                      <a:pt x="79051" y="51542"/>
                      <a:pt x="79440" y="51133"/>
                      <a:pt x="79648" y="51133"/>
                    </a:cubicBezTo>
                    <a:close/>
                    <a:moveTo>
                      <a:pt x="68979" y="53889"/>
                    </a:moveTo>
                    <a:cubicBezTo>
                      <a:pt x="69866" y="53889"/>
                      <a:pt x="70006" y="54309"/>
                      <a:pt x="69399" y="55196"/>
                    </a:cubicBezTo>
                    <a:cubicBezTo>
                      <a:pt x="69584" y="56016"/>
                      <a:pt x="69066" y="56700"/>
                      <a:pt x="68599" y="56700"/>
                    </a:cubicBezTo>
                    <a:cubicBezTo>
                      <a:pt x="68240" y="56700"/>
                      <a:pt x="67911" y="56297"/>
                      <a:pt x="67951" y="55243"/>
                    </a:cubicBezTo>
                    <a:cubicBezTo>
                      <a:pt x="67811" y="54776"/>
                      <a:pt x="67251" y="54543"/>
                      <a:pt x="66177" y="54543"/>
                    </a:cubicBezTo>
                    <a:cubicBezTo>
                      <a:pt x="65710" y="54402"/>
                      <a:pt x="65710" y="53982"/>
                      <a:pt x="66177" y="53889"/>
                    </a:cubicBezTo>
                    <a:close/>
                    <a:moveTo>
                      <a:pt x="81444" y="52862"/>
                    </a:moveTo>
                    <a:cubicBezTo>
                      <a:pt x="81755" y="52862"/>
                      <a:pt x="81553" y="53366"/>
                      <a:pt x="81261" y="53982"/>
                    </a:cubicBezTo>
                    <a:cubicBezTo>
                      <a:pt x="80841" y="54729"/>
                      <a:pt x="80514" y="54963"/>
                      <a:pt x="79767" y="55383"/>
                    </a:cubicBezTo>
                    <a:cubicBezTo>
                      <a:pt x="78833" y="56177"/>
                      <a:pt x="77525" y="56831"/>
                      <a:pt x="76451" y="57298"/>
                    </a:cubicBezTo>
                    <a:cubicBezTo>
                      <a:pt x="75143" y="57765"/>
                      <a:pt x="73929" y="58512"/>
                      <a:pt x="72808" y="59867"/>
                    </a:cubicBezTo>
                    <a:cubicBezTo>
                      <a:pt x="72573" y="60039"/>
                      <a:pt x="72379" y="60128"/>
                      <a:pt x="72235" y="60128"/>
                    </a:cubicBezTo>
                    <a:cubicBezTo>
                      <a:pt x="71951" y="60128"/>
                      <a:pt x="71860" y="59785"/>
                      <a:pt x="72014" y="59073"/>
                    </a:cubicBezTo>
                    <a:cubicBezTo>
                      <a:pt x="72715" y="57765"/>
                      <a:pt x="74350" y="56971"/>
                      <a:pt x="76685" y="56224"/>
                    </a:cubicBezTo>
                    <a:cubicBezTo>
                      <a:pt x="78272" y="55663"/>
                      <a:pt x="79580" y="54543"/>
                      <a:pt x="80701" y="53188"/>
                    </a:cubicBezTo>
                    <a:cubicBezTo>
                      <a:pt x="81072" y="52960"/>
                      <a:pt x="81308" y="52862"/>
                      <a:pt x="81444" y="52862"/>
                    </a:cubicBezTo>
                    <a:close/>
                    <a:moveTo>
                      <a:pt x="36101" y="43988"/>
                    </a:moveTo>
                    <a:lnTo>
                      <a:pt x="36101" y="43988"/>
                    </a:lnTo>
                    <a:cubicBezTo>
                      <a:pt x="34980" y="45436"/>
                      <a:pt x="34747" y="45996"/>
                      <a:pt x="35120" y="45996"/>
                    </a:cubicBezTo>
                    <a:cubicBezTo>
                      <a:pt x="35410" y="45996"/>
                      <a:pt x="36543" y="44713"/>
                      <a:pt x="37122" y="44713"/>
                    </a:cubicBezTo>
                    <a:cubicBezTo>
                      <a:pt x="37197" y="44713"/>
                      <a:pt x="37262" y="44734"/>
                      <a:pt x="37315" y="44782"/>
                    </a:cubicBezTo>
                    <a:cubicBezTo>
                      <a:pt x="36887" y="45455"/>
                      <a:pt x="36815" y="45745"/>
                      <a:pt x="37010" y="45745"/>
                    </a:cubicBezTo>
                    <a:cubicBezTo>
                      <a:pt x="37262" y="45745"/>
                      <a:pt x="37957" y="45264"/>
                      <a:pt x="38903" y="44502"/>
                    </a:cubicBezTo>
                    <a:lnTo>
                      <a:pt x="38903" y="44502"/>
                    </a:lnTo>
                    <a:cubicBezTo>
                      <a:pt x="39323" y="44642"/>
                      <a:pt x="38249" y="45716"/>
                      <a:pt x="38436" y="45856"/>
                    </a:cubicBezTo>
                    <a:cubicBezTo>
                      <a:pt x="38449" y="45865"/>
                      <a:pt x="38466" y="45869"/>
                      <a:pt x="38487" y="45869"/>
                    </a:cubicBezTo>
                    <a:cubicBezTo>
                      <a:pt x="38692" y="45869"/>
                      <a:pt x="39290" y="45452"/>
                      <a:pt x="40351" y="44689"/>
                    </a:cubicBezTo>
                    <a:cubicBezTo>
                      <a:pt x="40611" y="44540"/>
                      <a:pt x="41108" y="44007"/>
                      <a:pt x="41370" y="44007"/>
                    </a:cubicBezTo>
                    <a:cubicBezTo>
                      <a:pt x="41438" y="44007"/>
                      <a:pt x="41490" y="44042"/>
                      <a:pt x="41518" y="44128"/>
                    </a:cubicBezTo>
                    <a:cubicBezTo>
                      <a:pt x="41565" y="44595"/>
                      <a:pt x="41145" y="44782"/>
                      <a:pt x="40911" y="45109"/>
                    </a:cubicBezTo>
                    <a:cubicBezTo>
                      <a:pt x="40344" y="45785"/>
                      <a:pt x="40113" y="46094"/>
                      <a:pt x="40242" y="46094"/>
                    </a:cubicBezTo>
                    <a:cubicBezTo>
                      <a:pt x="40389" y="46094"/>
                      <a:pt x="41005" y="45691"/>
                      <a:pt x="42126" y="44969"/>
                    </a:cubicBezTo>
                    <a:cubicBezTo>
                      <a:pt x="42389" y="44856"/>
                      <a:pt x="42714" y="44591"/>
                      <a:pt x="43001" y="44591"/>
                    </a:cubicBezTo>
                    <a:cubicBezTo>
                      <a:pt x="43070" y="44591"/>
                      <a:pt x="43137" y="44606"/>
                      <a:pt x="43200" y="44642"/>
                    </a:cubicBezTo>
                    <a:cubicBezTo>
                      <a:pt x="42503" y="45541"/>
                      <a:pt x="42282" y="45910"/>
                      <a:pt x="42480" y="45910"/>
                    </a:cubicBezTo>
                    <a:cubicBezTo>
                      <a:pt x="42694" y="45910"/>
                      <a:pt x="43393" y="45482"/>
                      <a:pt x="44507" y="44829"/>
                    </a:cubicBezTo>
                    <a:cubicBezTo>
                      <a:pt x="44750" y="44725"/>
                      <a:pt x="44993" y="44415"/>
                      <a:pt x="45254" y="44415"/>
                    </a:cubicBezTo>
                    <a:cubicBezTo>
                      <a:pt x="45345" y="44415"/>
                      <a:pt x="45438" y="44452"/>
                      <a:pt x="45535" y="44548"/>
                    </a:cubicBezTo>
                    <a:cubicBezTo>
                      <a:pt x="43992" y="45902"/>
                      <a:pt x="43500" y="46565"/>
                      <a:pt x="44023" y="46565"/>
                    </a:cubicBezTo>
                    <a:cubicBezTo>
                      <a:pt x="44403" y="46565"/>
                      <a:pt x="45316" y="46216"/>
                      <a:pt x="46749" y="45529"/>
                    </a:cubicBezTo>
                    <a:lnTo>
                      <a:pt x="46749" y="45529"/>
                    </a:lnTo>
                    <a:cubicBezTo>
                      <a:pt x="45905" y="46473"/>
                      <a:pt x="45615" y="46941"/>
                      <a:pt x="45908" y="46941"/>
                    </a:cubicBezTo>
                    <a:cubicBezTo>
                      <a:pt x="46166" y="46941"/>
                      <a:pt x="46876" y="46578"/>
                      <a:pt x="48057" y="45856"/>
                    </a:cubicBezTo>
                    <a:cubicBezTo>
                      <a:pt x="48290" y="45763"/>
                      <a:pt x="48617" y="45856"/>
                      <a:pt x="48851" y="45716"/>
                    </a:cubicBezTo>
                    <a:lnTo>
                      <a:pt x="48851" y="45716"/>
                    </a:lnTo>
                    <a:cubicBezTo>
                      <a:pt x="47896" y="46671"/>
                      <a:pt x="47653" y="47422"/>
                      <a:pt x="47919" y="47422"/>
                    </a:cubicBezTo>
                    <a:cubicBezTo>
                      <a:pt x="47965" y="47422"/>
                      <a:pt x="48027" y="47399"/>
                      <a:pt x="48103" y="47351"/>
                    </a:cubicBezTo>
                    <a:cubicBezTo>
                      <a:pt x="48839" y="47064"/>
                      <a:pt x="49717" y="46671"/>
                      <a:pt x="50301" y="46671"/>
                    </a:cubicBezTo>
                    <a:cubicBezTo>
                      <a:pt x="50384" y="46671"/>
                      <a:pt x="50462" y="46679"/>
                      <a:pt x="50532" y="46697"/>
                    </a:cubicBezTo>
                    <a:cubicBezTo>
                      <a:pt x="49654" y="47537"/>
                      <a:pt x="49556" y="48033"/>
                      <a:pt x="50290" y="48033"/>
                    </a:cubicBezTo>
                    <a:cubicBezTo>
                      <a:pt x="50453" y="48033"/>
                      <a:pt x="50658" y="48009"/>
                      <a:pt x="50905" y="47958"/>
                    </a:cubicBezTo>
                    <a:lnTo>
                      <a:pt x="50905" y="47958"/>
                    </a:lnTo>
                    <a:cubicBezTo>
                      <a:pt x="51326" y="48144"/>
                      <a:pt x="50905" y="48611"/>
                      <a:pt x="49551" y="49499"/>
                    </a:cubicBezTo>
                    <a:cubicBezTo>
                      <a:pt x="49490" y="49596"/>
                      <a:pt x="49429" y="49643"/>
                      <a:pt x="49369" y="49643"/>
                    </a:cubicBezTo>
                    <a:cubicBezTo>
                      <a:pt x="49196" y="49643"/>
                      <a:pt x="49023" y="49268"/>
                      <a:pt x="48851" y="48611"/>
                    </a:cubicBezTo>
                    <a:cubicBezTo>
                      <a:pt x="48798" y="48929"/>
                      <a:pt x="48700" y="49067"/>
                      <a:pt x="48582" y="49067"/>
                    </a:cubicBezTo>
                    <a:cubicBezTo>
                      <a:pt x="48492" y="49067"/>
                      <a:pt x="48391" y="48987"/>
                      <a:pt x="48290" y="48845"/>
                    </a:cubicBezTo>
                    <a:lnTo>
                      <a:pt x="47963" y="50806"/>
                    </a:lnTo>
                    <a:lnTo>
                      <a:pt x="47543" y="50713"/>
                    </a:lnTo>
                    <a:lnTo>
                      <a:pt x="47543" y="49592"/>
                    </a:lnTo>
                    <a:cubicBezTo>
                      <a:pt x="47426" y="49452"/>
                      <a:pt x="47309" y="49382"/>
                      <a:pt x="47193" y="49382"/>
                    </a:cubicBezTo>
                    <a:cubicBezTo>
                      <a:pt x="47076" y="49382"/>
                      <a:pt x="46959" y="49452"/>
                      <a:pt x="46842" y="49592"/>
                    </a:cubicBezTo>
                    <a:lnTo>
                      <a:pt x="46469" y="51133"/>
                    </a:lnTo>
                    <a:lnTo>
                      <a:pt x="45815" y="50760"/>
                    </a:lnTo>
                    <a:cubicBezTo>
                      <a:pt x="45581" y="51320"/>
                      <a:pt x="45255" y="51834"/>
                      <a:pt x="44741" y="52207"/>
                    </a:cubicBezTo>
                    <a:cubicBezTo>
                      <a:pt x="44532" y="51957"/>
                      <a:pt x="44352" y="51847"/>
                      <a:pt x="44207" y="51847"/>
                    </a:cubicBezTo>
                    <a:cubicBezTo>
                      <a:pt x="44028" y="51847"/>
                      <a:pt x="43905" y="52017"/>
                      <a:pt x="43854" y="52301"/>
                    </a:cubicBezTo>
                    <a:cubicBezTo>
                      <a:pt x="43798" y="52317"/>
                      <a:pt x="43748" y="52323"/>
                      <a:pt x="43702" y="52323"/>
                    </a:cubicBezTo>
                    <a:cubicBezTo>
                      <a:pt x="43499" y="52323"/>
                      <a:pt x="43364" y="52201"/>
                      <a:pt x="43146" y="52201"/>
                    </a:cubicBezTo>
                    <a:cubicBezTo>
                      <a:pt x="43119" y="52201"/>
                      <a:pt x="43090" y="52203"/>
                      <a:pt x="43060" y="52207"/>
                    </a:cubicBezTo>
                    <a:cubicBezTo>
                      <a:pt x="42914" y="52645"/>
                      <a:pt x="42786" y="52864"/>
                      <a:pt x="42608" y="52864"/>
                    </a:cubicBezTo>
                    <a:cubicBezTo>
                      <a:pt x="42501" y="52864"/>
                      <a:pt x="42377" y="52785"/>
                      <a:pt x="42219" y="52628"/>
                    </a:cubicBezTo>
                    <a:cubicBezTo>
                      <a:pt x="41612" y="53001"/>
                      <a:pt x="41098" y="53375"/>
                      <a:pt x="40444" y="53982"/>
                    </a:cubicBezTo>
                    <a:lnTo>
                      <a:pt x="40164" y="53188"/>
                    </a:lnTo>
                    <a:cubicBezTo>
                      <a:pt x="39693" y="53856"/>
                      <a:pt x="39287" y="54260"/>
                      <a:pt x="39004" y="54260"/>
                    </a:cubicBezTo>
                    <a:cubicBezTo>
                      <a:pt x="38950" y="54260"/>
                      <a:pt x="38901" y="54245"/>
                      <a:pt x="38856" y="54216"/>
                    </a:cubicBezTo>
                    <a:lnTo>
                      <a:pt x="38296" y="53702"/>
                    </a:lnTo>
                    <a:lnTo>
                      <a:pt x="37502" y="55056"/>
                    </a:lnTo>
                    <a:lnTo>
                      <a:pt x="36148" y="55383"/>
                    </a:lnTo>
                    <a:cubicBezTo>
                      <a:pt x="36148" y="55615"/>
                      <a:pt x="36363" y="55703"/>
                      <a:pt x="36739" y="55703"/>
                    </a:cubicBezTo>
                    <a:cubicBezTo>
                      <a:pt x="36969" y="55703"/>
                      <a:pt x="37259" y="55670"/>
                      <a:pt x="37596" y="55617"/>
                    </a:cubicBezTo>
                    <a:cubicBezTo>
                      <a:pt x="38810" y="55477"/>
                      <a:pt x="41145" y="54963"/>
                      <a:pt x="42686" y="54496"/>
                    </a:cubicBezTo>
                    <a:cubicBezTo>
                      <a:pt x="44134" y="54076"/>
                      <a:pt x="45815" y="53842"/>
                      <a:pt x="47636" y="53048"/>
                    </a:cubicBezTo>
                    <a:cubicBezTo>
                      <a:pt x="49084" y="52394"/>
                      <a:pt x="50765" y="51180"/>
                      <a:pt x="52400" y="50386"/>
                    </a:cubicBezTo>
                    <a:lnTo>
                      <a:pt x="52400" y="50386"/>
                    </a:lnTo>
                    <a:cubicBezTo>
                      <a:pt x="52773" y="50666"/>
                      <a:pt x="52493" y="51414"/>
                      <a:pt x="49318" y="53935"/>
                    </a:cubicBezTo>
                    <a:lnTo>
                      <a:pt x="47776" y="53468"/>
                    </a:lnTo>
                    <a:lnTo>
                      <a:pt x="47776" y="53468"/>
                    </a:lnTo>
                    <a:lnTo>
                      <a:pt x="48664" y="54589"/>
                    </a:lnTo>
                    <a:cubicBezTo>
                      <a:pt x="48354" y="54899"/>
                      <a:pt x="48077" y="55080"/>
                      <a:pt x="47778" y="55080"/>
                    </a:cubicBezTo>
                    <a:cubicBezTo>
                      <a:pt x="47716" y="55080"/>
                      <a:pt x="47654" y="55072"/>
                      <a:pt x="47590" y="55056"/>
                    </a:cubicBezTo>
                    <a:lnTo>
                      <a:pt x="46235" y="54356"/>
                    </a:lnTo>
                    <a:lnTo>
                      <a:pt x="46235" y="54356"/>
                    </a:lnTo>
                    <a:lnTo>
                      <a:pt x="46656" y="55804"/>
                    </a:lnTo>
                    <a:cubicBezTo>
                      <a:pt x="45859" y="55804"/>
                      <a:pt x="45401" y="55002"/>
                      <a:pt x="44781" y="55002"/>
                    </a:cubicBezTo>
                    <a:cubicBezTo>
                      <a:pt x="44639" y="55002"/>
                      <a:pt x="44487" y="55045"/>
                      <a:pt x="44321" y="55150"/>
                    </a:cubicBezTo>
                    <a:lnTo>
                      <a:pt x="44694" y="56271"/>
                    </a:lnTo>
                    <a:lnTo>
                      <a:pt x="42686" y="55617"/>
                    </a:lnTo>
                    <a:lnTo>
                      <a:pt x="43013" y="56971"/>
                    </a:lnTo>
                    <a:lnTo>
                      <a:pt x="41285" y="56224"/>
                    </a:lnTo>
                    <a:lnTo>
                      <a:pt x="40911" y="56971"/>
                    </a:lnTo>
                    <a:cubicBezTo>
                      <a:pt x="40351" y="56971"/>
                      <a:pt x="40117" y="57111"/>
                      <a:pt x="40024" y="57345"/>
                    </a:cubicBezTo>
                    <a:cubicBezTo>
                      <a:pt x="40690" y="57454"/>
                      <a:pt x="41369" y="57506"/>
                      <a:pt x="42059" y="57506"/>
                    </a:cubicBezTo>
                    <a:cubicBezTo>
                      <a:pt x="45483" y="57506"/>
                      <a:pt x="49182" y="56229"/>
                      <a:pt x="52914" y="54402"/>
                    </a:cubicBezTo>
                    <a:cubicBezTo>
                      <a:pt x="52954" y="54386"/>
                      <a:pt x="52990" y="54379"/>
                      <a:pt x="53022" y="54379"/>
                    </a:cubicBezTo>
                    <a:cubicBezTo>
                      <a:pt x="53176" y="54379"/>
                      <a:pt x="53241" y="54560"/>
                      <a:pt x="53241" y="54869"/>
                    </a:cubicBezTo>
                    <a:cubicBezTo>
                      <a:pt x="52867" y="56644"/>
                      <a:pt x="51559" y="58279"/>
                      <a:pt x="49551" y="59680"/>
                    </a:cubicBezTo>
                    <a:lnTo>
                      <a:pt x="50112" y="57251"/>
                    </a:lnTo>
                    <a:lnTo>
                      <a:pt x="50112" y="57251"/>
                    </a:lnTo>
                    <a:cubicBezTo>
                      <a:pt x="48757" y="57858"/>
                      <a:pt x="47263" y="60801"/>
                      <a:pt x="46142" y="61174"/>
                    </a:cubicBezTo>
                    <a:lnTo>
                      <a:pt x="47356" y="57998"/>
                    </a:lnTo>
                    <a:lnTo>
                      <a:pt x="47356" y="57998"/>
                    </a:lnTo>
                    <a:lnTo>
                      <a:pt x="43807" y="60941"/>
                    </a:lnTo>
                    <a:cubicBezTo>
                      <a:pt x="43480" y="60567"/>
                      <a:pt x="43947" y="59726"/>
                      <a:pt x="44694" y="58652"/>
                    </a:cubicBezTo>
                    <a:cubicBezTo>
                      <a:pt x="43695" y="58652"/>
                      <a:pt x="41901" y="60993"/>
                      <a:pt x="41588" y="60993"/>
                    </a:cubicBezTo>
                    <a:cubicBezTo>
                      <a:pt x="41579" y="60993"/>
                      <a:pt x="41572" y="60991"/>
                      <a:pt x="41565" y="60987"/>
                    </a:cubicBezTo>
                    <a:cubicBezTo>
                      <a:pt x="40771" y="60614"/>
                      <a:pt x="42126" y="59867"/>
                      <a:pt x="42452" y="59306"/>
                    </a:cubicBezTo>
                    <a:cubicBezTo>
                      <a:pt x="42406" y="59302"/>
                      <a:pt x="42361" y="59300"/>
                      <a:pt x="42316" y="59300"/>
                    </a:cubicBezTo>
                    <a:cubicBezTo>
                      <a:pt x="41406" y="59300"/>
                      <a:pt x="40734" y="60169"/>
                      <a:pt x="39977" y="60614"/>
                    </a:cubicBezTo>
                    <a:cubicBezTo>
                      <a:pt x="39884" y="60147"/>
                      <a:pt x="40398" y="59633"/>
                      <a:pt x="41332" y="58839"/>
                    </a:cubicBezTo>
                    <a:lnTo>
                      <a:pt x="41332" y="58839"/>
                    </a:lnTo>
                    <a:lnTo>
                      <a:pt x="38389" y="60147"/>
                    </a:lnTo>
                    <a:cubicBezTo>
                      <a:pt x="38389" y="59633"/>
                      <a:pt x="39510" y="59166"/>
                      <a:pt x="39744" y="58419"/>
                    </a:cubicBezTo>
                    <a:lnTo>
                      <a:pt x="39744" y="58419"/>
                    </a:lnTo>
                    <a:cubicBezTo>
                      <a:pt x="38476" y="59249"/>
                      <a:pt x="37331" y="59875"/>
                      <a:pt x="36922" y="59875"/>
                    </a:cubicBezTo>
                    <a:cubicBezTo>
                      <a:pt x="36894" y="59875"/>
                      <a:pt x="36869" y="59873"/>
                      <a:pt x="36848" y="59867"/>
                    </a:cubicBezTo>
                    <a:lnTo>
                      <a:pt x="37782" y="58419"/>
                    </a:lnTo>
                    <a:lnTo>
                      <a:pt x="35214" y="59773"/>
                    </a:lnTo>
                    <a:lnTo>
                      <a:pt x="36755" y="58092"/>
                    </a:lnTo>
                    <a:lnTo>
                      <a:pt x="34093" y="59400"/>
                    </a:lnTo>
                    <a:lnTo>
                      <a:pt x="34093" y="59400"/>
                    </a:lnTo>
                    <a:lnTo>
                      <a:pt x="34840" y="57952"/>
                    </a:lnTo>
                    <a:lnTo>
                      <a:pt x="32879" y="59213"/>
                    </a:lnTo>
                    <a:lnTo>
                      <a:pt x="32879" y="59213"/>
                    </a:lnTo>
                    <a:lnTo>
                      <a:pt x="33719" y="57672"/>
                    </a:lnTo>
                    <a:lnTo>
                      <a:pt x="33719" y="57672"/>
                    </a:lnTo>
                    <a:cubicBezTo>
                      <a:pt x="32739" y="58465"/>
                      <a:pt x="31851" y="58979"/>
                      <a:pt x="31291" y="58979"/>
                    </a:cubicBezTo>
                    <a:cubicBezTo>
                      <a:pt x="31851" y="58325"/>
                      <a:pt x="32178" y="57765"/>
                      <a:pt x="32085" y="57438"/>
                    </a:cubicBezTo>
                    <a:lnTo>
                      <a:pt x="32085" y="57438"/>
                    </a:lnTo>
                    <a:cubicBezTo>
                      <a:pt x="31197" y="58185"/>
                      <a:pt x="30310" y="58699"/>
                      <a:pt x="29890" y="58699"/>
                    </a:cubicBezTo>
                    <a:lnTo>
                      <a:pt x="30263" y="57438"/>
                    </a:lnTo>
                    <a:lnTo>
                      <a:pt x="30263" y="57438"/>
                    </a:lnTo>
                    <a:cubicBezTo>
                      <a:pt x="29516" y="58185"/>
                      <a:pt x="28676" y="58699"/>
                      <a:pt x="27788" y="58979"/>
                    </a:cubicBezTo>
                    <a:lnTo>
                      <a:pt x="28676" y="57485"/>
                    </a:lnTo>
                    <a:cubicBezTo>
                      <a:pt x="28782" y="57308"/>
                      <a:pt x="28781" y="57078"/>
                      <a:pt x="28632" y="57078"/>
                    </a:cubicBezTo>
                    <a:cubicBezTo>
                      <a:pt x="28584" y="57078"/>
                      <a:pt x="28521" y="57101"/>
                      <a:pt x="28442" y="57158"/>
                    </a:cubicBezTo>
                    <a:lnTo>
                      <a:pt x="26434" y="58839"/>
                    </a:lnTo>
                    <a:cubicBezTo>
                      <a:pt x="26901" y="57998"/>
                      <a:pt x="27134" y="57485"/>
                      <a:pt x="26808" y="57251"/>
                    </a:cubicBezTo>
                    <a:lnTo>
                      <a:pt x="26808" y="57251"/>
                    </a:lnTo>
                    <a:lnTo>
                      <a:pt x="25360" y="57998"/>
                    </a:lnTo>
                    <a:lnTo>
                      <a:pt x="25500" y="57205"/>
                    </a:lnTo>
                    <a:lnTo>
                      <a:pt x="23819" y="58979"/>
                    </a:lnTo>
                    <a:cubicBezTo>
                      <a:pt x="23585" y="58933"/>
                      <a:pt x="23912" y="58465"/>
                      <a:pt x="24146" y="57672"/>
                    </a:cubicBezTo>
                    <a:lnTo>
                      <a:pt x="24146" y="57672"/>
                    </a:lnTo>
                    <a:lnTo>
                      <a:pt x="22371" y="58792"/>
                    </a:lnTo>
                    <a:cubicBezTo>
                      <a:pt x="23352" y="57064"/>
                      <a:pt x="24799" y="55850"/>
                      <a:pt x="26854" y="55243"/>
                    </a:cubicBezTo>
                    <a:cubicBezTo>
                      <a:pt x="29283" y="54449"/>
                      <a:pt x="31151" y="54402"/>
                      <a:pt x="32645" y="54169"/>
                    </a:cubicBezTo>
                    <a:cubicBezTo>
                      <a:pt x="35307" y="53795"/>
                      <a:pt x="36942" y="53562"/>
                      <a:pt x="39090" y="52581"/>
                    </a:cubicBezTo>
                    <a:cubicBezTo>
                      <a:pt x="40071" y="52207"/>
                      <a:pt x="41192" y="51787"/>
                      <a:pt x="42406" y="50760"/>
                    </a:cubicBezTo>
                    <a:cubicBezTo>
                      <a:pt x="42898" y="50390"/>
                      <a:pt x="42814" y="50237"/>
                      <a:pt x="42311" y="50237"/>
                    </a:cubicBezTo>
                    <a:cubicBezTo>
                      <a:pt x="42241" y="50237"/>
                      <a:pt x="42164" y="50240"/>
                      <a:pt x="42079" y="50246"/>
                    </a:cubicBezTo>
                    <a:lnTo>
                      <a:pt x="39370" y="50386"/>
                    </a:lnTo>
                    <a:lnTo>
                      <a:pt x="39370" y="49172"/>
                    </a:lnTo>
                    <a:lnTo>
                      <a:pt x="38296" y="50620"/>
                    </a:lnTo>
                    <a:lnTo>
                      <a:pt x="38063" y="49172"/>
                    </a:lnTo>
                    <a:lnTo>
                      <a:pt x="37175" y="51647"/>
                    </a:lnTo>
                    <a:lnTo>
                      <a:pt x="36802" y="48752"/>
                    </a:lnTo>
                    <a:lnTo>
                      <a:pt x="36148" y="51834"/>
                    </a:lnTo>
                    <a:lnTo>
                      <a:pt x="35774" y="48845"/>
                    </a:lnTo>
                    <a:lnTo>
                      <a:pt x="34653" y="52301"/>
                    </a:lnTo>
                    <a:lnTo>
                      <a:pt x="34326" y="48658"/>
                    </a:lnTo>
                    <a:lnTo>
                      <a:pt x="33673" y="52348"/>
                    </a:lnTo>
                    <a:lnTo>
                      <a:pt x="33019" y="48565"/>
                    </a:lnTo>
                    <a:lnTo>
                      <a:pt x="32552" y="52348"/>
                    </a:lnTo>
                    <a:lnTo>
                      <a:pt x="31805" y="48798"/>
                    </a:lnTo>
                    <a:lnTo>
                      <a:pt x="31478" y="52207"/>
                    </a:lnTo>
                    <a:lnTo>
                      <a:pt x="30497" y="48752"/>
                    </a:lnTo>
                    <a:lnTo>
                      <a:pt x="30404" y="52394"/>
                    </a:lnTo>
                    <a:lnTo>
                      <a:pt x="29283" y="48938"/>
                    </a:lnTo>
                    <a:lnTo>
                      <a:pt x="29049" y="52021"/>
                    </a:lnTo>
                    <a:lnTo>
                      <a:pt x="28302" y="49032"/>
                    </a:lnTo>
                    <a:lnTo>
                      <a:pt x="27975" y="51740"/>
                    </a:lnTo>
                    <a:lnTo>
                      <a:pt x="27321" y="49265"/>
                    </a:lnTo>
                    <a:lnTo>
                      <a:pt x="26994" y="51927"/>
                    </a:lnTo>
                    <a:cubicBezTo>
                      <a:pt x="25873" y="49826"/>
                      <a:pt x="25406" y="48098"/>
                      <a:pt x="26154" y="47117"/>
                    </a:cubicBezTo>
                    <a:cubicBezTo>
                      <a:pt x="27042" y="46118"/>
                      <a:pt x="28194" y="45735"/>
                      <a:pt x="29377" y="45735"/>
                    </a:cubicBezTo>
                    <a:cubicBezTo>
                      <a:pt x="29687" y="45735"/>
                      <a:pt x="30000" y="45761"/>
                      <a:pt x="30310" y="45809"/>
                    </a:cubicBezTo>
                    <a:cubicBezTo>
                      <a:pt x="30637" y="45249"/>
                      <a:pt x="31197" y="44782"/>
                      <a:pt x="31945" y="44362"/>
                    </a:cubicBezTo>
                    <a:lnTo>
                      <a:pt x="32085" y="45015"/>
                    </a:lnTo>
                    <a:lnTo>
                      <a:pt x="33906" y="44408"/>
                    </a:lnTo>
                    <a:lnTo>
                      <a:pt x="34140" y="45062"/>
                    </a:lnTo>
                    <a:lnTo>
                      <a:pt x="36101" y="43988"/>
                    </a:lnTo>
                    <a:close/>
                    <a:moveTo>
                      <a:pt x="79823" y="56237"/>
                    </a:moveTo>
                    <a:cubicBezTo>
                      <a:pt x="80038" y="56237"/>
                      <a:pt x="80024" y="56518"/>
                      <a:pt x="79767" y="57064"/>
                    </a:cubicBezTo>
                    <a:cubicBezTo>
                      <a:pt x="78833" y="58045"/>
                      <a:pt x="77852" y="58512"/>
                      <a:pt x="76778" y="58652"/>
                    </a:cubicBezTo>
                    <a:cubicBezTo>
                      <a:pt x="75143" y="58979"/>
                      <a:pt x="74023" y="60427"/>
                      <a:pt x="72855" y="62295"/>
                    </a:cubicBezTo>
                    <a:lnTo>
                      <a:pt x="76218" y="59867"/>
                    </a:lnTo>
                    <a:cubicBezTo>
                      <a:pt x="76412" y="59806"/>
                      <a:pt x="76565" y="59777"/>
                      <a:pt x="76678" y="59777"/>
                    </a:cubicBezTo>
                    <a:cubicBezTo>
                      <a:pt x="76997" y="59777"/>
                      <a:pt x="76983" y="60012"/>
                      <a:pt x="76638" y="60427"/>
                    </a:cubicBezTo>
                    <a:cubicBezTo>
                      <a:pt x="73089" y="62248"/>
                      <a:pt x="73556" y="64537"/>
                      <a:pt x="72108" y="65004"/>
                    </a:cubicBezTo>
                    <a:cubicBezTo>
                      <a:pt x="71781" y="64677"/>
                      <a:pt x="71874" y="64116"/>
                      <a:pt x="72248" y="63463"/>
                    </a:cubicBezTo>
                    <a:lnTo>
                      <a:pt x="72248" y="63463"/>
                    </a:lnTo>
                    <a:lnTo>
                      <a:pt x="71267" y="63930"/>
                    </a:lnTo>
                    <a:cubicBezTo>
                      <a:pt x="71641" y="62202"/>
                      <a:pt x="72622" y="60707"/>
                      <a:pt x="74023" y="59493"/>
                    </a:cubicBezTo>
                    <a:cubicBezTo>
                      <a:pt x="75610" y="58279"/>
                      <a:pt x="77385" y="57765"/>
                      <a:pt x="79393" y="56411"/>
                    </a:cubicBezTo>
                    <a:cubicBezTo>
                      <a:pt x="79582" y="56294"/>
                      <a:pt x="79726" y="56237"/>
                      <a:pt x="79823" y="56237"/>
                    </a:cubicBezTo>
                    <a:close/>
                    <a:moveTo>
                      <a:pt x="81326" y="63402"/>
                    </a:moveTo>
                    <a:cubicBezTo>
                      <a:pt x="81352" y="63402"/>
                      <a:pt x="81377" y="63406"/>
                      <a:pt x="81401" y="63416"/>
                    </a:cubicBezTo>
                    <a:cubicBezTo>
                      <a:pt x="81635" y="63556"/>
                      <a:pt x="81728" y="64023"/>
                      <a:pt x="81542" y="64537"/>
                    </a:cubicBezTo>
                    <a:cubicBezTo>
                      <a:pt x="81453" y="64933"/>
                      <a:pt x="81116" y="65288"/>
                      <a:pt x="80882" y="65288"/>
                    </a:cubicBezTo>
                    <a:cubicBezTo>
                      <a:pt x="80868" y="65288"/>
                      <a:pt x="80854" y="65287"/>
                      <a:pt x="80841" y="65284"/>
                    </a:cubicBezTo>
                    <a:cubicBezTo>
                      <a:pt x="80514" y="65191"/>
                      <a:pt x="80467" y="64677"/>
                      <a:pt x="80608" y="64210"/>
                    </a:cubicBezTo>
                    <a:cubicBezTo>
                      <a:pt x="80817" y="63749"/>
                      <a:pt x="81101" y="63402"/>
                      <a:pt x="81326" y="63402"/>
                    </a:cubicBezTo>
                    <a:close/>
                    <a:moveTo>
                      <a:pt x="80039" y="62469"/>
                    </a:moveTo>
                    <a:cubicBezTo>
                      <a:pt x="80447" y="62469"/>
                      <a:pt x="80192" y="62850"/>
                      <a:pt x="80000" y="63042"/>
                    </a:cubicBezTo>
                    <a:cubicBezTo>
                      <a:pt x="79160" y="63649"/>
                      <a:pt x="78366" y="64070"/>
                      <a:pt x="77665" y="64864"/>
                    </a:cubicBezTo>
                    <a:cubicBezTo>
                      <a:pt x="77383" y="65146"/>
                      <a:pt x="77188" y="65289"/>
                      <a:pt x="77091" y="65289"/>
                    </a:cubicBezTo>
                    <a:cubicBezTo>
                      <a:pt x="76963" y="65289"/>
                      <a:pt x="77006" y="65041"/>
                      <a:pt x="77245" y="64537"/>
                    </a:cubicBezTo>
                    <a:cubicBezTo>
                      <a:pt x="77759" y="63556"/>
                      <a:pt x="78599" y="62855"/>
                      <a:pt x="79674" y="62529"/>
                    </a:cubicBezTo>
                    <a:cubicBezTo>
                      <a:pt x="79831" y="62487"/>
                      <a:pt x="79951" y="62469"/>
                      <a:pt x="80039" y="62469"/>
                    </a:cubicBezTo>
                    <a:close/>
                    <a:moveTo>
                      <a:pt x="24635" y="60141"/>
                    </a:moveTo>
                    <a:cubicBezTo>
                      <a:pt x="24766" y="60141"/>
                      <a:pt x="24899" y="60143"/>
                      <a:pt x="25033" y="60147"/>
                    </a:cubicBezTo>
                    <a:cubicBezTo>
                      <a:pt x="29283" y="60240"/>
                      <a:pt x="33486" y="60427"/>
                      <a:pt x="37596" y="61548"/>
                    </a:cubicBezTo>
                    <a:cubicBezTo>
                      <a:pt x="40182" y="62328"/>
                      <a:pt x="42428" y="62689"/>
                      <a:pt x="44400" y="62689"/>
                    </a:cubicBezTo>
                    <a:cubicBezTo>
                      <a:pt x="47268" y="62689"/>
                      <a:pt x="49556" y="61923"/>
                      <a:pt x="51466" y="60567"/>
                    </a:cubicBezTo>
                    <a:cubicBezTo>
                      <a:pt x="51711" y="60474"/>
                      <a:pt x="51912" y="60427"/>
                      <a:pt x="52070" y="60427"/>
                    </a:cubicBezTo>
                    <a:cubicBezTo>
                      <a:pt x="52543" y="60427"/>
                      <a:pt x="52622" y="60847"/>
                      <a:pt x="52306" y="61688"/>
                    </a:cubicBezTo>
                    <a:cubicBezTo>
                      <a:pt x="52047" y="62651"/>
                      <a:pt x="51495" y="63144"/>
                      <a:pt x="50881" y="63144"/>
                    </a:cubicBezTo>
                    <a:cubicBezTo>
                      <a:pt x="50721" y="63144"/>
                      <a:pt x="50556" y="63110"/>
                      <a:pt x="50392" y="63042"/>
                    </a:cubicBezTo>
                    <a:cubicBezTo>
                      <a:pt x="50065" y="63789"/>
                      <a:pt x="49644" y="64397"/>
                      <a:pt x="49037" y="64864"/>
                    </a:cubicBezTo>
                    <a:lnTo>
                      <a:pt x="49037" y="64864"/>
                    </a:lnTo>
                    <a:lnTo>
                      <a:pt x="49131" y="63322"/>
                    </a:lnTo>
                    <a:lnTo>
                      <a:pt x="49131" y="63322"/>
                    </a:lnTo>
                    <a:cubicBezTo>
                      <a:pt x="48384" y="64397"/>
                      <a:pt x="47590" y="64957"/>
                      <a:pt x="46889" y="65050"/>
                    </a:cubicBezTo>
                    <a:lnTo>
                      <a:pt x="47263" y="63509"/>
                    </a:lnTo>
                    <a:lnTo>
                      <a:pt x="47263" y="63509"/>
                    </a:lnTo>
                    <a:cubicBezTo>
                      <a:pt x="46796" y="64397"/>
                      <a:pt x="46235" y="65237"/>
                      <a:pt x="45021" y="65798"/>
                    </a:cubicBezTo>
                    <a:cubicBezTo>
                      <a:pt x="45815" y="64537"/>
                      <a:pt x="46002" y="63883"/>
                      <a:pt x="45768" y="63509"/>
                    </a:cubicBezTo>
                    <a:lnTo>
                      <a:pt x="45768" y="63509"/>
                    </a:lnTo>
                    <a:cubicBezTo>
                      <a:pt x="44788" y="64724"/>
                      <a:pt x="43807" y="65611"/>
                      <a:pt x="42686" y="65844"/>
                    </a:cubicBezTo>
                    <a:lnTo>
                      <a:pt x="43200" y="64397"/>
                    </a:lnTo>
                    <a:lnTo>
                      <a:pt x="43200" y="64397"/>
                    </a:lnTo>
                    <a:cubicBezTo>
                      <a:pt x="42491" y="64751"/>
                      <a:pt x="42119" y="65525"/>
                      <a:pt x="41127" y="65525"/>
                    </a:cubicBezTo>
                    <a:cubicBezTo>
                      <a:pt x="41073" y="65525"/>
                      <a:pt x="41016" y="65522"/>
                      <a:pt x="40958" y="65517"/>
                    </a:cubicBezTo>
                    <a:lnTo>
                      <a:pt x="41939" y="63930"/>
                    </a:lnTo>
                    <a:lnTo>
                      <a:pt x="40211" y="64724"/>
                    </a:lnTo>
                    <a:lnTo>
                      <a:pt x="40398" y="63649"/>
                    </a:lnTo>
                    <a:lnTo>
                      <a:pt x="40398" y="63649"/>
                    </a:lnTo>
                    <a:lnTo>
                      <a:pt x="38856" y="64630"/>
                    </a:lnTo>
                    <a:lnTo>
                      <a:pt x="39417" y="63276"/>
                    </a:lnTo>
                    <a:lnTo>
                      <a:pt x="37642" y="64023"/>
                    </a:lnTo>
                    <a:lnTo>
                      <a:pt x="37549" y="63136"/>
                    </a:lnTo>
                    <a:lnTo>
                      <a:pt x="36335" y="63463"/>
                    </a:lnTo>
                    <a:lnTo>
                      <a:pt x="36335" y="62482"/>
                    </a:lnTo>
                    <a:lnTo>
                      <a:pt x="35260" y="63042"/>
                    </a:lnTo>
                    <a:lnTo>
                      <a:pt x="35120" y="62295"/>
                    </a:lnTo>
                    <a:lnTo>
                      <a:pt x="33673" y="62855"/>
                    </a:lnTo>
                    <a:lnTo>
                      <a:pt x="33766" y="61735"/>
                    </a:lnTo>
                    <a:lnTo>
                      <a:pt x="32692" y="62295"/>
                    </a:lnTo>
                    <a:lnTo>
                      <a:pt x="32318" y="61735"/>
                    </a:lnTo>
                    <a:lnTo>
                      <a:pt x="31057" y="62202"/>
                    </a:lnTo>
                    <a:lnTo>
                      <a:pt x="30824" y="61221"/>
                    </a:lnTo>
                    <a:lnTo>
                      <a:pt x="29703" y="62342"/>
                    </a:lnTo>
                    <a:lnTo>
                      <a:pt x="29516" y="61408"/>
                    </a:lnTo>
                    <a:cubicBezTo>
                      <a:pt x="29063" y="61725"/>
                      <a:pt x="28742" y="62437"/>
                      <a:pt x="28254" y="62437"/>
                    </a:cubicBezTo>
                    <a:cubicBezTo>
                      <a:pt x="28239" y="62437"/>
                      <a:pt x="28224" y="62437"/>
                      <a:pt x="28209" y="62435"/>
                    </a:cubicBezTo>
                    <a:lnTo>
                      <a:pt x="27882" y="61408"/>
                    </a:lnTo>
                    <a:cubicBezTo>
                      <a:pt x="27275" y="61968"/>
                      <a:pt x="26854" y="62762"/>
                      <a:pt x="26200" y="62855"/>
                    </a:cubicBezTo>
                    <a:lnTo>
                      <a:pt x="26340" y="61501"/>
                    </a:lnTo>
                    <a:lnTo>
                      <a:pt x="26340" y="61501"/>
                    </a:lnTo>
                    <a:cubicBezTo>
                      <a:pt x="25687" y="62108"/>
                      <a:pt x="25126" y="63182"/>
                      <a:pt x="24332" y="63276"/>
                    </a:cubicBezTo>
                    <a:lnTo>
                      <a:pt x="24659" y="61828"/>
                    </a:lnTo>
                    <a:lnTo>
                      <a:pt x="24659" y="61828"/>
                    </a:lnTo>
                    <a:cubicBezTo>
                      <a:pt x="24099" y="62388"/>
                      <a:pt x="23632" y="63369"/>
                      <a:pt x="22978" y="63369"/>
                    </a:cubicBezTo>
                    <a:lnTo>
                      <a:pt x="23492" y="62015"/>
                    </a:lnTo>
                    <a:lnTo>
                      <a:pt x="23492" y="62015"/>
                    </a:lnTo>
                    <a:cubicBezTo>
                      <a:pt x="22773" y="62509"/>
                      <a:pt x="21795" y="63608"/>
                      <a:pt x="21306" y="63608"/>
                    </a:cubicBezTo>
                    <a:cubicBezTo>
                      <a:pt x="21286" y="63608"/>
                      <a:pt x="21268" y="63606"/>
                      <a:pt x="21250" y="63603"/>
                    </a:cubicBezTo>
                    <a:lnTo>
                      <a:pt x="21577" y="62248"/>
                    </a:lnTo>
                    <a:lnTo>
                      <a:pt x="21577" y="62248"/>
                    </a:lnTo>
                    <a:cubicBezTo>
                      <a:pt x="21234" y="62463"/>
                      <a:pt x="20970" y="62913"/>
                      <a:pt x="20603" y="62913"/>
                    </a:cubicBezTo>
                    <a:cubicBezTo>
                      <a:pt x="20571" y="62913"/>
                      <a:pt x="20537" y="62910"/>
                      <a:pt x="20503" y="62902"/>
                    </a:cubicBezTo>
                    <a:lnTo>
                      <a:pt x="20830" y="62108"/>
                    </a:lnTo>
                    <a:cubicBezTo>
                      <a:pt x="21523" y="60461"/>
                      <a:pt x="22941" y="60141"/>
                      <a:pt x="24635" y="60141"/>
                    </a:cubicBezTo>
                    <a:close/>
                    <a:moveTo>
                      <a:pt x="56580" y="63533"/>
                    </a:moveTo>
                    <a:cubicBezTo>
                      <a:pt x="56606" y="63533"/>
                      <a:pt x="56629" y="63540"/>
                      <a:pt x="56650" y="63556"/>
                    </a:cubicBezTo>
                    <a:cubicBezTo>
                      <a:pt x="56743" y="63556"/>
                      <a:pt x="56416" y="64116"/>
                      <a:pt x="55902" y="64770"/>
                    </a:cubicBezTo>
                    <a:cubicBezTo>
                      <a:pt x="55412" y="65394"/>
                      <a:pt x="54965" y="65848"/>
                      <a:pt x="54884" y="65848"/>
                    </a:cubicBezTo>
                    <a:cubicBezTo>
                      <a:pt x="54880" y="65848"/>
                      <a:pt x="54877" y="65846"/>
                      <a:pt x="54875" y="65844"/>
                    </a:cubicBezTo>
                    <a:cubicBezTo>
                      <a:pt x="54782" y="65844"/>
                      <a:pt x="55109" y="65191"/>
                      <a:pt x="55576" y="64630"/>
                    </a:cubicBezTo>
                    <a:cubicBezTo>
                      <a:pt x="56032" y="64008"/>
                      <a:pt x="56378" y="63533"/>
                      <a:pt x="56580" y="63533"/>
                    </a:cubicBezTo>
                    <a:close/>
                    <a:moveTo>
                      <a:pt x="82725" y="52364"/>
                    </a:moveTo>
                    <a:cubicBezTo>
                      <a:pt x="82995" y="52364"/>
                      <a:pt x="83147" y="52995"/>
                      <a:pt x="82756" y="54169"/>
                    </a:cubicBezTo>
                    <a:cubicBezTo>
                      <a:pt x="81775" y="57251"/>
                      <a:pt x="79347" y="59586"/>
                      <a:pt x="77712" y="60847"/>
                    </a:cubicBezTo>
                    <a:cubicBezTo>
                      <a:pt x="75937" y="62388"/>
                      <a:pt x="74723" y="64023"/>
                      <a:pt x="72949" y="66405"/>
                    </a:cubicBezTo>
                    <a:cubicBezTo>
                      <a:pt x="72771" y="66671"/>
                      <a:pt x="72600" y="66789"/>
                      <a:pt x="72485" y="66789"/>
                    </a:cubicBezTo>
                    <a:cubicBezTo>
                      <a:pt x="72297" y="66789"/>
                      <a:pt x="72257" y="66476"/>
                      <a:pt x="72575" y="65984"/>
                    </a:cubicBezTo>
                    <a:cubicBezTo>
                      <a:pt x="74023" y="62996"/>
                      <a:pt x="76264" y="61127"/>
                      <a:pt x="78319" y="59493"/>
                    </a:cubicBezTo>
                    <a:cubicBezTo>
                      <a:pt x="80094" y="58045"/>
                      <a:pt x="81261" y="55617"/>
                      <a:pt x="82242" y="52955"/>
                    </a:cubicBezTo>
                    <a:cubicBezTo>
                      <a:pt x="82392" y="52556"/>
                      <a:pt x="82576" y="52364"/>
                      <a:pt x="82725" y="52364"/>
                    </a:cubicBezTo>
                    <a:close/>
                    <a:moveTo>
                      <a:pt x="76031" y="65564"/>
                    </a:moveTo>
                    <a:cubicBezTo>
                      <a:pt x="76078" y="65564"/>
                      <a:pt x="76264" y="65984"/>
                      <a:pt x="76264" y="66311"/>
                    </a:cubicBezTo>
                    <a:cubicBezTo>
                      <a:pt x="76264" y="66778"/>
                      <a:pt x="76124" y="67105"/>
                      <a:pt x="76031" y="67105"/>
                    </a:cubicBezTo>
                    <a:cubicBezTo>
                      <a:pt x="75891" y="67105"/>
                      <a:pt x="75797" y="66778"/>
                      <a:pt x="75797" y="66311"/>
                    </a:cubicBezTo>
                    <a:cubicBezTo>
                      <a:pt x="75797" y="65984"/>
                      <a:pt x="75891" y="65564"/>
                      <a:pt x="76031" y="65564"/>
                    </a:cubicBezTo>
                    <a:close/>
                    <a:moveTo>
                      <a:pt x="50042" y="65278"/>
                    </a:moveTo>
                    <a:cubicBezTo>
                      <a:pt x="50092" y="65278"/>
                      <a:pt x="50132" y="65295"/>
                      <a:pt x="50158" y="65331"/>
                    </a:cubicBezTo>
                    <a:cubicBezTo>
                      <a:pt x="50345" y="65564"/>
                      <a:pt x="50112" y="66265"/>
                      <a:pt x="49738" y="66872"/>
                    </a:cubicBezTo>
                    <a:cubicBezTo>
                      <a:pt x="49372" y="67385"/>
                      <a:pt x="48976" y="67754"/>
                      <a:pt x="48755" y="67754"/>
                    </a:cubicBezTo>
                    <a:cubicBezTo>
                      <a:pt x="48695" y="67754"/>
                      <a:pt x="48647" y="67726"/>
                      <a:pt x="48617" y="67666"/>
                    </a:cubicBezTo>
                    <a:cubicBezTo>
                      <a:pt x="48477" y="67526"/>
                      <a:pt x="48710" y="66872"/>
                      <a:pt x="49037" y="66125"/>
                    </a:cubicBezTo>
                    <a:cubicBezTo>
                      <a:pt x="49416" y="65594"/>
                      <a:pt x="49826" y="65278"/>
                      <a:pt x="50042" y="65278"/>
                    </a:cubicBezTo>
                    <a:close/>
                    <a:moveTo>
                      <a:pt x="43947" y="67245"/>
                    </a:moveTo>
                    <a:cubicBezTo>
                      <a:pt x="44601" y="67245"/>
                      <a:pt x="45161" y="67432"/>
                      <a:pt x="45161" y="67666"/>
                    </a:cubicBezTo>
                    <a:cubicBezTo>
                      <a:pt x="45208" y="67993"/>
                      <a:pt x="44601" y="68226"/>
                      <a:pt x="43947" y="68226"/>
                    </a:cubicBezTo>
                    <a:cubicBezTo>
                      <a:pt x="43153" y="68226"/>
                      <a:pt x="42593" y="67993"/>
                      <a:pt x="42593" y="67666"/>
                    </a:cubicBezTo>
                    <a:cubicBezTo>
                      <a:pt x="42593" y="67432"/>
                      <a:pt x="43200" y="67245"/>
                      <a:pt x="43947" y="67245"/>
                    </a:cubicBezTo>
                    <a:close/>
                    <a:moveTo>
                      <a:pt x="82709" y="55196"/>
                    </a:moveTo>
                    <a:lnTo>
                      <a:pt x="82849" y="55617"/>
                    </a:lnTo>
                    <a:cubicBezTo>
                      <a:pt x="82476" y="59166"/>
                      <a:pt x="81355" y="61314"/>
                      <a:pt x="79393" y="61735"/>
                    </a:cubicBezTo>
                    <a:lnTo>
                      <a:pt x="76825" y="63976"/>
                    </a:lnTo>
                    <a:cubicBezTo>
                      <a:pt x="76031" y="64443"/>
                      <a:pt x="75050" y="65891"/>
                      <a:pt x="73602" y="68086"/>
                    </a:cubicBezTo>
                    <a:cubicBezTo>
                      <a:pt x="73319" y="68205"/>
                      <a:pt x="73116" y="68263"/>
                      <a:pt x="72989" y="68263"/>
                    </a:cubicBezTo>
                    <a:cubicBezTo>
                      <a:pt x="72717" y="68263"/>
                      <a:pt x="72786" y="68002"/>
                      <a:pt x="73135" y="67526"/>
                    </a:cubicBezTo>
                    <a:cubicBezTo>
                      <a:pt x="73509" y="66872"/>
                      <a:pt x="74256" y="66218"/>
                      <a:pt x="74723" y="65658"/>
                    </a:cubicBezTo>
                    <a:cubicBezTo>
                      <a:pt x="75097" y="65004"/>
                      <a:pt x="75097" y="64537"/>
                      <a:pt x="75517" y="64070"/>
                    </a:cubicBezTo>
                    <a:cubicBezTo>
                      <a:pt x="76591" y="62622"/>
                      <a:pt x="77712" y="61408"/>
                      <a:pt x="79066" y="60427"/>
                    </a:cubicBezTo>
                    <a:cubicBezTo>
                      <a:pt x="80608" y="59446"/>
                      <a:pt x="81728" y="57672"/>
                      <a:pt x="82709" y="55196"/>
                    </a:cubicBezTo>
                    <a:close/>
                    <a:moveTo>
                      <a:pt x="48106" y="66369"/>
                    </a:moveTo>
                    <a:cubicBezTo>
                      <a:pt x="48142" y="66369"/>
                      <a:pt x="48173" y="66381"/>
                      <a:pt x="48197" y="66405"/>
                    </a:cubicBezTo>
                    <a:cubicBezTo>
                      <a:pt x="48384" y="66545"/>
                      <a:pt x="48243" y="67105"/>
                      <a:pt x="47917" y="67619"/>
                    </a:cubicBezTo>
                    <a:cubicBezTo>
                      <a:pt x="47646" y="68083"/>
                      <a:pt x="47311" y="68355"/>
                      <a:pt x="47124" y="68355"/>
                    </a:cubicBezTo>
                    <a:cubicBezTo>
                      <a:pt x="47086" y="68355"/>
                      <a:pt x="47053" y="68344"/>
                      <a:pt x="47029" y="68320"/>
                    </a:cubicBezTo>
                    <a:cubicBezTo>
                      <a:pt x="46889" y="68179"/>
                      <a:pt x="47029" y="67619"/>
                      <a:pt x="47403" y="67105"/>
                    </a:cubicBezTo>
                    <a:cubicBezTo>
                      <a:pt x="47635" y="66641"/>
                      <a:pt x="47931" y="66369"/>
                      <a:pt x="48106" y="66369"/>
                    </a:cubicBezTo>
                    <a:close/>
                    <a:moveTo>
                      <a:pt x="46512" y="66805"/>
                    </a:moveTo>
                    <a:cubicBezTo>
                      <a:pt x="46532" y="66805"/>
                      <a:pt x="46548" y="66811"/>
                      <a:pt x="46562" y="66825"/>
                    </a:cubicBezTo>
                    <a:cubicBezTo>
                      <a:pt x="46702" y="66965"/>
                      <a:pt x="46562" y="67385"/>
                      <a:pt x="46375" y="67853"/>
                    </a:cubicBezTo>
                    <a:cubicBezTo>
                      <a:pt x="46076" y="68194"/>
                      <a:pt x="45816" y="68419"/>
                      <a:pt x="45631" y="68419"/>
                    </a:cubicBezTo>
                    <a:cubicBezTo>
                      <a:pt x="45614" y="68419"/>
                      <a:pt x="45597" y="68417"/>
                      <a:pt x="45581" y="68413"/>
                    </a:cubicBezTo>
                    <a:cubicBezTo>
                      <a:pt x="45488" y="68273"/>
                      <a:pt x="45581" y="67759"/>
                      <a:pt x="45908" y="67385"/>
                    </a:cubicBezTo>
                    <a:cubicBezTo>
                      <a:pt x="46187" y="67027"/>
                      <a:pt x="46398" y="66805"/>
                      <a:pt x="46512" y="66805"/>
                    </a:cubicBezTo>
                    <a:close/>
                    <a:moveTo>
                      <a:pt x="79429" y="64239"/>
                    </a:moveTo>
                    <a:cubicBezTo>
                      <a:pt x="79643" y="64239"/>
                      <a:pt x="79528" y="64570"/>
                      <a:pt x="79020" y="65191"/>
                    </a:cubicBezTo>
                    <a:cubicBezTo>
                      <a:pt x="78272" y="66171"/>
                      <a:pt x="77805" y="67385"/>
                      <a:pt x="77245" y="68460"/>
                    </a:cubicBezTo>
                    <a:cubicBezTo>
                      <a:pt x="77117" y="68690"/>
                      <a:pt x="76863" y="68962"/>
                      <a:pt x="76675" y="68962"/>
                    </a:cubicBezTo>
                    <a:cubicBezTo>
                      <a:pt x="76520" y="68962"/>
                      <a:pt x="76409" y="68776"/>
                      <a:pt x="76451" y="68226"/>
                    </a:cubicBezTo>
                    <a:cubicBezTo>
                      <a:pt x="76685" y="66778"/>
                      <a:pt x="77385" y="65517"/>
                      <a:pt x="78599" y="64677"/>
                    </a:cubicBezTo>
                    <a:cubicBezTo>
                      <a:pt x="79006" y="64381"/>
                      <a:pt x="79288" y="64239"/>
                      <a:pt x="79429" y="64239"/>
                    </a:cubicBezTo>
                    <a:close/>
                    <a:moveTo>
                      <a:pt x="62674" y="65191"/>
                    </a:moveTo>
                    <a:lnTo>
                      <a:pt x="62207" y="66732"/>
                    </a:lnTo>
                    <a:lnTo>
                      <a:pt x="64029" y="65844"/>
                    </a:lnTo>
                    <a:cubicBezTo>
                      <a:pt x="64284" y="65750"/>
                      <a:pt x="64482" y="65702"/>
                      <a:pt x="64617" y="65702"/>
                    </a:cubicBezTo>
                    <a:cubicBezTo>
                      <a:pt x="64950" y="65702"/>
                      <a:pt x="64901" y="65993"/>
                      <a:pt x="64402" y="66592"/>
                    </a:cubicBezTo>
                    <a:lnTo>
                      <a:pt x="60713" y="68366"/>
                    </a:lnTo>
                    <a:cubicBezTo>
                      <a:pt x="58534" y="69577"/>
                      <a:pt x="56329" y="70429"/>
                      <a:pt x="54118" y="70429"/>
                    </a:cubicBezTo>
                    <a:cubicBezTo>
                      <a:pt x="53343" y="70429"/>
                      <a:pt x="52568" y="70324"/>
                      <a:pt x="51793" y="70094"/>
                    </a:cubicBezTo>
                    <a:cubicBezTo>
                      <a:pt x="51046" y="69767"/>
                      <a:pt x="50905" y="69440"/>
                      <a:pt x="51232" y="68740"/>
                    </a:cubicBezTo>
                    <a:cubicBezTo>
                      <a:pt x="51606" y="68226"/>
                      <a:pt x="52073" y="67853"/>
                      <a:pt x="52493" y="67666"/>
                    </a:cubicBezTo>
                    <a:lnTo>
                      <a:pt x="52493" y="68646"/>
                    </a:lnTo>
                    <a:lnTo>
                      <a:pt x="54595" y="66125"/>
                    </a:lnTo>
                    <a:lnTo>
                      <a:pt x="53521" y="69113"/>
                    </a:lnTo>
                    <a:cubicBezTo>
                      <a:pt x="54369" y="67416"/>
                      <a:pt x="55090" y="66445"/>
                      <a:pt x="55764" y="66445"/>
                    </a:cubicBezTo>
                    <a:cubicBezTo>
                      <a:pt x="55794" y="66445"/>
                      <a:pt x="55825" y="66447"/>
                      <a:pt x="55856" y="66451"/>
                    </a:cubicBezTo>
                    <a:lnTo>
                      <a:pt x="54501" y="69113"/>
                    </a:lnTo>
                    <a:cubicBezTo>
                      <a:pt x="54427" y="69374"/>
                      <a:pt x="54530" y="69515"/>
                      <a:pt x="54740" y="69515"/>
                    </a:cubicBezTo>
                    <a:cubicBezTo>
                      <a:pt x="54794" y="69515"/>
                      <a:pt x="54855" y="69506"/>
                      <a:pt x="54922" y="69487"/>
                    </a:cubicBezTo>
                    <a:cubicBezTo>
                      <a:pt x="55856" y="67059"/>
                      <a:pt x="56696" y="65704"/>
                      <a:pt x="57257" y="65611"/>
                    </a:cubicBezTo>
                    <a:lnTo>
                      <a:pt x="57257" y="65611"/>
                    </a:lnTo>
                    <a:lnTo>
                      <a:pt x="56043" y="69254"/>
                    </a:lnTo>
                    <a:cubicBezTo>
                      <a:pt x="56509" y="68321"/>
                      <a:pt x="56846" y="67841"/>
                      <a:pt x="57081" y="67841"/>
                    </a:cubicBezTo>
                    <a:cubicBezTo>
                      <a:pt x="57128" y="67841"/>
                      <a:pt x="57171" y="67860"/>
                      <a:pt x="57210" y="67899"/>
                    </a:cubicBezTo>
                    <a:lnTo>
                      <a:pt x="56883" y="69020"/>
                    </a:lnTo>
                    <a:cubicBezTo>
                      <a:pt x="57369" y="67968"/>
                      <a:pt x="57784" y="67442"/>
                      <a:pt x="58099" y="67442"/>
                    </a:cubicBezTo>
                    <a:cubicBezTo>
                      <a:pt x="58148" y="67442"/>
                      <a:pt x="58194" y="67454"/>
                      <a:pt x="58238" y="67479"/>
                    </a:cubicBezTo>
                    <a:lnTo>
                      <a:pt x="58097" y="68506"/>
                    </a:lnTo>
                    <a:cubicBezTo>
                      <a:pt x="58331" y="68086"/>
                      <a:pt x="58611" y="67759"/>
                      <a:pt x="58985" y="67526"/>
                    </a:cubicBezTo>
                    <a:lnTo>
                      <a:pt x="59358" y="68366"/>
                    </a:lnTo>
                    <a:cubicBezTo>
                      <a:pt x="59499" y="67666"/>
                      <a:pt x="59872" y="67152"/>
                      <a:pt x="60339" y="66778"/>
                    </a:cubicBezTo>
                    <a:lnTo>
                      <a:pt x="60666" y="67526"/>
                    </a:lnTo>
                    <a:cubicBezTo>
                      <a:pt x="61086" y="66732"/>
                      <a:pt x="61740" y="65984"/>
                      <a:pt x="62674" y="65191"/>
                    </a:cubicBezTo>
                    <a:close/>
                    <a:moveTo>
                      <a:pt x="67036" y="69716"/>
                    </a:moveTo>
                    <a:cubicBezTo>
                      <a:pt x="67048" y="69716"/>
                      <a:pt x="67057" y="69717"/>
                      <a:pt x="67064" y="69721"/>
                    </a:cubicBezTo>
                    <a:cubicBezTo>
                      <a:pt x="67158" y="69861"/>
                      <a:pt x="66737" y="70421"/>
                      <a:pt x="66130" y="70935"/>
                    </a:cubicBezTo>
                    <a:cubicBezTo>
                      <a:pt x="65611" y="71334"/>
                      <a:pt x="65092" y="71665"/>
                      <a:pt x="64923" y="71665"/>
                    </a:cubicBezTo>
                    <a:cubicBezTo>
                      <a:pt x="64894" y="71665"/>
                      <a:pt x="64876" y="71656"/>
                      <a:pt x="64869" y="71635"/>
                    </a:cubicBezTo>
                    <a:cubicBezTo>
                      <a:pt x="64729" y="71495"/>
                      <a:pt x="65196" y="70935"/>
                      <a:pt x="65756" y="70515"/>
                    </a:cubicBezTo>
                    <a:cubicBezTo>
                      <a:pt x="66320" y="69994"/>
                      <a:pt x="66884" y="69716"/>
                      <a:pt x="67036" y="69716"/>
                    </a:cubicBezTo>
                    <a:close/>
                    <a:moveTo>
                      <a:pt x="61834" y="71635"/>
                    </a:moveTo>
                    <a:cubicBezTo>
                      <a:pt x="62020" y="71635"/>
                      <a:pt x="62160" y="71775"/>
                      <a:pt x="62160" y="72009"/>
                    </a:cubicBezTo>
                    <a:cubicBezTo>
                      <a:pt x="62160" y="72196"/>
                      <a:pt x="62020" y="72429"/>
                      <a:pt x="61834" y="72429"/>
                    </a:cubicBezTo>
                    <a:cubicBezTo>
                      <a:pt x="61693" y="72429"/>
                      <a:pt x="61507" y="72196"/>
                      <a:pt x="61507" y="72009"/>
                    </a:cubicBezTo>
                    <a:cubicBezTo>
                      <a:pt x="61507" y="71775"/>
                      <a:pt x="61647" y="71635"/>
                      <a:pt x="61834" y="71635"/>
                    </a:cubicBezTo>
                    <a:close/>
                    <a:moveTo>
                      <a:pt x="60619" y="72009"/>
                    </a:moveTo>
                    <a:cubicBezTo>
                      <a:pt x="60806" y="72009"/>
                      <a:pt x="61040" y="72196"/>
                      <a:pt x="61040" y="72523"/>
                    </a:cubicBezTo>
                    <a:cubicBezTo>
                      <a:pt x="61040" y="72756"/>
                      <a:pt x="60806" y="72990"/>
                      <a:pt x="60619" y="72990"/>
                    </a:cubicBezTo>
                    <a:cubicBezTo>
                      <a:pt x="60292" y="72990"/>
                      <a:pt x="60152" y="72756"/>
                      <a:pt x="60152" y="72523"/>
                    </a:cubicBezTo>
                    <a:cubicBezTo>
                      <a:pt x="60152" y="72196"/>
                      <a:pt x="60292" y="72009"/>
                      <a:pt x="60619" y="72009"/>
                    </a:cubicBezTo>
                    <a:close/>
                    <a:moveTo>
                      <a:pt x="81261" y="72196"/>
                    </a:moveTo>
                    <a:cubicBezTo>
                      <a:pt x="81822" y="72756"/>
                      <a:pt x="82289" y="72990"/>
                      <a:pt x="82709" y="73503"/>
                    </a:cubicBezTo>
                    <a:cubicBezTo>
                      <a:pt x="82566" y="73515"/>
                      <a:pt x="82437" y="73522"/>
                      <a:pt x="82322" y="73522"/>
                    </a:cubicBezTo>
                    <a:cubicBezTo>
                      <a:pt x="81531" y="73522"/>
                      <a:pt x="81343" y="73214"/>
                      <a:pt x="81261" y="72196"/>
                    </a:cubicBezTo>
                    <a:close/>
                    <a:moveTo>
                      <a:pt x="81075" y="67432"/>
                    </a:moveTo>
                    <a:cubicBezTo>
                      <a:pt x="82803" y="69674"/>
                      <a:pt x="84390" y="71308"/>
                      <a:pt x="86072" y="73457"/>
                    </a:cubicBezTo>
                    <a:cubicBezTo>
                      <a:pt x="85978" y="73573"/>
                      <a:pt x="85850" y="73632"/>
                      <a:pt x="85686" y="73632"/>
                    </a:cubicBezTo>
                    <a:cubicBezTo>
                      <a:pt x="85523" y="73632"/>
                      <a:pt x="85324" y="73573"/>
                      <a:pt x="85091" y="73457"/>
                    </a:cubicBezTo>
                    <a:cubicBezTo>
                      <a:pt x="83690" y="72009"/>
                      <a:pt x="82476" y="70982"/>
                      <a:pt x="80934" y="69440"/>
                    </a:cubicBezTo>
                    <a:cubicBezTo>
                      <a:pt x="80934" y="68833"/>
                      <a:pt x="80934" y="68179"/>
                      <a:pt x="81075" y="67432"/>
                    </a:cubicBezTo>
                    <a:close/>
                    <a:moveTo>
                      <a:pt x="81028" y="70094"/>
                    </a:moveTo>
                    <a:lnTo>
                      <a:pt x="81028" y="70094"/>
                    </a:lnTo>
                    <a:cubicBezTo>
                      <a:pt x="82335" y="71402"/>
                      <a:pt x="83456" y="72102"/>
                      <a:pt x="84671" y="73410"/>
                    </a:cubicBezTo>
                    <a:cubicBezTo>
                      <a:pt x="84458" y="73596"/>
                      <a:pt x="84230" y="73676"/>
                      <a:pt x="84013" y="73676"/>
                    </a:cubicBezTo>
                    <a:cubicBezTo>
                      <a:pt x="83849" y="73676"/>
                      <a:pt x="83690" y="73631"/>
                      <a:pt x="83550" y="73550"/>
                    </a:cubicBezTo>
                    <a:cubicBezTo>
                      <a:pt x="82709" y="72756"/>
                      <a:pt x="81962" y="72289"/>
                      <a:pt x="81261" y="71542"/>
                    </a:cubicBezTo>
                    <a:cubicBezTo>
                      <a:pt x="81168" y="71075"/>
                      <a:pt x="81121" y="70561"/>
                      <a:pt x="81028" y="70094"/>
                    </a:cubicBezTo>
                    <a:close/>
                    <a:moveTo>
                      <a:pt x="81682" y="65658"/>
                    </a:moveTo>
                    <a:cubicBezTo>
                      <a:pt x="83923" y="68460"/>
                      <a:pt x="86445" y="71215"/>
                      <a:pt x="88407" y="73784"/>
                    </a:cubicBezTo>
                    <a:cubicBezTo>
                      <a:pt x="88300" y="73891"/>
                      <a:pt x="88144" y="73949"/>
                      <a:pt x="87952" y="73949"/>
                    </a:cubicBezTo>
                    <a:cubicBezTo>
                      <a:pt x="87726" y="73949"/>
                      <a:pt x="87449" y="73867"/>
                      <a:pt x="87146" y="73690"/>
                    </a:cubicBezTo>
                    <a:cubicBezTo>
                      <a:pt x="85044" y="71215"/>
                      <a:pt x="83176" y="69300"/>
                      <a:pt x="81261" y="67012"/>
                    </a:cubicBezTo>
                    <a:cubicBezTo>
                      <a:pt x="81261" y="66872"/>
                      <a:pt x="81261" y="66778"/>
                      <a:pt x="81308" y="66638"/>
                    </a:cubicBezTo>
                    <a:cubicBezTo>
                      <a:pt x="81448" y="66311"/>
                      <a:pt x="81542" y="66078"/>
                      <a:pt x="81682" y="65658"/>
                    </a:cubicBezTo>
                    <a:close/>
                    <a:moveTo>
                      <a:pt x="82055" y="63976"/>
                    </a:moveTo>
                    <a:cubicBezTo>
                      <a:pt x="84530" y="67012"/>
                      <a:pt x="85838" y="68460"/>
                      <a:pt x="88033" y="71168"/>
                    </a:cubicBezTo>
                    <a:cubicBezTo>
                      <a:pt x="88360" y="71542"/>
                      <a:pt x="90135" y="73737"/>
                      <a:pt x="90462" y="74064"/>
                    </a:cubicBezTo>
                    <a:cubicBezTo>
                      <a:pt x="90319" y="74125"/>
                      <a:pt x="90167" y="74159"/>
                      <a:pt x="90011" y="74159"/>
                    </a:cubicBezTo>
                    <a:cubicBezTo>
                      <a:pt x="89808" y="74159"/>
                      <a:pt x="89598" y="74102"/>
                      <a:pt x="89387" y="73970"/>
                    </a:cubicBezTo>
                    <a:cubicBezTo>
                      <a:pt x="86632" y="70748"/>
                      <a:pt x="84297" y="68086"/>
                      <a:pt x="81728" y="65097"/>
                    </a:cubicBezTo>
                    <a:cubicBezTo>
                      <a:pt x="81868" y="64770"/>
                      <a:pt x="81962" y="64350"/>
                      <a:pt x="82055" y="63976"/>
                    </a:cubicBezTo>
                    <a:close/>
                    <a:moveTo>
                      <a:pt x="82476" y="62108"/>
                    </a:moveTo>
                    <a:cubicBezTo>
                      <a:pt x="84904" y="65097"/>
                      <a:pt x="88920" y="69954"/>
                      <a:pt x="91349" y="72896"/>
                    </a:cubicBezTo>
                    <a:cubicBezTo>
                      <a:pt x="92096" y="73877"/>
                      <a:pt x="91582" y="73410"/>
                      <a:pt x="92096" y="74017"/>
                    </a:cubicBezTo>
                    <a:cubicBezTo>
                      <a:pt x="92371" y="74250"/>
                      <a:pt x="92263" y="74377"/>
                      <a:pt x="92027" y="74377"/>
                    </a:cubicBezTo>
                    <a:cubicBezTo>
                      <a:pt x="91742" y="74377"/>
                      <a:pt x="91273" y="74192"/>
                      <a:pt x="91069" y="73784"/>
                    </a:cubicBezTo>
                    <a:cubicBezTo>
                      <a:pt x="90742" y="73410"/>
                      <a:pt x="89154" y="71869"/>
                      <a:pt x="88827" y="71402"/>
                    </a:cubicBezTo>
                    <a:cubicBezTo>
                      <a:pt x="85885" y="67946"/>
                      <a:pt x="84857" y="66592"/>
                      <a:pt x="82195" y="63556"/>
                    </a:cubicBezTo>
                    <a:cubicBezTo>
                      <a:pt x="82289" y="63089"/>
                      <a:pt x="82429" y="62622"/>
                      <a:pt x="82476" y="62108"/>
                    </a:cubicBezTo>
                    <a:close/>
                    <a:moveTo>
                      <a:pt x="64098" y="71897"/>
                    </a:moveTo>
                    <a:cubicBezTo>
                      <a:pt x="64179" y="71897"/>
                      <a:pt x="64236" y="71918"/>
                      <a:pt x="64262" y="71962"/>
                    </a:cubicBezTo>
                    <a:cubicBezTo>
                      <a:pt x="64402" y="72149"/>
                      <a:pt x="63702" y="72943"/>
                      <a:pt x="62674" y="73690"/>
                    </a:cubicBezTo>
                    <a:cubicBezTo>
                      <a:pt x="61844" y="74232"/>
                      <a:pt x="61126" y="74578"/>
                      <a:pt x="60734" y="74578"/>
                    </a:cubicBezTo>
                    <a:cubicBezTo>
                      <a:pt x="60619" y="74578"/>
                      <a:pt x="60532" y="74548"/>
                      <a:pt x="60479" y="74484"/>
                    </a:cubicBezTo>
                    <a:cubicBezTo>
                      <a:pt x="60386" y="74297"/>
                      <a:pt x="61040" y="73503"/>
                      <a:pt x="62114" y="72850"/>
                    </a:cubicBezTo>
                    <a:cubicBezTo>
                      <a:pt x="62947" y="72281"/>
                      <a:pt x="63750" y="71897"/>
                      <a:pt x="64098" y="71897"/>
                    </a:cubicBezTo>
                    <a:close/>
                    <a:moveTo>
                      <a:pt x="82803" y="60520"/>
                    </a:moveTo>
                    <a:cubicBezTo>
                      <a:pt x="85044" y="63416"/>
                      <a:pt x="89528" y="68740"/>
                      <a:pt x="92096" y="71962"/>
                    </a:cubicBezTo>
                    <a:cubicBezTo>
                      <a:pt x="93404" y="73597"/>
                      <a:pt x="93357" y="73503"/>
                      <a:pt x="94104" y="74391"/>
                    </a:cubicBezTo>
                    <a:cubicBezTo>
                      <a:pt x="94104" y="74539"/>
                      <a:pt x="94037" y="74591"/>
                      <a:pt x="93917" y="74591"/>
                    </a:cubicBezTo>
                    <a:cubicBezTo>
                      <a:pt x="93770" y="74591"/>
                      <a:pt x="93545" y="74514"/>
                      <a:pt x="93264" y="74437"/>
                    </a:cubicBezTo>
                    <a:cubicBezTo>
                      <a:pt x="92610" y="73644"/>
                      <a:pt x="92703" y="73737"/>
                      <a:pt x="92049" y="72850"/>
                    </a:cubicBezTo>
                    <a:cubicBezTo>
                      <a:pt x="88874" y="69160"/>
                      <a:pt x="85371" y="64864"/>
                      <a:pt x="82569" y="61735"/>
                    </a:cubicBezTo>
                    <a:cubicBezTo>
                      <a:pt x="82662" y="61314"/>
                      <a:pt x="82709" y="60941"/>
                      <a:pt x="82803" y="60520"/>
                    </a:cubicBezTo>
                    <a:close/>
                    <a:moveTo>
                      <a:pt x="112137" y="66059"/>
                    </a:moveTo>
                    <a:cubicBezTo>
                      <a:pt x="112318" y="66059"/>
                      <a:pt x="112505" y="66339"/>
                      <a:pt x="112505" y="66918"/>
                    </a:cubicBezTo>
                    <a:cubicBezTo>
                      <a:pt x="112598" y="69394"/>
                      <a:pt x="112365" y="71962"/>
                      <a:pt x="112038" y="74578"/>
                    </a:cubicBezTo>
                    <a:cubicBezTo>
                      <a:pt x="112038" y="74822"/>
                      <a:pt x="111737" y="75208"/>
                      <a:pt x="111529" y="75208"/>
                    </a:cubicBezTo>
                    <a:cubicBezTo>
                      <a:pt x="111420" y="75208"/>
                      <a:pt x="111337" y="75101"/>
                      <a:pt x="111337" y="74811"/>
                    </a:cubicBezTo>
                    <a:cubicBezTo>
                      <a:pt x="111384" y="71729"/>
                      <a:pt x="111804" y="69113"/>
                      <a:pt x="111804" y="66778"/>
                    </a:cubicBezTo>
                    <a:cubicBezTo>
                      <a:pt x="111804" y="66304"/>
                      <a:pt x="111968" y="66059"/>
                      <a:pt x="112137" y="66059"/>
                    </a:cubicBezTo>
                    <a:close/>
                    <a:moveTo>
                      <a:pt x="128061" y="72748"/>
                    </a:moveTo>
                    <a:cubicBezTo>
                      <a:pt x="128311" y="72748"/>
                      <a:pt x="128566" y="72831"/>
                      <a:pt x="128803" y="72990"/>
                    </a:cubicBezTo>
                    <a:cubicBezTo>
                      <a:pt x="129270" y="73223"/>
                      <a:pt x="129411" y="73503"/>
                      <a:pt x="129411" y="73737"/>
                    </a:cubicBezTo>
                    <a:lnTo>
                      <a:pt x="128523" y="74064"/>
                    </a:lnTo>
                    <a:lnTo>
                      <a:pt x="129644" y="74391"/>
                    </a:lnTo>
                    <a:cubicBezTo>
                      <a:pt x="130083" y="74762"/>
                      <a:pt x="129936" y="75352"/>
                      <a:pt x="129628" y="75352"/>
                    </a:cubicBezTo>
                    <a:cubicBezTo>
                      <a:pt x="129509" y="75352"/>
                      <a:pt x="129366" y="75265"/>
                      <a:pt x="129224" y="75045"/>
                    </a:cubicBezTo>
                    <a:cubicBezTo>
                      <a:pt x="128942" y="74763"/>
                      <a:pt x="128627" y="74618"/>
                      <a:pt x="128319" y="74618"/>
                    </a:cubicBezTo>
                    <a:cubicBezTo>
                      <a:pt x="128115" y="74618"/>
                      <a:pt x="127915" y="74681"/>
                      <a:pt x="127729" y="74811"/>
                    </a:cubicBezTo>
                    <a:cubicBezTo>
                      <a:pt x="127729" y="75228"/>
                      <a:pt x="127663" y="75447"/>
                      <a:pt x="127531" y="75447"/>
                    </a:cubicBezTo>
                    <a:cubicBezTo>
                      <a:pt x="127441" y="75447"/>
                      <a:pt x="127320" y="75346"/>
                      <a:pt x="127169" y="75138"/>
                    </a:cubicBezTo>
                    <a:cubicBezTo>
                      <a:pt x="126702" y="74484"/>
                      <a:pt x="126608" y="73737"/>
                      <a:pt x="127122" y="73223"/>
                    </a:cubicBezTo>
                    <a:cubicBezTo>
                      <a:pt x="127391" y="72901"/>
                      <a:pt x="127722" y="72748"/>
                      <a:pt x="128061" y="72748"/>
                    </a:cubicBezTo>
                    <a:close/>
                    <a:moveTo>
                      <a:pt x="97000" y="24233"/>
                    </a:moveTo>
                    <a:lnTo>
                      <a:pt x="97140" y="24327"/>
                    </a:lnTo>
                    <a:cubicBezTo>
                      <a:pt x="96906" y="25634"/>
                      <a:pt x="97140" y="27175"/>
                      <a:pt x="97934" y="28670"/>
                    </a:cubicBezTo>
                    <a:cubicBezTo>
                      <a:pt x="98074" y="28343"/>
                      <a:pt x="97700" y="26849"/>
                      <a:pt x="97607" y="25588"/>
                    </a:cubicBezTo>
                    <a:lnTo>
                      <a:pt x="97607" y="24420"/>
                    </a:lnTo>
                    <a:lnTo>
                      <a:pt x="98167" y="24560"/>
                    </a:lnTo>
                    <a:cubicBezTo>
                      <a:pt x="98261" y="26101"/>
                      <a:pt x="98774" y="27502"/>
                      <a:pt x="99428" y="27689"/>
                    </a:cubicBezTo>
                    <a:cubicBezTo>
                      <a:pt x="98915" y="26849"/>
                      <a:pt x="98868" y="25774"/>
                      <a:pt x="98868" y="24887"/>
                    </a:cubicBezTo>
                    <a:lnTo>
                      <a:pt x="98868" y="24887"/>
                    </a:lnTo>
                    <a:lnTo>
                      <a:pt x="99662" y="25121"/>
                    </a:lnTo>
                    <a:cubicBezTo>
                      <a:pt x="99662" y="26708"/>
                      <a:pt x="100222" y="28436"/>
                      <a:pt x="100923" y="28530"/>
                    </a:cubicBezTo>
                    <a:cubicBezTo>
                      <a:pt x="100269" y="27642"/>
                      <a:pt x="100269" y="26428"/>
                      <a:pt x="100362" y="25447"/>
                    </a:cubicBezTo>
                    <a:lnTo>
                      <a:pt x="100362" y="25447"/>
                    </a:lnTo>
                    <a:lnTo>
                      <a:pt x="100502" y="25541"/>
                    </a:lnTo>
                    <a:cubicBezTo>
                      <a:pt x="100596" y="26148"/>
                      <a:pt x="100829" y="26755"/>
                      <a:pt x="101156" y="27035"/>
                    </a:cubicBezTo>
                    <a:cubicBezTo>
                      <a:pt x="101483" y="26708"/>
                      <a:pt x="101296" y="25914"/>
                      <a:pt x="101063" y="25074"/>
                    </a:cubicBezTo>
                    <a:cubicBezTo>
                      <a:pt x="101407" y="24883"/>
                      <a:pt x="101775" y="24785"/>
                      <a:pt x="102163" y="24785"/>
                    </a:cubicBezTo>
                    <a:cubicBezTo>
                      <a:pt x="102723" y="24785"/>
                      <a:pt x="103324" y="24987"/>
                      <a:pt x="103958" y="25401"/>
                    </a:cubicBezTo>
                    <a:cubicBezTo>
                      <a:pt x="104285" y="25821"/>
                      <a:pt x="104145" y="26055"/>
                      <a:pt x="103631" y="26055"/>
                    </a:cubicBezTo>
                    <a:lnTo>
                      <a:pt x="103071" y="26055"/>
                    </a:lnTo>
                    <a:lnTo>
                      <a:pt x="104285" y="26615"/>
                    </a:lnTo>
                    <a:cubicBezTo>
                      <a:pt x="104379" y="26755"/>
                      <a:pt x="104612" y="26895"/>
                      <a:pt x="103958" y="26942"/>
                    </a:cubicBezTo>
                    <a:lnTo>
                      <a:pt x="103491" y="27316"/>
                    </a:lnTo>
                    <a:lnTo>
                      <a:pt x="105079" y="27456"/>
                    </a:lnTo>
                    <a:cubicBezTo>
                      <a:pt x="105593" y="27689"/>
                      <a:pt x="105499" y="27829"/>
                      <a:pt x="105359" y="28016"/>
                    </a:cubicBezTo>
                    <a:lnTo>
                      <a:pt x="105032" y="28483"/>
                    </a:lnTo>
                    <a:cubicBezTo>
                      <a:pt x="106387" y="28483"/>
                      <a:pt x="107788" y="28810"/>
                      <a:pt x="109562" y="29697"/>
                    </a:cubicBezTo>
                    <a:cubicBezTo>
                      <a:pt x="109519" y="29979"/>
                      <a:pt x="109355" y="30120"/>
                      <a:pt x="109065" y="30120"/>
                    </a:cubicBezTo>
                    <a:cubicBezTo>
                      <a:pt x="108731" y="30120"/>
                      <a:pt x="108230" y="29932"/>
                      <a:pt x="107554" y="29557"/>
                    </a:cubicBezTo>
                    <a:lnTo>
                      <a:pt x="107554" y="29557"/>
                    </a:lnTo>
                    <a:cubicBezTo>
                      <a:pt x="107834" y="30351"/>
                      <a:pt x="109049" y="30398"/>
                      <a:pt x="108955" y="30865"/>
                    </a:cubicBezTo>
                    <a:cubicBezTo>
                      <a:pt x="108862" y="31659"/>
                      <a:pt x="106994" y="30958"/>
                      <a:pt x="106200" y="31986"/>
                    </a:cubicBezTo>
                    <a:lnTo>
                      <a:pt x="108208" y="32079"/>
                    </a:lnTo>
                    <a:cubicBezTo>
                      <a:pt x="108675" y="32406"/>
                      <a:pt x="108535" y="32640"/>
                      <a:pt x="107834" y="32640"/>
                    </a:cubicBezTo>
                    <a:cubicBezTo>
                      <a:pt x="108501" y="33451"/>
                      <a:pt x="109078" y="33885"/>
                      <a:pt x="109498" y="33885"/>
                    </a:cubicBezTo>
                    <a:cubicBezTo>
                      <a:pt x="109754" y="33885"/>
                      <a:pt x="109952" y="33723"/>
                      <a:pt x="110076" y="33387"/>
                    </a:cubicBezTo>
                    <a:cubicBezTo>
                      <a:pt x="110216" y="33060"/>
                      <a:pt x="110368" y="32896"/>
                      <a:pt x="110520" y="32896"/>
                    </a:cubicBezTo>
                    <a:cubicBezTo>
                      <a:pt x="110672" y="32896"/>
                      <a:pt x="110823" y="33060"/>
                      <a:pt x="110963" y="33387"/>
                    </a:cubicBezTo>
                    <a:cubicBezTo>
                      <a:pt x="112224" y="34134"/>
                      <a:pt x="112458" y="34181"/>
                      <a:pt x="111711" y="34367"/>
                    </a:cubicBezTo>
                    <a:lnTo>
                      <a:pt x="110496" y="34601"/>
                    </a:lnTo>
                    <a:lnTo>
                      <a:pt x="111944" y="34834"/>
                    </a:lnTo>
                    <a:cubicBezTo>
                      <a:pt x="112318" y="34975"/>
                      <a:pt x="112318" y="35255"/>
                      <a:pt x="112084" y="35488"/>
                    </a:cubicBezTo>
                    <a:cubicBezTo>
                      <a:pt x="111104" y="35628"/>
                      <a:pt x="111010" y="35815"/>
                      <a:pt x="112832" y="35862"/>
                    </a:cubicBezTo>
                    <a:cubicBezTo>
                      <a:pt x="113625" y="36236"/>
                      <a:pt x="113906" y="36609"/>
                      <a:pt x="113625" y="36936"/>
                    </a:cubicBezTo>
                    <a:cubicBezTo>
                      <a:pt x="112038" y="37029"/>
                      <a:pt x="112084" y="37263"/>
                      <a:pt x="113952" y="37403"/>
                    </a:cubicBezTo>
                    <a:cubicBezTo>
                      <a:pt x="114419" y="37590"/>
                      <a:pt x="114559" y="37917"/>
                      <a:pt x="114513" y="38150"/>
                    </a:cubicBezTo>
                    <a:cubicBezTo>
                      <a:pt x="113532" y="38384"/>
                      <a:pt x="113719" y="38617"/>
                      <a:pt x="114886" y="38617"/>
                    </a:cubicBezTo>
                    <a:cubicBezTo>
                      <a:pt x="114980" y="38804"/>
                      <a:pt x="115167" y="38944"/>
                      <a:pt x="114933" y="39178"/>
                    </a:cubicBezTo>
                    <a:cubicBezTo>
                      <a:pt x="113812" y="39505"/>
                      <a:pt x="113952" y="39645"/>
                      <a:pt x="115400" y="39645"/>
                    </a:cubicBezTo>
                    <a:cubicBezTo>
                      <a:pt x="115494" y="40158"/>
                      <a:pt x="116287" y="40065"/>
                      <a:pt x="116614" y="40766"/>
                    </a:cubicBezTo>
                    <a:cubicBezTo>
                      <a:pt x="116770" y="40736"/>
                      <a:pt x="116915" y="40723"/>
                      <a:pt x="117047" y="40723"/>
                    </a:cubicBezTo>
                    <a:cubicBezTo>
                      <a:pt x="117945" y="40723"/>
                      <a:pt x="118251" y="41326"/>
                      <a:pt x="117315" y="41326"/>
                    </a:cubicBezTo>
                    <a:lnTo>
                      <a:pt x="117221" y="41560"/>
                    </a:lnTo>
                    <a:cubicBezTo>
                      <a:pt x="118949" y="41653"/>
                      <a:pt x="119697" y="42120"/>
                      <a:pt x="119463" y="43147"/>
                    </a:cubicBezTo>
                    <a:cubicBezTo>
                      <a:pt x="119436" y="43229"/>
                      <a:pt x="119327" y="43245"/>
                      <a:pt x="119175" y="43245"/>
                    </a:cubicBezTo>
                    <a:cubicBezTo>
                      <a:pt x="119070" y="43245"/>
                      <a:pt x="118944" y="43237"/>
                      <a:pt x="118810" y="43237"/>
                    </a:cubicBezTo>
                    <a:cubicBezTo>
                      <a:pt x="118144" y="43237"/>
                      <a:pt x="117294" y="43439"/>
                      <a:pt x="117922" y="45856"/>
                    </a:cubicBezTo>
                    <a:lnTo>
                      <a:pt x="118296" y="46183"/>
                    </a:lnTo>
                    <a:cubicBezTo>
                      <a:pt x="118320" y="46188"/>
                      <a:pt x="118343" y="46191"/>
                      <a:pt x="118364" y="46191"/>
                    </a:cubicBezTo>
                    <a:cubicBezTo>
                      <a:pt x="118874" y="46191"/>
                      <a:pt x="118296" y="44681"/>
                      <a:pt x="119245" y="44681"/>
                    </a:cubicBezTo>
                    <a:cubicBezTo>
                      <a:pt x="119284" y="44681"/>
                      <a:pt x="119325" y="44683"/>
                      <a:pt x="119370" y="44689"/>
                    </a:cubicBezTo>
                    <a:cubicBezTo>
                      <a:pt x="119510" y="44735"/>
                      <a:pt x="119697" y="45249"/>
                      <a:pt x="119463" y="46183"/>
                    </a:cubicBezTo>
                    <a:cubicBezTo>
                      <a:pt x="119303" y="46761"/>
                      <a:pt x="118988" y="47118"/>
                      <a:pt x="118549" y="47118"/>
                    </a:cubicBezTo>
                    <a:cubicBezTo>
                      <a:pt x="118349" y="47118"/>
                      <a:pt x="118123" y="47044"/>
                      <a:pt x="117875" y="46884"/>
                    </a:cubicBezTo>
                    <a:cubicBezTo>
                      <a:pt x="117128" y="46323"/>
                      <a:pt x="116661" y="45856"/>
                      <a:pt x="116754" y="45202"/>
                    </a:cubicBezTo>
                    <a:lnTo>
                      <a:pt x="116848" y="44081"/>
                    </a:lnTo>
                    <a:lnTo>
                      <a:pt x="116848" y="44081"/>
                    </a:lnTo>
                    <a:cubicBezTo>
                      <a:pt x="116790" y="44088"/>
                      <a:pt x="116735" y="44092"/>
                      <a:pt x="116684" y="44092"/>
                    </a:cubicBezTo>
                    <a:cubicBezTo>
                      <a:pt x="116027" y="44092"/>
                      <a:pt x="115860" y="43553"/>
                      <a:pt x="115774" y="42774"/>
                    </a:cubicBezTo>
                    <a:cubicBezTo>
                      <a:pt x="115774" y="42634"/>
                      <a:pt x="115447" y="42680"/>
                      <a:pt x="115540" y="42447"/>
                    </a:cubicBezTo>
                    <a:cubicBezTo>
                      <a:pt x="115331" y="42418"/>
                      <a:pt x="115139" y="42404"/>
                      <a:pt x="114963" y="42404"/>
                    </a:cubicBezTo>
                    <a:cubicBezTo>
                      <a:pt x="114004" y="42404"/>
                      <a:pt x="113521" y="42832"/>
                      <a:pt x="113205" y="43661"/>
                    </a:cubicBezTo>
                    <a:cubicBezTo>
                      <a:pt x="113174" y="43786"/>
                      <a:pt x="113122" y="43838"/>
                      <a:pt x="113060" y="43838"/>
                    </a:cubicBezTo>
                    <a:cubicBezTo>
                      <a:pt x="112935" y="43838"/>
                      <a:pt x="112769" y="43630"/>
                      <a:pt x="112645" y="43381"/>
                    </a:cubicBezTo>
                    <a:cubicBezTo>
                      <a:pt x="112672" y="43314"/>
                      <a:pt x="112648" y="43293"/>
                      <a:pt x="112594" y="43293"/>
                    </a:cubicBezTo>
                    <a:cubicBezTo>
                      <a:pt x="112505" y="43293"/>
                      <a:pt x="112332" y="43348"/>
                      <a:pt x="112159" y="43348"/>
                    </a:cubicBezTo>
                    <a:cubicBezTo>
                      <a:pt x="112068" y="43348"/>
                      <a:pt x="111977" y="43333"/>
                      <a:pt x="111897" y="43287"/>
                    </a:cubicBezTo>
                    <a:cubicBezTo>
                      <a:pt x="111682" y="43287"/>
                      <a:pt x="111745" y="42810"/>
                      <a:pt x="111572" y="42810"/>
                    </a:cubicBezTo>
                    <a:cubicBezTo>
                      <a:pt x="111558" y="42810"/>
                      <a:pt x="111542" y="42813"/>
                      <a:pt x="111524" y="42820"/>
                    </a:cubicBezTo>
                    <a:cubicBezTo>
                      <a:pt x="111384" y="42820"/>
                      <a:pt x="111384" y="43054"/>
                      <a:pt x="111104" y="43054"/>
                    </a:cubicBezTo>
                    <a:cubicBezTo>
                      <a:pt x="110941" y="42989"/>
                      <a:pt x="110937" y="42720"/>
                      <a:pt x="110792" y="42720"/>
                    </a:cubicBezTo>
                    <a:cubicBezTo>
                      <a:pt x="110729" y="42720"/>
                      <a:pt x="110639" y="42772"/>
                      <a:pt x="110496" y="42914"/>
                    </a:cubicBezTo>
                    <a:cubicBezTo>
                      <a:pt x="110348" y="43063"/>
                      <a:pt x="110257" y="43144"/>
                      <a:pt x="110198" y="43144"/>
                    </a:cubicBezTo>
                    <a:cubicBezTo>
                      <a:pt x="110127" y="43144"/>
                      <a:pt x="110102" y="43028"/>
                      <a:pt x="110076" y="42774"/>
                    </a:cubicBezTo>
                    <a:cubicBezTo>
                      <a:pt x="110105" y="42540"/>
                      <a:pt x="110244" y="42160"/>
                      <a:pt x="110138" y="42160"/>
                    </a:cubicBezTo>
                    <a:cubicBezTo>
                      <a:pt x="110075" y="42160"/>
                      <a:pt x="109924" y="42296"/>
                      <a:pt x="109609" y="42680"/>
                    </a:cubicBezTo>
                    <a:cubicBezTo>
                      <a:pt x="109485" y="42734"/>
                      <a:pt x="109401" y="42767"/>
                      <a:pt x="109335" y="42767"/>
                    </a:cubicBezTo>
                    <a:cubicBezTo>
                      <a:pt x="109227" y="42767"/>
                      <a:pt x="109165" y="42679"/>
                      <a:pt x="109049" y="42447"/>
                    </a:cubicBezTo>
                    <a:cubicBezTo>
                      <a:pt x="108826" y="41780"/>
                      <a:pt x="108630" y="41440"/>
                      <a:pt x="108474" y="41440"/>
                    </a:cubicBezTo>
                    <a:cubicBezTo>
                      <a:pt x="108335" y="41440"/>
                      <a:pt x="108227" y="41710"/>
                      <a:pt x="108161" y="42260"/>
                    </a:cubicBezTo>
                    <a:cubicBezTo>
                      <a:pt x="108047" y="42466"/>
                      <a:pt x="107933" y="42593"/>
                      <a:pt x="107846" y="42593"/>
                    </a:cubicBezTo>
                    <a:cubicBezTo>
                      <a:pt x="107755" y="42593"/>
                      <a:pt x="107694" y="42454"/>
                      <a:pt x="107694" y="42120"/>
                    </a:cubicBezTo>
                    <a:cubicBezTo>
                      <a:pt x="107482" y="41104"/>
                      <a:pt x="107353" y="40602"/>
                      <a:pt x="107301" y="40602"/>
                    </a:cubicBezTo>
                    <a:cubicBezTo>
                      <a:pt x="107251" y="40602"/>
                      <a:pt x="107275" y="41081"/>
                      <a:pt x="107367" y="42027"/>
                    </a:cubicBezTo>
                    <a:cubicBezTo>
                      <a:pt x="107324" y="42392"/>
                      <a:pt x="107252" y="42579"/>
                      <a:pt x="107140" y="42579"/>
                    </a:cubicBezTo>
                    <a:cubicBezTo>
                      <a:pt x="107010" y="42579"/>
                      <a:pt x="106826" y="42322"/>
                      <a:pt x="106574" y="41793"/>
                    </a:cubicBezTo>
                    <a:cubicBezTo>
                      <a:pt x="106398" y="41252"/>
                      <a:pt x="106256" y="41096"/>
                      <a:pt x="106129" y="41096"/>
                    </a:cubicBezTo>
                    <a:cubicBezTo>
                      <a:pt x="105957" y="41096"/>
                      <a:pt x="105814" y="41384"/>
                      <a:pt x="105659" y="41384"/>
                    </a:cubicBezTo>
                    <a:cubicBezTo>
                      <a:pt x="105594" y="41384"/>
                      <a:pt x="105526" y="41332"/>
                      <a:pt x="105453" y="41186"/>
                    </a:cubicBezTo>
                    <a:cubicBezTo>
                      <a:pt x="104939" y="40299"/>
                      <a:pt x="105313" y="38991"/>
                      <a:pt x="104379" y="38664"/>
                    </a:cubicBezTo>
                    <a:lnTo>
                      <a:pt x="104379" y="38664"/>
                    </a:lnTo>
                    <a:lnTo>
                      <a:pt x="104939" y="41279"/>
                    </a:lnTo>
                    <a:cubicBezTo>
                      <a:pt x="104939" y="41462"/>
                      <a:pt x="104794" y="41577"/>
                      <a:pt x="104635" y="41577"/>
                    </a:cubicBezTo>
                    <a:cubicBezTo>
                      <a:pt x="104469" y="41577"/>
                      <a:pt x="104286" y="41450"/>
                      <a:pt x="104238" y="41139"/>
                    </a:cubicBezTo>
                    <a:cubicBezTo>
                      <a:pt x="103997" y="39652"/>
                      <a:pt x="103133" y="37196"/>
                      <a:pt x="103016" y="37196"/>
                    </a:cubicBezTo>
                    <a:cubicBezTo>
                      <a:pt x="102998" y="37196"/>
                      <a:pt x="102998" y="37260"/>
                      <a:pt x="103024" y="37403"/>
                    </a:cubicBezTo>
                    <a:lnTo>
                      <a:pt x="103725" y="41046"/>
                    </a:lnTo>
                    <a:cubicBezTo>
                      <a:pt x="103755" y="41137"/>
                      <a:pt x="103681" y="41179"/>
                      <a:pt x="103564" y="41179"/>
                    </a:cubicBezTo>
                    <a:cubicBezTo>
                      <a:pt x="103323" y="41179"/>
                      <a:pt x="102900" y="41002"/>
                      <a:pt x="102837" y="40719"/>
                    </a:cubicBezTo>
                    <a:lnTo>
                      <a:pt x="101903" y="36189"/>
                    </a:lnTo>
                    <a:cubicBezTo>
                      <a:pt x="101876" y="36000"/>
                      <a:pt x="101853" y="35916"/>
                      <a:pt x="101835" y="35916"/>
                    </a:cubicBezTo>
                    <a:cubicBezTo>
                      <a:pt x="101727" y="35916"/>
                      <a:pt x="101791" y="38840"/>
                      <a:pt x="102230" y="40158"/>
                    </a:cubicBezTo>
                    <a:cubicBezTo>
                      <a:pt x="102230" y="40265"/>
                      <a:pt x="102113" y="40323"/>
                      <a:pt x="101990" y="40323"/>
                    </a:cubicBezTo>
                    <a:cubicBezTo>
                      <a:pt x="101844" y="40323"/>
                      <a:pt x="101691" y="40242"/>
                      <a:pt x="101717" y="40065"/>
                    </a:cubicBezTo>
                    <a:cubicBezTo>
                      <a:pt x="101717" y="39747"/>
                      <a:pt x="101052" y="35619"/>
                      <a:pt x="100802" y="35619"/>
                    </a:cubicBezTo>
                    <a:cubicBezTo>
                      <a:pt x="100795" y="35619"/>
                      <a:pt x="100789" y="35622"/>
                      <a:pt x="100783" y="35628"/>
                    </a:cubicBezTo>
                    <a:cubicBezTo>
                      <a:pt x="100307" y="36147"/>
                      <a:pt x="101510" y="39862"/>
                      <a:pt x="100770" y="39862"/>
                    </a:cubicBezTo>
                    <a:cubicBezTo>
                      <a:pt x="100709" y="39862"/>
                      <a:pt x="100637" y="39837"/>
                      <a:pt x="100549" y="39785"/>
                    </a:cubicBezTo>
                    <a:cubicBezTo>
                      <a:pt x="100456" y="39691"/>
                      <a:pt x="100035" y="35395"/>
                      <a:pt x="99895" y="35302"/>
                    </a:cubicBezTo>
                    <a:cubicBezTo>
                      <a:pt x="99802" y="35302"/>
                      <a:pt x="99894" y="39412"/>
                      <a:pt x="99757" y="39412"/>
                    </a:cubicBezTo>
                    <a:cubicBezTo>
                      <a:pt x="99757" y="39412"/>
                      <a:pt x="99756" y="39412"/>
                      <a:pt x="99755" y="39411"/>
                    </a:cubicBezTo>
                    <a:cubicBezTo>
                      <a:pt x="98541" y="37870"/>
                      <a:pt x="99849" y="33854"/>
                      <a:pt x="99008" y="33620"/>
                    </a:cubicBezTo>
                    <a:lnTo>
                      <a:pt x="99008" y="33620"/>
                    </a:lnTo>
                    <a:cubicBezTo>
                      <a:pt x="98870" y="33620"/>
                      <a:pt x="98459" y="38480"/>
                      <a:pt x="98313" y="38480"/>
                    </a:cubicBezTo>
                    <a:cubicBezTo>
                      <a:pt x="98311" y="38480"/>
                      <a:pt x="98309" y="38479"/>
                      <a:pt x="98307" y="38477"/>
                    </a:cubicBezTo>
                    <a:lnTo>
                      <a:pt x="98307" y="38477"/>
                    </a:lnTo>
                    <a:cubicBezTo>
                      <a:pt x="98868" y="42307"/>
                      <a:pt x="101950" y="42447"/>
                      <a:pt x="101717" y="43568"/>
                    </a:cubicBezTo>
                    <a:lnTo>
                      <a:pt x="99522" y="42447"/>
                    </a:lnTo>
                    <a:lnTo>
                      <a:pt x="99522" y="42447"/>
                    </a:lnTo>
                    <a:cubicBezTo>
                      <a:pt x="100129" y="43568"/>
                      <a:pt x="101063" y="44782"/>
                      <a:pt x="101670" y="46090"/>
                    </a:cubicBezTo>
                    <a:cubicBezTo>
                      <a:pt x="100969" y="46323"/>
                      <a:pt x="101717" y="47210"/>
                      <a:pt x="102184" y="47677"/>
                    </a:cubicBezTo>
                    <a:cubicBezTo>
                      <a:pt x="102133" y="47670"/>
                      <a:pt x="102088" y="47667"/>
                      <a:pt x="102047" y="47667"/>
                    </a:cubicBezTo>
                    <a:cubicBezTo>
                      <a:pt x="101558" y="47667"/>
                      <a:pt x="101767" y="48187"/>
                      <a:pt x="102931" y="49265"/>
                    </a:cubicBezTo>
                    <a:cubicBezTo>
                      <a:pt x="103258" y="49452"/>
                      <a:pt x="103304" y="49686"/>
                      <a:pt x="103258" y="49919"/>
                    </a:cubicBezTo>
                    <a:cubicBezTo>
                      <a:pt x="102797" y="49807"/>
                      <a:pt x="102457" y="49729"/>
                      <a:pt x="102276" y="49729"/>
                    </a:cubicBezTo>
                    <a:cubicBezTo>
                      <a:pt x="101851" y="49729"/>
                      <a:pt x="102298" y="50160"/>
                      <a:pt x="104098" y="51600"/>
                    </a:cubicBezTo>
                    <a:cubicBezTo>
                      <a:pt x="103709" y="51541"/>
                      <a:pt x="103412" y="51506"/>
                      <a:pt x="103214" y="51506"/>
                    </a:cubicBezTo>
                    <a:cubicBezTo>
                      <a:pt x="102629" y="51506"/>
                      <a:pt x="102912" y="51814"/>
                      <a:pt x="104238" y="52721"/>
                    </a:cubicBezTo>
                    <a:cubicBezTo>
                      <a:pt x="104565" y="52955"/>
                      <a:pt x="104939" y="53375"/>
                      <a:pt x="105032" y="53842"/>
                    </a:cubicBezTo>
                    <a:cubicBezTo>
                      <a:pt x="105076" y="53995"/>
                      <a:pt x="105028" y="54035"/>
                      <a:pt x="104950" y="54035"/>
                    </a:cubicBezTo>
                    <a:cubicBezTo>
                      <a:pt x="104861" y="54035"/>
                      <a:pt x="104733" y="53982"/>
                      <a:pt x="104659" y="53982"/>
                    </a:cubicBezTo>
                    <a:cubicBezTo>
                      <a:pt x="104332" y="53842"/>
                      <a:pt x="103912" y="53515"/>
                      <a:pt x="103771" y="53422"/>
                    </a:cubicBezTo>
                    <a:cubicBezTo>
                      <a:pt x="103742" y="53416"/>
                      <a:pt x="103716" y="53413"/>
                      <a:pt x="103694" y="53413"/>
                    </a:cubicBezTo>
                    <a:cubicBezTo>
                      <a:pt x="103352" y="53413"/>
                      <a:pt x="103762" y="54078"/>
                      <a:pt x="105733" y="55523"/>
                    </a:cubicBezTo>
                    <a:cubicBezTo>
                      <a:pt x="106293" y="55990"/>
                      <a:pt x="106527" y="56364"/>
                      <a:pt x="106107" y="56551"/>
                    </a:cubicBezTo>
                    <a:cubicBezTo>
                      <a:pt x="105077" y="55914"/>
                      <a:pt x="104482" y="55593"/>
                      <a:pt x="104320" y="55593"/>
                    </a:cubicBezTo>
                    <a:cubicBezTo>
                      <a:pt x="104078" y="55593"/>
                      <a:pt x="104802" y="56310"/>
                      <a:pt x="106480" y="57765"/>
                    </a:cubicBezTo>
                    <a:cubicBezTo>
                      <a:pt x="107134" y="58839"/>
                      <a:pt x="107227" y="59259"/>
                      <a:pt x="106994" y="59400"/>
                    </a:cubicBezTo>
                    <a:cubicBezTo>
                      <a:pt x="105833" y="58432"/>
                      <a:pt x="104859" y="57640"/>
                      <a:pt x="104736" y="57640"/>
                    </a:cubicBezTo>
                    <a:cubicBezTo>
                      <a:pt x="104622" y="57640"/>
                      <a:pt x="105243" y="58325"/>
                      <a:pt x="107134" y="60193"/>
                    </a:cubicBezTo>
                    <a:cubicBezTo>
                      <a:pt x="107788" y="60894"/>
                      <a:pt x="107975" y="61361"/>
                      <a:pt x="107461" y="61408"/>
                    </a:cubicBezTo>
                    <a:cubicBezTo>
                      <a:pt x="106080" y="60372"/>
                      <a:pt x="105446" y="59944"/>
                      <a:pt x="105319" y="59944"/>
                    </a:cubicBezTo>
                    <a:cubicBezTo>
                      <a:pt x="105086" y="59944"/>
                      <a:pt x="106576" y="61397"/>
                      <a:pt x="108301" y="63182"/>
                    </a:cubicBezTo>
                    <a:cubicBezTo>
                      <a:pt x="108429" y="63310"/>
                      <a:pt x="108324" y="63515"/>
                      <a:pt x="108198" y="63515"/>
                    </a:cubicBezTo>
                    <a:cubicBezTo>
                      <a:pt x="108186" y="63515"/>
                      <a:pt x="108174" y="63513"/>
                      <a:pt x="108161" y="63509"/>
                    </a:cubicBezTo>
                    <a:cubicBezTo>
                      <a:pt x="106632" y="62376"/>
                      <a:pt x="105698" y="61808"/>
                      <a:pt x="105393" y="61808"/>
                    </a:cubicBezTo>
                    <a:cubicBezTo>
                      <a:pt x="104945" y="61808"/>
                      <a:pt x="105862" y="63041"/>
                      <a:pt x="108255" y="65517"/>
                    </a:cubicBezTo>
                    <a:cubicBezTo>
                      <a:pt x="108395" y="65891"/>
                      <a:pt x="108628" y="66171"/>
                      <a:pt x="108488" y="66498"/>
                    </a:cubicBezTo>
                    <a:cubicBezTo>
                      <a:pt x="108460" y="66541"/>
                      <a:pt x="108414" y="66557"/>
                      <a:pt x="108359" y="66557"/>
                    </a:cubicBezTo>
                    <a:cubicBezTo>
                      <a:pt x="108233" y="66557"/>
                      <a:pt x="108058" y="66470"/>
                      <a:pt x="107928" y="66405"/>
                    </a:cubicBezTo>
                    <a:cubicBezTo>
                      <a:pt x="106870" y="65384"/>
                      <a:pt x="106262" y="64857"/>
                      <a:pt x="106107" y="64857"/>
                    </a:cubicBezTo>
                    <a:cubicBezTo>
                      <a:pt x="105872" y="64857"/>
                      <a:pt x="106678" y="66067"/>
                      <a:pt x="108535" y="68600"/>
                    </a:cubicBezTo>
                    <a:cubicBezTo>
                      <a:pt x="108867" y="69153"/>
                      <a:pt x="109082" y="69648"/>
                      <a:pt x="108791" y="69648"/>
                    </a:cubicBezTo>
                    <a:cubicBezTo>
                      <a:pt x="108713" y="69648"/>
                      <a:pt x="108599" y="69612"/>
                      <a:pt x="108442" y="69534"/>
                    </a:cubicBezTo>
                    <a:cubicBezTo>
                      <a:pt x="106774" y="67638"/>
                      <a:pt x="105676" y="66479"/>
                      <a:pt x="105498" y="66479"/>
                    </a:cubicBezTo>
                    <a:cubicBezTo>
                      <a:pt x="105312" y="66479"/>
                      <a:pt x="106130" y="67742"/>
                      <a:pt x="108348" y="70748"/>
                    </a:cubicBezTo>
                    <a:cubicBezTo>
                      <a:pt x="108722" y="71346"/>
                      <a:pt x="108856" y="71704"/>
                      <a:pt x="108560" y="71704"/>
                    </a:cubicBezTo>
                    <a:cubicBezTo>
                      <a:pt x="108486" y="71704"/>
                      <a:pt x="108386" y="71682"/>
                      <a:pt x="108255" y="71635"/>
                    </a:cubicBezTo>
                    <a:cubicBezTo>
                      <a:pt x="106833" y="69675"/>
                      <a:pt x="106047" y="68738"/>
                      <a:pt x="105911" y="68738"/>
                    </a:cubicBezTo>
                    <a:cubicBezTo>
                      <a:pt x="105752" y="68738"/>
                      <a:pt x="106480" y="70014"/>
                      <a:pt x="108115" y="72429"/>
                    </a:cubicBezTo>
                    <a:cubicBezTo>
                      <a:pt x="108307" y="72890"/>
                      <a:pt x="108341" y="73003"/>
                      <a:pt x="108217" y="73003"/>
                    </a:cubicBezTo>
                    <a:cubicBezTo>
                      <a:pt x="108191" y="73003"/>
                      <a:pt x="108156" y="72998"/>
                      <a:pt x="108115" y="72990"/>
                    </a:cubicBezTo>
                    <a:cubicBezTo>
                      <a:pt x="106706" y="71276"/>
                      <a:pt x="105793" y="70211"/>
                      <a:pt x="105678" y="70211"/>
                    </a:cubicBezTo>
                    <a:cubicBezTo>
                      <a:pt x="105565" y="70211"/>
                      <a:pt x="106233" y="71252"/>
                      <a:pt x="107975" y="73737"/>
                    </a:cubicBezTo>
                    <a:cubicBezTo>
                      <a:pt x="108284" y="74325"/>
                      <a:pt x="108347" y="74605"/>
                      <a:pt x="108219" y="74605"/>
                    </a:cubicBezTo>
                    <a:cubicBezTo>
                      <a:pt x="108154" y="74605"/>
                      <a:pt x="108039" y="74533"/>
                      <a:pt x="107881" y="74391"/>
                    </a:cubicBezTo>
                    <a:cubicBezTo>
                      <a:pt x="106297" y="72415"/>
                      <a:pt x="105438" y="71479"/>
                      <a:pt x="105307" y="71479"/>
                    </a:cubicBezTo>
                    <a:cubicBezTo>
                      <a:pt x="105155" y="71479"/>
                      <a:pt x="105967" y="72720"/>
                      <a:pt x="107741" y="75045"/>
                    </a:cubicBezTo>
                    <a:cubicBezTo>
                      <a:pt x="107993" y="75477"/>
                      <a:pt x="108134" y="75715"/>
                      <a:pt x="107949" y="75715"/>
                    </a:cubicBezTo>
                    <a:cubicBezTo>
                      <a:pt x="107895" y="75715"/>
                      <a:pt x="107811" y="75694"/>
                      <a:pt x="107694" y="75652"/>
                    </a:cubicBezTo>
                    <a:cubicBezTo>
                      <a:pt x="105807" y="73517"/>
                      <a:pt x="104828" y="72442"/>
                      <a:pt x="104741" y="72442"/>
                    </a:cubicBezTo>
                    <a:cubicBezTo>
                      <a:pt x="104647" y="72442"/>
                      <a:pt x="105592" y="73692"/>
                      <a:pt x="107554" y="76212"/>
                    </a:cubicBezTo>
                    <a:cubicBezTo>
                      <a:pt x="107607" y="76902"/>
                      <a:pt x="107630" y="77170"/>
                      <a:pt x="107495" y="77170"/>
                    </a:cubicBezTo>
                    <a:cubicBezTo>
                      <a:pt x="107392" y="77170"/>
                      <a:pt x="107197" y="77015"/>
                      <a:pt x="106854" y="76773"/>
                    </a:cubicBezTo>
                    <a:cubicBezTo>
                      <a:pt x="106527" y="76305"/>
                      <a:pt x="106527" y="75932"/>
                      <a:pt x="106107" y="75558"/>
                    </a:cubicBezTo>
                    <a:cubicBezTo>
                      <a:pt x="105011" y="74231"/>
                      <a:pt x="104352" y="73550"/>
                      <a:pt x="104221" y="73550"/>
                    </a:cubicBezTo>
                    <a:cubicBezTo>
                      <a:pt x="104062" y="73550"/>
                      <a:pt x="104683" y="74557"/>
                      <a:pt x="106247" y="76632"/>
                    </a:cubicBezTo>
                    <a:cubicBezTo>
                      <a:pt x="106095" y="76762"/>
                      <a:pt x="105933" y="76832"/>
                      <a:pt x="105761" y="76832"/>
                    </a:cubicBezTo>
                    <a:cubicBezTo>
                      <a:pt x="105563" y="76832"/>
                      <a:pt x="105351" y="76739"/>
                      <a:pt x="105126" y="76539"/>
                    </a:cubicBezTo>
                    <a:cubicBezTo>
                      <a:pt x="103804" y="74887"/>
                      <a:pt x="103090" y="74069"/>
                      <a:pt x="102961" y="74069"/>
                    </a:cubicBezTo>
                    <a:cubicBezTo>
                      <a:pt x="102835" y="74069"/>
                      <a:pt x="103268" y="74852"/>
                      <a:pt x="104238" y="76399"/>
                    </a:cubicBezTo>
                    <a:lnTo>
                      <a:pt x="102884" y="76165"/>
                    </a:lnTo>
                    <a:cubicBezTo>
                      <a:pt x="102697" y="75698"/>
                      <a:pt x="102464" y="75512"/>
                      <a:pt x="102137" y="75185"/>
                    </a:cubicBezTo>
                    <a:cubicBezTo>
                      <a:pt x="101001" y="74071"/>
                      <a:pt x="100218" y="73455"/>
                      <a:pt x="99983" y="73455"/>
                    </a:cubicBezTo>
                    <a:cubicBezTo>
                      <a:pt x="99736" y="73455"/>
                      <a:pt x="100097" y="74141"/>
                      <a:pt x="101296" y="75652"/>
                    </a:cubicBezTo>
                    <a:cubicBezTo>
                      <a:pt x="101390" y="75698"/>
                      <a:pt x="101156" y="75745"/>
                      <a:pt x="101203" y="75838"/>
                    </a:cubicBezTo>
                    <a:lnTo>
                      <a:pt x="98541" y="75418"/>
                    </a:lnTo>
                    <a:cubicBezTo>
                      <a:pt x="98214" y="75418"/>
                      <a:pt x="97887" y="75278"/>
                      <a:pt x="97560" y="74858"/>
                    </a:cubicBezTo>
                    <a:cubicBezTo>
                      <a:pt x="96439" y="72896"/>
                      <a:pt x="95739" y="72102"/>
                      <a:pt x="93871" y="70328"/>
                    </a:cubicBezTo>
                    <a:lnTo>
                      <a:pt x="93871" y="70328"/>
                    </a:lnTo>
                    <a:cubicBezTo>
                      <a:pt x="94011" y="70982"/>
                      <a:pt x="95459" y="72196"/>
                      <a:pt x="96579" y="74111"/>
                    </a:cubicBezTo>
                    <a:cubicBezTo>
                      <a:pt x="96735" y="74689"/>
                      <a:pt x="96499" y="74865"/>
                      <a:pt x="96158" y="74865"/>
                    </a:cubicBezTo>
                    <a:cubicBezTo>
                      <a:pt x="95783" y="74865"/>
                      <a:pt x="95283" y="74653"/>
                      <a:pt x="95038" y="74531"/>
                    </a:cubicBezTo>
                    <a:cubicBezTo>
                      <a:pt x="94198" y="73410"/>
                      <a:pt x="93917" y="73270"/>
                      <a:pt x="92703" y="71869"/>
                    </a:cubicBezTo>
                    <a:cubicBezTo>
                      <a:pt x="89294" y="67853"/>
                      <a:pt x="85698" y="63322"/>
                      <a:pt x="82709" y="60147"/>
                    </a:cubicBezTo>
                    <a:cubicBezTo>
                      <a:pt x="82849" y="59633"/>
                      <a:pt x="82849" y="59026"/>
                      <a:pt x="82943" y="58512"/>
                    </a:cubicBezTo>
                    <a:cubicBezTo>
                      <a:pt x="85371" y="62295"/>
                      <a:pt x="88827" y="66265"/>
                      <a:pt x="92703" y="69814"/>
                    </a:cubicBezTo>
                    <a:cubicBezTo>
                      <a:pt x="92376" y="68366"/>
                      <a:pt x="87566" y="64163"/>
                      <a:pt x="84624" y="60240"/>
                    </a:cubicBezTo>
                    <a:cubicBezTo>
                      <a:pt x="84017" y="59166"/>
                      <a:pt x="83503" y="58232"/>
                      <a:pt x="83083" y="57391"/>
                    </a:cubicBezTo>
                    <a:cubicBezTo>
                      <a:pt x="83176" y="56924"/>
                      <a:pt x="83176" y="56597"/>
                      <a:pt x="83223" y="56037"/>
                    </a:cubicBezTo>
                    <a:cubicBezTo>
                      <a:pt x="85231" y="60147"/>
                      <a:pt x="88500" y="64023"/>
                      <a:pt x="93030" y="67946"/>
                    </a:cubicBezTo>
                    <a:cubicBezTo>
                      <a:pt x="92470" y="66592"/>
                      <a:pt x="87800" y="62809"/>
                      <a:pt x="85324" y="58839"/>
                    </a:cubicBezTo>
                    <a:cubicBezTo>
                      <a:pt x="84437" y="57251"/>
                      <a:pt x="83737" y="55944"/>
                      <a:pt x="83363" y="54916"/>
                    </a:cubicBezTo>
                    <a:lnTo>
                      <a:pt x="83363" y="54216"/>
                    </a:lnTo>
                    <a:cubicBezTo>
                      <a:pt x="85418" y="58325"/>
                      <a:pt x="88920" y="62529"/>
                      <a:pt x="93170" y="66125"/>
                    </a:cubicBezTo>
                    <a:cubicBezTo>
                      <a:pt x="92703" y="64817"/>
                      <a:pt x="87846" y="60847"/>
                      <a:pt x="85511" y="57018"/>
                    </a:cubicBezTo>
                    <a:cubicBezTo>
                      <a:pt x="84530" y="55383"/>
                      <a:pt x="83923" y="54122"/>
                      <a:pt x="83503" y="53001"/>
                    </a:cubicBezTo>
                    <a:lnTo>
                      <a:pt x="83503" y="52254"/>
                    </a:lnTo>
                    <a:cubicBezTo>
                      <a:pt x="85464" y="56177"/>
                      <a:pt x="89808" y="61454"/>
                      <a:pt x="93824" y="64910"/>
                    </a:cubicBezTo>
                    <a:cubicBezTo>
                      <a:pt x="93357" y="63649"/>
                      <a:pt x="87940" y="58933"/>
                      <a:pt x="85698" y="55196"/>
                    </a:cubicBezTo>
                    <a:cubicBezTo>
                      <a:pt x="84717" y="53422"/>
                      <a:pt x="84017" y="52067"/>
                      <a:pt x="83643" y="51040"/>
                    </a:cubicBezTo>
                    <a:lnTo>
                      <a:pt x="83643" y="49966"/>
                    </a:lnTo>
                    <a:cubicBezTo>
                      <a:pt x="85324" y="53889"/>
                      <a:pt x="89574" y="59073"/>
                      <a:pt x="93684" y="62529"/>
                    </a:cubicBezTo>
                    <a:cubicBezTo>
                      <a:pt x="93264" y="61221"/>
                      <a:pt x="88033" y="56924"/>
                      <a:pt x="85932" y="53375"/>
                    </a:cubicBezTo>
                    <a:cubicBezTo>
                      <a:pt x="84811" y="51507"/>
                      <a:pt x="84157" y="50059"/>
                      <a:pt x="83783" y="49032"/>
                    </a:cubicBezTo>
                    <a:cubicBezTo>
                      <a:pt x="83783" y="48611"/>
                      <a:pt x="83783" y="48238"/>
                      <a:pt x="83877" y="47911"/>
                    </a:cubicBezTo>
                    <a:cubicBezTo>
                      <a:pt x="85324" y="51881"/>
                      <a:pt x="89341" y="56738"/>
                      <a:pt x="93544" y="60007"/>
                    </a:cubicBezTo>
                    <a:cubicBezTo>
                      <a:pt x="93124" y="58886"/>
                      <a:pt x="88267" y="54963"/>
                      <a:pt x="86305" y="51647"/>
                    </a:cubicBezTo>
                    <a:cubicBezTo>
                      <a:pt x="84997" y="49452"/>
                      <a:pt x="84437" y="48004"/>
                      <a:pt x="83970" y="46977"/>
                    </a:cubicBezTo>
                    <a:cubicBezTo>
                      <a:pt x="83970" y="46510"/>
                      <a:pt x="83970" y="46136"/>
                      <a:pt x="84063" y="45716"/>
                    </a:cubicBezTo>
                    <a:cubicBezTo>
                      <a:pt x="85278" y="49592"/>
                      <a:pt x="89061" y="54356"/>
                      <a:pt x="93264" y="57718"/>
                    </a:cubicBezTo>
                    <a:cubicBezTo>
                      <a:pt x="92983" y="56597"/>
                      <a:pt x="88453" y="53001"/>
                      <a:pt x="86492" y="49826"/>
                    </a:cubicBezTo>
                    <a:cubicBezTo>
                      <a:pt x="85044" y="47397"/>
                      <a:pt x="84624" y="45856"/>
                      <a:pt x="84157" y="44735"/>
                    </a:cubicBezTo>
                    <a:lnTo>
                      <a:pt x="84157" y="44548"/>
                    </a:lnTo>
                    <a:cubicBezTo>
                      <a:pt x="84250" y="44081"/>
                      <a:pt x="84250" y="43521"/>
                      <a:pt x="84297" y="43101"/>
                    </a:cubicBezTo>
                    <a:cubicBezTo>
                      <a:pt x="85138" y="47024"/>
                      <a:pt x="88734" y="52067"/>
                      <a:pt x="93077" y="55523"/>
                    </a:cubicBezTo>
                    <a:cubicBezTo>
                      <a:pt x="92750" y="54543"/>
                      <a:pt x="88593" y="50993"/>
                      <a:pt x="86866" y="48098"/>
                    </a:cubicBezTo>
                    <a:cubicBezTo>
                      <a:pt x="85184" y="45296"/>
                      <a:pt x="84857" y="43614"/>
                      <a:pt x="84297" y="42727"/>
                    </a:cubicBezTo>
                    <a:cubicBezTo>
                      <a:pt x="85698" y="31752"/>
                      <a:pt x="90275" y="25354"/>
                      <a:pt x="97000" y="24233"/>
                    </a:cubicBezTo>
                    <a:close/>
                    <a:moveTo>
                      <a:pt x="108715" y="75964"/>
                    </a:moveTo>
                    <a:cubicBezTo>
                      <a:pt x="108783" y="75964"/>
                      <a:pt x="108854" y="76009"/>
                      <a:pt x="108909" y="76119"/>
                    </a:cubicBezTo>
                    <a:lnTo>
                      <a:pt x="110029" y="77566"/>
                    </a:lnTo>
                    <a:cubicBezTo>
                      <a:pt x="110123" y="77660"/>
                      <a:pt x="110123" y="77800"/>
                      <a:pt x="110029" y="77893"/>
                    </a:cubicBezTo>
                    <a:lnTo>
                      <a:pt x="109703" y="78080"/>
                    </a:lnTo>
                    <a:cubicBezTo>
                      <a:pt x="109661" y="78122"/>
                      <a:pt x="109609" y="78145"/>
                      <a:pt x="109557" y="78145"/>
                    </a:cubicBezTo>
                    <a:cubicBezTo>
                      <a:pt x="109493" y="78145"/>
                      <a:pt x="109427" y="78111"/>
                      <a:pt x="109376" y="78033"/>
                    </a:cubicBezTo>
                    <a:lnTo>
                      <a:pt x="108161" y="76586"/>
                    </a:lnTo>
                    <a:cubicBezTo>
                      <a:pt x="108068" y="76492"/>
                      <a:pt x="108068" y="76352"/>
                      <a:pt x="108255" y="76259"/>
                    </a:cubicBezTo>
                    <a:lnTo>
                      <a:pt x="108582" y="76025"/>
                    </a:lnTo>
                    <a:cubicBezTo>
                      <a:pt x="108620" y="75987"/>
                      <a:pt x="108667" y="75964"/>
                      <a:pt x="108715" y="75964"/>
                    </a:cubicBezTo>
                    <a:close/>
                    <a:moveTo>
                      <a:pt x="68652" y="71869"/>
                    </a:moveTo>
                    <a:lnTo>
                      <a:pt x="68652" y="71869"/>
                    </a:lnTo>
                    <a:cubicBezTo>
                      <a:pt x="68185" y="72429"/>
                      <a:pt x="67765" y="72896"/>
                      <a:pt x="67204" y="73363"/>
                    </a:cubicBezTo>
                    <a:lnTo>
                      <a:pt x="67625" y="73737"/>
                    </a:lnTo>
                    <a:cubicBezTo>
                      <a:pt x="68278" y="73176"/>
                      <a:pt x="69166" y="72709"/>
                      <a:pt x="69820" y="72383"/>
                    </a:cubicBezTo>
                    <a:lnTo>
                      <a:pt x="69820" y="72383"/>
                    </a:lnTo>
                    <a:cubicBezTo>
                      <a:pt x="69259" y="72943"/>
                      <a:pt x="68792" y="73503"/>
                      <a:pt x="68138" y="74064"/>
                    </a:cubicBezTo>
                    <a:lnTo>
                      <a:pt x="68699" y="74391"/>
                    </a:lnTo>
                    <a:cubicBezTo>
                      <a:pt x="69353" y="73830"/>
                      <a:pt x="70240" y="73457"/>
                      <a:pt x="70940" y="73270"/>
                    </a:cubicBezTo>
                    <a:lnTo>
                      <a:pt x="70940" y="73270"/>
                    </a:lnTo>
                    <a:cubicBezTo>
                      <a:pt x="70567" y="73597"/>
                      <a:pt x="70193" y="73924"/>
                      <a:pt x="69866" y="74204"/>
                    </a:cubicBezTo>
                    <a:cubicBezTo>
                      <a:pt x="70427" y="74064"/>
                      <a:pt x="70987" y="74064"/>
                      <a:pt x="71734" y="73970"/>
                    </a:cubicBezTo>
                    <a:lnTo>
                      <a:pt x="71734" y="73970"/>
                    </a:lnTo>
                    <a:cubicBezTo>
                      <a:pt x="70754" y="74437"/>
                      <a:pt x="70193" y="74578"/>
                      <a:pt x="69399" y="74858"/>
                    </a:cubicBezTo>
                    <a:lnTo>
                      <a:pt x="70006" y="75231"/>
                    </a:lnTo>
                    <a:cubicBezTo>
                      <a:pt x="70754" y="74764"/>
                      <a:pt x="71594" y="74531"/>
                      <a:pt x="72248" y="74531"/>
                    </a:cubicBezTo>
                    <a:cubicBezTo>
                      <a:pt x="71688" y="74858"/>
                      <a:pt x="71127" y="75231"/>
                      <a:pt x="70473" y="75558"/>
                    </a:cubicBezTo>
                    <a:lnTo>
                      <a:pt x="71034" y="75838"/>
                    </a:lnTo>
                    <a:cubicBezTo>
                      <a:pt x="71574" y="75569"/>
                      <a:pt x="72273" y="75394"/>
                      <a:pt x="72868" y="75394"/>
                    </a:cubicBezTo>
                    <a:cubicBezTo>
                      <a:pt x="72994" y="75394"/>
                      <a:pt x="73115" y="75402"/>
                      <a:pt x="73229" y="75418"/>
                    </a:cubicBezTo>
                    <a:cubicBezTo>
                      <a:pt x="72622" y="75652"/>
                      <a:pt x="72108" y="75838"/>
                      <a:pt x="71594" y="76165"/>
                    </a:cubicBezTo>
                    <a:lnTo>
                      <a:pt x="71874" y="76399"/>
                    </a:lnTo>
                    <a:cubicBezTo>
                      <a:pt x="72575" y="76072"/>
                      <a:pt x="73229" y="75932"/>
                      <a:pt x="73929" y="75932"/>
                    </a:cubicBezTo>
                    <a:cubicBezTo>
                      <a:pt x="73322" y="76165"/>
                      <a:pt x="72855" y="76492"/>
                      <a:pt x="72341" y="76726"/>
                    </a:cubicBezTo>
                    <a:lnTo>
                      <a:pt x="72808" y="76913"/>
                    </a:lnTo>
                    <a:cubicBezTo>
                      <a:pt x="73137" y="76803"/>
                      <a:pt x="73497" y="76758"/>
                      <a:pt x="73842" y="76758"/>
                    </a:cubicBezTo>
                    <a:cubicBezTo>
                      <a:pt x="74087" y="76758"/>
                      <a:pt x="74324" y="76781"/>
                      <a:pt x="74536" y="76819"/>
                    </a:cubicBezTo>
                    <a:cubicBezTo>
                      <a:pt x="74069" y="76913"/>
                      <a:pt x="73649" y="77006"/>
                      <a:pt x="73182" y="77240"/>
                    </a:cubicBezTo>
                    <a:lnTo>
                      <a:pt x="74770" y="78220"/>
                    </a:lnTo>
                    <a:lnTo>
                      <a:pt x="74443" y="78360"/>
                    </a:lnTo>
                    <a:lnTo>
                      <a:pt x="72014" y="77566"/>
                    </a:lnTo>
                    <a:cubicBezTo>
                      <a:pt x="71874" y="77566"/>
                      <a:pt x="71781" y="77660"/>
                      <a:pt x="71688" y="77707"/>
                    </a:cubicBezTo>
                    <a:cubicBezTo>
                      <a:pt x="71688" y="77613"/>
                      <a:pt x="71781" y="77566"/>
                      <a:pt x="71828" y="77473"/>
                    </a:cubicBezTo>
                    <a:lnTo>
                      <a:pt x="71267" y="77333"/>
                    </a:lnTo>
                    <a:cubicBezTo>
                      <a:pt x="70940" y="77473"/>
                      <a:pt x="70567" y="77707"/>
                      <a:pt x="70193" y="77893"/>
                    </a:cubicBezTo>
                    <a:cubicBezTo>
                      <a:pt x="70427" y="77566"/>
                      <a:pt x="70520" y="77333"/>
                      <a:pt x="70754" y="77193"/>
                    </a:cubicBezTo>
                    <a:lnTo>
                      <a:pt x="70193" y="76959"/>
                    </a:lnTo>
                    <a:cubicBezTo>
                      <a:pt x="69866" y="77099"/>
                      <a:pt x="69493" y="77333"/>
                      <a:pt x="69119" y="77520"/>
                    </a:cubicBezTo>
                    <a:cubicBezTo>
                      <a:pt x="69212" y="77286"/>
                      <a:pt x="69446" y="76959"/>
                      <a:pt x="69679" y="76773"/>
                    </a:cubicBezTo>
                    <a:lnTo>
                      <a:pt x="69119" y="76539"/>
                    </a:lnTo>
                    <a:cubicBezTo>
                      <a:pt x="68652" y="76819"/>
                      <a:pt x="68278" y="77099"/>
                      <a:pt x="67858" y="77333"/>
                    </a:cubicBezTo>
                    <a:cubicBezTo>
                      <a:pt x="68045" y="76959"/>
                      <a:pt x="68278" y="76679"/>
                      <a:pt x="68605" y="76352"/>
                    </a:cubicBezTo>
                    <a:lnTo>
                      <a:pt x="67858" y="75979"/>
                    </a:lnTo>
                    <a:cubicBezTo>
                      <a:pt x="67438" y="76352"/>
                      <a:pt x="67064" y="76679"/>
                      <a:pt x="66737" y="76959"/>
                    </a:cubicBezTo>
                    <a:cubicBezTo>
                      <a:pt x="66831" y="76632"/>
                      <a:pt x="67017" y="76165"/>
                      <a:pt x="67298" y="75838"/>
                    </a:cubicBezTo>
                    <a:lnTo>
                      <a:pt x="66550" y="75558"/>
                    </a:lnTo>
                    <a:cubicBezTo>
                      <a:pt x="66177" y="75932"/>
                      <a:pt x="65710" y="76305"/>
                      <a:pt x="65289" y="76679"/>
                    </a:cubicBezTo>
                    <a:cubicBezTo>
                      <a:pt x="65523" y="76212"/>
                      <a:pt x="65710" y="75745"/>
                      <a:pt x="66037" y="75371"/>
                    </a:cubicBezTo>
                    <a:lnTo>
                      <a:pt x="64822" y="74904"/>
                    </a:lnTo>
                    <a:cubicBezTo>
                      <a:pt x="64449" y="75371"/>
                      <a:pt x="63935" y="75792"/>
                      <a:pt x="63375" y="76212"/>
                    </a:cubicBezTo>
                    <a:cubicBezTo>
                      <a:pt x="63608" y="75652"/>
                      <a:pt x="63842" y="75138"/>
                      <a:pt x="64169" y="74671"/>
                    </a:cubicBezTo>
                    <a:lnTo>
                      <a:pt x="64029" y="74578"/>
                    </a:lnTo>
                    <a:cubicBezTo>
                      <a:pt x="64169" y="73690"/>
                      <a:pt x="64869" y="73036"/>
                      <a:pt x="65756" y="72569"/>
                    </a:cubicBezTo>
                    <a:lnTo>
                      <a:pt x="65897" y="72663"/>
                    </a:lnTo>
                    <a:cubicBezTo>
                      <a:pt x="66224" y="72336"/>
                      <a:pt x="66597" y="72102"/>
                      <a:pt x="67017" y="71916"/>
                    </a:cubicBezTo>
                    <a:lnTo>
                      <a:pt x="67017" y="71916"/>
                    </a:lnTo>
                    <a:cubicBezTo>
                      <a:pt x="66831" y="72242"/>
                      <a:pt x="66691" y="72663"/>
                      <a:pt x="66457" y="72943"/>
                    </a:cubicBezTo>
                    <a:lnTo>
                      <a:pt x="66691" y="73083"/>
                    </a:lnTo>
                    <a:cubicBezTo>
                      <a:pt x="67204" y="72523"/>
                      <a:pt x="67905" y="72056"/>
                      <a:pt x="68652" y="71869"/>
                    </a:cubicBezTo>
                    <a:close/>
                    <a:moveTo>
                      <a:pt x="35447" y="78547"/>
                    </a:moveTo>
                    <a:lnTo>
                      <a:pt x="35307" y="79201"/>
                    </a:lnTo>
                    <a:lnTo>
                      <a:pt x="32505" y="79108"/>
                    </a:lnTo>
                    <a:lnTo>
                      <a:pt x="35447" y="78547"/>
                    </a:lnTo>
                    <a:close/>
                    <a:moveTo>
                      <a:pt x="111391" y="76063"/>
                    </a:moveTo>
                    <a:cubicBezTo>
                      <a:pt x="111892" y="76063"/>
                      <a:pt x="112511" y="76683"/>
                      <a:pt x="112598" y="77426"/>
                    </a:cubicBezTo>
                    <a:cubicBezTo>
                      <a:pt x="112832" y="78314"/>
                      <a:pt x="112505" y="79108"/>
                      <a:pt x="111944" y="79201"/>
                    </a:cubicBezTo>
                    <a:cubicBezTo>
                      <a:pt x="111897" y="79208"/>
                      <a:pt x="111849" y="79212"/>
                      <a:pt x="111802" y="79212"/>
                    </a:cubicBezTo>
                    <a:cubicBezTo>
                      <a:pt x="111245" y="79212"/>
                      <a:pt x="110712" y="78711"/>
                      <a:pt x="110496" y="77893"/>
                    </a:cubicBezTo>
                    <a:cubicBezTo>
                      <a:pt x="110356" y="76959"/>
                      <a:pt x="110683" y="76212"/>
                      <a:pt x="111290" y="76072"/>
                    </a:cubicBezTo>
                    <a:cubicBezTo>
                      <a:pt x="111323" y="76066"/>
                      <a:pt x="111357" y="76063"/>
                      <a:pt x="111391" y="76063"/>
                    </a:cubicBezTo>
                    <a:close/>
                    <a:moveTo>
                      <a:pt x="50392" y="79528"/>
                    </a:moveTo>
                    <a:cubicBezTo>
                      <a:pt x="51232" y="79528"/>
                      <a:pt x="51933" y="79668"/>
                      <a:pt x="51933" y="79855"/>
                    </a:cubicBezTo>
                    <a:cubicBezTo>
                      <a:pt x="51933" y="80088"/>
                      <a:pt x="51232" y="80182"/>
                      <a:pt x="50392" y="80182"/>
                    </a:cubicBezTo>
                    <a:cubicBezTo>
                      <a:pt x="49598" y="80182"/>
                      <a:pt x="48851" y="80088"/>
                      <a:pt x="48851" y="79855"/>
                    </a:cubicBezTo>
                    <a:cubicBezTo>
                      <a:pt x="48851" y="79715"/>
                      <a:pt x="49551" y="79528"/>
                      <a:pt x="50392" y="79528"/>
                    </a:cubicBezTo>
                    <a:close/>
                    <a:moveTo>
                      <a:pt x="51232" y="78080"/>
                    </a:moveTo>
                    <a:cubicBezTo>
                      <a:pt x="52402" y="78080"/>
                      <a:pt x="52315" y="79206"/>
                      <a:pt x="51306" y="79206"/>
                    </a:cubicBezTo>
                    <a:cubicBezTo>
                      <a:pt x="51267" y="79206"/>
                      <a:pt x="51227" y="79204"/>
                      <a:pt x="51186" y="79201"/>
                    </a:cubicBezTo>
                    <a:lnTo>
                      <a:pt x="48897" y="79201"/>
                    </a:lnTo>
                    <a:cubicBezTo>
                      <a:pt x="48825" y="79199"/>
                      <a:pt x="48753" y="79198"/>
                      <a:pt x="48681" y="79198"/>
                    </a:cubicBezTo>
                    <a:cubicBezTo>
                      <a:pt x="46768" y="79198"/>
                      <a:pt x="45149" y="79793"/>
                      <a:pt x="43573" y="80649"/>
                    </a:cubicBezTo>
                    <a:cubicBezTo>
                      <a:pt x="43392" y="80735"/>
                      <a:pt x="43244" y="80772"/>
                      <a:pt x="43129" y="80772"/>
                    </a:cubicBezTo>
                    <a:cubicBezTo>
                      <a:pt x="42679" y="80772"/>
                      <a:pt x="42726" y="80207"/>
                      <a:pt x="43246" y="79761"/>
                    </a:cubicBezTo>
                    <a:cubicBezTo>
                      <a:pt x="44694" y="78547"/>
                      <a:pt x="46282" y="78080"/>
                      <a:pt x="48057" y="78080"/>
                    </a:cubicBezTo>
                    <a:close/>
                    <a:moveTo>
                      <a:pt x="109309" y="79788"/>
                    </a:moveTo>
                    <a:cubicBezTo>
                      <a:pt x="109470" y="79788"/>
                      <a:pt x="109737" y="80010"/>
                      <a:pt x="109936" y="80369"/>
                    </a:cubicBezTo>
                    <a:cubicBezTo>
                      <a:pt x="110123" y="80742"/>
                      <a:pt x="110123" y="81116"/>
                      <a:pt x="110029" y="81209"/>
                    </a:cubicBezTo>
                    <a:cubicBezTo>
                      <a:pt x="110009" y="81223"/>
                      <a:pt x="109985" y="81229"/>
                      <a:pt x="109957" y="81229"/>
                    </a:cubicBezTo>
                    <a:cubicBezTo>
                      <a:pt x="109796" y="81229"/>
                      <a:pt x="109528" y="81001"/>
                      <a:pt x="109329" y="80602"/>
                    </a:cubicBezTo>
                    <a:cubicBezTo>
                      <a:pt x="109095" y="80275"/>
                      <a:pt x="109095" y="79855"/>
                      <a:pt x="109236" y="79808"/>
                    </a:cubicBezTo>
                    <a:cubicBezTo>
                      <a:pt x="109256" y="79794"/>
                      <a:pt x="109281" y="79788"/>
                      <a:pt x="109309" y="79788"/>
                    </a:cubicBezTo>
                    <a:close/>
                    <a:moveTo>
                      <a:pt x="116212" y="80397"/>
                    </a:moveTo>
                    <a:cubicBezTo>
                      <a:pt x="116372" y="80397"/>
                      <a:pt x="116645" y="80651"/>
                      <a:pt x="116848" y="80976"/>
                    </a:cubicBezTo>
                    <a:cubicBezTo>
                      <a:pt x="116988" y="81349"/>
                      <a:pt x="117081" y="81723"/>
                      <a:pt x="116848" y="81770"/>
                    </a:cubicBezTo>
                    <a:cubicBezTo>
                      <a:pt x="116823" y="81795"/>
                      <a:pt x="116792" y="81806"/>
                      <a:pt x="116756" y="81806"/>
                    </a:cubicBezTo>
                    <a:cubicBezTo>
                      <a:pt x="116595" y="81806"/>
                      <a:pt x="116347" y="81563"/>
                      <a:pt x="116194" y="81256"/>
                    </a:cubicBezTo>
                    <a:cubicBezTo>
                      <a:pt x="116054" y="80882"/>
                      <a:pt x="116054" y="80415"/>
                      <a:pt x="116147" y="80415"/>
                    </a:cubicBezTo>
                    <a:cubicBezTo>
                      <a:pt x="116166" y="80403"/>
                      <a:pt x="116187" y="80397"/>
                      <a:pt x="116212" y="80397"/>
                    </a:cubicBezTo>
                    <a:close/>
                    <a:moveTo>
                      <a:pt x="70032" y="80816"/>
                    </a:moveTo>
                    <a:cubicBezTo>
                      <a:pt x="70264" y="80816"/>
                      <a:pt x="70349" y="81035"/>
                      <a:pt x="70287" y="81443"/>
                    </a:cubicBezTo>
                    <a:lnTo>
                      <a:pt x="69259" y="83311"/>
                    </a:lnTo>
                    <a:lnTo>
                      <a:pt x="69166" y="83217"/>
                    </a:lnTo>
                    <a:lnTo>
                      <a:pt x="69586" y="80976"/>
                    </a:lnTo>
                    <a:cubicBezTo>
                      <a:pt x="69770" y="80868"/>
                      <a:pt x="69918" y="80816"/>
                      <a:pt x="70032" y="80816"/>
                    </a:cubicBezTo>
                    <a:close/>
                    <a:moveTo>
                      <a:pt x="123740" y="77451"/>
                    </a:moveTo>
                    <a:cubicBezTo>
                      <a:pt x="123913" y="77451"/>
                      <a:pt x="123664" y="78294"/>
                      <a:pt x="123293" y="79294"/>
                    </a:cubicBezTo>
                    <a:lnTo>
                      <a:pt x="123620" y="79528"/>
                    </a:lnTo>
                    <a:cubicBezTo>
                      <a:pt x="124205" y="78454"/>
                      <a:pt x="124502" y="78061"/>
                      <a:pt x="124634" y="78061"/>
                    </a:cubicBezTo>
                    <a:cubicBezTo>
                      <a:pt x="124881" y="78061"/>
                      <a:pt x="124551" y="79439"/>
                      <a:pt x="124460" y="80322"/>
                    </a:cubicBezTo>
                    <a:cubicBezTo>
                      <a:pt x="123730" y="81221"/>
                      <a:pt x="123135" y="81680"/>
                      <a:pt x="122695" y="81680"/>
                    </a:cubicBezTo>
                    <a:cubicBezTo>
                      <a:pt x="122404" y="81680"/>
                      <a:pt x="122181" y="81479"/>
                      <a:pt x="122032" y="81069"/>
                    </a:cubicBezTo>
                    <a:lnTo>
                      <a:pt x="121658" y="83031"/>
                    </a:lnTo>
                    <a:cubicBezTo>
                      <a:pt x="121470" y="83567"/>
                      <a:pt x="121314" y="83826"/>
                      <a:pt x="121188" y="83826"/>
                    </a:cubicBezTo>
                    <a:cubicBezTo>
                      <a:pt x="121094" y="83826"/>
                      <a:pt x="121017" y="83683"/>
                      <a:pt x="120958" y="83404"/>
                    </a:cubicBezTo>
                    <a:cubicBezTo>
                      <a:pt x="121051" y="81956"/>
                      <a:pt x="121378" y="80415"/>
                      <a:pt x="121938" y="79014"/>
                    </a:cubicBezTo>
                    <a:cubicBezTo>
                      <a:pt x="122051" y="78590"/>
                      <a:pt x="122216" y="78389"/>
                      <a:pt x="122411" y="78389"/>
                    </a:cubicBezTo>
                    <a:cubicBezTo>
                      <a:pt x="122538" y="78389"/>
                      <a:pt x="122678" y="78475"/>
                      <a:pt x="122826" y="78641"/>
                    </a:cubicBezTo>
                    <a:cubicBezTo>
                      <a:pt x="123351" y="77789"/>
                      <a:pt x="123630" y="77451"/>
                      <a:pt x="123740" y="77451"/>
                    </a:cubicBezTo>
                    <a:close/>
                    <a:moveTo>
                      <a:pt x="118758" y="79864"/>
                    </a:moveTo>
                    <a:cubicBezTo>
                      <a:pt x="118836" y="79864"/>
                      <a:pt x="118930" y="79892"/>
                      <a:pt x="119043" y="79948"/>
                    </a:cubicBezTo>
                    <a:lnTo>
                      <a:pt x="119416" y="80929"/>
                    </a:lnTo>
                    <a:lnTo>
                      <a:pt x="119743" y="80275"/>
                    </a:lnTo>
                    <a:cubicBezTo>
                      <a:pt x="119874" y="80192"/>
                      <a:pt x="119975" y="80151"/>
                      <a:pt x="120048" y="80151"/>
                    </a:cubicBezTo>
                    <a:cubicBezTo>
                      <a:pt x="120263" y="80151"/>
                      <a:pt x="120244" y="80501"/>
                      <a:pt x="120070" y="81162"/>
                    </a:cubicBezTo>
                    <a:lnTo>
                      <a:pt x="119930" y="84385"/>
                    </a:lnTo>
                    <a:cubicBezTo>
                      <a:pt x="119761" y="84667"/>
                      <a:pt x="119609" y="85084"/>
                      <a:pt x="119454" y="85084"/>
                    </a:cubicBezTo>
                    <a:cubicBezTo>
                      <a:pt x="119351" y="85084"/>
                      <a:pt x="119247" y="84904"/>
                      <a:pt x="119136" y="84385"/>
                    </a:cubicBezTo>
                    <a:lnTo>
                      <a:pt x="119603" y="81443"/>
                    </a:lnTo>
                    <a:lnTo>
                      <a:pt x="119043" y="82517"/>
                    </a:lnTo>
                    <a:cubicBezTo>
                      <a:pt x="118576" y="82517"/>
                      <a:pt x="118529" y="82050"/>
                      <a:pt x="118436" y="81162"/>
                    </a:cubicBezTo>
                    <a:cubicBezTo>
                      <a:pt x="118398" y="80305"/>
                      <a:pt x="118450" y="79864"/>
                      <a:pt x="118758" y="79864"/>
                    </a:cubicBezTo>
                    <a:close/>
                    <a:moveTo>
                      <a:pt x="106449" y="78297"/>
                    </a:moveTo>
                    <a:cubicBezTo>
                      <a:pt x="106647" y="78297"/>
                      <a:pt x="106926" y="78455"/>
                      <a:pt x="107181" y="78827"/>
                    </a:cubicBezTo>
                    <a:cubicBezTo>
                      <a:pt x="108395" y="80836"/>
                      <a:pt x="109516" y="82610"/>
                      <a:pt x="110310" y="84572"/>
                    </a:cubicBezTo>
                    <a:cubicBezTo>
                      <a:pt x="110552" y="85057"/>
                      <a:pt x="110484" y="85340"/>
                      <a:pt x="110311" y="85340"/>
                    </a:cubicBezTo>
                    <a:cubicBezTo>
                      <a:pt x="110184" y="85340"/>
                      <a:pt x="110001" y="85188"/>
                      <a:pt x="109843" y="84852"/>
                    </a:cubicBezTo>
                    <a:cubicBezTo>
                      <a:pt x="108862" y="82657"/>
                      <a:pt x="107648" y="80929"/>
                      <a:pt x="106387" y="79061"/>
                    </a:cubicBezTo>
                    <a:cubicBezTo>
                      <a:pt x="106061" y="78600"/>
                      <a:pt x="106177" y="78297"/>
                      <a:pt x="106449" y="78297"/>
                    </a:cubicBezTo>
                    <a:close/>
                    <a:moveTo>
                      <a:pt x="104355" y="77671"/>
                    </a:moveTo>
                    <a:cubicBezTo>
                      <a:pt x="104637" y="77671"/>
                      <a:pt x="105022" y="77850"/>
                      <a:pt x="105359" y="78314"/>
                    </a:cubicBezTo>
                    <a:cubicBezTo>
                      <a:pt x="107134" y="80742"/>
                      <a:pt x="108628" y="83171"/>
                      <a:pt x="109843" y="85646"/>
                    </a:cubicBezTo>
                    <a:cubicBezTo>
                      <a:pt x="110221" y="86539"/>
                      <a:pt x="110161" y="87040"/>
                      <a:pt x="109907" y="87040"/>
                    </a:cubicBezTo>
                    <a:cubicBezTo>
                      <a:pt x="109723" y="87040"/>
                      <a:pt x="109437" y="86776"/>
                      <a:pt x="109142" y="86206"/>
                    </a:cubicBezTo>
                    <a:cubicBezTo>
                      <a:pt x="107694" y="83264"/>
                      <a:pt x="105826" y="80649"/>
                      <a:pt x="104052" y="78267"/>
                    </a:cubicBezTo>
                    <a:cubicBezTo>
                      <a:pt x="103821" y="77934"/>
                      <a:pt x="104012" y="77671"/>
                      <a:pt x="104355" y="77671"/>
                    </a:cubicBezTo>
                    <a:close/>
                    <a:moveTo>
                      <a:pt x="115727" y="87467"/>
                    </a:moveTo>
                    <a:cubicBezTo>
                      <a:pt x="115867" y="87467"/>
                      <a:pt x="115961" y="87561"/>
                      <a:pt x="115961" y="87747"/>
                    </a:cubicBezTo>
                    <a:cubicBezTo>
                      <a:pt x="115961" y="87887"/>
                      <a:pt x="115867" y="88074"/>
                      <a:pt x="115727" y="88074"/>
                    </a:cubicBezTo>
                    <a:cubicBezTo>
                      <a:pt x="115587" y="88074"/>
                      <a:pt x="115494" y="87934"/>
                      <a:pt x="115494" y="87747"/>
                    </a:cubicBezTo>
                    <a:cubicBezTo>
                      <a:pt x="115494" y="87607"/>
                      <a:pt x="115587" y="87467"/>
                      <a:pt x="115727" y="87467"/>
                    </a:cubicBezTo>
                    <a:close/>
                    <a:moveTo>
                      <a:pt x="112328" y="79798"/>
                    </a:moveTo>
                    <a:cubicBezTo>
                      <a:pt x="112472" y="79798"/>
                      <a:pt x="112694" y="80086"/>
                      <a:pt x="112925" y="80695"/>
                    </a:cubicBezTo>
                    <a:cubicBezTo>
                      <a:pt x="113719" y="82750"/>
                      <a:pt x="114186" y="85179"/>
                      <a:pt x="114139" y="88214"/>
                    </a:cubicBezTo>
                    <a:cubicBezTo>
                      <a:pt x="114139" y="88805"/>
                      <a:pt x="113893" y="89110"/>
                      <a:pt x="113647" y="89110"/>
                    </a:cubicBezTo>
                    <a:cubicBezTo>
                      <a:pt x="113425" y="89110"/>
                      <a:pt x="113203" y="88863"/>
                      <a:pt x="113158" y="88355"/>
                    </a:cubicBezTo>
                    <a:cubicBezTo>
                      <a:pt x="112832" y="85693"/>
                      <a:pt x="112785" y="83217"/>
                      <a:pt x="112271" y="81022"/>
                    </a:cubicBezTo>
                    <a:cubicBezTo>
                      <a:pt x="112091" y="80227"/>
                      <a:pt x="112152" y="79798"/>
                      <a:pt x="112328" y="79798"/>
                    </a:cubicBezTo>
                    <a:close/>
                    <a:moveTo>
                      <a:pt x="137719" y="85636"/>
                    </a:moveTo>
                    <a:cubicBezTo>
                      <a:pt x="137987" y="85636"/>
                      <a:pt x="138421" y="85949"/>
                      <a:pt x="138844" y="86627"/>
                    </a:cubicBezTo>
                    <a:cubicBezTo>
                      <a:pt x="139265" y="87327"/>
                      <a:pt x="139358" y="88681"/>
                      <a:pt x="139171" y="90269"/>
                    </a:cubicBezTo>
                    <a:cubicBezTo>
                      <a:pt x="139121" y="90518"/>
                      <a:pt x="138966" y="90674"/>
                      <a:pt x="138803" y="90674"/>
                    </a:cubicBezTo>
                    <a:cubicBezTo>
                      <a:pt x="138660" y="90674"/>
                      <a:pt x="138511" y="90553"/>
                      <a:pt x="138424" y="90269"/>
                    </a:cubicBezTo>
                    <a:cubicBezTo>
                      <a:pt x="138097" y="89382"/>
                      <a:pt x="137770" y="88728"/>
                      <a:pt x="137443" y="88261"/>
                    </a:cubicBezTo>
                    <a:cubicBezTo>
                      <a:pt x="136707" y="87438"/>
                      <a:pt x="136814" y="86897"/>
                      <a:pt x="137578" y="86897"/>
                    </a:cubicBezTo>
                    <a:cubicBezTo>
                      <a:pt x="137638" y="86897"/>
                      <a:pt x="137702" y="86900"/>
                      <a:pt x="137770" y="86907"/>
                    </a:cubicBezTo>
                    <a:cubicBezTo>
                      <a:pt x="137311" y="86090"/>
                      <a:pt x="137395" y="85636"/>
                      <a:pt x="137719" y="85636"/>
                    </a:cubicBezTo>
                    <a:close/>
                    <a:moveTo>
                      <a:pt x="79037" y="89067"/>
                    </a:moveTo>
                    <a:cubicBezTo>
                      <a:pt x="79229" y="89067"/>
                      <a:pt x="79487" y="89421"/>
                      <a:pt x="79487" y="89756"/>
                    </a:cubicBezTo>
                    <a:lnTo>
                      <a:pt x="79253" y="90970"/>
                    </a:lnTo>
                    <a:cubicBezTo>
                      <a:pt x="79186" y="91023"/>
                      <a:pt x="79131" y="91050"/>
                      <a:pt x="79082" y="91050"/>
                    </a:cubicBezTo>
                    <a:cubicBezTo>
                      <a:pt x="78959" y="91050"/>
                      <a:pt x="78873" y="90883"/>
                      <a:pt x="78739" y="90549"/>
                    </a:cubicBezTo>
                    <a:lnTo>
                      <a:pt x="78833" y="89429"/>
                    </a:lnTo>
                    <a:cubicBezTo>
                      <a:pt x="78849" y="89168"/>
                      <a:pt x="78934" y="89067"/>
                      <a:pt x="79037" y="89067"/>
                    </a:cubicBezTo>
                    <a:close/>
                    <a:moveTo>
                      <a:pt x="68768" y="80459"/>
                    </a:moveTo>
                    <a:cubicBezTo>
                      <a:pt x="68973" y="80459"/>
                      <a:pt x="69112" y="80657"/>
                      <a:pt x="68979" y="80976"/>
                    </a:cubicBezTo>
                    <a:cubicBezTo>
                      <a:pt x="68325" y="84291"/>
                      <a:pt x="67765" y="87094"/>
                      <a:pt x="67671" y="91437"/>
                    </a:cubicBezTo>
                    <a:lnTo>
                      <a:pt x="67344" y="90783"/>
                    </a:lnTo>
                    <a:cubicBezTo>
                      <a:pt x="67811" y="86860"/>
                      <a:pt x="67811" y="84618"/>
                      <a:pt x="68278" y="80836"/>
                    </a:cubicBezTo>
                    <a:cubicBezTo>
                      <a:pt x="68419" y="80573"/>
                      <a:pt x="68613" y="80459"/>
                      <a:pt x="68768" y="80459"/>
                    </a:cubicBezTo>
                    <a:close/>
                    <a:moveTo>
                      <a:pt x="79020" y="91390"/>
                    </a:moveTo>
                    <a:cubicBezTo>
                      <a:pt x="79253" y="91390"/>
                      <a:pt x="79393" y="91530"/>
                      <a:pt x="79393" y="91764"/>
                    </a:cubicBezTo>
                    <a:cubicBezTo>
                      <a:pt x="79393" y="91997"/>
                      <a:pt x="79253" y="92184"/>
                      <a:pt x="79020" y="92184"/>
                    </a:cubicBezTo>
                    <a:cubicBezTo>
                      <a:pt x="78880" y="92184"/>
                      <a:pt x="78739" y="92044"/>
                      <a:pt x="78739" y="91764"/>
                    </a:cubicBezTo>
                    <a:cubicBezTo>
                      <a:pt x="78739" y="91530"/>
                      <a:pt x="78880" y="91390"/>
                      <a:pt x="79020" y="91390"/>
                    </a:cubicBezTo>
                    <a:close/>
                    <a:moveTo>
                      <a:pt x="67491" y="80469"/>
                    </a:moveTo>
                    <a:cubicBezTo>
                      <a:pt x="67634" y="80469"/>
                      <a:pt x="67745" y="80575"/>
                      <a:pt x="67718" y="80789"/>
                    </a:cubicBezTo>
                    <a:cubicBezTo>
                      <a:pt x="67111" y="84058"/>
                      <a:pt x="66737" y="87934"/>
                      <a:pt x="66644" y="92324"/>
                    </a:cubicBezTo>
                    <a:lnTo>
                      <a:pt x="66410" y="92324"/>
                    </a:lnTo>
                    <a:cubicBezTo>
                      <a:pt x="66177" y="88074"/>
                      <a:pt x="66317" y="84291"/>
                      <a:pt x="67158" y="80649"/>
                    </a:cubicBezTo>
                    <a:cubicBezTo>
                      <a:pt x="67258" y="80529"/>
                      <a:pt x="67383" y="80469"/>
                      <a:pt x="67491" y="80469"/>
                    </a:cubicBezTo>
                    <a:close/>
                    <a:moveTo>
                      <a:pt x="70567" y="93398"/>
                    </a:moveTo>
                    <a:lnTo>
                      <a:pt x="70567" y="93398"/>
                    </a:lnTo>
                    <a:cubicBezTo>
                      <a:pt x="70567" y="93398"/>
                      <a:pt x="70567" y="93398"/>
                      <a:pt x="70567" y="93398"/>
                    </a:cubicBezTo>
                    <a:lnTo>
                      <a:pt x="70567" y="93398"/>
                    </a:lnTo>
                    <a:close/>
                    <a:moveTo>
                      <a:pt x="83945" y="90649"/>
                    </a:moveTo>
                    <a:cubicBezTo>
                      <a:pt x="84069" y="90649"/>
                      <a:pt x="84220" y="90706"/>
                      <a:pt x="84344" y="90830"/>
                    </a:cubicBezTo>
                    <a:cubicBezTo>
                      <a:pt x="84997" y="91437"/>
                      <a:pt x="85044" y="92091"/>
                      <a:pt x="84997" y="92604"/>
                    </a:cubicBezTo>
                    <a:cubicBezTo>
                      <a:pt x="84930" y="93180"/>
                      <a:pt x="84616" y="93584"/>
                      <a:pt x="84449" y="93584"/>
                    </a:cubicBezTo>
                    <a:cubicBezTo>
                      <a:pt x="84386" y="93584"/>
                      <a:pt x="84344" y="93526"/>
                      <a:pt x="84344" y="93398"/>
                    </a:cubicBezTo>
                    <a:cubicBezTo>
                      <a:pt x="84250" y="92698"/>
                      <a:pt x="84344" y="91951"/>
                      <a:pt x="83783" y="91063"/>
                    </a:cubicBezTo>
                    <a:cubicBezTo>
                      <a:pt x="83609" y="90802"/>
                      <a:pt x="83742" y="90649"/>
                      <a:pt x="83945" y="90649"/>
                    </a:cubicBezTo>
                    <a:close/>
                    <a:moveTo>
                      <a:pt x="85464" y="92978"/>
                    </a:moveTo>
                    <a:cubicBezTo>
                      <a:pt x="85698" y="92978"/>
                      <a:pt x="85838" y="93305"/>
                      <a:pt x="85932" y="93632"/>
                    </a:cubicBezTo>
                    <a:cubicBezTo>
                      <a:pt x="86025" y="94005"/>
                      <a:pt x="86025" y="94426"/>
                      <a:pt x="85791" y="94426"/>
                    </a:cubicBezTo>
                    <a:cubicBezTo>
                      <a:pt x="85780" y="94437"/>
                      <a:pt x="85768" y="94442"/>
                      <a:pt x="85753" y="94442"/>
                    </a:cubicBezTo>
                    <a:cubicBezTo>
                      <a:pt x="85646" y="94442"/>
                      <a:pt x="85459" y="94148"/>
                      <a:pt x="85418" y="93819"/>
                    </a:cubicBezTo>
                    <a:cubicBezTo>
                      <a:pt x="85278" y="93445"/>
                      <a:pt x="85371" y="93071"/>
                      <a:pt x="85464" y="92978"/>
                    </a:cubicBezTo>
                    <a:close/>
                    <a:moveTo>
                      <a:pt x="80327" y="85890"/>
                    </a:moveTo>
                    <a:cubicBezTo>
                      <a:pt x="80500" y="85890"/>
                      <a:pt x="80758" y="86134"/>
                      <a:pt x="80888" y="86393"/>
                    </a:cubicBezTo>
                    <a:cubicBezTo>
                      <a:pt x="81401" y="86393"/>
                      <a:pt x="81448" y="86813"/>
                      <a:pt x="81028" y="87327"/>
                    </a:cubicBezTo>
                    <a:cubicBezTo>
                      <a:pt x="82289" y="87467"/>
                      <a:pt x="82662" y="87841"/>
                      <a:pt x="82009" y="88401"/>
                    </a:cubicBezTo>
                    <a:lnTo>
                      <a:pt x="80934" y="88635"/>
                    </a:lnTo>
                    <a:lnTo>
                      <a:pt x="82289" y="88728"/>
                    </a:lnTo>
                    <a:cubicBezTo>
                      <a:pt x="82849" y="88962"/>
                      <a:pt x="82709" y="89429"/>
                      <a:pt x="82382" y="89522"/>
                    </a:cubicBezTo>
                    <a:lnTo>
                      <a:pt x="81075" y="89756"/>
                    </a:lnTo>
                    <a:lnTo>
                      <a:pt x="82616" y="89942"/>
                    </a:lnTo>
                    <a:cubicBezTo>
                      <a:pt x="83410" y="89942"/>
                      <a:pt x="83410" y="90176"/>
                      <a:pt x="82476" y="90643"/>
                    </a:cubicBezTo>
                    <a:lnTo>
                      <a:pt x="81822" y="91110"/>
                    </a:lnTo>
                    <a:lnTo>
                      <a:pt x="82943" y="91203"/>
                    </a:lnTo>
                    <a:cubicBezTo>
                      <a:pt x="83021" y="91190"/>
                      <a:pt x="83091" y="91184"/>
                      <a:pt x="83153" y="91184"/>
                    </a:cubicBezTo>
                    <a:cubicBezTo>
                      <a:pt x="83535" y="91184"/>
                      <a:pt x="83610" y="91435"/>
                      <a:pt x="83410" y="91997"/>
                    </a:cubicBezTo>
                    <a:cubicBezTo>
                      <a:pt x="83737" y="93772"/>
                      <a:pt x="83410" y="94939"/>
                      <a:pt x="81915" y="94939"/>
                    </a:cubicBezTo>
                    <a:lnTo>
                      <a:pt x="76871" y="96060"/>
                    </a:lnTo>
                    <a:cubicBezTo>
                      <a:pt x="76545" y="95873"/>
                      <a:pt x="76451" y="95873"/>
                      <a:pt x="76545" y="95780"/>
                    </a:cubicBezTo>
                    <a:cubicBezTo>
                      <a:pt x="76545" y="95687"/>
                      <a:pt x="76451" y="95640"/>
                      <a:pt x="76451" y="95640"/>
                    </a:cubicBezTo>
                    <a:cubicBezTo>
                      <a:pt x="76451" y="95500"/>
                      <a:pt x="76591" y="95313"/>
                      <a:pt x="76778" y="95313"/>
                    </a:cubicBezTo>
                    <a:cubicBezTo>
                      <a:pt x="76871" y="95313"/>
                      <a:pt x="77012" y="95406"/>
                      <a:pt x="77012" y="95547"/>
                    </a:cubicBezTo>
                    <a:cubicBezTo>
                      <a:pt x="77338" y="95453"/>
                      <a:pt x="77572" y="95453"/>
                      <a:pt x="77759" y="95406"/>
                    </a:cubicBezTo>
                    <a:lnTo>
                      <a:pt x="77759" y="93865"/>
                    </a:lnTo>
                    <a:lnTo>
                      <a:pt x="77105" y="94005"/>
                    </a:lnTo>
                    <a:lnTo>
                      <a:pt x="77105" y="94239"/>
                    </a:lnTo>
                    <a:cubicBezTo>
                      <a:pt x="77105" y="94566"/>
                      <a:pt x="76965" y="94753"/>
                      <a:pt x="76778" y="94753"/>
                    </a:cubicBezTo>
                    <a:cubicBezTo>
                      <a:pt x="76591" y="94753"/>
                      <a:pt x="76451" y="94566"/>
                      <a:pt x="76451" y="94239"/>
                    </a:cubicBezTo>
                    <a:lnTo>
                      <a:pt x="76451" y="94146"/>
                    </a:lnTo>
                    <a:lnTo>
                      <a:pt x="76171" y="94239"/>
                    </a:lnTo>
                    <a:cubicBezTo>
                      <a:pt x="75470" y="94005"/>
                      <a:pt x="75470" y="93678"/>
                      <a:pt x="76078" y="93352"/>
                    </a:cubicBezTo>
                    <a:lnTo>
                      <a:pt x="79860" y="92604"/>
                    </a:lnTo>
                    <a:cubicBezTo>
                      <a:pt x="80421" y="92371"/>
                      <a:pt x="80701" y="92044"/>
                      <a:pt x="80514" y="91484"/>
                    </a:cubicBezTo>
                    <a:lnTo>
                      <a:pt x="80187" y="86486"/>
                    </a:lnTo>
                    <a:cubicBezTo>
                      <a:pt x="80104" y="86049"/>
                      <a:pt x="80188" y="85890"/>
                      <a:pt x="80327" y="85890"/>
                    </a:cubicBezTo>
                    <a:close/>
                    <a:moveTo>
                      <a:pt x="138591" y="92090"/>
                    </a:moveTo>
                    <a:cubicBezTo>
                      <a:pt x="138669" y="92090"/>
                      <a:pt x="138767" y="92197"/>
                      <a:pt x="138891" y="92371"/>
                    </a:cubicBezTo>
                    <a:cubicBezTo>
                      <a:pt x="139498" y="93211"/>
                      <a:pt x="140058" y="93959"/>
                      <a:pt x="140199" y="95220"/>
                    </a:cubicBezTo>
                    <a:cubicBezTo>
                      <a:pt x="140292" y="95780"/>
                      <a:pt x="140245" y="96014"/>
                      <a:pt x="139872" y="96107"/>
                    </a:cubicBezTo>
                    <a:cubicBezTo>
                      <a:pt x="139802" y="96121"/>
                      <a:pt x="139733" y="96128"/>
                      <a:pt x="139666" y="96128"/>
                    </a:cubicBezTo>
                    <a:cubicBezTo>
                      <a:pt x="139281" y="96128"/>
                      <a:pt x="138936" y="95911"/>
                      <a:pt x="138657" y="95593"/>
                    </a:cubicBezTo>
                    <a:cubicBezTo>
                      <a:pt x="138097" y="94986"/>
                      <a:pt x="137957" y="94613"/>
                      <a:pt x="138050" y="94146"/>
                    </a:cubicBezTo>
                    <a:lnTo>
                      <a:pt x="138424" y="92371"/>
                    </a:lnTo>
                    <a:cubicBezTo>
                      <a:pt x="138468" y="92174"/>
                      <a:pt x="138522" y="92090"/>
                      <a:pt x="138591" y="92090"/>
                    </a:cubicBezTo>
                    <a:close/>
                    <a:moveTo>
                      <a:pt x="58144" y="79108"/>
                    </a:moveTo>
                    <a:lnTo>
                      <a:pt x="58378" y="79621"/>
                    </a:lnTo>
                    <a:cubicBezTo>
                      <a:pt x="56790" y="85366"/>
                      <a:pt x="56603" y="90503"/>
                      <a:pt x="57677" y="95080"/>
                    </a:cubicBezTo>
                    <a:cubicBezTo>
                      <a:pt x="57023" y="87234"/>
                      <a:pt x="57584" y="82750"/>
                      <a:pt x="58938" y="80322"/>
                    </a:cubicBezTo>
                    <a:lnTo>
                      <a:pt x="58938" y="81069"/>
                    </a:lnTo>
                    <a:cubicBezTo>
                      <a:pt x="57911" y="86580"/>
                      <a:pt x="57817" y="91063"/>
                      <a:pt x="58798" y="94659"/>
                    </a:cubicBezTo>
                    <a:lnTo>
                      <a:pt x="59125" y="94426"/>
                    </a:lnTo>
                    <a:cubicBezTo>
                      <a:pt x="58424" y="88681"/>
                      <a:pt x="58798" y="84198"/>
                      <a:pt x="59685" y="79761"/>
                    </a:cubicBezTo>
                    <a:lnTo>
                      <a:pt x="60246" y="79855"/>
                    </a:lnTo>
                    <a:cubicBezTo>
                      <a:pt x="59172" y="85646"/>
                      <a:pt x="59172" y="90176"/>
                      <a:pt x="59919" y="94332"/>
                    </a:cubicBezTo>
                    <a:lnTo>
                      <a:pt x="60246" y="94005"/>
                    </a:lnTo>
                    <a:cubicBezTo>
                      <a:pt x="59639" y="88028"/>
                      <a:pt x="59685" y="83918"/>
                      <a:pt x="60619" y="80135"/>
                    </a:cubicBezTo>
                    <a:lnTo>
                      <a:pt x="61040" y="80228"/>
                    </a:lnTo>
                    <a:cubicBezTo>
                      <a:pt x="60199" y="85973"/>
                      <a:pt x="60152" y="90456"/>
                      <a:pt x="60900" y="94192"/>
                    </a:cubicBezTo>
                    <a:lnTo>
                      <a:pt x="61226" y="94099"/>
                    </a:lnTo>
                    <a:cubicBezTo>
                      <a:pt x="60619" y="87841"/>
                      <a:pt x="60900" y="83404"/>
                      <a:pt x="61787" y="80088"/>
                    </a:cubicBezTo>
                    <a:lnTo>
                      <a:pt x="62067" y="80415"/>
                    </a:lnTo>
                    <a:cubicBezTo>
                      <a:pt x="61507" y="85366"/>
                      <a:pt x="61553" y="89756"/>
                      <a:pt x="62067" y="93912"/>
                    </a:cubicBezTo>
                    <a:lnTo>
                      <a:pt x="62394" y="93772"/>
                    </a:lnTo>
                    <a:cubicBezTo>
                      <a:pt x="62254" y="88355"/>
                      <a:pt x="61974" y="84011"/>
                      <a:pt x="62627" y="80882"/>
                    </a:cubicBezTo>
                    <a:lnTo>
                      <a:pt x="63001" y="80415"/>
                    </a:lnTo>
                    <a:lnTo>
                      <a:pt x="63001" y="80415"/>
                    </a:lnTo>
                    <a:cubicBezTo>
                      <a:pt x="62441" y="84432"/>
                      <a:pt x="62441" y="88868"/>
                      <a:pt x="63141" y="93865"/>
                    </a:cubicBezTo>
                    <a:lnTo>
                      <a:pt x="63421" y="93865"/>
                    </a:lnTo>
                    <a:cubicBezTo>
                      <a:pt x="62908" y="87981"/>
                      <a:pt x="63095" y="83544"/>
                      <a:pt x="63655" y="79902"/>
                    </a:cubicBezTo>
                    <a:lnTo>
                      <a:pt x="63982" y="80135"/>
                    </a:lnTo>
                    <a:cubicBezTo>
                      <a:pt x="63655" y="84899"/>
                      <a:pt x="63655" y="89148"/>
                      <a:pt x="64075" y="93912"/>
                    </a:cubicBezTo>
                    <a:lnTo>
                      <a:pt x="64402" y="93819"/>
                    </a:lnTo>
                    <a:cubicBezTo>
                      <a:pt x="64075" y="87327"/>
                      <a:pt x="64309" y="82844"/>
                      <a:pt x="64963" y="80275"/>
                    </a:cubicBezTo>
                    <a:cubicBezTo>
                      <a:pt x="65039" y="80246"/>
                      <a:pt x="65107" y="80232"/>
                      <a:pt x="65164" y="80232"/>
                    </a:cubicBezTo>
                    <a:cubicBezTo>
                      <a:pt x="65561" y="80232"/>
                      <a:pt x="65505" y="80889"/>
                      <a:pt x="65056" y="81583"/>
                    </a:cubicBezTo>
                    <a:cubicBezTo>
                      <a:pt x="64682" y="85506"/>
                      <a:pt x="64496" y="89475"/>
                      <a:pt x="65056" y="93772"/>
                    </a:cubicBezTo>
                    <a:lnTo>
                      <a:pt x="65523" y="93865"/>
                    </a:lnTo>
                    <a:cubicBezTo>
                      <a:pt x="65056" y="87607"/>
                      <a:pt x="65430" y="83965"/>
                      <a:pt x="66130" y="80415"/>
                    </a:cubicBezTo>
                    <a:cubicBezTo>
                      <a:pt x="66215" y="80341"/>
                      <a:pt x="66300" y="80305"/>
                      <a:pt x="66375" y="80305"/>
                    </a:cubicBezTo>
                    <a:cubicBezTo>
                      <a:pt x="66632" y="80305"/>
                      <a:pt x="66782" y="80720"/>
                      <a:pt x="66457" y="81443"/>
                    </a:cubicBezTo>
                    <a:cubicBezTo>
                      <a:pt x="65897" y="85786"/>
                      <a:pt x="65616" y="88868"/>
                      <a:pt x="66083" y="93865"/>
                    </a:cubicBezTo>
                    <a:lnTo>
                      <a:pt x="66644" y="93865"/>
                    </a:lnTo>
                    <a:cubicBezTo>
                      <a:pt x="67204" y="94099"/>
                      <a:pt x="67298" y="94332"/>
                      <a:pt x="66737" y="94566"/>
                    </a:cubicBezTo>
                    <a:cubicBezTo>
                      <a:pt x="63048" y="95313"/>
                      <a:pt x="59499" y="95967"/>
                      <a:pt x="56043" y="96200"/>
                    </a:cubicBezTo>
                    <a:cubicBezTo>
                      <a:pt x="55983" y="96209"/>
                      <a:pt x="55928" y="96213"/>
                      <a:pt x="55875" y="96213"/>
                    </a:cubicBezTo>
                    <a:cubicBezTo>
                      <a:pt x="55348" y="96213"/>
                      <a:pt x="55155" y="95785"/>
                      <a:pt x="55155" y="94893"/>
                    </a:cubicBezTo>
                    <a:cubicBezTo>
                      <a:pt x="54922" y="89569"/>
                      <a:pt x="55529" y="84665"/>
                      <a:pt x="56837" y="80228"/>
                    </a:cubicBezTo>
                    <a:lnTo>
                      <a:pt x="57070" y="80135"/>
                    </a:lnTo>
                    <a:lnTo>
                      <a:pt x="57070" y="80135"/>
                    </a:lnTo>
                    <a:cubicBezTo>
                      <a:pt x="56043" y="85459"/>
                      <a:pt x="55622" y="90596"/>
                      <a:pt x="56370" y="95220"/>
                    </a:cubicBezTo>
                    <a:cubicBezTo>
                      <a:pt x="55856" y="87981"/>
                      <a:pt x="56790" y="80415"/>
                      <a:pt x="58144" y="79108"/>
                    </a:cubicBezTo>
                    <a:close/>
                    <a:moveTo>
                      <a:pt x="85771" y="95114"/>
                    </a:moveTo>
                    <a:cubicBezTo>
                      <a:pt x="85996" y="95114"/>
                      <a:pt x="86190" y="95396"/>
                      <a:pt x="85978" y="95873"/>
                    </a:cubicBezTo>
                    <a:lnTo>
                      <a:pt x="85511" y="96901"/>
                    </a:lnTo>
                    <a:lnTo>
                      <a:pt x="85278" y="96901"/>
                    </a:lnTo>
                    <a:lnTo>
                      <a:pt x="85371" y="95640"/>
                    </a:lnTo>
                    <a:cubicBezTo>
                      <a:pt x="85411" y="95277"/>
                      <a:pt x="85600" y="95114"/>
                      <a:pt x="85771" y="95114"/>
                    </a:cubicBezTo>
                    <a:close/>
                    <a:moveTo>
                      <a:pt x="83194" y="74858"/>
                    </a:moveTo>
                    <a:cubicBezTo>
                      <a:pt x="83456" y="74858"/>
                      <a:pt x="83783" y="74951"/>
                      <a:pt x="84157" y="75138"/>
                    </a:cubicBezTo>
                    <a:cubicBezTo>
                      <a:pt x="85838" y="77613"/>
                      <a:pt x="87613" y="79715"/>
                      <a:pt x="89948" y="81910"/>
                    </a:cubicBezTo>
                    <a:cubicBezTo>
                      <a:pt x="88313" y="79575"/>
                      <a:pt x="84437" y="75652"/>
                      <a:pt x="84857" y="75138"/>
                    </a:cubicBezTo>
                    <a:cubicBezTo>
                      <a:pt x="84883" y="75062"/>
                      <a:pt x="85071" y="74973"/>
                      <a:pt x="85291" y="74973"/>
                    </a:cubicBezTo>
                    <a:cubicBezTo>
                      <a:pt x="85478" y="74973"/>
                      <a:pt x="85688" y="75038"/>
                      <a:pt x="85838" y="75231"/>
                    </a:cubicBezTo>
                    <a:cubicBezTo>
                      <a:pt x="86585" y="76446"/>
                      <a:pt x="87473" y="77333"/>
                      <a:pt x="88453" y="78687"/>
                    </a:cubicBezTo>
                    <a:cubicBezTo>
                      <a:pt x="89154" y="79481"/>
                      <a:pt x="90041" y="80415"/>
                      <a:pt x="90929" y="81256"/>
                    </a:cubicBezTo>
                    <a:lnTo>
                      <a:pt x="86352" y="75278"/>
                    </a:lnTo>
                    <a:cubicBezTo>
                      <a:pt x="86453" y="75177"/>
                      <a:pt x="86578" y="75100"/>
                      <a:pt x="86693" y="75100"/>
                    </a:cubicBezTo>
                    <a:cubicBezTo>
                      <a:pt x="86737" y="75100"/>
                      <a:pt x="86780" y="75112"/>
                      <a:pt x="86819" y="75138"/>
                    </a:cubicBezTo>
                    <a:cubicBezTo>
                      <a:pt x="87052" y="75138"/>
                      <a:pt x="87239" y="75138"/>
                      <a:pt x="87473" y="75371"/>
                    </a:cubicBezTo>
                    <a:cubicBezTo>
                      <a:pt x="88453" y="77240"/>
                      <a:pt x="90181" y="78921"/>
                      <a:pt x="91956" y="80882"/>
                    </a:cubicBezTo>
                    <a:lnTo>
                      <a:pt x="88080" y="75465"/>
                    </a:lnTo>
                    <a:cubicBezTo>
                      <a:pt x="88119" y="75267"/>
                      <a:pt x="88367" y="75195"/>
                      <a:pt x="88662" y="75195"/>
                    </a:cubicBezTo>
                    <a:cubicBezTo>
                      <a:pt x="89064" y="75195"/>
                      <a:pt x="89553" y="75330"/>
                      <a:pt x="89714" y="75465"/>
                    </a:cubicBezTo>
                    <a:lnTo>
                      <a:pt x="92983" y="80135"/>
                    </a:lnTo>
                    <a:cubicBezTo>
                      <a:pt x="91649" y="76914"/>
                      <a:pt x="89725" y="75370"/>
                      <a:pt x="90607" y="75370"/>
                    </a:cubicBezTo>
                    <a:cubicBezTo>
                      <a:pt x="90620" y="75370"/>
                      <a:pt x="90634" y="75371"/>
                      <a:pt x="90648" y="75371"/>
                    </a:cubicBezTo>
                    <a:cubicBezTo>
                      <a:pt x="91629" y="75512"/>
                      <a:pt x="92283" y="76352"/>
                      <a:pt x="93170" y="77473"/>
                    </a:cubicBezTo>
                    <a:cubicBezTo>
                      <a:pt x="93684" y="78220"/>
                      <a:pt x="94291" y="78781"/>
                      <a:pt x="94665" y="79248"/>
                    </a:cubicBezTo>
                    <a:lnTo>
                      <a:pt x="92563" y="75838"/>
                    </a:lnTo>
                    <a:cubicBezTo>
                      <a:pt x="92563" y="75737"/>
                      <a:pt x="92661" y="75691"/>
                      <a:pt x="92820" y="75691"/>
                    </a:cubicBezTo>
                    <a:cubicBezTo>
                      <a:pt x="93099" y="75691"/>
                      <a:pt x="93564" y="75834"/>
                      <a:pt x="94011" y="76072"/>
                    </a:cubicBezTo>
                    <a:lnTo>
                      <a:pt x="95459" y="77660"/>
                    </a:lnTo>
                    <a:lnTo>
                      <a:pt x="94758" y="76305"/>
                    </a:lnTo>
                    <a:cubicBezTo>
                      <a:pt x="94798" y="76108"/>
                      <a:pt x="94912" y="76036"/>
                      <a:pt x="95059" y="76036"/>
                    </a:cubicBezTo>
                    <a:cubicBezTo>
                      <a:pt x="95261" y="76036"/>
                      <a:pt x="95523" y="76171"/>
                      <a:pt x="95739" y="76305"/>
                    </a:cubicBezTo>
                    <a:lnTo>
                      <a:pt x="97000" y="78314"/>
                    </a:lnTo>
                    <a:lnTo>
                      <a:pt x="97233" y="78174"/>
                    </a:lnTo>
                    <a:cubicBezTo>
                      <a:pt x="96486" y="76913"/>
                      <a:pt x="95926" y="76305"/>
                      <a:pt x="96346" y="76165"/>
                    </a:cubicBezTo>
                    <a:lnTo>
                      <a:pt x="96346" y="76165"/>
                    </a:lnTo>
                    <a:lnTo>
                      <a:pt x="97467" y="76305"/>
                    </a:lnTo>
                    <a:lnTo>
                      <a:pt x="98541" y="77520"/>
                    </a:lnTo>
                    <a:cubicBezTo>
                      <a:pt x="98377" y="76843"/>
                      <a:pt x="98623" y="76586"/>
                      <a:pt x="99177" y="76586"/>
                    </a:cubicBezTo>
                    <a:cubicBezTo>
                      <a:pt x="99732" y="76586"/>
                      <a:pt x="100596" y="76843"/>
                      <a:pt x="101670" y="77193"/>
                    </a:cubicBezTo>
                    <a:cubicBezTo>
                      <a:pt x="102978" y="77660"/>
                      <a:pt x="104285" y="79201"/>
                      <a:pt x="105499" y="81723"/>
                    </a:cubicBezTo>
                    <a:cubicBezTo>
                      <a:pt x="105474" y="81736"/>
                      <a:pt x="105445" y="81742"/>
                      <a:pt x="105415" y="81742"/>
                    </a:cubicBezTo>
                    <a:cubicBezTo>
                      <a:pt x="105116" y="81742"/>
                      <a:pt x="104607" y="81140"/>
                      <a:pt x="104098" y="80462"/>
                    </a:cubicBezTo>
                    <a:cubicBezTo>
                      <a:pt x="103771" y="80135"/>
                      <a:pt x="103631" y="79948"/>
                      <a:pt x="103164" y="79481"/>
                    </a:cubicBezTo>
                    <a:lnTo>
                      <a:pt x="103164" y="79481"/>
                    </a:lnTo>
                    <a:cubicBezTo>
                      <a:pt x="104705" y="82050"/>
                      <a:pt x="106200" y="84525"/>
                      <a:pt x="106433" y="85833"/>
                    </a:cubicBezTo>
                    <a:cubicBezTo>
                      <a:pt x="106406" y="85855"/>
                      <a:pt x="106374" y="85866"/>
                      <a:pt x="106337" y="85866"/>
                    </a:cubicBezTo>
                    <a:cubicBezTo>
                      <a:pt x="105766" y="85866"/>
                      <a:pt x="104174" y="83160"/>
                      <a:pt x="102417" y="80042"/>
                    </a:cubicBezTo>
                    <a:lnTo>
                      <a:pt x="102417" y="80042"/>
                    </a:lnTo>
                    <a:cubicBezTo>
                      <a:pt x="103398" y="82704"/>
                      <a:pt x="104659" y="85039"/>
                      <a:pt x="105079" y="86066"/>
                    </a:cubicBezTo>
                    <a:cubicBezTo>
                      <a:pt x="105071" y="86069"/>
                      <a:pt x="105063" y="86071"/>
                      <a:pt x="105054" y="86071"/>
                    </a:cubicBezTo>
                    <a:cubicBezTo>
                      <a:pt x="104798" y="86071"/>
                      <a:pt x="104112" y="84798"/>
                      <a:pt x="103164" y="83264"/>
                    </a:cubicBezTo>
                    <a:cubicBezTo>
                      <a:pt x="102884" y="82797"/>
                      <a:pt x="102511" y="82610"/>
                      <a:pt x="102184" y="82050"/>
                    </a:cubicBezTo>
                    <a:lnTo>
                      <a:pt x="102184" y="82050"/>
                    </a:lnTo>
                    <a:lnTo>
                      <a:pt x="104612" y="86907"/>
                    </a:lnTo>
                    <a:cubicBezTo>
                      <a:pt x="105079" y="87140"/>
                      <a:pt x="105359" y="87654"/>
                      <a:pt x="105079" y="88355"/>
                    </a:cubicBezTo>
                    <a:cubicBezTo>
                      <a:pt x="104612" y="89148"/>
                      <a:pt x="104939" y="89475"/>
                      <a:pt x="105826" y="90223"/>
                    </a:cubicBezTo>
                    <a:cubicBezTo>
                      <a:pt x="106469" y="90662"/>
                      <a:pt x="107698" y="90979"/>
                      <a:pt x="109302" y="90979"/>
                    </a:cubicBezTo>
                    <a:cubicBezTo>
                      <a:pt x="109914" y="90979"/>
                      <a:pt x="110581" y="90933"/>
                      <a:pt x="111290" y="90830"/>
                    </a:cubicBezTo>
                    <a:cubicBezTo>
                      <a:pt x="114513" y="90316"/>
                      <a:pt x="117969" y="89662"/>
                      <a:pt x="121518" y="89569"/>
                    </a:cubicBezTo>
                    <a:cubicBezTo>
                      <a:pt x="122265" y="89569"/>
                      <a:pt x="122966" y="89942"/>
                      <a:pt x="123293" y="90549"/>
                    </a:cubicBezTo>
                    <a:cubicBezTo>
                      <a:pt x="123620" y="91110"/>
                      <a:pt x="124180" y="91764"/>
                      <a:pt x="124834" y="92324"/>
                    </a:cubicBezTo>
                    <a:cubicBezTo>
                      <a:pt x="123514" y="90255"/>
                      <a:pt x="123175" y="89085"/>
                      <a:pt x="123755" y="89085"/>
                    </a:cubicBezTo>
                    <a:cubicBezTo>
                      <a:pt x="123934" y="89085"/>
                      <a:pt x="124201" y="89197"/>
                      <a:pt x="124554" y="89429"/>
                    </a:cubicBezTo>
                    <a:cubicBezTo>
                      <a:pt x="125861" y="90223"/>
                      <a:pt x="126655" y="91624"/>
                      <a:pt x="126422" y="93632"/>
                    </a:cubicBezTo>
                    <a:cubicBezTo>
                      <a:pt x="126618" y="94195"/>
                      <a:pt x="126672" y="94527"/>
                      <a:pt x="126390" y="94527"/>
                    </a:cubicBezTo>
                    <a:cubicBezTo>
                      <a:pt x="126135" y="94527"/>
                      <a:pt x="125602" y="94254"/>
                      <a:pt x="124647" y="93632"/>
                    </a:cubicBezTo>
                    <a:cubicBezTo>
                      <a:pt x="123900" y="93211"/>
                      <a:pt x="123806" y="92978"/>
                      <a:pt x="124647" y="92604"/>
                    </a:cubicBezTo>
                    <a:lnTo>
                      <a:pt x="122312" y="90830"/>
                    </a:lnTo>
                    <a:lnTo>
                      <a:pt x="122312" y="90830"/>
                    </a:lnTo>
                    <a:cubicBezTo>
                      <a:pt x="123273" y="92316"/>
                      <a:pt x="123458" y="92922"/>
                      <a:pt x="123224" y="92922"/>
                    </a:cubicBezTo>
                    <a:cubicBezTo>
                      <a:pt x="122958" y="92922"/>
                      <a:pt x="122151" y="92138"/>
                      <a:pt x="121331" y="90970"/>
                    </a:cubicBezTo>
                    <a:lnTo>
                      <a:pt x="121331" y="90970"/>
                    </a:lnTo>
                    <a:cubicBezTo>
                      <a:pt x="121847" y="92109"/>
                      <a:pt x="121957" y="92526"/>
                      <a:pt x="121776" y="92526"/>
                    </a:cubicBezTo>
                    <a:cubicBezTo>
                      <a:pt x="121563" y="92526"/>
                      <a:pt x="120949" y="91952"/>
                      <a:pt x="120117" y="91297"/>
                    </a:cubicBezTo>
                    <a:lnTo>
                      <a:pt x="119743" y="91297"/>
                    </a:lnTo>
                    <a:cubicBezTo>
                      <a:pt x="121029" y="92334"/>
                      <a:pt x="121182" y="92740"/>
                      <a:pt x="120801" y="92740"/>
                    </a:cubicBezTo>
                    <a:cubicBezTo>
                      <a:pt x="120394" y="92740"/>
                      <a:pt x="119376" y="92275"/>
                      <a:pt x="118482" y="91624"/>
                    </a:cubicBezTo>
                    <a:lnTo>
                      <a:pt x="118155" y="91764"/>
                    </a:lnTo>
                    <a:cubicBezTo>
                      <a:pt x="120107" y="93138"/>
                      <a:pt x="120352" y="93620"/>
                      <a:pt x="119835" y="93620"/>
                    </a:cubicBezTo>
                    <a:cubicBezTo>
                      <a:pt x="119139" y="93620"/>
                      <a:pt x="117066" y="92747"/>
                      <a:pt x="115914" y="91997"/>
                    </a:cubicBezTo>
                    <a:lnTo>
                      <a:pt x="115914" y="91997"/>
                    </a:lnTo>
                    <a:cubicBezTo>
                      <a:pt x="117315" y="93305"/>
                      <a:pt x="118996" y="94192"/>
                      <a:pt x="118623" y="94239"/>
                    </a:cubicBezTo>
                    <a:cubicBezTo>
                      <a:pt x="118478" y="94283"/>
                      <a:pt x="118319" y="94303"/>
                      <a:pt x="118145" y="94303"/>
                    </a:cubicBezTo>
                    <a:cubicBezTo>
                      <a:pt x="117027" y="94303"/>
                      <a:pt x="115326" y="93460"/>
                      <a:pt x="113345" y="92651"/>
                    </a:cubicBezTo>
                    <a:lnTo>
                      <a:pt x="113345" y="92651"/>
                    </a:lnTo>
                    <a:cubicBezTo>
                      <a:pt x="115120" y="93772"/>
                      <a:pt x="116754" y="94472"/>
                      <a:pt x="115774" y="94753"/>
                    </a:cubicBezTo>
                    <a:cubicBezTo>
                      <a:pt x="115730" y="94780"/>
                      <a:pt x="115667" y="94793"/>
                      <a:pt x="115586" y="94793"/>
                    </a:cubicBezTo>
                    <a:cubicBezTo>
                      <a:pt x="114975" y="94793"/>
                      <a:pt x="113315" y="94049"/>
                      <a:pt x="110637" y="92978"/>
                    </a:cubicBezTo>
                    <a:cubicBezTo>
                      <a:pt x="110379" y="92930"/>
                      <a:pt x="110182" y="92903"/>
                      <a:pt x="110048" y="92903"/>
                    </a:cubicBezTo>
                    <a:cubicBezTo>
                      <a:pt x="109795" y="92903"/>
                      <a:pt x="109769" y="92997"/>
                      <a:pt x="109983" y="93211"/>
                    </a:cubicBezTo>
                    <a:cubicBezTo>
                      <a:pt x="112598" y="94192"/>
                      <a:pt x="114092" y="94986"/>
                      <a:pt x="113812" y="95406"/>
                    </a:cubicBezTo>
                    <a:cubicBezTo>
                      <a:pt x="113735" y="95501"/>
                      <a:pt x="113603" y="95545"/>
                      <a:pt x="113421" y="95545"/>
                    </a:cubicBezTo>
                    <a:cubicBezTo>
                      <a:pt x="112611" y="95545"/>
                      <a:pt x="110814" y="94674"/>
                      <a:pt x="108488" y="93492"/>
                    </a:cubicBezTo>
                    <a:cubicBezTo>
                      <a:pt x="107694" y="93165"/>
                      <a:pt x="106667" y="92744"/>
                      <a:pt x="105686" y="92231"/>
                    </a:cubicBezTo>
                    <a:lnTo>
                      <a:pt x="105686" y="92231"/>
                    </a:lnTo>
                    <a:cubicBezTo>
                      <a:pt x="107367" y="93959"/>
                      <a:pt x="113906" y="96294"/>
                      <a:pt x="112551" y="96994"/>
                    </a:cubicBezTo>
                    <a:cubicBezTo>
                      <a:pt x="112470" y="97024"/>
                      <a:pt x="112373" y="97038"/>
                      <a:pt x="112262" y="97038"/>
                    </a:cubicBezTo>
                    <a:cubicBezTo>
                      <a:pt x="111674" y="97038"/>
                      <a:pt x="110687" y="96635"/>
                      <a:pt x="109469" y="95967"/>
                    </a:cubicBezTo>
                    <a:cubicBezTo>
                      <a:pt x="107881" y="95080"/>
                      <a:pt x="105920" y="93865"/>
                      <a:pt x="104052" y="92511"/>
                    </a:cubicBezTo>
                    <a:cubicBezTo>
                      <a:pt x="102464" y="91203"/>
                      <a:pt x="101016" y="89942"/>
                      <a:pt x="99895" y="88962"/>
                    </a:cubicBezTo>
                    <a:lnTo>
                      <a:pt x="99802" y="89335"/>
                    </a:lnTo>
                    <a:cubicBezTo>
                      <a:pt x="103655" y="93555"/>
                      <a:pt x="111022" y="97325"/>
                      <a:pt x="109026" y="97325"/>
                    </a:cubicBezTo>
                    <a:cubicBezTo>
                      <a:pt x="108990" y="97325"/>
                      <a:pt x="108951" y="97324"/>
                      <a:pt x="108909" y="97321"/>
                    </a:cubicBezTo>
                    <a:cubicBezTo>
                      <a:pt x="108613" y="97321"/>
                      <a:pt x="108452" y="97332"/>
                      <a:pt x="108341" y="97332"/>
                    </a:cubicBezTo>
                    <a:cubicBezTo>
                      <a:pt x="108120" y="97332"/>
                      <a:pt x="108099" y="97290"/>
                      <a:pt x="107601" y="97041"/>
                    </a:cubicBezTo>
                    <a:cubicBezTo>
                      <a:pt x="102324" y="94332"/>
                      <a:pt x="98681" y="89989"/>
                      <a:pt x="96112" y="86440"/>
                    </a:cubicBezTo>
                    <a:lnTo>
                      <a:pt x="95972" y="86580"/>
                    </a:lnTo>
                    <a:cubicBezTo>
                      <a:pt x="99241" y="91670"/>
                      <a:pt x="105313" y="95827"/>
                      <a:pt x="104659" y="96340"/>
                    </a:cubicBezTo>
                    <a:cubicBezTo>
                      <a:pt x="104621" y="96372"/>
                      <a:pt x="104568" y="96387"/>
                      <a:pt x="104502" y="96387"/>
                    </a:cubicBezTo>
                    <a:cubicBezTo>
                      <a:pt x="103593" y="96387"/>
                      <a:pt x="100151" y="93505"/>
                      <a:pt x="97887" y="91110"/>
                    </a:cubicBezTo>
                    <a:cubicBezTo>
                      <a:pt x="96112" y="89289"/>
                      <a:pt x="95832" y="88541"/>
                      <a:pt x="93964" y="85973"/>
                    </a:cubicBezTo>
                    <a:lnTo>
                      <a:pt x="93871" y="86533"/>
                    </a:lnTo>
                    <a:cubicBezTo>
                      <a:pt x="98961" y="95080"/>
                      <a:pt x="105499" y="96667"/>
                      <a:pt x="104098" y="97695"/>
                    </a:cubicBezTo>
                    <a:cubicBezTo>
                      <a:pt x="104001" y="97780"/>
                      <a:pt x="103913" y="97815"/>
                      <a:pt x="103829" y="97815"/>
                    </a:cubicBezTo>
                    <a:cubicBezTo>
                      <a:pt x="103593" y="97815"/>
                      <a:pt x="103394" y="97540"/>
                      <a:pt x="103118" y="97368"/>
                    </a:cubicBezTo>
                    <a:cubicBezTo>
                      <a:pt x="97093" y="93725"/>
                      <a:pt x="95459" y="89475"/>
                      <a:pt x="92236" y="85693"/>
                    </a:cubicBezTo>
                    <a:lnTo>
                      <a:pt x="92096" y="86019"/>
                    </a:lnTo>
                    <a:cubicBezTo>
                      <a:pt x="94244" y="89429"/>
                      <a:pt x="97700" y="93165"/>
                      <a:pt x="100642" y="96667"/>
                    </a:cubicBezTo>
                    <a:cubicBezTo>
                      <a:pt x="100947" y="97010"/>
                      <a:pt x="100817" y="97384"/>
                      <a:pt x="100556" y="97384"/>
                    </a:cubicBezTo>
                    <a:cubicBezTo>
                      <a:pt x="100497" y="97384"/>
                      <a:pt x="100431" y="97364"/>
                      <a:pt x="100362" y="97321"/>
                    </a:cubicBezTo>
                    <a:cubicBezTo>
                      <a:pt x="97093" y="95220"/>
                      <a:pt x="94151" y="90643"/>
                      <a:pt x="90882" y="85552"/>
                    </a:cubicBezTo>
                    <a:lnTo>
                      <a:pt x="90788" y="85879"/>
                    </a:lnTo>
                    <a:cubicBezTo>
                      <a:pt x="93449" y="91020"/>
                      <a:pt x="99244" y="97205"/>
                      <a:pt x="98043" y="97205"/>
                    </a:cubicBezTo>
                    <a:cubicBezTo>
                      <a:pt x="98000" y="97205"/>
                      <a:pt x="97948" y="97197"/>
                      <a:pt x="97887" y="97181"/>
                    </a:cubicBezTo>
                    <a:cubicBezTo>
                      <a:pt x="97513" y="97041"/>
                      <a:pt x="96206" y="95220"/>
                      <a:pt x="94758" y="93211"/>
                    </a:cubicBezTo>
                    <a:cubicBezTo>
                      <a:pt x="93777" y="91764"/>
                      <a:pt x="92563" y="90036"/>
                      <a:pt x="91676" y="88868"/>
                    </a:cubicBezTo>
                    <a:lnTo>
                      <a:pt x="91536" y="89429"/>
                    </a:lnTo>
                    <a:cubicBezTo>
                      <a:pt x="93077" y="91764"/>
                      <a:pt x="95318" y="94332"/>
                      <a:pt x="96066" y="96434"/>
                    </a:cubicBezTo>
                    <a:lnTo>
                      <a:pt x="95832" y="96527"/>
                    </a:lnTo>
                    <a:lnTo>
                      <a:pt x="90929" y="90082"/>
                    </a:lnTo>
                    <a:lnTo>
                      <a:pt x="90648" y="90409"/>
                    </a:lnTo>
                    <a:cubicBezTo>
                      <a:pt x="92657" y="92978"/>
                      <a:pt x="95178" y="95920"/>
                      <a:pt x="94758" y="96621"/>
                    </a:cubicBezTo>
                    <a:lnTo>
                      <a:pt x="90462" y="91624"/>
                    </a:lnTo>
                    <a:lnTo>
                      <a:pt x="90462" y="91624"/>
                    </a:lnTo>
                    <a:cubicBezTo>
                      <a:pt x="90695" y="93165"/>
                      <a:pt x="92096" y="94426"/>
                      <a:pt x="91676" y="94799"/>
                    </a:cubicBezTo>
                    <a:cubicBezTo>
                      <a:pt x="91209" y="94379"/>
                      <a:pt x="90135" y="93025"/>
                      <a:pt x="89481" y="91577"/>
                    </a:cubicBezTo>
                    <a:cubicBezTo>
                      <a:pt x="89426" y="91490"/>
                      <a:pt x="89389" y="91455"/>
                      <a:pt x="89365" y="91455"/>
                    </a:cubicBezTo>
                    <a:cubicBezTo>
                      <a:pt x="89265" y="91455"/>
                      <a:pt x="89367" y="92035"/>
                      <a:pt x="89228" y="92035"/>
                    </a:cubicBezTo>
                    <a:cubicBezTo>
                      <a:pt x="89199" y="92035"/>
                      <a:pt x="89160" y="92010"/>
                      <a:pt x="89107" y="91951"/>
                    </a:cubicBezTo>
                    <a:cubicBezTo>
                      <a:pt x="85978" y="88308"/>
                      <a:pt x="83129" y="84478"/>
                      <a:pt x="80748" y="80462"/>
                    </a:cubicBezTo>
                    <a:cubicBezTo>
                      <a:pt x="80484" y="80040"/>
                      <a:pt x="80414" y="79841"/>
                      <a:pt x="80555" y="79841"/>
                    </a:cubicBezTo>
                    <a:cubicBezTo>
                      <a:pt x="80663" y="79841"/>
                      <a:pt x="80896" y="79958"/>
                      <a:pt x="81261" y="80182"/>
                    </a:cubicBezTo>
                    <a:lnTo>
                      <a:pt x="87286" y="86486"/>
                    </a:lnTo>
                    <a:cubicBezTo>
                      <a:pt x="83456" y="82283"/>
                      <a:pt x="80841" y="78967"/>
                      <a:pt x="81401" y="78407"/>
                    </a:cubicBezTo>
                    <a:lnTo>
                      <a:pt x="81401" y="78407"/>
                    </a:lnTo>
                    <a:cubicBezTo>
                      <a:pt x="83456" y="80882"/>
                      <a:pt x="85651" y="83217"/>
                      <a:pt x="88080" y="85412"/>
                    </a:cubicBezTo>
                    <a:cubicBezTo>
                      <a:pt x="83265" y="79950"/>
                      <a:pt x="81204" y="77332"/>
                      <a:pt x="81714" y="77332"/>
                    </a:cubicBezTo>
                    <a:cubicBezTo>
                      <a:pt x="81719" y="77332"/>
                      <a:pt x="81723" y="77333"/>
                      <a:pt x="81728" y="77333"/>
                    </a:cubicBezTo>
                    <a:cubicBezTo>
                      <a:pt x="82989" y="78080"/>
                      <a:pt x="86072" y="81676"/>
                      <a:pt x="88500" y="84432"/>
                    </a:cubicBezTo>
                    <a:cubicBezTo>
                      <a:pt x="85091" y="79761"/>
                      <a:pt x="80888" y="75885"/>
                      <a:pt x="80888" y="75138"/>
                    </a:cubicBezTo>
                    <a:cubicBezTo>
                      <a:pt x="80888" y="74951"/>
                      <a:pt x="81110" y="74858"/>
                      <a:pt x="81372" y="74858"/>
                    </a:cubicBezTo>
                    <a:cubicBezTo>
                      <a:pt x="81635" y="74858"/>
                      <a:pt x="81939" y="74951"/>
                      <a:pt x="82102" y="75138"/>
                    </a:cubicBezTo>
                    <a:cubicBezTo>
                      <a:pt x="84110" y="77940"/>
                      <a:pt x="86632" y="80462"/>
                      <a:pt x="89201" y="83217"/>
                    </a:cubicBezTo>
                    <a:cubicBezTo>
                      <a:pt x="87286" y="80275"/>
                      <a:pt x="82429" y="75605"/>
                      <a:pt x="82616" y="75138"/>
                    </a:cubicBezTo>
                    <a:cubicBezTo>
                      <a:pt x="82732" y="74951"/>
                      <a:pt x="82931" y="74858"/>
                      <a:pt x="83194" y="74858"/>
                    </a:cubicBezTo>
                    <a:close/>
                    <a:moveTo>
                      <a:pt x="85511" y="97601"/>
                    </a:moveTo>
                    <a:cubicBezTo>
                      <a:pt x="85651" y="97601"/>
                      <a:pt x="85745" y="97695"/>
                      <a:pt x="85745" y="97928"/>
                    </a:cubicBezTo>
                    <a:cubicBezTo>
                      <a:pt x="85745" y="98068"/>
                      <a:pt x="85651" y="98255"/>
                      <a:pt x="85511" y="98255"/>
                    </a:cubicBezTo>
                    <a:cubicBezTo>
                      <a:pt x="85371" y="98255"/>
                      <a:pt x="85184" y="98115"/>
                      <a:pt x="85184" y="97928"/>
                    </a:cubicBezTo>
                    <a:cubicBezTo>
                      <a:pt x="85231" y="97648"/>
                      <a:pt x="85371" y="97601"/>
                      <a:pt x="85511" y="97601"/>
                    </a:cubicBezTo>
                    <a:close/>
                    <a:moveTo>
                      <a:pt x="137207" y="95038"/>
                    </a:moveTo>
                    <a:cubicBezTo>
                      <a:pt x="137301" y="95038"/>
                      <a:pt x="137396" y="95079"/>
                      <a:pt x="137490" y="95173"/>
                    </a:cubicBezTo>
                    <a:lnTo>
                      <a:pt x="138751" y="95967"/>
                    </a:lnTo>
                    <a:cubicBezTo>
                      <a:pt x="138984" y="96107"/>
                      <a:pt x="138984" y="96294"/>
                      <a:pt x="138844" y="96434"/>
                    </a:cubicBezTo>
                    <a:cubicBezTo>
                      <a:pt x="138471" y="96854"/>
                      <a:pt x="138611" y="97088"/>
                      <a:pt x="139171" y="97648"/>
                    </a:cubicBezTo>
                    <a:cubicBezTo>
                      <a:pt x="139591" y="98068"/>
                      <a:pt x="139498" y="98489"/>
                      <a:pt x="139171" y="98489"/>
                    </a:cubicBezTo>
                    <a:cubicBezTo>
                      <a:pt x="138844" y="98489"/>
                      <a:pt x="138517" y="98162"/>
                      <a:pt x="138144" y="97975"/>
                    </a:cubicBezTo>
                    <a:lnTo>
                      <a:pt x="138144" y="97975"/>
                    </a:lnTo>
                    <a:lnTo>
                      <a:pt x="138751" y="98769"/>
                    </a:lnTo>
                    <a:cubicBezTo>
                      <a:pt x="138924" y="99058"/>
                      <a:pt x="138758" y="99257"/>
                      <a:pt x="138485" y="99257"/>
                    </a:cubicBezTo>
                    <a:cubicBezTo>
                      <a:pt x="138316" y="99257"/>
                      <a:pt x="138106" y="99181"/>
                      <a:pt x="137910" y="99002"/>
                    </a:cubicBezTo>
                    <a:lnTo>
                      <a:pt x="136276" y="97695"/>
                    </a:lnTo>
                    <a:cubicBezTo>
                      <a:pt x="135809" y="97041"/>
                      <a:pt x="135949" y="96247"/>
                      <a:pt x="136789" y="95266"/>
                    </a:cubicBezTo>
                    <a:cubicBezTo>
                      <a:pt x="136929" y="95127"/>
                      <a:pt x="137068" y="95038"/>
                      <a:pt x="137207" y="95038"/>
                    </a:cubicBezTo>
                    <a:close/>
                    <a:moveTo>
                      <a:pt x="85138" y="98676"/>
                    </a:moveTo>
                    <a:cubicBezTo>
                      <a:pt x="85231" y="98722"/>
                      <a:pt x="85278" y="98956"/>
                      <a:pt x="85278" y="99236"/>
                    </a:cubicBezTo>
                    <a:cubicBezTo>
                      <a:pt x="85278" y="99516"/>
                      <a:pt x="85184" y="99750"/>
                      <a:pt x="85138" y="99750"/>
                    </a:cubicBezTo>
                    <a:cubicBezTo>
                      <a:pt x="85044" y="99750"/>
                      <a:pt x="84997" y="99516"/>
                      <a:pt x="84997" y="99236"/>
                    </a:cubicBezTo>
                    <a:cubicBezTo>
                      <a:pt x="84997" y="98909"/>
                      <a:pt x="85091" y="98676"/>
                      <a:pt x="85138" y="98676"/>
                    </a:cubicBezTo>
                    <a:close/>
                    <a:moveTo>
                      <a:pt x="54922" y="78547"/>
                    </a:moveTo>
                    <a:cubicBezTo>
                      <a:pt x="55389" y="78547"/>
                      <a:pt x="55716" y="78687"/>
                      <a:pt x="55856" y="79201"/>
                    </a:cubicBezTo>
                    <a:lnTo>
                      <a:pt x="54922" y="79715"/>
                    </a:lnTo>
                    <a:lnTo>
                      <a:pt x="56043" y="80042"/>
                    </a:lnTo>
                    <a:lnTo>
                      <a:pt x="55949" y="80369"/>
                    </a:lnTo>
                    <a:lnTo>
                      <a:pt x="54361" y="80695"/>
                    </a:lnTo>
                    <a:lnTo>
                      <a:pt x="55015" y="81256"/>
                    </a:lnTo>
                    <a:lnTo>
                      <a:pt x="54501" y="81676"/>
                    </a:lnTo>
                    <a:lnTo>
                      <a:pt x="55529" y="81583"/>
                    </a:lnTo>
                    <a:lnTo>
                      <a:pt x="55435" y="82003"/>
                    </a:lnTo>
                    <a:lnTo>
                      <a:pt x="54315" y="82470"/>
                    </a:lnTo>
                    <a:cubicBezTo>
                      <a:pt x="55109" y="82564"/>
                      <a:pt x="55529" y="82797"/>
                      <a:pt x="55295" y="82984"/>
                    </a:cubicBezTo>
                    <a:lnTo>
                      <a:pt x="54315" y="83591"/>
                    </a:lnTo>
                    <a:lnTo>
                      <a:pt x="55109" y="83918"/>
                    </a:lnTo>
                    <a:lnTo>
                      <a:pt x="54034" y="84338"/>
                    </a:lnTo>
                    <a:lnTo>
                      <a:pt x="54922" y="84945"/>
                    </a:lnTo>
                    <a:lnTo>
                      <a:pt x="53801" y="85272"/>
                    </a:lnTo>
                    <a:cubicBezTo>
                      <a:pt x="54595" y="85506"/>
                      <a:pt x="54828" y="85926"/>
                      <a:pt x="54922" y="86113"/>
                    </a:cubicBezTo>
                    <a:lnTo>
                      <a:pt x="53708" y="86627"/>
                    </a:lnTo>
                    <a:cubicBezTo>
                      <a:pt x="54408" y="86953"/>
                      <a:pt x="54548" y="87094"/>
                      <a:pt x="54548" y="87467"/>
                    </a:cubicBezTo>
                    <a:lnTo>
                      <a:pt x="53427" y="87887"/>
                    </a:lnTo>
                    <a:lnTo>
                      <a:pt x="54315" y="88588"/>
                    </a:lnTo>
                    <a:lnTo>
                      <a:pt x="53427" y="88822"/>
                    </a:lnTo>
                    <a:cubicBezTo>
                      <a:pt x="54175" y="89148"/>
                      <a:pt x="54268" y="89522"/>
                      <a:pt x="54315" y="89849"/>
                    </a:cubicBezTo>
                    <a:lnTo>
                      <a:pt x="53241" y="90129"/>
                    </a:lnTo>
                    <a:cubicBezTo>
                      <a:pt x="54081" y="90456"/>
                      <a:pt x="54455" y="90690"/>
                      <a:pt x="54315" y="90970"/>
                    </a:cubicBezTo>
                    <a:lnTo>
                      <a:pt x="53007" y="91530"/>
                    </a:lnTo>
                    <a:lnTo>
                      <a:pt x="54221" y="91670"/>
                    </a:lnTo>
                    <a:lnTo>
                      <a:pt x="54221" y="91997"/>
                    </a:lnTo>
                    <a:lnTo>
                      <a:pt x="53007" y="92324"/>
                    </a:lnTo>
                    <a:cubicBezTo>
                      <a:pt x="53894" y="92698"/>
                      <a:pt x="54221" y="93025"/>
                      <a:pt x="54221" y="93352"/>
                    </a:cubicBezTo>
                    <a:lnTo>
                      <a:pt x="53100" y="94005"/>
                    </a:lnTo>
                    <a:lnTo>
                      <a:pt x="54315" y="94239"/>
                    </a:lnTo>
                    <a:lnTo>
                      <a:pt x="53194" y="95033"/>
                    </a:lnTo>
                    <a:cubicBezTo>
                      <a:pt x="53306" y="95017"/>
                      <a:pt x="53411" y="95009"/>
                      <a:pt x="53509" y="95009"/>
                    </a:cubicBezTo>
                    <a:cubicBezTo>
                      <a:pt x="53979" y="95009"/>
                      <a:pt x="54268" y="95190"/>
                      <a:pt x="54268" y="95500"/>
                    </a:cubicBezTo>
                    <a:lnTo>
                      <a:pt x="53194" y="96014"/>
                    </a:lnTo>
                    <a:cubicBezTo>
                      <a:pt x="53988" y="96154"/>
                      <a:pt x="54922" y="96340"/>
                      <a:pt x="55762" y="96574"/>
                    </a:cubicBezTo>
                    <a:lnTo>
                      <a:pt x="56043" y="96948"/>
                    </a:lnTo>
                    <a:lnTo>
                      <a:pt x="56276" y="96574"/>
                    </a:lnTo>
                    <a:cubicBezTo>
                      <a:pt x="56556" y="96457"/>
                      <a:pt x="56825" y="96399"/>
                      <a:pt x="57088" y="96399"/>
                    </a:cubicBezTo>
                    <a:cubicBezTo>
                      <a:pt x="57350" y="96399"/>
                      <a:pt x="57607" y="96457"/>
                      <a:pt x="57864" y="96574"/>
                    </a:cubicBezTo>
                    <a:lnTo>
                      <a:pt x="58378" y="97321"/>
                    </a:lnTo>
                    <a:lnTo>
                      <a:pt x="58751" y="96434"/>
                    </a:lnTo>
                    <a:lnTo>
                      <a:pt x="59312" y="97415"/>
                    </a:lnTo>
                    <a:lnTo>
                      <a:pt x="59732" y="96200"/>
                    </a:lnTo>
                    <a:lnTo>
                      <a:pt x="60386" y="97882"/>
                    </a:lnTo>
                    <a:lnTo>
                      <a:pt x="60806" y="96107"/>
                    </a:lnTo>
                    <a:lnTo>
                      <a:pt x="61367" y="97555"/>
                    </a:lnTo>
                    <a:lnTo>
                      <a:pt x="61834" y="95967"/>
                    </a:lnTo>
                    <a:lnTo>
                      <a:pt x="62160" y="97228"/>
                    </a:lnTo>
                    <a:lnTo>
                      <a:pt x="62534" y="95780"/>
                    </a:lnTo>
                    <a:lnTo>
                      <a:pt x="63188" y="97181"/>
                    </a:lnTo>
                    <a:lnTo>
                      <a:pt x="63748" y="95406"/>
                    </a:lnTo>
                    <a:lnTo>
                      <a:pt x="64402" y="96948"/>
                    </a:lnTo>
                    <a:lnTo>
                      <a:pt x="64869" y="95733"/>
                    </a:lnTo>
                    <a:lnTo>
                      <a:pt x="65616" y="96854"/>
                    </a:lnTo>
                    <a:lnTo>
                      <a:pt x="65943" y="95547"/>
                    </a:lnTo>
                    <a:lnTo>
                      <a:pt x="66410" y="96434"/>
                    </a:lnTo>
                    <a:cubicBezTo>
                      <a:pt x="66784" y="97181"/>
                      <a:pt x="65943" y="97882"/>
                      <a:pt x="65103" y="98022"/>
                    </a:cubicBezTo>
                    <a:lnTo>
                      <a:pt x="53848" y="99796"/>
                    </a:lnTo>
                    <a:cubicBezTo>
                      <a:pt x="53799" y="99803"/>
                      <a:pt x="53749" y="99807"/>
                      <a:pt x="53700" y="99807"/>
                    </a:cubicBezTo>
                    <a:cubicBezTo>
                      <a:pt x="53091" y="99807"/>
                      <a:pt x="52472" y="99261"/>
                      <a:pt x="52213" y="97835"/>
                    </a:cubicBezTo>
                    <a:cubicBezTo>
                      <a:pt x="51653" y="95033"/>
                      <a:pt x="51886" y="92324"/>
                      <a:pt x="52306" y="89615"/>
                    </a:cubicBezTo>
                    <a:cubicBezTo>
                      <a:pt x="53007" y="83544"/>
                      <a:pt x="53941" y="80509"/>
                      <a:pt x="54922" y="78547"/>
                    </a:cubicBezTo>
                    <a:close/>
                    <a:moveTo>
                      <a:pt x="7862" y="97607"/>
                    </a:moveTo>
                    <a:cubicBezTo>
                      <a:pt x="8091" y="97607"/>
                      <a:pt x="8188" y="98115"/>
                      <a:pt x="8127" y="98722"/>
                    </a:cubicBezTo>
                    <a:cubicBezTo>
                      <a:pt x="6866" y="100637"/>
                      <a:pt x="5885" y="101618"/>
                      <a:pt x="5045" y="102085"/>
                    </a:cubicBezTo>
                    <a:cubicBezTo>
                      <a:pt x="5465" y="100637"/>
                      <a:pt x="6399" y="99843"/>
                      <a:pt x="7380" y="98115"/>
                    </a:cubicBezTo>
                    <a:cubicBezTo>
                      <a:pt x="7576" y="97755"/>
                      <a:pt x="7738" y="97607"/>
                      <a:pt x="7862" y="97607"/>
                    </a:cubicBezTo>
                    <a:close/>
                    <a:moveTo>
                      <a:pt x="66417" y="99958"/>
                    </a:moveTo>
                    <a:cubicBezTo>
                      <a:pt x="66527" y="99958"/>
                      <a:pt x="66638" y="99994"/>
                      <a:pt x="66737" y="100077"/>
                    </a:cubicBezTo>
                    <a:lnTo>
                      <a:pt x="67951" y="101291"/>
                    </a:lnTo>
                    <a:cubicBezTo>
                      <a:pt x="68465" y="101767"/>
                      <a:pt x="68287" y="102186"/>
                      <a:pt x="67916" y="102186"/>
                    </a:cubicBezTo>
                    <a:cubicBezTo>
                      <a:pt x="67814" y="102186"/>
                      <a:pt x="67698" y="102155"/>
                      <a:pt x="67578" y="102085"/>
                    </a:cubicBezTo>
                    <a:lnTo>
                      <a:pt x="66083" y="101197"/>
                    </a:lnTo>
                    <a:cubicBezTo>
                      <a:pt x="65391" y="100736"/>
                      <a:pt x="65902" y="99958"/>
                      <a:pt x="66417" y="99958"/>
                    </a:cubicBezTo>
                    <a:close/>
                    <a:moveTo>
                      <a:pt x="84505" y="94559"/>
                    </a:moveTo>
                    <a:cubicBezTo>
                      <a:pt x="84766" y="94559"/>
                      <a:pt x="84857" y="94818"/>
                      <a:pt x="84857" y="95313"/>
                    </a:cubicBezTo>
                    <a:cubicBezTo>
                      <a:pt x="84624" y="97648"/>
                      <a:pt x="84297" y="99610"/>
                      <a:pt x="83643" y="100217"/>
                    </a:cubicBezTo>
                    <a:lnTo>
                      <a:pt x="83643" y="96107"/>
                    </a:lnTo>
                    <a:lnTo>
                      <a:pt x="83316" y="96200"/>
                    </a:lnTo>
                    <a:cubicBezTo>
                      <a:pt x="83083" y="98255"/>
                      <a:pt x="82756" y="99750"/>
                      <a:pt x="82289" y="100357"/>
                    </a:cubicBezTo>
                    <a:lnTo>
                      <a:pt x="82429" y="96574"/>
                    </a:lnTo>
                    <a:lnTo>
                      <a:pt x="82055" y="96574"/>
                    </a:lnTo>
                    <a:lnTo>
                      <a:pt x="81261" y="100263"/>
                    </a:lnTo>
                    <a:lnTo>
                      <a:pt x="81448" y="97041"/>
                    </a:lnTo>
                    <a:cubicBezTo>
                      <a:pt x="81448" y="96737"/>
                      <a:pt x="81389" y="96591"/>
                      <a:pt x="81296" y="96591"/>
                    </a:cubicBezTo>
                    <a:cubicBezTo>
                      <a:pt x="81246" y="96591"/>
                      <a:pt x="81186" y="96633"/>
                      <a:pt x="81121" y="96714"/>
                    </a:cubicBezTo>
                    <a:cubicBezTo>
                      <a:pt x="80561" y="100497"/>
                      <a:pt x="79907" y="102038"/>
                      <a:pt x="79113" y="102598"/>
                    </a:cubicBezTo>
                    <a:cubicBezTo>
                      <a:pt x="79907" y="100170"/>
                      <a:pt x="79907" y="98489"/>
                      <a:pt x="79720" y="97088"/>
                    </a:cubicBezTo>
                    <a:lnTo>
                      <a:pt x="79487" y="96948"/>
                    </a:lnTo>
                    <a:cubicBezTo>
                      <a:pt x="79253" y="98909"/>
                      <a:pt x="78926" y="100777"/>
                      <a:pt x="78272" y="102225"/>
                    </a:cubicBezTo>
                    <a:cubicBezTo>
                      <a:pt x="77525" y="101104"/>
                      <a:pt x="78926" y="99143"/>
                      <a:pt x="78646" y="97228"/>
                    </a:cubicBezTo>
                    <a:lnTo>
                      <a:pt x="78506" y="97228"/>
                    </a:lnTo>
                    <a:lnTo>
                      <a:pt x="77152" y="101898"/>
                    </a:lnTo>
                    <a:cubicBezTo>
                      <a:pt x="76685" y="101898"/>
                      <a:pt x="76825" y="101291"/>
                      <a:pt x="77292" y="100123"/>
                    </a:cubicBezTo>
                    <a:lnTo>
                      <a:pt x="77432" y="97461"/>
                    </a:lnTo>
                    <a:lnTo>
                      <a:pt x="77198" y="97601"/>
                    </a:lnTo>
                    <a:cubicBezTo>
                      <a:pt x="76825" y="99049"/>
                      <a:pt x="76451" y="100077"/>
                      <a:pt x="75891" y="101011"/>
                    </a:cubicBezTo>
                    <a:lnTo>
                      <a:pt x="76124" y="97555"/>
                    </a:lnTo>
                    <a:lnTo>
                      <a:pt x="75143" y="100030"/>
                    </a:lnTo>
                    <a:lnTo>
                      <a:pt x="75237" y="98022"/>
                    </a:lnTo>
                    <a:lnTo>
                      <a:pt x="74163" y="98442"/>
                    </a:lnTo>
                    <a:cubicBezTo>
                      <a:pt x="74630" y="97648"/>
                      <a:pt x="75284" y="97041"/>
                      <a:pt x="76311" y="96667"/>
                    </a:cubicBezTo>
                    <a:cubicBezTo>
                      <a:pt x="78880" y="96294"/>
                      <a:pt x="81448" y="95780"/>
                      <a:pt x="83830" y="94846"/>
                    </a:cubicBezTo>
                    <a:cubicBezTo>
                      <a:pt x="84129" y="94653"/>
                      <a:pt x="84348" y="94559"/>
                      <a:pt x="84505" y="94559"/>
                    </a:cubicBezTo>
                    <a:close/>
                    <a:moveTo>
                      <a:pt x="132729" y="102608"/>
                    </a:moveTo>
                    <a:cubicBezTo>
                      <a:pt x="132902" y="102608"/>
                      <a:pt x="133188" y="102852"/>
                      <a:pt x="133380" y="103159"/>
                    </a:cubicBezTo>
                    <a:cubicBezTo>
                      <a:pt x="133707" y="103626"/>
                      <a:pt x="133754" y="104093"/>
                      <a:pt x="133614" y="104186"/>
                    </a:cubicBezTo>
                    <a:cubicBezTo>
                      <a:pt x="133600" y="104191"/>
                      <a:pt x="133583" y="104193"/>
                      <a:pt x="133565" y="104193"/>
                    </a:cubicBezTo>
                    <a:cubicBezTo>
                      <a:pt x="133393" y="104193"/>
                      <a:pt x="133035" y="103996"/>
                      <a:pt x="132866" y="103533"/>
                    </a:cubicBezTo>
                    <a:cubicBezTo>
                      <a:pt x="132586" y="103066"/>
                      <a:pt x="132493" y="102739"/>
                      <a:pt x="132633" y="102645"/>
                    </a:cubicBezTo>
                    <a:cubicBezTo>
                      <a:pt x="132658" y="102620"/>
                      <a:pt x="132691" y="102608"/>
                      <a:pt x="132729" y="102608"/>
                    </a:cubicBezTo>
                    <a:close/>
                    <a:moveTo>
                      <a:pt x="65476" y="101287"/>
                    </a:moveTo>
                    <a:cubicBezTo>
                      <a:pt x="65589" y="101287"/>
                      <a:pt x="65702" y="101330"/>
                      <a:pt x="65803" y="101431"/>
                    </a:cubicBezTo>
                    <a:lnTo>
                      <a:pt x="68045" y="103066"/>
                    </a:lnTo>
                    <a:cubicBezTo>
                      <a:pt x="68641" y="103543"/>
                      <a:pt x="68222" y="104257"/>
                      <a:pt x="67767" y="104257"/>
                    </a:cubicBezTo>
                    <a:cubicBezTo>
                      <a:pt x="67688" y="104257"/>
                      <a:pt x="67608" y="104235"/>
                      <a:pt x="67531" y="104186"/>
                    </a:cubicBezTo>
                    <a:lnTo>
                      <a:pt x="65103" y="102645"/>
                    </a:lnTo>
                    <a:cubicBezTo>
                      <a:pt x="64452" y="102186"/>
                      <a:pt x="64962" y="101287"/>
                      <a:pt x="65476" y="101287"/>
                    </a:cubicBezTo>
                    <a:close/>
                    <a:moveTo>
                      <a:pt x="76343" y="79765"/>
                    </a:moveTo>
                    <a:cubicBezTo>
                      <a:pt x="76388" y="79765"/>
                      <a:pt x="76425" y="79779"/>
                      <a:pt x="76451" y="79808"/>
                    </a:cubicBezTo>
                    <a:lnTo>
                      <a:pt x="76404" y="80415"/>
                    </a:lnTo>
                    <a:lnTo>
                      <a:pt x="71734" y="85226"/>
                    </a:lnTo>
                    <a:cubicBezTo>
                      <a:pt x="72295" y="84712"/>
                      <a:pt x="72808" y="84478"/>
                      <a:pt x="73275" y="84011"/>
                    </a:cubicBezTo>
                    <a:cubicBezTo>
                      <a:pt x="74762" y="82701"/>
                      <a:pt x="75847" y="81660"/>
                      <a:pt x="76142" y="81660"/>
                    </a:cubicBezTo>
                    <a:cubicBezTo>
                      <a:pt x="76236" y="81660"/>
                      <a:pt x="76250" y="81766"/>
                      <a:pt x="76171" y="82003"/>
                    </a:cubicBezTo>
                    <a:cubicBezTo>
                      <a:pt x="75517" y="83311"/>
                      <a:pt x="74630" y="84338"/>
                      <a:pt x="73182" y="85179"/>
                    </a:cubicBezTo>
                    <a:lnTo>
                      <a:pt x="71314" y="87234"/>
                    </a:lnTo>
                    <a:lnTo>
                      <a:pt x="71174" y="87654"/>
                    </a:lnTo>
                    <a:cubicBezTo>
                      <a:pt x="72749" y="86006"/>
                      <a:pt x="73749" y="85305"/>
                      <a:pt x="74220" y="85305"/>
                    </a:cubicBezTo>
                    <a:cubicBezTo>
                      <a:pt x="74350" y="85305"/>
                      <a:pt x="74439" y="85358"/>
                      <a:pt x="74490" y="85459"/>
                    </a:cubicBezTo>
                    <a:lnTo>
                      <a:pt x="70847" y="89802"/>
                    </a:lnTo>
                    <a:lnTo>
                      <a:pt x="74863" y="86673"/>
                    </a:lnTo>
                    <a:lnTo>
                      <a:pt x="74863" y="86673"/>
                    </a:lnTo>
                    <a:cubicBezTo>
                      <a:pt x="73649" y="88588"/>
                      <a:pt x="72061" y="90223"/>
                      <a:pt x="69960" y="91670"/>
                    </a:cubicBezTo>
                    <a:lnTo>
                      <a:pt x="69960" y="92044"/>
                    </a:lnTo>
                    <a:cubicBezTo>
                      <a:pt x="71793" y="90523"/>
                      <a:pt x="73267" y="89490"/>
                      <a:pt x="73785" y="89490"/>
                    </a:cubicBezTo>
                    <a:cubicBezTo>
                      <a:pt x="73888" y="89490"/>
                      <a:pt x="73953" y="89531"/>
                      <a:pt x="73976" y="89615"/>
                    </a:cubicBezTo>
                    <a:cubicBezTo>
                      <a:pt x="73602" y="90503"/>
                      <a:pt x="72201" y="91857"/>
                      <a:pt x="70567" y="93398"/>
                    </a:cubicBezTo>
                    <a:lnTo>
                      <a:pt x="70567" y="93398"/>
                    </a:lnTo>
                    <a:lnTo>
                      <a:pt x="72622" y="92371"/>
                    </a:lnTo>
                    <a:lnTo>
                      <a:pt x="72622" y="92371"/>
                    </a:lnTo>
                    <a:cubicBezTo>
                      <a:pt x="72762" y="93211"/>
                      <a:pt x="72295" y="93819"/>
                      <a:pt x="71407" y="94286"/>
                    </a:cubicBezTo>
                    <a:cubicBezTo>
                      <a:pt x="70287" y="94613"/>
                      <a:pt x="69633" y="95033"/>
                      <a:pt x="69633" y="95500"/>
                    </a:cubicBezTo>
                    <a:lnTo>
                      <a:pt x="70987" y="94939"/>
                    </a:lnTo>
                    <a:lnTo>
                      <a:pt x="70987" y="94939"/>
                    </a:lnTo>
                    <a:cubicBezTo>
                      <a:pt x="71080" y="95406"/>
                      <a:pt x="70333" y="96154"/>
                      <a:pt x="69212" y="97088"/>
                    </a:cubicBezTo>
                    <a:lnTo>
                      <a:pt x="70754" y="96621"/>
                    </a:lnTo>
                    <a:lnTo>
                      <a:pt x="70754" y="96621"/>
                    </a:lnTo>
                    <a:cubicBezTo>
                      <a:pt x="70847" y="96994"/>
                      <a:pt x="70240" y="97742"/>
                      <a:pt x="68745" y="98816"/>
                    </a:cubicBezTo>
                    <a:lnTo>
                      <a:pt x="70193" y="98489"/>
                    </a:lnTo>
                    <a:lnTo>
                      <a:pt x="70193" y="98489"/>
                    </a:lnTo>
                    <a:cubicBezTo>
                      <a:pt x="70287" y="98862"/>
                      <a:pt x="69960" y="99283"/>
                      <a:pt x="69306" y="99796"/>
                    </a:cubicBezTo>
                    <a:lnTo>
                      <a:pt x="71361" y="99143"/>
                    </a:lnTo>
                    <a:lnTo>
                      <a:pt x="71361" y="99143"/>
                    </a:lnTo>
                    <a:cubicBezTo>
                      <a:pt x="71267" y="99563"/>
                      <a:pt x="71034" y="99936"/>
                      <a:pt x="70380" y="100170"/>
                    </a:cubicBezTo>
                    <a:lnTo>
                      <a:pt x="70473" y="100544"/>
                    </a:lnTo>
                    <a:cubicBezTo>
                      <a:pt x="70909" y="100292"/>
                      <a:pt x="71194" y="100203"/>
                      <a:pt x="71362" y="100203"/>
                    </a:cubicBezTo>
                    <a:cubicBezTo>
                      <a:pt x="71661" y="100203"/>
                      <a:pt x="71583" y="100487"/>
                      <a:pt x="71314" y="100637"/>
                    </a:cubicBezTo>
                    <a:cubicBezTo>
                      <a:pt x="71641" y="100730"/>
                      <a:pt x="72435" y="100497"/>
                      <a:pt x="71734" y="101618"/>
                    </a:cubicBezTo>
                    <a:cubicBezTo>
                      <a:pt x="71995" y="101502"/>
                      <a:pt x="72224" y="101449"/>
                      <a:pt x="72412" y="101449"/>
                    </a:cubicBezTo>
                    <a:cubicBezTo>
                      <a:pt x="72830" y="101449"/>
                      <a:pt x="73045" y="101712"/>
                      <a:pt x="72949" y="102131"/>
                    </a:cubicBezTo>
                    <a:cubicBezTo>
                      <a:pt x="74469" y="102355"/>
                      <a:pt x="74491" y="103821"/>
                      <a:pt x="73217" y="103821"/>
                    </a:cubicBezTo>
                    <a:cubicBezTo>
                      <a:pt x="73161" y="103821"/>
                      <a:pt x="73103" y="103819"/>
                      <a:pt x="73042" y="103813"/>
                    </a:cubicBezTo>
                    <a:cubicBezTo>
                      <a:pt x="72295" y="103906"/>
                      <a:pt x="71547" y="103953"/>
                      <a:pt x="70800" y="104186"/>
                    </a:cubicBezTo>
                    <a:cubicBezTo>
                      <a:pt x="70501" y="104297"/>
                      <a:pt x="70249" y="104365"/>
                      <a:pt x="70038" y="104365"/>
                    </a:cubicBezTo>
                    <a:cubicBezTo>
                      <a:pt x="69624" y="104365"/>
                      <a:pt x="69367" y="104104"/>
                      <a:pt x="69212" y="103392"/>
                    </a:cubicBezTo>
                    <a:cubicBezTo>
                      <a:pt x="68699" y="101431"/>
                      <a:pt x="67998" y="100310"/>
                      <a:pt x="67204" y="99843"/>
                    </a:cubicBezTo>
                    <a:cubicBezTo>
                      <a:pt x="64449" y="98722"/>
                      <a:pt x="67765" y="97368"/>
                      <a:pt x="67998" y="96154"/>
                    </a:cubicBezTo>
                    <a:cubicBezTo>
                      <a:pt x="68138" y="94939"/>
                      <a:pt x="68699" y="94379"/>
                      <a:pt x="69446" y="94052"/>
                    </a:cubicBezTo>
                    <a:lnTo>
                      <a:pt x="69446" y="94052"/>
                    </a:lnTo>
                    <a:cubicBezTo>
                      <a:pt x="69390" y="94058"/>
                      <a:pt x="69338" y="94061"/>
                      <a:pt x="69290" y="94061"/>
                    </a:cubicBezTo>
                    <a:cubicBezTo>
                      <a:pt x="68562" y="94061"/>
                      <a:pt x="68620" y="93404"/>
                      <a:pt x="69539" y="92091"/>
                    </a:cubicBezTo>
                    <a:cubicBezTo>
                      <a:pt x="69119" y="91997"/>
                      <a:pt x="68885" y="91764"/>
                      <a:pt x="70333" y="90036"/>
                    </a:cubicBezTo>
                    <a:lnTo>
                      <a:pt x="70333" y="90036"/>
                    </a:lnTo>
                    <a:cubicBezTo>
                      <a:pt x="70069" y="90124"/>
                      <a:pt x="69854" y="90176"/>
                      <a:pt x="69701" y="90176"/>
                    </a:cubicBezTo>
                    <a:cubicBezTo>
                      <a:pt x="69206" y="90176"/>
                      <a:pt x="69365" y="89633"/>
                      <a:pt x="70613" y="88028"/>
                    </a:cubicBezTo>
                    <a:lnTo>
                      <a:pt x="70613" y="88028"/>
                    </a:lnTo>
                    <a:cubicBezTo>
                      <a:pt x="70182" y="88272"/>
                      <a:pt x="69884" y="88397"/>
                      <a:pt x="69721" y="88397"/>
                    </a:cubicBezTo>
                    <a:cubicBezTo>
                      <a:pt x="69354" y="88397"/>
                      <a:pt x="69672" y="87765"/>
                      <a:pt x="70707" y="86440"/>
                    </a:cubicBezTo>
                    <a:cubicBezTo>
                      <a:pt x="70053" y="86253"/>
                      <a:pt x="70100" y="85693"/>
                      <a:pt x="70940" y="84945"/>
                    </a:cubicBezTo>
                    <a:lnTo>
                      <a:pt x="70940" y="84945"/>
                    </a:lnTo>
                    <a:cubicBezTo>
                      <a:pt x="70850" y="84952"/>
                      <a:pt x="70767" y="84956"/>
                      <a:pt x="70692" y="84956"/>
                    </a:cubicBezTo>
                    <a:cubicBezTo>
                      <a:pt x="69763" y="84956"/>
                      <a:pt x="70005" y="84443"/>
                      <a:pt x="70567" y="84011"/>
                    </a:cubicBezTo>
                    <a:cubicBezTo>
                      <a:pt x="72887" y="82873"/>
                      <a:pt x="75659" y="79765"/>
                      <a:pt x="76343" y="79765"/>
                    </a:cubicBezTo>
                    <a:close/>
                    <a:moveTo>
                      <a:pt x="63872" y="99174"/>
                    </a:moveTo>
                    <a:cubicBezTo>
                      <a:pt x="64271" y="99174"/>
                      <a:pt x="64303" y="99496"/>
                      <a:pt x="64262" y="100077"/>
                    </a:cubicBezTo>
                    <a:cubicBezTo>
                      <a:pt x="64122" y="101057"/>
                      <a:pt x="63935" y="101945"/>
                      <a:pt x="63468" y="102739"/>
                    </a:cubicBezTo>
                    <a:cubicBezTo>
                      <a:pt x="63438" y="102765"/>
                      <a:pt x="63409" y="102777"/>
                      <a:pt x="63383" y="102777"/>
                    </a:cubicBezTo>
                    <a:cubicBezTo>
                      <a:pt x="63125" y="102777"/>
                      <a:pt x="63057" y="101575"/>
                      <a:pt x="63141" y="99796"/>
                    </a:cubicBezTo>
                    <a:lnTo>
                      <a:pt x="63141" y="99796"/>
                    </a:lnTo>
                    <a:cubicBezTo>
                      <a:pt x="62347" y="101618"/>
                      <a:pt x="62674" y="103486"/>
                      <a:pt x="61460" y="103813"/>
                    </a:cubicBezTo>
                    <a:cubicBezTo>
                      <a:pt x="60900" y="102972"/>
                      <a:pt x="61787" y="101384"/>
                      <a:pt x="61927" y="100170"/>
                    </a:cubicBezTo>
                    <a:lnTo>
                      <a:pt x="61927" y="100170"/>
                    </a:lnTo>
                    <a:cubicBezTo>
                      <a:pt x="60806" y="101197"/>
                      <a:pt x="61133" y="102505"/>
                      <a:pt x="60152" y="103859"/>
                    </a:cubicBezTo>
                    <a:cubicBezTo>
                      <a:pt x="60140" y="103863"/>
                      <a:pt x="60128" y="103864"/>
                      <a:pt x="60116" y="103864"/>
                    </a:cubicBezTo>
                    <a:cubicBezTo>
                      <a:pt x="59782" y="103864"/>
                      <a:pt x="59833" y="102578"/>
                      <a:pt x="60059" y="100637"/>
                    </a:cubicBezTo>
                    <a:lnTo>
                      <a:pt x="60059" y="100637"/>
                    </a:lnTo>
                    <a:cubicBezTo>
                      <a:pt x="59545" y="102131"/>
                      <a:pt x="59078" y="103346"/>
                      <a:pt x="58518" y="103859"/>
                    </a:cubicBezTo>
                    <a:cubicBezTo>
                      <a:pt x="58238" y="103392"/>
                      <a:pt x="58238" y="102272"/>
                      <a:pt x="58331" y="101057"/>
                    </a:cubicBezTo>
                    <a:lnTo>
                      <a:pt x="58331" y="101057"/>
                    </a:lnTo>
                    <a:cubicBezTo>
                      <a:pt x="57864" y="103019"/>
                      <a:pt x="57304" y="104373"/>
                      <a:pt x="56883" y="104607"/>
                    </a:cubicBezTo>
                    <a:cubicBezTo>
                      <a:pt x="56743" y="103486"/>
                      <a:pt x="56790" y="102412"/>
                      <a:pt x="56977" y="101384"/>
                    </a:cubicBezTo>
                    <a:lnTo>
                      <a:pt x="56743" y="101151"/>
                    </a:lnTo>
                    <a:cubicBezTo>
                      <a:pt x="56416" y="103019"/>
                      <a:pt x="56136" y="104186"/>
                      <a:pt x="55669" y="104700"/>
                    </a:cubicBezTo>
                    <a:cubicBezTo>
                      <a:pt x="55295" y="103673"/>
                      <a:pt x="55202" y="102458"/>
                      <a:pt x="55809" y="101244"/>
                    </a:cubicBezTo>
                    <a:lnTo>
                      <a:pt x="55342" y="101244"/>
                    </a:lnTo>
                    <a:cubicBezTo>
                      <a:pt x="55015" y="102225"/>
                      <a:pt x="54875" y="103019"/>
                      <a:pt x="54455" y="103346"/>
                    </a:cubicBezTo>
                    <a:cubicBezTo>
                      <a:pt x="53848" y="103252"/>
                      <a:pt x="53567" y="102598"/>
                      <a:pt x="53567" y="101478"/>
                    </a:cubicBezTo>
                    <a:cubicBezTo>
                      <a:pt x="53007" y="103579"/>
                      <a:pt x="52260" y="104700"/>
                      <a:pt x="51419" y="105401"/>
                    </a:cubicBezTo>
                    <a:cubicBezTo>
                      <a:pt x="51372" y="104186"/>
                      <a:pt x="51559" y="102879"/>
                      <a:pt x="52026" y="101618"/>
                    </a:cubicBezTo>
                    <a:cubicBezTo>
                      <a:pt x="52166" y="101057"/>
                      <a:pt x="52680" y="100730"/>
                      <a:pt x="53567" y="100684"/>
                    </a:cubicBezTo>
                    <a:lnTo>
                      <a:pt x="63702" y="99189"/>
                    </a:lnTo>
                    <a:cubicBezTo>
                      <a:pt x="63765" y="99179"/>
                      <a:pt x="63821" y="99174"/>
                      <a:pt x="63872" y="99174"/>
                    </a:cubicBezTo>
                    <a:close/>
                    <a:moveTo>
                      <a:pt x="50611" y="104310"/>
                    </a:moveTo>
                    <a:cubicBezTo>
                      <a:pt x="50746" y="104310"/>
                      <a:pt x="50859" y="104373"/>
                      <a:pt x="50859" y="104513"/>
                    </a:cubicBezTo>
                    <a:lnTo>
                      <a:pt x="50719" y="105868"/>
                    </a:lnTo>
                    <a:cubicBezTo>
                      <a:pt x="50719" y="106011"/>
                      <a:pt x="50454" y="106137"/>
                      <a:pt x="50251" y="106137"/>
                    </a:cubicBezTo>
                    <a:cubicBezTo>
                      <a:pt x="50122" y="106137"/>
                      <a:pt x="50018" y="106087"/>
                      <a:pt x="50018" y="105961"/>
                    </a:cubicBezTo>
                    <a:lnTo>
                      <a:pt x="50158" y="104607"/>
                    </a:lnTo>
                    <a:cubicBezTo>
                      <a:pt x="50211" y="104420"/>
                      <a:pt x="50432" y="104310"/>
                      <a:pt x="50611" y="104310"/>
                    </a:cubicBezTo>
                    <a:close/>
                    <a:moveTo>
                      <a:pt x="49504" y="105961"/>
                    </a:moveTo>
                    <a:cubicBezTo>
                      <a:pt x="49644" y="105961"/>
                      <a:pt x="49831" y="106101"/>
                      <a:pt x="49831" y="106335"/>
                    </a:cubicBezTo>
                    <a:cubicBezTo>
                      <a:pt x="49831" y="106568"/>
                      <a:pt x="49691" y="106662"/>
                      <a:pt x="49504" y="106662"/>
                    </a:cubicBezTo>
                    <a:cubicBezTo>
                      <a:pt x="49498" y="106668"/>
                      <a:pt x="49490" y="106670"/>
                      <a:pt x="49480" y="106670"/>
                    </a:cubicBezTo>
                    <a:cubicBezTo>
                      <a:pt x="49413" y="106670"/>
                      <a:pt x="49271" y="106538"/>
                      <a:pt x="49271" y="106335"/>
                    </a:cubicBezTo>
                    <a:cubicBezTo>
                      <a:pt x="49271" y="106101"/>
                      <a:pt x="49411" y="105961"/>
                      <a:pt x="49504" y="105961"/>
                    </a:cubicBezTo>
                    <a:close/>
                    <a:moveTo>
                      <a:pt x="24209" y="71807"/>
                    </a:moveTo>
                    <a:cubicBezTo>
                      <a:pt x="27550" y="71807"/>
                      <a:pt x="31691" y="74023"/>
                      <a:pt x="35868" y="77753"/>
                    </a:cubicBezTo>
                    <a:cubicBezTo>
                      <a:pt x="31945" y="78080"/>
                      <a:pt x="28629" y="78874"/>
                      <a:pt x="26434" y="80322"/>
                    </a:cubicBezTo>
                    <a:lnTo>
                      <a:pt x="26294" y="79855"/>
                    </a:lnTo>
                    <a:cubicBezTo>
                      <a:pt x="27415" y="78827"/>
                      <a:pt x="29283" y="78033"/>
                      <a:pt x="31197" y="77380"/>
                    </a:cubicBezTo>
                    <a:lnTo>
                      <a:pt x="30730" y="77286"/>
                    </a:lnTo>
                    <a:cubicBezTo>
                      <a:pt x="27882" y="77987"/>
                      <a:pt x="24939" y="79388"/>
                      <a:pt x="21997" y="82610"/>
                    </a:cubicBezTo>
                    <a:lnTo>
                      <a:pt x="21530" y="82704"/>
                    </a:lnTo>
                    <a:cubicBezTo>
                      <a:pt x="23959" y="79014"/>
                      <a:pt x="27134" y="77380"/>
                      <a:pt x="30450" y="76492"/>
                    </a:cubicBezTo>
                    <a:lnTo>
                      <a:pt x="30450" y="76492"/>
                    </a:lnTo>
                    <a:lnTo>
                      <a:pt x="29002" y="76586"/>
                    </a:lnTo>
                    <a:cubicBezTo>
                      <a:pt x="26808" y="77099"/>
                      <a:pt x="24472" y="78594"/>
                      <a:pt x="22464" y="80649"/>
                    </a:cubicBezTo>
                    <a:cubicBezTo>
                      <a:pt x="18915" y="84198"/>
                      <a:pt x="16160" y="89709"/>
                      <a:pt x="14805" y="97555"/>
                    </a:cubicBezTo>
                    <a:cubicBezTo>
                      <a:pt x="14773" y="97640"/>
                      <a:pt x="14736" y="97669"/>
                      <a:pt x="14697" y="97669"/>
                    </a:cubicBezTo>
                    <a:cubicBezTo>
                      <a:pt x="14612" y="97669"/>
                      <a:pt x="14516" y="97528"/>
                      <a:pt x="14440" y="97528"/>
                    </a:cubicBezTo>
                    <a:cubicBezTo>
                      <a:pt x="14399" y="97528"/>
                      <a:pt x="14363" y="97569"/>
                      <a:pt x="14338" y="97695"/>
                    </a:cubicBezTo>
                    <a:cubicBezTo>
                      <a:pt x="14712" y="94379"/>
                      <a:pt x="15412" y="91110"/>
                      <a:pt x="16673" y="88168"/>
                    </a:cubicBezTo>
                    <a:cubicBezTo>
                      <a:pt x="17888" y="85085"/>
                      <a:pt x="20363" y="81443"/>
                      <a:pt x="22978" y="79061"/>
                    </a:cubicBezTo>
                    <a:cubicBezTo>
                      <a:pt x="24566" y="77520"/>
                      <a:pt x="25920" y="77146"/>
                      <a:pt x="27975" y="75792"/>
                    </a:cubicBezTo>
                    <a:lnTo>
                      <a:pt x="27601" y="75792"/>
                    </a:lnTo>
                    <a:cubicBezTo>
                      <a:pt x="25873" y="76352"/>
                      <a:pt x="24846" y="76913"/>
                      <a:pt x="23585" y="78033"/>
                    </a:cubicBezTo>
                    <a:cubicBezTo>
                      <a:pt x="20830" y="80369"/>
                      <a:pt x="18355" y="83824"/>
                      <a:pt x="16720" y="87000"/>
                    </a:cubicBezTo>
                    <a:cubicBezTo>
                      <a:pt x="15226" y="89849"/>
                      <a:pt x="14338" y="93118"/>
                      <a:pt x="13871" y="97508"/>
                    </a:cubicBezTo>
                    <a:cubicBezTo>
                      <a:pt x="13591" y="99610"/>
                      <a:pt x="12564" y="101431"/>
                      <a:pt x="11863" y="102365"/>
                    </a:cubicBezTo>
                    <a:cubicBezTo>
                      <a:pt x="10649" y="103906"/>
                      <a:pt x="9668" y="102925"/>
                      <a:pt x="7987" y="107362"/>
                    </a:cubicBezTo>
                    <a:lnTo>
                      <a:pt x="7613" y="107455"/>
                    </a:lnTo>
                    <a:cubicBezTo>
                      <a:pt x="7847" y="106568"/>
                      <a:pt x="8267" y="105260"/>
                      <a:pt x="8734" y="104560"/>
                    </a:cubicBezTo>
                    <a:cubicBezTo>
                      <a:pt x="9248" y="103813"/>
                      <a:pt x="9808" y="103439"/>
                      <a:pt x="10462" y="102598"/>
                    </a:cubicBezTo>
                    <a:cubicBezTo>
                      <a:pt x="11676" y="101057"/>
                      <a:pt x="12797" y="99283"/>
                      <a:pt x="13264" y="96247"/>
                    </a:cubicBezTo>
                    <a:cubicBezTo>
                      <a:pt x="13638" y="93912"/>
                      <a:pt x="14105" y="90923"/>
                      <a:pt x="14805" y="88915"/>
                    </a:cubicBezTo>
                    <a:cubicBezTo>
                      <a:pt x="15552" y="86627"/>
                      <a:pt x="16253" y="85459"/>
                      <a:pt x="17140" y="84245"/>
                    </a:cubicBezTo>
                    <a:cubicBezTo>
                      <a:pt x="19802" y="80602"/>
                      <a:pt x="20830" y="78267"/>
                      <a:pt x="26948" y="75045"/>
                    </a:cubicBezTo>
                    <a:lnTo>
                      <a:pt x="26948" y="75045"/>
                    </a:lnTo>
                    <a:lnTo>
                      <a:pt x="26387" y="75138"/>
                    </a:lnTo>
                    <a:cubicBezTo>
                      <a:pt x="21951" y="76866"/>
                      <a:pt x="19148" y="79995"/>
                      <a:pt x="15506" y="85926"/>
                    </a:cubicBezTo>
                    <a:cubicBezTo>
                      <a:pt x="12704" y="90456"/>
                      <a:pt x="13498" y="96107"/>
                      <a:pt x="11303" y="100357"/>
                    </a:cubicBezTo>
                    <a:cubicBezTo>
                      <a:pt x="10602" y="101805"/>
                      <a:pt x="8827" y="103906"/>
                      <a:pt x="7847" y="104793"/>
                    </a:cubicBezTo>
                    <a:lnTo>
                      <a:pt x="7520" y="104887"/>
                    </a:lnTo>
                    <a:cubicBezTo>
                      <a:pt x="8034" y="103112"/>
                      <a:pt x="9948" y="101805"/>
                      <a:pt x="10836" y="100077"/>
                    </a:cubicBezTo>
                    <a:cubicBezTo>
                      <a:pt x="11443" y="98956"/>
                      <a:pt x="11630" y="97088"/>
                      <a:pt x="11863" y="95687"/>
                    </a:cubicBezTo>
                    <a:cubicBezTo>
                      <a:pt x="13077" y="87561"/>
                      <a:pt x="15412" y="83824"/>
                      <a:pt x="18868" y="79808"/>
                    </a:cubicBezTo>
                    <a:lnTo>
                      <a:pt x="18401" y="79808"/>
                    </a:lnTo>
                    <a:cubicBezTo>
                      <a:pt x="11163" y="87701"/>
                      <a:pt x="12190" y="93352"/>
                      <a:pt x="10602" y="98769"/>
                    </a:cubicBezTo>
                    <a:cubicBezTo>
                      <a:pt x="9481" y="102318"/>
                      <a:pt x="8267" y="101851"/>
                      <a:pt x="5605" y="106848"/>
                    </a:cubicBezTo>
                    <a:cubicBezTo>
                      <a:pt x="5512" y="106101"/>
                      <a:pt x="5839" y="105401"/>
                      <a:pt x="5979" y="105074"/>
                    </a:cubicBezTo>
                    <a:cubicBezTo>
                      <a:pt x="6212" y="104280"/>
                      <a:pt x="6959" y="103626"/>
                      <a:pt x="8174" y="102038"/>
                    </a:cubicBezTo>
                    <a:cubicBezTo>
                      <a:pt x="9294" y="100497"/>
                      <a:pt x="10275" y="97835"/>
                      <a:pt x="10742" y="93725"/>
                    </a:cubicBezTo>
                    <a:cubicBezTo>
                      <a:pt x="10882" y="91857"/>
                      <a:pt x="11489" y="90176"/>
                      <a:pt x="12097" y="88728"/>
                    </a:cubicBezTo>
                    <a:cubicBezTo>
                      <a:pt x="12704" y="87187"/>
                      <a:pt x="13124" y="86113"/>
                      <a:pt x="13871" y="84992"/>
                    </a:cubicBezTo>
                    <a:cubicBezTo>
                      <a:pt x="16627" y="80509"/>
                      <a:pt x="19148" y="77660"/>
                      <a:pt x="22604" y="75745"/>
                    </a:cubicBezTo>
                    <a:lnTo>
                      <a:pt x="22604" y="75465"/>
                    </a:lnTo>
                    <a:cubicBezTo>
                      <a:pt x="19055" y="76959"/>
                      <a:pt x="15973" y="80555"/>
                      <a:pt x="13544" y="84572"/>
                    </a:cubicBezTo>
                    <a:cubicBezTo>
                      <a:pt x="12190" y="86860"/>
                      <a:pt x="11443" y="88588"/>
                      <a:pt x="10649" y="91110"/>
                    </a:cubicBezTo>
                    <a:cubicBezTo>
                      <a:pt x="10182" y="93118"/>
                      <a:pt x="9902" y="95780"/>
                      <a:pt x="9201" y="98395"/>
                    </a:cubicBezTo>
                    <a:cubicBezTo>
                      <a:pt x="8781" y="100404"/>
                      <a:pt x="7707" y="101618"/>
                      <a:pt x="6773" y="102739"/>
                    </a:cubicBezTo>
                    <a:cubicBezTo>
                      <a:pt x="6119" y="103533"/>
                      <a:pt x="5558" y="104513"/>
                      <a:pt x="5138" y="104840"/>
                    </a:cubicBezTo>
                    <a:cubicBezTo>
                      <a:pt x="5465" y="103579"/>
                      <a:pt x="5372" y="102272"/>
                      <a:pt x="7473" y="100684"/>
                    </a:cubicBezTo>
                    <a:cubicBezTo>
                      <a:pt x="8034" y="100170"/>
                      <a:pt x="8454" y="99469"/>
                      <a:pt x="8687" y="98722"/>
                    </a:cubicBezTo>
                    <a:cubicBezTo>
                      <a:pt x="9014" y="92511"/>
                      <a:pt x="10882" y="87187"/>
                      <a:pt x="14198" y="81863"/>
                    </a:cubicBezTo>
                    <a:lnTo>
                      <a:pt x="14198" y="81863"/>
                    </a:lnTo>
                    <a:cubicBezTo>
                      <a:pt x="12937" y="82283"/>
                      <a:pt x="12003" y="83544"/>
                      <a:pt x="10836" y="85506"/>
                    </a:cubicBezTo>
                    <a:cubicBezTo>
                      <a:pt x="12797" y="79621"/>
                      <a:pt x="16066" y="73410"/>
                      <a:pt x="22744" y="71962"/>
                    </a:cubicBezTo>
                    <a:cubicBezTo>
                      <a:pt x="23212" y="71858"/>
                      <a:pt x="23701" y="71807"/>
                      <a:pt x="24209" y="71807"/>
                    </a:cubicBezTo>
                    <a:close/>
                    <a:moveTo>
                      <a:pt x="74396" y="104280"/>
                    </a:moveTo>
                    <a:cubicBezTo>
                      <a:pt x="74957" y="104280"/>
                      <a:pt x="75377" y="104607"/>
                      <a:pt x="75844" y="105214"/>
                    </a:cubicBezTo>
                    <a:lnTo>
                      <a:pt x="77152" y="106615"/>
                    </a:lnTo>
                    <a:cubicBezTo>
                      <a:pt x="77608" y="107237"/>
                      <a:pt x="77327" y="107712"/>
                      <a:pt x="76866" y="107712"/>
                    </a:cubicBezTo>
                    <a:cubicBezTo>
                      <a:pt x="76808" y="107712"/>
                      <a:pt x="76747" y="107705"/>
                      <a:pt x="76685" y="107689"/>
                    </a:cubicBezTo>
                    <a:cubicBezTo>
                      <a:pt x="74910" y="107129"/>
                      <a:pt x="73135" y="106475"/>
                      <a:pt x="71501" y="105634"/>
                    </a:cubicBezTo>
                    <a:cubicBezTo>
                      <a:pt x="71127" y="105214"/>
                      <a:pt x="71174" y="104840"/>
                      <a:pt x="71688" y="104513"/>
                    </a:cubicBezTo>
                    <a:lnTo>
                      <a:pt x="74396" y="104280"/>
                    </a:lnTo>
                    <a:close/>
                    <a:moveTo>
                      <a:pt x="42873" y="106755"/>
                    </a:moveTo>
                    <a:lnTo>
                      <a:pt x="42593" y="107782"/>
                    </a:lnTo>
                    <a:lnTo>
                      <a:pt x="42266" y="107642"/>
                    </a:lnTo>
                    <a:lnTo>
                      <a:pt x="42406" y="106755"/>
                    </a:lnTo>
                    <a:close/>
                    <a:moveTo>
                      <a:pt x="48625" y="106091"/>
                    </a:moveTo>
                    <a:cubicBezTo>
                      <a:pt x="48747" y="106091"/>
                      <a:pt x="48860" y="106184"/>
                      <a:pt x="48897" y="106428"/>
                    </a:cubicBezTo>
                    <a:lnTo>
                      <a:pt x="49037" y="107455"/>
                    </a:lnTo>
                    <a:cubicBezTo>
                      <a:pt x="49094" y="107652"/>
                      <a:pt x="48845" y="107832"/>
                      <a:pt x="48639" y="107832"/>
                    </a:cubicBezTo>
                    <a:cubicBezTo>
                      <a:pt x="48502" y="107832"/>
                      <a:pt x="48384" y="107753"/>
                      <a:pt x="48384" y="107549"/>
                    </a:cubicBezTo>
                    <a:lnTo>
                      <a:pt x="48243" y="106521"/>
                    </a:lnTo>
                    <a:cubicBezTo>
                      <a:pt x="48243" y="106298"/>
                      <a:pt x="48444" y="106091"/>
                      <a:pt x="48625" y="106091"/>
                    </a:cubicBezTo>
                    <a:close/>
                    <a:moveTo>
                      <a:pt x="47403" y="107315"/>
                    </a:moveTo>
                    <a:cubicBezTo>
                      <a:pt x="47590" y="107315"/>
                      <a:pt x="47730" y="107549"/>
                      <a:pt x="47730" y="107782"/>
                    </a:cubicBezTo>
                    <a:cubicBezTo>
                      <a:pt x="47730" y="108063"/>
                      <a:pt x="47590" y="108203"/>
                      <a:pt x="47403" y="108203"/>
                    </a:cubicBezTo>
                    <a:cubicBezTo>
                      <a:pt x="47169" y="108203"/>
                      <a:pt x="47029" y="108063"/>
                      <a:pt x="47029" y="107782"/>
                    </a:cubicBezTo>
                    <a:cubicBezTo>
                      <a:pt x="47029" y="107549"/>
                      <a:pt x="47169" y="107315"/>
                      <a:pt x="47403" y="107315"/>
                    </a:cubicBezTo>
                    <a:close/>
                    <a:moveTo>
                      <a:pt x="70518" y="105663"/>
                    </a:moveTo>
                    <a:cubicBezTo>
                      <a:pt x="70621" y="105663"/>
                      <a:pt x="70748" y="105696"/>
                      <a:pt x="70894" y="105774"/>
                    </a:cubicBezTo>
                    <a:cubicBezTo>
                      <a:pt x="73229" y="106988"/>
                      <a:pt x="75190" y="107642"/>
                      <a:pt x="77152" y="108156"/>
                    </a:cubicBezTo>
                    <a:cubicBezTo>
                      <a:pt x="78226" y="108389"/>
                      <a:pt x="77805" y="108950"/>
                      <a:pt x="77012" y="108950"/>
                    </a:cubicBezTo>
                    <a:cubicBezTo>
                      <a:pt x="75891" y="108950"/>
                      <a:pt x="74676" y="108857"/>
                      <a:pt x="73556" y="108249"/>
                    </a:cubicBezTo>
                    <a:cubicBezTo>
                      <a:pt x="72435" y="107736"/>
                      <a:pt x="71361" y="107035"/>
                      <a:pt x="70380" y="106241"/>
                    </a:cubicBezTo>
                    <a:cubicBezTo>
                      <a:pt x="70096" y="105993"/>
                      <a:pt x="70190" y="105663"/>
                      <a:pt x="70518" y="105663"/>
                    </a:cubicBezTo>
                    <a:close/>
                    <a:moveTo>
                      <a:pt x="46441" y="107510"/>
                    </a:moveTo>
                    <a:cubicBezTo>
                      <a:pt x="46526" y="107510"/>
                      <a:pt x="46614" y="107600"/>
                      <a:pt x="46656" y="107829"/>
                    </a:cubicBezTo>
                    <a:lnTo>
                      <a:pt x="46656" y="108857"/>
                    </a:lnTo>
                    <a:cubicBezTo>
                      <a:pt x="46628" y="108993"/>
                      <a:pt x="46425" y="109146"/>
                      <a:pt x="46280" y="109146"/>
                    </a:cubicBezTo>
                    <a:cubicBezTo>
                      <a:pt x="46177" y="109146"/>
                      <a:pt x="46103" y="109069"/>
                      <a:pt x="46142" y="108857"/>
                    </a:cubicBezTo>
                    <a:lnTo>
                      <a:pt x="46235" y="107829"/>
                    </a:lnTo>
                    <a:cubicBezTo>
                      <a:pt x="46235" y="107648"/>
                      <a:pt x="46335" y="107510"/>
                      <a:pt x="46441" y="107510"/>
                    </a:cubicBezTo>
                    <a:close/>
                    <a:moveTo>
                      <a:pt x="20083" y="108623"/>
                    </a:moveTo>
                    <a:cubicBezTo>
                      <a:pt x="20550" y="108623"/>
                      <a:pt x="21017" y="108857"/>
                      <a:pt x="21157" y="109137"/>
                    </a:cubicBezTo>
                    <a:cubicBezTo>
                      <a:pt x="21084" y="109209"/>
                      <a:pt x="20945" y="109241"/>
                      <a:pt x="20760" y="109241"/>
                    </a:cubicBezTo>
                    <a:cubicBezTo>
                      <a:pt x="20349" y="109241"/>
                      <a:pt x="19714" y="109082"/>
                      <a:pt x="19102" y="108857"/>
                    </a:cubicBezTo>
                    <a:lnTo>
                      <a:pt x="20083" y="108623"/>
                    </a:lnTo>
                    <a:close/>
                    <a:moveTo>
                      <a:pt x="45184" y="108353"/>
                    </a:moveTo>
                    <a:cubicBezTo>
                      <a:pt x="45332" y="108353"/>
                      <a:pt x="45488" y="108470"/>
                      <a:pt x="45488" y="108716"/>
                    </a:cubicBezTo>
                    <a:lnTo>
                      <a:pt x="45581" y="109604"/>
                    </a:lnTo>
                    <a:cubicBezTo>
                      <a:pt x="45581" y="109744"/>
                      <a:pt x="45418" y="109837"/>
                      <a:pt x="45255" y="109837"/>
                    </a:cubicBezTo>
                    <a:cubicBezTo>
                      <a:pt x="45091" y="109837"/>
                      <a:pt x="44928" y="109744"/>
                      <a:pt x="44928" y="109510"/>
                    </a:cubicBezTo>
                    <a:lnTo>
                      <a:pt x="44928" y="108623"/>
                    </a:lnTo>
                    <a:cubicBezTo>
                      <a:pt x="44928" y="108447"/>
                      <a:pt x="45053" y="108353"/>
                      <a:pt x="45184" y="108353"/>
                    </a:cubicBezTo>
                    <a:close/>
                    <a:moveTo>
                      <a:pt x="20047" y="109709"/>
                    </a:moveTo>
                    <a:cubicBezTo>
                      <a:pt x="20281" y="109709"/>
                      <a:pt x="20503" y="109767"/>
                      <a:pt x="20690" y="109884"/>
                    </a:cubicBezTo>
                    <a:cubicBezTo>
                      <a:pt x="20456" y="110258"/>
                      <a:pt x="19475" y="110491"/>
                      <a:pt x="18355" y="110631"/>
                    </a:cubicBezTo>
                    <a:lnTo>
                      <a:pt x="19335" y="109884"/>
                    </a:lnTo>
                    <a:cubicBezTo>
                      <a:pt x="19569" y="109767"/>
                      <a:pt x="19814" y="109709"/>
                      <a:pt x="20047" y="109709"/>
                    </a:cubicBezTo>
                    <a:close/>
                    <a:moveTo>
                      <a:pt x="5645" y="108142"/>
                    </a:moveTo>
                    <a:cubicBezTo>
                      <a:pt x="5827" y="108142"/>
                      <a:pt x="6006" y="108315"/>
                      <a:pt x="6072" y="108623"/>
                    </a:cubicBezTo>
                    <a:cubicBezTo>
                      <a:pt x="6259" y="109744"/>
                      <a:pt x="5698" y="109837"/>
                      <a:pt x="5698" y="110725"/>
                    </a:cubicBezTo>
                    <a:cubicBezTo>
                      <a:pt x="5372" y="110164"/>
                      <a:pt x="5185" y="109464"/>
                      <a:pt x="5185" y="108857"/>
                    </a:cubicBezTo>
                    <a:cubicBezTo>
                      <a:pt x="5234" y="108362"/>
                      <a:pt x="5441" y="108142"/>
                      <a:pt x="5645" y="108142"/>
                    </a:cubicBezTo>
                    <a:close/>
                    <a:moveTo>
                      <a:pt x="105027" y="109936"/>
                    </a:moveTo>
                    <a:cubicBezTo>
                      <a:pt x="105085" y="109936"/>
                      <a:pt x="105135" y="109949"/>
                      <a:pt x="105172" y="109977"/>
                    </a:cubicBezTo>
                    <a:cubicBezTo>
                      <a:pt x="105313" y="110117"/>
                      <a:pt x="105079" y="110491"/>
                      <a:pt x="104705" y="110958"/>
                    </a:cubicBezTo>
                    <a:cubicBezTo>
                      <a:pt x="104399" y="111265"/>
                      <a:pt x="104029" y="111509"/>
                      <a:pt x="103829" y="111509"/>
                    </a:cubicBezTo>
                    <a:cubicBezTo>
                      <a:pt x="103785" y="111509"/>
                      <a:pt x="103750" y="111497"/>
                      <a:pt x="103725" y="111472"/>
                    </a:cubicBezTo>
                    <a:cubicBezTo>
                      <a:pt x="103585" y="111332"/>
                      <a:pt x="103818" y="110865"/>
                      <a:pt x="104145" y="110398"/>
                    </a:cubicBezTo>
                    <a:cubicBezTo>
                      <a:pt x="104443" y="110137"/>
                      <a:pt x="104800" y="109936"/>
                      <a:pt x="105027" y="109936"/>
                    </a:cubicBezTo>
                    <a:close/>
                    <a:moveTo>
                      <a:pt x="133707" y="108763"/>
                    </a:moveTo>
                    <a:cubicBezTo>
                      <a:pt x="133941" y="108763"/>
                      <a:pt x="134174" y="109417"/>
                      <a:pt x="134174" y="110164"/>
                    </a:cubicBezTo>
                    <a:cubicBezTo>
                      <a:pt x="134174" y="110958"/>
                      <a:pt x="133941" y="111612"/>
                      <a:pt x="133707" y="111612"/>
                    </a:cubicBezTo>
                    <a:cubicBezTo>
                      <a:pt x="133380" y="111612"/>
                      <a:pt x="133240" y="110958"/>
                      <a:pt x="133240" y="110164"/>
                    </a:cubicBezTo>
                    <a:cubicBezTo>
                      <a:pt x="133240" y="109417"/>
                      <a:pt x="133380" y="108763"/>
                      <a:pt x="133707" y="108763"/>
                    </a:cubicBezTo>
                    <a:close/>
                    <a:moveTo>
                      <a:pt x="19590" y="112007"/>
                    </a:moveTo>
                    <a:cubicBezTo>
                      <a:pt x="19758" y="112007"/>
                      <a:pt x="19910" y="112067"/>
                      <a:pt x="19989" y="112172"/>
                    </a:cubicBezTo>
                    <a:cubicBezTo>
                      <a:pt x="19896" y="112406"/>
                      <a:pt x="19242" y="112499"/>
                      <a:pt x="18588" y="112499"/>
                    </a:cubicBezTo>
                    <a:lnTo>
                      <a:pt x="19195" y="112126"/>
                    </a:lnTo>
                    <a:cubicBezTo>
                      <a:pt x="19318" y="112044"/>
                      <a:pt x="19459" y="112007"/>
                      <a:pt x="19590" y="112007"/>
                    </a:cubicBezTo>
                    <a:close/>
                    <a:moveTo>
                      <a:pt x="19248" y="113119"/>
                    </a:moveTo>
                    <a:cubicBezTo>
                      <a:pt x="19700" y="113119"/>
                      <a:pt x="20113" y="113241"/>
                      <a:pt x="20363" y="113527"/>
                    </a:cubicBezTo>
                    <a:cubicBezTo>
                      <a:pt x="20148" y="113741"/>
                      <a:pt x="19591" y="113855"/>
                      <a:pt x="18850" y="113855"/>
                    </a:cubicBezTo>
                    <a:cubicBezTo>
                      <a:pt x="18463" y="113855"/>
                      <a:pt x="18025" y="113824"/>
                      <a:pt x="17561" y="113760"/>
                    </a:cubicBezTo>
                    <a:lnTo>
                      <a:pt x="18822" y="113153"/>
                    </a:lnTo>
                    <a:cubicBezTo>
                      <a:pt x="18965" y="113131"/>
                      <a:pt x="19108" y="113119"/>
                      <a:pt x="19248" y="113119"/>
                    </a:cubicBezTo>
                    <a:close/>
                    <a:moveTo>
                      <a:pt x="36690" y="21977"/>
                    </a:moveTo>
                    <a:cubicBezTo>
                      <a:pt x="36850" y="21977"/>
                      <a:pt x="37042" y="22013"/>
                      <a:pt x="37269" y="22085"/>
                    </a:cubicBezTo>
                    <a:cubicBezTo>
                      <a:pt x="57163" y="48331"/>
                      <a:pt x="81261" y="82517"/>
                      <a:pt x="101950" y="111472"/>
                    </a:cubicBezTo>
                    <a:lnTo>
                      <a:pt x="102417" y="111192"/>
                    </a:lnTo>
                    <a:lnTo>
                      <a:pt x="103164" y="114180"/>
                    </a:lnTo>
                    <a:lnTo>
                      <a:pt x="100923" y="112920"/>
                    </a:lnTo>
                    <a:lnTo>
                      <a:pt x="101063" y="112406"/>
                    </a:lnTo>
                    <a:cubicBezTo>
                      <a:pt x="74069" y="75698"/>
                      <a:pt x="51232" y="44642"/>
                      <a:pt x="36148" y="23299"/>
                    </a:cubicBezTo>
                    <a:cubicBezTo>
                      <a:pt x="35966" y="22425"/>
                      <a:pt x="36124" y="21977"/>
                      <a:pt x="36690" y="21977"/>
                    </a:cubicBezTo>
                    <a:close/>
                    <a:moveTo>
                      <a:pt x="57100" y="112478"/>
                    </a:moveTo>
                    <a:cubicBezTo>
                      <a:pt x="57155" y="112478"/>
                      <a:pt x="57210" y="112499"/>
                      <a:pt x="57257" y="112546"/>
                    </a:cubicBezTo>
                    <a:lnTo>
                      <a:pt x="58471" y="113573"/>
                    </a:lnTo>
                    <a:cubicBezTo>
                      <a:pt x="58740" y="113804"/>
                      <a:pt x="58440" y="114193"/>
                      <a:pt x="58195" y="114193"/>
                    </a:cubicBezTo>
                    <a:cubicBezTo>
                      <a:pt x="58142" y="114193"/>
                      <a:pt x="58092" y="114175"/>
                      <a:pt x="58051" y="114134"/>
                    </a:cubicBezTo>
                    <a:lnTo>
                      <a:pt x="56930" y="113060"/>
                    </a:lnTo>
                    <a:cubicBezTo>
                      <a:pt x="56669" y="112799"/>
                      <a:pt x="56884" y="112478"/>
                      <a:pt x="57100" y="112478"/>
                    </a:cubicBezTo>
                    <a:close/>
                    <a:moveTo>
                      <a:pt x="55826" y="112821"/>
                    </a:moveTo>
                    <a:cubicBezTo>
                      <a:pt x="55898" y="112821"/>
                      <a:pt x="55974" y="112850"/>
                      <a:pt x="56043" y="112920"/>
                    </a:cubicBezTo>
                    <a:lnTo>
                      <a:pt x="57490" y="114134"/>
                    </a:lnTo>
                    <a:cubicBezTo>
                      <a:pt x="57809" y="114453"/>
                      <a:pt x="57413" y="114874"/>
                      <a:pt x="57116" y="114874"/>
                    </a:cubicBezTo>
                    <a:cubicBezTo>
                      <a:pt x="57066" y="114874"/>
                      <a:pt x="57018" y="114862"/>
                      <a:pt x="56977" y="114834"/>
                    </a:cubicBezTo>
                    <a:lnTo>
                      <a:pt x="55622" y="113527"/>
                    </a:lnTo>
                    <a:cubicBezTo>
                      <a:pt x="55328" y="113232"/>
                      <a:pt x="55556" y="112821"/>
                      <a:pt x="55826" y="112821"/>
                    </a:cubicBezTo>
                    <a:close/>
                    <a:moveTo>
                      <a:pt x="105733" y="110818"/>
                    </a:moveTo>
                    <a:cubicBezTo>
                      <a:pt x="106667" y="111752"/>
                      <a:pt x="105172" y="112406"/>
                      <a:pt x="104846" y="113153"/>
                    </a:cubicBezTo>
                    <a:cubicBezTo>
                      <a:pt x="104612" y="113293"/>
                      <a:pt x="104519" y="113807"/>
                      <a:pt x="104519" y="115115"/>
                    </a:cubicBezTo>
                    <a:cubicBezTo>
                      <a:pt x="104098" y="114134"/>
                      <a:pt x="104005" y="113340"/>
                      <a:pt x="104192" y="112546"/>
                    </a:cubicBezTo>
                    <a:cubicBezTo>
                      <a:pt x="104752" y="111238"/>
                      <a:pt x="105313" y="110818"/>
                      <a:pt x="105733" y="110818"/>
                    </a:cubicBezTo>
                    <a:close/>
                    <a:moveTo>
                      <a:pt x="54878" y="113498"/>
                    </a:moveTo>
                    <a:cubicBezTo>
                      <a:pt x="54972" y="113498"/>
                      <a:pt x="55070" y="113535"/>
                      <a:pt x="55155" y="113620"/>
                    </a:cubicBezTo>
                    <a:lnTo>
                      <a:pt x="56837" y="115021"/>
                    </a:lnTo>
                    <a:cubicBezTo>
                      <a:pt x="57184" y="115330"/>
                      <a:pt x="56796" y="115896"/>
                      <a:pt x="56440" y="115896"/>
                    </a:cubicBezTo>
                    <a:cubicBezTo>
                      <a:pt x="56366" y="115896"/>
                      <a:pt x="56294" y="115871"/>
                      <a:pt x="56229" y="115815"/>
                    </a:cubicBezTo>
                    <a:lnTo>
                      <a:pt x="54642" y="114274"/>
                    </a:lnTo>
                    <a:cubicBezTo>
                      <a:pt x="54281" y="113914"/>
                      <a:pt x="54560" y="113498"/>
                      <a:pt x="54878" y="113498"/>
                    </a:cubicBezTo>
                    <a:close/>
                    <a:moveTo>
                      <a:pt x="103818" y="115208"/>
                    </a:moveTo>
                    <a:cubicBezTo>
                      <a:pt x="104052" y="115208"/>
                      <a:pt x="104238" y="115441"/>
                      <a:pt x="104238" y="115768"/>
                    </a:cubicBezTo>
                    <a:cubicBezTo>
                      <a:pt x="104238" y="116002"/>
                      <a:pt x="104052" y="116189"/>
                      <a:pt x="103818" y="116189"/>
                    </a:cubicBezTo>
                    <a:cubicBezTo>
                      <a:pt x="103491" y="116189"/>
                      <a:pt x="103258" y="116002"/>
                      <a:pt x="103258" y="115768"/>
                    </a:cubicBezTo>
                    <a:cubicBezTo>
                      <a:pt x="103258" y="115488"/>
                      <a:pt x="103491" y="115208"/>
                      <a:pt x="103818" y="115208"/>
                    </a:cubicBezTo>
                    <a:close/>
                    <a:moveTo>
                      <a:pt x="133403" y="112201"/>
                    </a:moveTo>
                    <a:cubicBezTo>
                      <a:pt x="133550" y="112201"/>
                      <a:pt x="133686" y="112318"/>
                      <a:pt x="133800" y="112546"/>
                    </a:cubicBezTo>
                    <a:lnTo>
                      <a:pt x="135575" y="114180"/>
                    </a:lnTo>
                    <a:cubicBezTo>
                      <a:pt x="135248" y="114554"/>
                      <a:pt x="134361" y="114554"/>
                      <a:pt x="133800" y="114741"/>
                    </a:cubicBezTo>
                    <a:lnTo>
                      <a:pt x="134361" y="115722"/>
                    </a:lnTo>
                    <a:lnTo>
                      <a:pt x="133800" y="116049"/>
                    </a:lnTo>
                    <a:lnTo>
                      <a:pt x="133567" y="116842"/>
                    </a:lnTo>
                    <a:cubicBezTo>
                      <a:pt x="132446" y="115955"/>
                      <a:pt x="131746" y="115068"/>
                      <a:pt x="132119" y="114180"/>
                    </a:cubicBezTo>
                    <a:lnTo>
                      <a:pt x="132913" y="112593"/>
                    </a:lnTo>
                    <a:cubicBezTo>
                      <a:pt x="133080" y="112330"/>
                      <a:pt x="133248" y="112201"/>
                      <a:pt x="133403" y="112201"/>
                    </a:cubicBezTo>
                    <a:close/>
                    <a:moveTo>
                      <a:pt x="53770" y="114776"/>
                    </a:moveTo>
                    <a:cubicBezTo>
                      <a:pt x="53848" y="114776"/>
                      <a:pt x="53923" y="114794"/>
                      <a:pt x="53988" y="114834"/>
                    </a:cubicBezTo>
                    <a:lnTo>
                      <a:pt x="55342" y="116142"/>
                    </a:lnTo>
                    <a:cubicBezTo>
                      <a:pt x="55645" y="116445"/>
                      <a:pt x="55089" y="116931"/>
                      <a:pt x="54768" y="116931"/>
                    </a:cubicBezTo>
                    <a:cubicBezTo>
                      <a:pt x="54693" y="116931"/>
                      <a:pt x="54630" y="116905"/>
                      <a:pt x="54595" y="116842"/>
                    </a:cubicBezTo>
                    <a:lnTo>
                      <a:pt x="53241" y="115488"/>
                    </a:lnTo>
                    <a:cubicBezTo>
                      <a:pt x="52971" y="115180"/>
                      <a:pt x="53401" y="114776"/>
                      <a:pt x="53770" y="114776"/>
                    </a:cubicBezTo>
                    <a:close/>
                    <a:moveTo>
                      <a:pt x="53115" y="116087"/>
                    </a:moveTo>
                    <a:cubicBezTo>
                      <a:pt x="53179" y="116087"/>
                      <a:pt x="53240" y="116104"/>
                      <a:pt x="53287" y="116142"/>
                    </a:cubicBezTo>
                    <a:lnTo>
                      <a:pt x="54175" y="117076"/>
                    </a:lnTo>
                    <a:cubicBezTo>
                      <a:pt x="54351" y="117253"/>
                      <a:pt x="54046" y="117483"/>
                      <a:pt x="53806" y="117483"/>
                    </a:cubicBezTo>
                    <a:cubicBezTo>
                      <a:pt x="53730" y="117483"/>
                      <a:pt x="53659" y="117460"/>
                      <a:pt x="53614" y="117403"/>
                    </a:cubicBezTo>
                    <a:lnTo>
                      <a:pt x="52820" y="116609"/>
                    </a:lnTo>
                    <a:cubicBezTo>
                      <a:pt x="52559" y="116348"/>
                      <a:pt x="52863" y="116087"/>
                      <a:pt x="53115" y="116087"/>
                    </a:cubicBezTo>
                    <a:close/>
                    <a:moveTo>
                      <a:pt x="52621" y="116881"/>
                    </a:moveTo>
                    <a:cubicBezTo>
                      <a:pt x="52661" y="116881"/>
                      <a:pt x="52698" y="116897"/>
                      <a:pt x="52727" y="116936"/>
                    </a:cubicBezTo>
                    <a:lnTo>
                      <a:pt x="53521" y="117683"/>
                    </a:lnTo>
                    <a:cubicBezTo>
                      <a:pt x="53676" y="117838"/>
                      <a:pt x="53412" y="118091"/>
                      <a:pt x="53238" y="118091"/>
                    </a:cubicBezTo>
                    <a:cubicBezTo>
                      <a:pt x="53202" y="118091"/>
                      <a:pt x="53171" y="118080"/>
                      <a:pt x="53147" y="118057"/>
                    </a:cubicBezTo>
                    <a:lnTo>
                      <a:pt x="52400" y="117309"/>
                    </a:lnTo>
                    <a:cubicBezTo>
                      <a:pt x="52289" y="117124"/>
                      <a:pt x="52471" y="116881"/>
                      <a:pt x="52621" y="116881"/>
                    </a:cubicBezTo>
                    <a:close/>
                    <a:moveTo>
                      <a:pt x="104650" y="116755"/>
                    </a:moveTo>
                    <a:cubicBezTo>
                      <a:pt x="104702" y="116755"/>
                      <a:pt x="104752" y="116768"/>
                      <a:pt x="104799" y="116796"/>
                    </a:cubicBezTo>
                    <a:cubicBezTo>
                      <a:pt x="105126" y="116889"/>
                      <a:pt x="105172" y="117263"/>
                      <a:pt x="104939" y="117590"/>
                    </a:cubicBezTo>
                    <a:cubicBezTo>
                      <a:pt x="104827" y="117889"/>
                      <a:pt x="104595" y="118098"/>
                      <a:pt x="104388" y="118098"/>
                    </a:cubicBezTo>
                    <a:cubicBezTo>
                      <a:pt x="104336" y="118098"/>
                      <a:pt x="104285" y="118085"/>
                      <a:pt x="104238" y="118057"/>
                    </a:cubicBezTo>
                    <a:cubicBezTo>
                      <a:pt x="103958" y="117963"/>
                      <a:pt x="103912" y="117590"/>
                      <a:pt x="104098" y="117263"/>
                    </a:cubicBezTo>
                    <a:cubicBezTo>
                      <a:pt x="104210" y="116964"/>
                      <a:pt x="104442" y="116755"/>
                      <a:pt x="104650" y="116755"/>
                    </a:cubicBezTo>
                    <a:close/>
                    <a:moveTo>
                      <a:pt x="51963" y="117366"/>
                    </a:moveTo>
                    <a:cubicBezTo>
                      <a:pt x="52008" y="117366"/>
                      <a:pt x="52048" y="117377"/>
                      <a:pt x="52073" y="117403"/>
                    </a:cubicBezTo>
                    <a:lnTo>
                      <a:pt x="52960" y="118244"/>
                    </a:lnTo>
                    <a:cubicBezTo>
                      <a:pt x="53155" y="118438"/>
                      <a:pt x="52798" y="118698"/>
                      <a:pt x="52539" y="118698"/>
                    </a:cubicBezTo>
                    <a:cubicBezTo>
                      <a:pt x="52487" y="118698"/>
                      <a:pt x="52439" y="118687"/>
                      <a:pt x="52400" y="118664"/>
                    </a:cubicBezTo>
                    <a:lnTo>
                      <a:pt x="51699" y="117870"/>
                    </a:lnTo>
                    <a:cubicBezTo>
                      <a:pt x="51432" y="117602"/>
                      <a:pt x="51759" y="117366"/>
                      <a:pt x="51963" y="117366"/>
                    </a:cubicBezTo>
                    <a:close/>
                    <a:moveTo>
                      <a:pt x="15997" y="117724"/>
                    </a:moveTo>
                    <a:cubicBezTo>
                      <a:pt x="16137" y="117724"/>
                      <a:pt x="16261" y="117755"/>
                      <a:pt x="16346" y="117823"/>
                    </a:cubicBezTo>
                    <a:cubicBezTo>
                      <a:pt x="16300" y="118197"/>
                      <a:pt x="15459" y="118570"/>
                      <a:pt x="14478" y="118804"/>
                    </a:cubicBezTo>
                    <a:lnTo>
                      <a:pt x="15226" y="117963"/>
                    </a:lnTo>
                    <a:cubicBezTo>
                      <a:pt x="15462" y="117816"/>
                      <a:pt x="15755" y="117724"/>
                      <a:pt x="15997" y="117724"/>
                    </a:cubicBezTo>
                    <a:close/>
                    <a:moveTo>
                      <a:pt x="77712" y="114788"/>
                    </a:moveTo>
                    <a:lnTo>
                      <a:pt x="77712" y="114788"/>
                    </a:lnTo>
                    <a:cubicBezTo>
                      <a:pt x="79627" y="115208"/>
                      <a:pt x="81588" y="116796"/>
                      <a:pt x="83550" y="118477"/>
                    </a:cubicBezTo>
                    <a:cubicBezTo>
                      <a:pt x="83742" y="118830"/>
                      <a:pt x="83714" y="119007"/>
                      <a:pt x="83541" y="119007"/>
                    </a:cubicBezTo>
                    <a:cubicBezTo>
                      <a:pt x="83463" y="119007"/>
                      <a:pt x="83354" y="118970"/>
                      <a:pt x="83223" y="118897"/>
                    </a:cubicBezTo>
                    <a:cubicBezTo>
                      <a:pt x="81915" y="118524"/>
                      <a:pt x="79954" y="116189"/>
                      <a:pt x="77712" y="114788"/>
                    </a:cubicBezTo>
                    <a:close/>
                    <a:moveTo>
                      <a:pt x="105595" y="118304"/>
                    </a:moveTo>
                    <a:cubicBezTo>
                      <a:pt x="105673" y="118304"/>
                      <a:pt x="105750" y="118314"/>
                      <a:pt x="105826" y="118337"/>
                    </a:cubicBezTo>
                    <a:cubicBezTo>
                      <a:pt x="106247" y="118524"/>
                      <a:pt x="106293" y="118851"/>
                      <a:pt x="105966" y="119318"/>
                    </a:cubicBezTo>
                    <a:cubicBezTo>
                      <a:pt x="105756" y="119654"/>
                      <a:pt x="105320" y="119838"/>
                      <a:pt x="104963" y="119838"/>
                    </a:cubicBezTo>
                    <a:cubicBezTo>
                      <a:pt x="104922" y="119838"/>
                      <a:pt x="104883" y="119836"/>
                      <a:pt x="104846" y="119831"/>
                    </a:cubicBezTo>
                    <a:cubicBezTo>
                      <a:pt x="104472" y="119691"/>
                      <a:pt x="104379" y="119224"/>
                      <a:pt x="104612" y="118851"/>
                    </a:cubicBezTo>
                    <a:cubicBezTo>
                      <a:pt x="104807" y="118577"/>
                      <a:pt x="105199" y="118304"/>
                      <a:pt x="105595" y="118304"/>
                    </a:cubicBezTo>
                    <a:close/>
                    <a:moveTo>
                      <a:pt x="84364" y="119468"/>
                    </a:moveTo>
                    <a:cubicBezTo>
                      <a:pt x="84501" y="119468"/>
                      <a:pt x="84724" y="119555"/>
                      <a:pt x="84997" y="119691"/>
                    </a:cubicBezTo>
                    <a:cubicBezTo>
                      <a:pt x="85371" y="119925"/>
                      <a:pt x="85558" y="120158"/>
                      <a:pt x="85464" y="120252"/>
                    </a:cubicBezTo>
                    <a:cubicBezTo>
                      <a:pt x="85429" y="120304"/>
                      <a:pt x="85368" y="120331"/>
                      <a:pt x="85286" y="120331"/>
                    </a:cubicBezTo>
                    <a:cubicBezTo>
                      <a:pt x="85148" y="120331"/>
                      <a:pt x="84951" y="120258"/>
                      <a:pt x="84717" y="120112"/>
                    </a:cubicBezTo>
                    <a:cubicBezTo>
                      <a:pt x="84390" y="119831"/>
                      <a:pt x="84157" y="119551"/>
                      <a:pt x="84250" y="119504"/>
                    </a:cubicBezTo>
                    <a:cubicBezTo>
                      <a:pt x="84275" y="119479"/>
                      <a:pt x="84314" y="119468"/>
                      <a:pt x="84364" y="119468"/>
                    </a:cubicBezTo>
                    <a:close/>
                    <a:moveTo>
                      <a:pt x="106426" y="119846"/>
                    </a:moveTo>
                    <a:cubicBezTo>
                      <a:pt x="106647" y="119846"/>
                      <a:pt x="106848" y="119919"/>
                      <a:pt x="106994" y="120065"/>
                    </a:cubicBezTo>
                    <a:cubicBezTo>
                      <a:pt x="107181" y="120392"/>
                      <a:pt x="107041" y="120672"/>
                      <a:pt x="106667" y="120859"/>
                    </a:cubicBezTo>
                    <a:cubicBezTo>
                      <a:pt x="106580" y="120902"/>
                      <a:pt x="106476" y="120923"/>
                      <a:pt x="106365" y="120923"/>
                    </a:cubicBezTo>
                    <a:cubicBezTo>
                      <a:pt x="106120" y="120923"/>
                      <a:pt x="105847" y="120819"/>
                      <a:pt x="105686" y="120625"/>
                    </a:cubicBezTo>
                    <a:cubicBezTo>
                      <a:pt x="105546" y="120392"/>
                      <a:pt x="105593" y="120065"/>
                      <a:pt x="106013" y="119925"/>
                    </a:cubicBezTo>
                    <a:cubicBezTo>
                      <a:pt x="106153" y="119872"/>
                      <a:pt x="106293" y="119846"/>
                      <a:pt x="106426" y="119846"/>
                    </a:cubicBezTo>
                    <a:close/>
                    <a:moveTo>
                      <a:pt x="15814" y="119725"/>
                    </a:moveTo>
                    <a:cubicBezTo>
                      <a:pt x="16008" y="119725"/>
                      <a:pt x="16190" y="119762"/>
                      <a:pt x="16346" y="119831"/>
                    </a:cubicBezTo>
                    <a:cubicBezTo>
                      <a:pt x="16253" y="120298"/>
                      <a:pt x="15132" y="120859"/>
                      <a:pt x="13825" y="121139"/>
                    </a:cubicBezTo>
                    <a:lnTo>
                      <a:pt x="14805" y="120065"/>
                    </a:lnTo>
                    <a:cubicBezTo>
                      <a:pt x="15128" y="119830"/>
                      <a:pt x="15487" y="119725"/>
                      <a:pt x="15814" y="119725"/>
                    </a:cubicBezTo>
                    <a:close/>
                    <a:moveTo>
                      <a:pt x="106964" y="112809"/>
                    </a:moveTo>
                    <a:cubicBezTo>
                      <a:pt x="107308" y="112809"/>
                      <a:pt x="107619" y="113170"/>
                      <a:pt x="108115" y="113387"/>
                    </a:cubicBezTo>
                    <a:lnTo>
                      <a:pt x="107227" y="113807"/>
                    </a:lnTo>
                    <a:lnTo>
                      <a:pt x="108208" y="114134"/>
                    </a:lnTo>
                    <a:lnTo>
                      <a:pt x="107321" y="114601"/>
                    </a:lnTo>
                    <a:lnTo>
                      <a:pt x="108955" y="115395"/>
                    </a:lnTo>
                    <a:lnTo>
                      <a:pt x="107928" y="115722"/>
                    </a:lnTo>
                    <a:lnTo>
                      <a:pt x="109282" y="116516"/>
                    </a:lnTo>
                    <a:lnTo>
                      <a:pt x="108068" y="116842"/>
                    </a:lnTo>
                    <a:cubicBezTo>
                      <a:pt x="109282" y="117216"/>
                      <a:pt x="110076" y="117496"/>
                      <a:pt x="109983" y="117917"/>
                    </a:cubicBezTo>
                    <a:lnTo>
                      <a:pt x="108675" y="118244"/>
                    </a:lnTo>
                    <a:cubicBezTo>
                      <a:pt x="109189" y="118477"/>
                      <a:pt x="110216" y="118524"/>
                      <a:pt x="110310" y="118991"/>
                    </a:cubicBezTo>
                    <a:cubicBezTo>
                      <a:pt x="110356" y="119178"/>
                      <a:pt x="110146" y="119213"/>
                      <a:pt x="109878" y="119213"/>
                    </a:cubicBezTo>
                    <a:cubicBezTo>
                      <a:pt x="109717" y="119213"/>
                      <a:pt x="109534" y="119200"/>
                      <a:pt x="109374" y="119200"/>
                    </a:cubicBezTo>
                    <a:cubicBezTo>
                      <a:pt x="109267" y="119200"/>
                      <a:pt x="109170" y="119206"/>
                      <a:pt x="109095" y="119224"/>
                    </a:cubicBezTo>
                    <a:lnTo>
                      <a:pt x="110216" y="119971"/>
                    </a:lnTo>
                    <a:lnTo>
                      <a:pt x="109189" y="119971"/>
                    </a:lnTo>
                    <a:lnTo>
                      <a:pt x="109983" y="120392"/>
                    </a:lnTo>
                    <a:cubicBezTo>
                      <a:pt x="109889" y="121046"/>
                      <a:pt x="109609" y="121419"/>
                      <a:pt x="109142" y="121513"/>
                    </a:cubicBezTo>
                    <a:cubicBezTo>
                      <a:pt x="107928" y="121373"/>
                      <a:pt x="108909" y="120625"/>
                      <a:pt x="108068" y="119551"/>
                    </a:cubicBezTo>
                    <a:cubicBezTo>
                      <a:pt x="105733" y="116375"/>
                      <a:pt x="105920" y="113807"/>
                      <a:pt x="106387" y="113153"/>
                    </a:cubicBezTo>
                    <a:cubicBezTo>
                      <a:pt x="106607" y="112902"/>
                      <a:pt x="106790" y="112809"/>
                      <a:pt x="106964" y="112809"/>
                    </a:cubicBezTo>
                    <a:close/>
                    <a:moveTo>
                      <a:pt x="15991" y="121095"/>
                    </a:moveTo>
                    <a:cubicBezTo>
                      <a:pt x="16246" y="121095"/>
                      <a:pt x="16487" y="121155"/>
                      <a:pt x="16673" y="121279"/>
                    </a:cubicBezTo>
                    <a:cubicBezTo>
                      <a:pt x="16533" y="121653"/>
                      <a:pt x="15226" y="122073"/>
                      <a:pt x="13871" y="122307"/>
                    </a:cubicBezTo>
                    <a:lnTo>
                      <a:pt x="15039" y="121373"/>
                    </a:lnTo>
                    <a:cubicBezTo>
                      <a:pt x="15325" y="121190"/>
                      <a:pt x="15670" y="121095"/>
                      <a:pt x="15991" y="121095"/>
                    </a:cubicBezTo>
                    <a:close/>
                    <a:moveTo>
                      <a:pt x="94571" y="119411"/>
                    </a:moveTo>
                    <a:lnTo>
                      <a:pt x="94571" y="119411"/>
                    </a:lnTo>
                    <a:cubicBezTo>
                      <a:pt x="95879" y="119925"/>
                      <a:pt x="96720" y="120859"/>
                      <a:pt x="97140" y="122166"/>
                    </a:cubicBezTo>
                    <a:cubicBezTo>
                      <a:pt x="97201" y="122687"/>
                      <a:pt x="97182" y="123007"/>
                      <a:pt x="97016" y="123007"/>
                    </a:cubicBezTo>
                    <a:cubicBezTo>
                      <a:pt x="96930" y="123007"/>
                      <a:pt x="96803" y="122920"/>
                      <a:pt x="96626" y="122727"/>
                    </a:cubicBezTo>
                    <a:cubicBezTo>
                      <a:pt x="96346" y="121606"/>
                      <a:pt x="95599" y="120438"/>
                      <a:pt x="94571" y="119411"/>
                    </a:cubicBezTo>
                    <a:close/>
                    <a:moveTo>
                      <a:pt x="16122" y="122235"/>
                    </a:moveTo>
                    <a:cubicBezTo>
                      <a:pt x="16366" y="122235"/>
                      <a:pt x="16599" y="122293"/>
                      <a:pt x="16813" y="122400"/>
                    </a:cubicBezTo>
                    <a:cubicBezTo>
                      <a:pt x="16580" y="122867"/>
                      <a:pt x="15459" y="123241"/>
                      <a:pt x="14151" y="123381"/>
                    </a:cubicBezTo>
                    <a:lnTo>
                      <a:pt x="15226" y="122493"/>
                    </a:lnTo>
                    <a:cubicBezTo>
                      <a:pt x="15529" y="122316"/>
                      <a:pt x="15833" y="122235"/>
                      <a:pt x="16122" y="122235"/>
                    </a:cubicBezTo>
                    <a:close/>
                    <a:moveTo>
                      <a:pt x="68979" y="122820"/>
                    </a:moveTo>
                    <a:cubicBezTo>
                      <a:pt x="69119" y="122820"/>
                      <a:pt x="69306" y="122820"/>
                      <a:pt x="69539" y="122914"/>
                    </a:cubicBezTo>
                    <a:lnTo>
                      <a:pt x="70146" y="123894"/>
                    </a:lnTo>
                    <a:cubicBezTo>
                      <a:pt x="69960" y="123848"/>
                      <a:pt x="69726" y="123754"/>
                      <a:pt x="69493" y="123708"/>
                    </a:cubicBezTo>
                    <a:lnTo>
                      <a:pt x="68979" y="122820"/>
                    </a:lnTo>
                    <a:close/>
                    <a:moveTo>
                      <a:pt x="65943" y="122540"/>
                    </a:moveTo>
                    <a:lnTo>
                      <a:pt x="65943" y="122540"/>
                    </a:lnTo>
                    <a:cubicBezTo>
                      <a:pt x="66644" y="122633"/>
                      <a:pt x="67298" y="122680"/>
                      <a:pt x="67998" y="122774"/>
                    </a:cubicBezTo>
                    <a:lnTo>
                      <a:pt x="68418" y="123521"/>
                    </a:lnTo>
                    <a:lnTo>
                      <a:pt x="68325" y="123427"/>
                    </a:lnTo>
                    <a:cubicBezTo>
                      <a:pt x="68323" y="123427"/>
                      <a:pt x="68322" y="123427"/>
                      <a:pt x="68320" y="123427"/>
                    </a:cubicBezTo>
                    <a:cubicBezTo>
                      <a:pt x="68213" y="123427"/>
                      <a:pt x="68562" y="124435"/>
                      <a:pt x="68481" y="124435"/>
                    </a:cubicBezTo>
                    <a:cubicBezTo>
                      <a:pt x="68438" y="124435"/>
                      <a:pt x="68274" y="124152"/>
                      <a:pt x="67858" y="123287"/>
                    </a:cubicBezTo>
                    <a:cubicBezTo>
                      <a:pt x="67718" y="122960"/>
                      <a:pt x="67251" y="123054"/>
                      <a:pt x="66831" y="122914"/>
                    </a:cubicBezTo>
                    <a:cubicBezTo>
                      <a:pt x="66504" y="122774"/>
                      <a:pt x="66644" y="122680"/>
                      <a:pt x="65943" y="122540"/>
                    </a:cubicBezTo>
                    <a:close/>
                    <a:moveTo>
                      <a:pt x="16116" y="123515"/>
                    </a:moveTo>
                    <a:cubicBezTo>
                      <a:pt x="16256" y="123515"/>
                      <a:pt x="16384" y="123546"/>
                      <a:pt x="16486" y="123614"/>
                    </a:cubicBezTo>
                    <a:cubicBezTo>
                      <a:pt x="16440" y="123941"/>
                      <a:pt x="15599" y="124315"/>
                      <a:pt x="14712" y="124502"/>
                    </a:cubicBezTo>
                    <a:lnTo>
                      <a:pt x="15366" y="123754"/>
                    </a:lnTo>
                    <a:cubicBezTo>
                      <a:pt x="15602" y="123607"/>
                      <a:pt x="15876" y="123515"/>
                      <a:pt x="16116" y="123515"/>
                    </a:cubicBezTo>
                    <a:close/>
                    <a:moveTo>
                      <a:pt x="94011" y="120532"/>
                    </a:moveTo>
                    <a:cubicBezTo>
                      <a:pt x="95412" y="120952"/>
                      <a:pt x="96486" y="122727"/>
                      <a:pt x="96486" y="124221"/>
                    </a:cubicBezTo>
                    <a:cubicBezTo>
                      <a:pt x="96486" y="124753"/>
                      <a:pt x="96319" y="125180"/>
                      <a:pt x="96138" y="125180"/>
                    </a:cubicBezTo>
                    <a:cubicBezTo>
                      <a:pt x="96049" y="125180"/>
                      <a:pt x="95956" y="125075"/>
                      <a:pt x="95879" y="124828"/>
                    </a:cubicBezTo>
                    <a:cubicBezTo>
                      <a:pt x="95599" y="123754"/>
                      <a:pt x="95038" y="121606"/>
                      <a:pt x="94011" y="120532"/>
                    </a:cubicBezTo>
                    <a:close/>
                    <a:moveTo>
                      <a:pt x="31138" y="79934"/>
                    </a:moveTo>
                    <a:cubicBezTo>
                      <a:pt x="32185" y="79934"/>
                      <a:pt x="33293" y="80091"/>
                      <a:pt x="34467" y="80415"/>
                    </a:cubicBezTo>
                    <a:cubicBezTo>
                      <a:pt x="31151" y="84105"/>
                      <a:pt x="28816" y="90690"/>
                      <a:pt x="29376" y="101991"/>
                    </a:cubicBezTo>
                    <a:cubicBezTo>
                      <a:pt x="29656" y="107315"/>
                      <a:pt x="30590" y="110584"/>
                      <a:pt x="27461" y="113760"/>
                    </a:cubicBezTo>
                    <a:cubicBezTo>
                      <a:pt x="24613" y="116749"/>
                      <a:pt x="22418" y="116329"/>
                      <a:pt x="21951" y="119738"/>
                    </a:cubicBezTo>
                    <a:cubicBezTo>
                      <a:pt x="21624" y="121980"/>
                      <a:pt x="21110" y="124081"/>
                      <a:pt x="20503" y="125436"/>
                    </a:cubicBezTo>
                    <a:cubicBezTo>
                      <a:pt x="18308" y="124221"/>
                      <a:pt x="18074" y="121653"/>
                      <a:pt x="19756" y="117636"/>
                    </a:cubicBezTo>
                    <a:cubicBezTo>
                      <a:pt x="24192" y="109417"/>
                      <a:pt x="23211" y="102318"/>
                      <a:pt x="17747" y="96060"/>
                    </a:cubicBezTo>
                    <a:cubicBezTo>
                      <a:pt x="20482" y="86005"/>
                      <a:pt x="24638" y="79934"/>
                      <a:pt x="31138" y="79934"/>
                    </a:cubicBezTo>
                    <a:close/>
                    <a:moveTo>
                      <a:pt x="93357" y="122633"/>
                    </a:moveTo>
                    <a:cubicBezTo>
                      <a:pt x="94665" y="123521"/>
                      <a:pt x="95178" y="123661"/>
                      <a:pt x="95786" y="125762"/>
                    </a:cubicBezTo>
                    <a:cubicBezTo>
                      <a:pt x="95878" y="126351"/>
                      <a:pt x="95807" y="126735"/>
                      <a:pt x="95625" y="126735"/>
                    </a:cubicBezTo>
                    <a:cubicBezTo>
                      <a:pt x="95533" y="126735"/>
                      <a:pt x="95413" y="126636"/>
                      <a:pt x="95272" y="126416"/>
                    </a:cubicBezTo>
                    <a:cubicBezTo>
                      <a:pt x="94478" y="125389"/>
                      <a:pt x="94291" y="123754"/>
                      <a:pt x="93357" y="122633"/>
                    </a:cubicBezTo>
                    <a:close/>
                    <a:moveTo>
                      <a:pt x="18355" y="126043"/>
                    </a:moveTo>
                    <a:cubicBezTo>
                      <a:pt x="17501" y="126653"/>
                      <a:pt x="16576" y="127050"/>
                      <a:pt x="16104" y="127050"/>
                    </a:cubicBezTo>
                    <a:cubicBezTo>
                      <a:pt x="16034" y="127050"/>
                      <a:pt x="15974" y="127042"/>
                      <a:pt x="15926" y="127023"/>
                    </a:cubicBezTo>
                    <a:cubicBezTo>
                      <a:pt x="16019" y="126556"/>
                      <a:pt x="16440" y="126183"/>
                      <a:pt x="17047" y="126043"/>
                    </a:cubicBezTo>
                    <a:close/>
                    <a:moveTo>
                      <a:pt x="93264" y="125622"/>
                    </a:moveTo>
                    <a:lnTo>
                      <a:pt x="93264" y="125622"/>
                    </a:lnTo>
                    <a:cubicBezTo>
                      <a:pt x="94244" y="126136"/>
                      <a:pt x="94665" y="126229"/>
                      <a:pt x="95225" y="127631"/>
                    </a:cubicBezTo>
                    <a:cubicBezTo>
                      <a:pt x="95320" y="127980"/>
                      <a:pt x="95308" y="128264"/>
                      <a:pt x="95173" y="128264"/>
                    </a:cubicBezTo>
                    <a:cubicBezTo>
                      <a:pt x="95109" y="128264"/>
                      <a:pt x="95018" y="128201"/>
                      <a:pt x="94898" y="128051"/>
                    </a:cubicBezTo>
                    <a:cubicBezTo>
                      <a:pt x="94338" y="127397"/>
                      <a:pt x="94011" y="126276"/>
                      <a:pt x="93264" y="125622"/>
                    </a:cubicBezTo>
                    <a:close/>
                    <a:moveTo>
                      <a:pt x="19102" y="126790"/>
                    </a:moveTo>
                    <a:lnTo>
                      <a:pt x="19102" y="126790"/>
                    </a:lnTo>
                    <a:cubicBezTo>
                      <a:pt x="17991" y="127772"/>
                      <a:pt x="16881" y="128442"/>
                      <a:pt x="16306" y="128442"/>
                    </a:cubicBezTo>
                    <a:cubicBezTo>
                      <a:pt x="16252" y="128442"/>
                      <a:pt x="16203" y="128436"/>
                      <a:pt x="16160" y="128424"/>
                    </a:cubicBezTo>
                    <a:cubicBezTo>
                      <a:pt x="16253" y="127957"/>
                      <a:pt x="16720" y="127304"/>
                      <a:pt x="17467" y="126977"/>
                    </a:cubicBezTo>
                    <a:lnTo>
                      <a:pt x="19102" y="126790"/>
                    </a:lnTo>
                    <a:close/>
                    <a:moveTo>
                      <a:pt x="17900" y="128759"/>
                    </a:moveTo>
                    <a:cubicBezTo>
                      <a:pt x="18133" y="128759"/>
                      <a:pt x="18349" y="128825"/>
                      <a:pt x="18448" y="128891"/>
                    </a:cubicBezTo>
                    <a:cubicBezTo>
                      <a:pt x="18407" y="129054"/>
                      <a:pt x="17874" y="129181"/>
                      <a:pt x="17244" y="129181"/>
                    </a:cubicBezTo>
                    <a:cubicBezTo>
                      <a:pt x="17149" y="129181"/>
                      <a:pt x="17052" y="129178"/>
                      <a:pt x="16954" y="129172"/>
                    </a:cubicBezTo>
                    <a:lnTo>
                      <a:pt x="17607" y="128798"/>
                    </a:lnTo>
                    <a:cubicBezTo>
                      <a:pt x="17703" y="128771"/>
                      <a:pt x="17803" y="128759"/>
                      <a:pt x="17900" y="128759"/>
                    </a:cubicBezTo>
                    <a:close/>
                    <a:moveTo>
                      <a:pt x="93620" y="128133"/>
                    </a:moveTo>
                    <a:cubicBezTo>
                      <a:pt x="93707" y="128133"/>
                      <a:pt x="93847" y="128214"/>
                      <a:pt x="94011" y="128378"/>
                    </a:cubicBezTo>
                    <a:cubicBezTo>
                      <a:pt x="94665" y="129265"/>
                      <a:pt x="94478" y="129499"/>
                      <a:pt x="94478" y="130199"/>
                    </a:cubicBezTo>
                    <a:cubicBezTo>
                      <a:pt x="94338" y="129592"/>
                      <a:pt x="93684" y="128985"/>
                      <a:pt x="93544" y="128378"/>
                    </a:cubicBezTo>
                    <a:cubicBezTo>
                      <a:pt x="93497" y="128214"/>
                      <a:pt x="93532" y="128133"/>
                      <a:pt x="93620" y="128133"/>
                    </a:cubicBezTo>
                    <a:close/>
                    <a:moveTo>
                      <a:pt x="49958" y="113556"/>
                    </a:moveTo>
                    <a:cubicBezTo>
                      <a:pt x="50568" y="113556"/>
                      <a:pt x="50333" y="114625"/>
                      <a:pt x="49224" y="116749"/>
                    </a:cubicBezTo>
                    <a:lnTo>
                      <a:pt x="46656" y="119691"/>
                    </a:lnTo>
                    <a:cubicBezTo>
                      <a:pt x="45301" y="121232"/>
                      <a:pt x="45021" y="122820"/>
                      <a:pt x="46889" y="124315"/>
                    </a:cubicBezTo>
                    <a:cubicBezTo>
                      <a:pt x="49458" y="125576"/>
                      <a:pt x="50532" y="126790"/>
                      <a:pt x="50112" y="127864"/>
                    </a:cubicBezTo>
                    <a:cubicBezTo>
                      <a:pt x="49252" y="127616"/>
                      <a:pt x="48411" y="127487"/>
                      <a:pt x="47593" y="127487"/>
                    </a:cubicBezTo>
                    <a:cubicBezTo>
                      <a:pt x="45790" y="127487"/>
                      <a:pt x="44103" y="128117"/>
                      <a:pt x="42593" y="129499"/>
                    </a:cubicBezTo>
                    <a:cubicBezTo>
                      <a:pt x="42101" y="129369"/>
                      <a:pt x="41583" y="129297"/>
                      <a:pt x="41023" y="129297"/>
                    </a:cubicBezTo>
                    <a:cubicBezTo>
                      <a:pt x="39773" y="129297"/>
                      <a:pt x="38313" y="129655"/>
                      <a:pt x="36475" y="130526"/>
                    </a:cubicBezTo>
                    <a:cubicBezTo>
                      <a:pt x="35710" y="130130"/>
                      <a:pt x="34886" y="129928"/>
                      <a:pt x="33993" y="129928"/>
                    </a:cubicBezTo>
                    <a:cubicBezTo>
                      <a:pt x="33305" y="129928"/>
                      <a:pt x="32577" y="130049"/>
                      <a:pt x="31805" y="130293"/>
                    </a:cubicBezTo>
                    <a:cubicBezTo>
                      <a:pt x="31460" y="129465"/>
                      <a:pt x="30658" y="129071"/>
                      <a:pt x="29398" y="129071"/>
                    </a:cubicBezTo>
                    <a:cubicBezTo>
                      <a:pt x="28950" y="129071"/>
                      <a:pt x="28445" y="129120"/>
                      <a:pt x="27882" y="129218"/>
                    </a:cubicBezTo>
                    <a:cubicBezTo>
                      <a:pt x="27275" y="128565"/>
                      <a:pt x="26294" y="128098"/>
                      <a:pt x="24986" y="127817"/>
                    </a:cubicBezTo>
                    <a:cubicBezTo>
                      <a:pt x="26200" y="123287"/>
                      <a:pt x="29002" y="120906"/>
                      <a:pt x="33626" y="120158"/>
                    </a:cubicBezTo>
                    <a:cubicBezTo>
                      <a:pt x="38063" y="119411"/>
                      <a:pt x="42966" y="116936"/>
                      <a:pt x="48337" y="114414"/>
                    </a:cubicBezTo>
                    <a:cubicBezTo>
                      <a:pt x="49101" y="113841"/>
                      <a:pt x="49642" y="113556"/>
                      <a:pt x="49958" y="113556"/>
                    </a:cubicBezTo>
                    <a:close/>
                    <a:moveTo>
                      <a:pt x="68954" y="129260"/>
                    </a:moveTo>
                    <a:cubicBezTo>
                      <a:pt x="69052" y="129260"/>
                      <a:pt x="69219" y="129526"/>
                      <a:pt x="69306" y="129872"/>
                    </a:cubicBezTo>
                    <a:cubicBezTo>
                      <a:pt x="69446" y="130293"/>
                      <a:pt x="69493" y="130526"/>
                      <a:pt x="69446" y="130619"/>
                    </a:cubicBezTo>
                    <a:cubicBezTo>
                      <a:pt x="69306" y="130619"/>
                      <a:pt x="69166" y="130433"/>
                      <a:pt x="69026" y="130059"/>
                    </a:cubicBezTo>
                    <a:cubicBezTo>
                      <a:pt x="68885" y="129592"/>
                      <a:pt x="68792" y="129265"/>
                      <a:pt x="68932" y="129265"/>
                    </a:cubicBezTo>
                    <a:cubicBezTo>
                      <a:pt x="68939" y="129262"/>
                      <a:pt x="68946" y="129260"/>
                      <a:pt x="68954" y="129260"/>
                    </a:cubicBezTo>
                    <a:close/>
                    <a:moveTo>
                      <a:pt x="71594" y="128611"/>
                    </a:moveTo>
                    <a:cubicBezTo>
                      <a:pt x="71641" y="128611"/>
                      <a:pt x="71921" y="128985"/>
                      <a:pt x="72155" y="129592"/>
                    </a:cubicBezTo>
                    <a:cubicBezTo>
                      <a:pt x="72295" y="130106"/>
                      <a:pt x="72388" y="130619"/>
                      <a:pt x="72248" y="130619"/>
                    </a:cubicBezTo>
                    <a:cubicBezTo>
                      <a:pt x="72234" y="130629"/>
                      <a:pt x="72218" y="130634"/>
                      <a:pt x="72202" y="130634"/>
                    </a:cubicBezTo>
                    <a:cubicBezTo>
                      <a:pt x="72060" y="130634"/>
                      <a:pt x="71850" y="130277"/>
                      <a:pt x="71641" y="129732"/>
                    </a:cubicBezTo>
                    <a:cubicBezTo>
                      <a:pt x="71547" y="129172"/>
                      <a:pt x="71454" y="128705"/>
                      <a:pt x="71594" y="128611"/>
                    </a:cubicBezTo>
                    <a:close/>
                    <a:moveTo>
                      <a:pt x="67765" y="129312"/>
                    </a:moveTo>
                    <a:cubicBezTo>
                      <a:pt x="67905" y="129405"/>
                      <a:pt x="68092" y="129779"/>
                      <a:pt x="68185" y="130199"/>
                    </a:cubicBezTo>
                    <a:cubicBezTo>
                      <a:pt x="68270" y="130498"/>
                      <a:pt x="68239" y="130719"/>
                      <a:pt x="68090" y="130719"/>
                    </a:cubicBezTo>
                    <a:cubicBezTo>
                      <a:pt x="68076" y="130719"/>
                      <a:pt x="68061" y="130717"/>
                      <a:pt x="68045" y="130713"/>
                    </a:cubicBezTo>
                    <a:cubicBezTo>
                      <a:pt x="67951" y="130619"/>
                      <a:pt x="67718" y="130386"/>
                      <a:pt x="67625" y="129966"/>
                    </a:cubicBezTo>
                    <a:cubicBezTo>
                      <a:pt x="67531" y="129592"/>
                      <a:pt x="67625" y="129312"/>
                      <a:pt x="67765" y="129312"/>
                    </a:cubicBezTo>
                    <a:close/>
                    <a:moveTo>
                      <a:pt x="70287" y="129078"/>
                    </a:moveTo>
                    <a:cubicBezTo>
                      <a:pt x="70427" y="129078"/>
                      <a:pt x="70707" y="129499"/>
                      <a:pt x="70800" y="130059"/>
                    </a:cubicBezTo>
                    <a:cubicBezTo>
                      <a:pt x="70894" y="130479"/>
                      <a:pt x="70940" y="130713"/>
                      <a:pt x="70567" y="130713"/>
                    </a:cubicBezTo>
                    <a:cubicBezTo>
                      <a:pt x="70526" y="130726"/>
                      <a:pt x="70494" y="130733"/>
                      <a:pt x="70467" y="130733"/>
                    </a:cubicBezTo>
                    <a:cubicBezTo>
                      <a:pt x="70310" y="130733"/>
                      <a:pt x="70366" y="130499"/>
                      <a:pt x="70287" y="130059"/>
                    </a:cubicBezTo>
                    <a:cubicBezTo>
                      <a:pt x="70193" y="129592"/>
                      <a:pt x="70193" y="129078"/>
                      <a:pt x="70287" y="129078"/>
                    </a:cubicBezTo>
                    <a:close/>
                    <a:moveTo>
                      <a:pt x="72954" y="128601"/>
                    </a:moveTo>
                    <a:cubicBezTo>
                      <a:pt x="73169" y="128601"/>
                      <a:pt x="73379" y="129123"/>
                      <a:pt x="73509" y="129685"/>
                    </a:cubicBezTo>
                    <a:cubicBezTo>
                      <a:pt x="73696" y="130339"/>
                      <a:pt x="73602" y="130853"/>
                      <a:pt x="73462" y="130946"/>
                    </a:cubicBezTo>
                    <a:cubicBezTo>
                      <a:pt x="73322" y="130946"/>
                      <a:pt x="72995" y="130433"/>
                      <a:pt x="72902" y="129826"/>
                    </a:cubicBezTo>
                    <a:cubicBezTo>
                      <a:pt x="72808" y="129172"/>
                      <a:pt x="72808" y="128611"/>
                      <a:pt x="72902" y="128611"/>
                    </a:cubicBezTo>
                    <a:cubicBezTo>
                      <a:pt x="72919" y="128604"/>
                      <a:pt x="72936" y="128601"/>
                      <a:pt x="72954" y="128601"/>
                    </a:cubicBezTo>
                    <a:close/>
                    <a:moveTo>
                      <a:pt x="75429" y="128508"/>
                    </a:moveTo>
                    <a:cubicBezTo>
                      <a:pt x="75645" y="128508"/>
                      <a:pt x="75861" y="129033"/>
                      <a:pt x="76078" y="129639"/>
                    </a:cubicBezTo>
                    <a:cubicBezTo>
                      <a:pt x="76264" y="130339"/>
                      <a:pt x="76264" y="130946"/>
                      <a:pt x="76078" y="130946"/>
                    </a:cubicBezTo>
                    <a:cubicBezTo>
                      <a:pt x="76067" y="130953"/>
                      <a:pt x="76056" y="130957"/>
                      <a:pt x="76044" y="130957"/>
                    </a:cubicBezTo>
                    <a:cubicBezTo>
                      <a:pt x="75890" y="130957"/>
                      <a:pt x="75600" y="130431"/>
                      <a:pt x="75470" y="129826"/>
                    </a:cubicBezTo>
                    <a:cubicBezTo>
                      <a:pt x="75330" y="129172"/>
                      <a:pt x="75237" y="128518"/>
                      <a:pt x="75377" y="128518"/>
                    </a:cubicBezTo>
                    <a:cubicBezTo>
                      <a:pt x="75394" y="128511"/>
                      <a:pt x="75411" y="128508"/>
                      <a:pt x="75429" y="128508"/>
                    </a:cubicBezTo>
                    <a:close/>
                    <a:moveTo>
                      <a:pt x="82709" y="127771"/>
                    </a:moveTo>
                    <a:cubicBezTo>
                      <a:pt x="82943" y="127771"/>
                      <a:pt x="82943" y="128518"/>
                      <a:pt x="82803" y="129405"/>
                    </a:cubicBezTo>
                    <a:cubicBezTo>
                      <a:pt x="82662" y="130339"/>
                      <a:pt x="82429" y="130993"/>
                      <a:pt x="82195" y="130993"/>
                    </a:cubicBezTo>
                    <a:cubicBezTo>
                      <a:pt x="82055" y="130993"/>
                      <a:pt x="81962" y="130293"/>
                      <a:pt x="82149" y="129312"/>
                    </a:cubicBezTo>
                    <a:cubicBezTo>
                      <a:pt x="82289" y="128424"/>
                      <a:pt x="82569" y="127771"/>
                      <a:pt x="82709" y="127771"/>
                    </a:cubicBezTo>
                    <a:close/>
                    <a:moveTo>
                      <a:pt x="74470" y="128837"/>
                    </a:moveTo>
                    <a:cubicBezTo>
                      <a:pt x="74636" y="128837"/>
                      <a:pt x="75055" y="129534"/>
                      <a:pt x="75143" y="130106"/>
                    </a:cubicBezTo>
                    <a:cubicBezTo>
                      <a:pt x="75237" y="130713"/>
                      <a:pt x="75330" y="130993"/>
                      <a:pt x="74910" y="131086"/>
                    </a:cubicBezTo>
                    <a:cubicBezTo>
                      <a:pt x="74847" y="131097"/>
                      <a:pt x="74793" y="131102"/>
                      <a:pt x="74748" y="131102"/>
                    </a:cubicBezTo>
                    <a:cubicBezTo>
                      <a:pt x="74387" y="131102"/>
                      <a:pt x="74515" y="130779"/>
                      <a:pt x="74350" y="130199"/>
                    </a:cubicBezTo>
                    <a:cubicBezTo>
                      <a:pt x="74256" y="129592"/>
                      <a:pt x="74256" y="128845"/>
                      <a:pt x="74443" y="128845"/>
                    </a:cubicBezTo>
                    <a:cubicBezTo>
                      <a:pt x="74451" y="128839"/>
                      <a:pt x="74460" y="128837"/>
                      <a:pt x="74470" y="128837"/>
                    </a:cubicBezTo>
                    <a:close/>
                    <a:moveTo>
                      <a:pt x="84141" y="126925"/>
                    </a:moveTo>
                    <a:cubicBezTo>
                      <a:pt x="84146" y="126925"/>
                      <a:pt x="84151" y="126926"/>
                      <a:pt x="84157" y="126930"/>
                    </a:cubicBezTo>
                    <a:cubicBezTo>
                      <a:pt x="84390" y="126930"/>
                      <a:pt x="84764" y="128051"/>
                      <a:pt x="84624" y="129172"/>
                    </a:cubicBezTo>
                    <a:cubicBezTo>
                      <a:pt x="84396" y="130264"/>
                      <a:pt x="84080" y="131135"/>
                      <a:pt x="83848" y="131135"/>
                    </a:cubicBezTo>
                    <a:cubicBezTo>
                      <a:pt x="83842" y="131135"/>
                      <a:pt x="83836" y="131134"/>
                      <a:pt x="83830" y="131133"/>
                    </a:cubicBezTo>
                    <a:cubicBezTo>
                      <a:pt x="83643" y="130993"/>
                      <a:pt x="83783" y="130106"/>
                      <a:pt x="83923" y="129078"/>
                    </a:cubicBezTo>
                    <a:cubicBezTo>
                      <a:pt x="84058" y="128001"/>
                      <a:pt x="84020" y="126925"/>
                      <a:pt x="84141" y="126925"/>
                    </a:cubicBezTo>
                    <a:close/>
                    <a:moveTo>
                      <a:pt x="77012" y="128098"/>
                    </a:moveTo>
                    <a:cubicBezTo>
                      <a:pt x="77152" y="128098"/>
                      <a:pt x="77385" y="128798"/>
                      <a:pt x="77385" y="129639"/>
                    </a:cubicBezTo>
                    <a:cubicBezTo>
                      <a:pt x="77385" y="130479"/>
                      <a:pt x="77245" y="131180"/>
                      <a:pt x="77012" y="131180"/>
                    </a:cubicBezTo>
                    <a:cubicBezTo>
                      <a:pt x="76871" y="131180"/>
                      <a:pt x="76638" y="130479"/>
                      <a:pt x="76638" y="129639"/>
                    </a:cubicBezTo>
                    <a:cubicBezTo>
                      <a:pt x="76638" y="128845"/>
                      <a:pt x="76778" y="128098"/>
                      <a:pt x="77012" y="128098"/>
                    </a:cubicBezTo>
                    <a:close/>
                    <a:moveTo>
                      <a:pt x="78272" y="128565"/>
                    </a:moveTo>
                    <a:cubicBezTo>
                      <a:pt x="78413" y="128565"/>
                      <a:pt x="78599" y="129218"/>
                      <a:pt x="78599" y="129872"/>
                    </a:cubicBezTo>
                    <a:cubicBezTo>
                      <a:pt x="78599" y="130619"/>
                      <a:pt x="78459" y="131180"/>
                      <a:pt x="78272" y="131180"/>
                    </a:cubicBezTo>
                    <a:cubicBezTo>
                      <a:pt x="78039" y="131180"/>
                      <a:pt x="77946" y="130619"/>
                      <a:pt x="77946" y="129872"/>
                    </a:cubicBezTo>
                    <a:cubicBezTo>
                      <a:pt x="77946" y="129218"/>
                      <a:pt x="78039" y="128565"/>
                      <a:pt x="78272" y="128565"/>
                    </a:cubicBezTo>
                    <a:close/>
                    <a:moveTo>
                      <a:pt x="80934" y="127864"/>
                    </a:moveTo>
                    <a:cubicBezTo>
                      <a:pt x="81168" y="127957"/>
                      <a:pt x="81261" y="128611"/>
                      <a:pt x="81168" y="129592"/>
                    </a:cubicBezTo>
                    <a:cubicBezTo>
                      <a:pt x="81028" y="130433"/>
                      <a:pt x="80841" y="131180"/>
                      <a:pt x="80608" y="131180"/>
                    </a:cubicBezTo>
                    <a:cubicBezTo>
                      <a:pt x="80467" y="131180"/>
                      <a:pt x="80374" y="130433"/>
                      <a:pt x="80467" y="129499"/>
                    </a:cubicBezTo>
                    <a:cubicBezTo>
                      <a:pt x="80561" y="128611"/>
                      <a:pt x="80701" y="127864"/>
                      <a:pt x="80934" y="127864"/>
                    </a:cubicBezTo>
                    <a:close/>
                    <a:moveTo>
                      <a:pt x="79580" y="128191"/>
                    </a:moveTo>
                    <a:cubicBezTo>
                      <a:pt x="79720" y="128191"/>
                      <a:pt x="79907" y="128891"/>
                      <a:pt x="79907" y="129732"/>
                    </a:cubicBezTo>
                    <a:cubicBezTo>
                      <a:pt x="79907" y="130526"/>
                      <a:pt x="79767" y="131273"/>
                      <a:pt x="79580" y="131273"/>
                    </a:cubicBezTo>
                    <a:cubicBezTo>
                      <a:pt x="79393" y="131273"/>
                      <a:pt x="79253" y="130526"/>
                      <a:pt x="79253" y="129732"/>
                    </a:cubicBezTo>
                    <a:cubicBezTo>
                      <a:pt x="79253" y="128938"/>
                      <a:pt x="79393" y="128191"/>
                      <a:pt x="79580" y="128191"/>
                    </a:cubicBezTo>
                    <a:close/>
                    <a:moveTo>
                      <a:pt x="112271" y="118290"/>
                    </a:moveTo>
                    <a:cubicBezTo>
                      <a:pt x="112832" y="118290"/>
                      <a:pt x="113065" y="118524"/>
                      <a:pt x="112925" y="118851"/>
                    </a:cubicBezTo>
                    <a:lnTo>
                      <a:pt x="112551" y="119178"/>
                    </a:lnTo>
                    <a:cubicBezTo>
                      <a:pt x="113252" y="119411"/>
                      <a:pt x="113719" y="119645"/>
                      <a:pt x="113906" y="119971"/>
                    </a:cubicBezTo>
                    <a:cubicBezTo>
                      <a:pt x="113579" y="119971"/>
                      <a:pt x="113299" y="120065"/>
                      <a:pt x="113252" y="120345"/>
                    </a:cubicBezTo>
                    <a:cubicBezTo>
                      <a:pt x="113321" y="120332"/>
                      <a:pt x="113387" y="120326"/>
                      <a:pt x="113449" y="120326"/>
                    </a:cubicBezTo>
                    <a:cubicBezTo>
                      <a:pt x="114420" y="120326"/>
                      <a:pt x="114413" y="121829"/>
                      <a:pt x="113581" y="121829"/>
                    </a:cubicBezTo>
                    <a:cubicBezTo>
                      <a:pt x="113509" y="121829"/>
                      <a:pt x="113430" y="121818"/>
                      <a:pt x="113345" y="121793"/>
                    </a:cubicBezTo>
                    <a:cubicBezTo>
                      <a:pt x="113190" y="121747"/>
                      <a:pt x="113053" y="121723"/>
                      <a:pt x="112934" y="121723"/>
                    </a:cubicBezTo>
                    <a:cubicBezTo>
                      <a:pt x="112448" y="121723"/>
                      <a:pt x="112288" y="122133"/>
                      <a:pt x="112551" y="123147"/>
                    </a:cubicBezTo>
                    <a:cubicBezTo>
                      <a:pt x="112732" y="123973"/>
                      <a:pt x="113126" y="124456"/>
                      <a:pt x="113427" y="124456"/>
                    </a:cubicBezTo>
                    <a:cubicBezTo>
                      <a:pt x="113671" y="124456"/>
                      <a:pt x="113854" y="124138"/>
                      <a:pt x="113812" y="123427"/>
                    </a:cubicBezTo>
                    <a:cubicBezTo>
                      <a:pt x="113772" y="123106"/>
                      <a:pt x="114216" y="122897"/>
                      <a:pt x="114761" y="122897"/>
                    </a:cubicBezTo>
                    <a:cubicBezTo>
                      <a:pt x="115483" y="122897"/>
                      <a:pt x="116381" y="123263"/>
                      <a:pt x="116568" y="124221"/>
                    </a:cubicBezTo>
                    <a:lnTo>
                      <a:pt x="115587" y="123801"/>
                    </a:lnTo>
                    <a:lnTo>
                      <a:pt x="115587" y="123801"/>
                    </a:lnTo>
                    <a:cubicBezTo>
                      <a:pt x="115820" y="125015"/>
                      <a:pt x="116801" y="124455"/>
                      <a:pt x="116941" y="125576"/>
                    </a:cubicBezTo>
                    <a:lnTo>
                      <a:pt x="116147" y="125669"/>
                    </a:lnTo>
                    <a:cubicBezTo>
                      <a:pt x="117128" y="126323"/>
                      <a:pt x="117875" y="127164"/>
                      <a:pt x="118249" y="128098"/>
                    </a:cubicBezTo>
                    <a:cubicBezTo>
                      <a:pt x="117175" y="128004"/>
                      <a:pt x="117128" y="126837"/>
                      <a:pt x="116147" y="126837"/>
                    </a:cubicBezTo>
                    <a:cubicBezTo>
                      <a:pt x="117362" y="128565"/>
                      <a:pt x="118903" y="128144"/>
                      <a:pt x="119697" y="129919"/>
                    </a:cubicBezTo>
                    <a:cubicBezTo>
                      <a:pt x="118576" y="129826"/>
                      <a:pt x="117315" y="129032"/>
                      <a:pt x="115914" y="127677"/>
                    </a:cubicBezTo>
                    <a:lnTo>
                      <a:pt x="115914" y="127677"/>
                    </a:lnTo>
                    <a:cubicBezTo>
                      <a:pt x="117221" y="129452"/>
                      <a:pt x="118015" y="130993"/>
                      <a:pt x="117688" y="131740"/>
                    </a:cubicBezTo>
                    <a:cubicBezTo>
                      <a:pt x="115820" y="130900"/>
                      <a:pt x="115447" y="128098"/>
                      <a:pt x="114700" y="127304"/>
                    </a:cubicBezTo>
                    <a:lnTo>
                      <a:pt x="114700" y="127304"/>
                    </a:lnTo>
                    <a:cubicBezTo>
                      <a:pt x="114700" y="128751"/>
                      <a:pt x="115774" y="129592"/>
                      <a:pt x="115353" y="131180"/>
                    </a:cubicBezTo>
                    <a:cubicBezTo>
                      <a:pt x="114606" y="130293"/>
                      <a:pt x="114233" y="128845"/>
                      <a:pt x="114233" y="126603"/>
                    </a:cubicBezTo>
                    <a:lnTo>
                      <a:pt x="114233" y="126603"/>
                    </a:lnTo>
                    <a:cubicBezTo>
                      <a:pt x="114312" y="126618"/>
                      <a:pt x="114386" y="126625"/>
                      <a:pt x="114456" y="126625"/>
                    </a:cubicBezTo>
                    <a:cubicBezTo>
                      <a:pt x="115045" y="126625"/>
                      <a:pt x="115307" y="126091"/>
                      <a:pt x="115307" y="124922"/>
                    </a:cubicBezTo>
                    <a:cubicBezTo>
                      <a:pt x="115238" y="124257"/>
                      <a:pt x="115045" y="123941"/>
                      <a:pt x="114883" y="123941"/>
                    </a:cubicBezTo>
                    <a:cubicBezTo>
                      <a:pt x="114716" y="123941"/>
                      <a:pt x="114582" y="124280"/>
                      <a:pt x="114653" y="124922"/>
                    </a:cubicBezTo>
                    <a:cubicBezTo>
                      <a:pt x="114653" y="125458"/>
                      <a:pt x="114443" y="125799"/>
                      <a:pt x="113925" y="125799"/>
                    </a:cubicBezTo>
                    <a:cubicBezTo>
                      <a:pt x="113495" y="125799"/>
                      <a:pt x="112854" y="125565"/>
                      <a:pt x="111944" y="125015"/>
                    </a:cubicBezTo>
                    <a:lnTo>
                      <a:pt x="111944" y="125015"/>
                    </a:lnTo>
                    <a:cubicBezTo>
                      <a:pt x="111617" y="125342"/>
                      <a:pt x="112084" y="125669"/>
                      <a:pt x="113252" y="126370"/>
                    </a:cubicBezTo>
                    <a:lnTo>
                      <a:pt x="113158" y="127490"/>
                    </a:lnTo>
                    <a:lnTo>
                      <a:pt x="113719" y="126510"/>
                    </a:lnTo>
                    <a:lnTo>
                      <a:pt x="113952" y="129639"/>
                    </a:lnTo>
                    <a:cubicBezTo>
                      <a:pt x="113909" y="130007"/>
                      <a:pt x="113845" y="130185"/>
                      <a:pt x="113766" y="130185"/>
                    </a:cubicBezTo>
                    <a:cubicBezTo>
                      <a:pt x="113675" y="130185"/>
                      <a:pt x="113564" y="129949"/>
                      <a:pt x="113439" y="129499"/>
                    </a:cubicBezTo>
                    <a:lnTo>
                      <a:pt x="113205" y="127957"/>
                    </a:lnTo>
                    <a:cubicBezTo>
                      <a:pt x="113205" y="128992"/>
                      <a:pt x="113086" y="129509"/>
                      <a:pt x="112737" y="129509"/>
                    </a:cubicBezTo>
                    <a:cubicBezTo>
                      <a:pt x="112708" y="129509"/>
                      <a:pt x="112677" y="129506"/>
                      <a:pt x="112645" y="129499"/>
                    </a:cubicBezTo>
                    <a:lnTo>
                      <a:pt x="112365" y="126556"/>
                    </a:lnTo>
                    <a:lnTo>
                      <a:pt x="111477" y="127584"/>
                    </a:lnTo>
                    <a:lnTo>
                      <a:pt x="111290" y="125903"/>
                    </a:lnTo>
                    <a:lnTo>
                      <a:pt x="110496" y="126510"/>
                    </a:lnTo>
                    <a:lnTo>
                      <a:pt x="110496" y="124502"/>
                    </a:lnTo>
                    <a:cubicBezTo>
                      <a:pt x="110350" y="124595"/>
                      <a:pt x="110196" y="124642"/>
                      <a:pt x="110037" y="124642"/>
                    </a:cubicBezTo>
                    <a:cubicBezTo>
                      <a:pt x="109637" y="124642"/>
                      <a:pt x="109203" y="124342"/>
                      <a:pt x="108769" y="123708"/>
                    </a:cubicBezTo>
                    <a:lnTo>
                      <a:pt x="108769" y="123708"/>
                    </a:lnTo>
                    <a:cubicBezTo>
                      <a:pt x="109042" y="123784"/>
                      <a:pt x="109282" y="123820"/>
                      <a:pt x="109502" y="123820"/>
                    </a:cubicBezTo>
                    <a:cubicBezTo>
                      <a:pt x="109959" y="123820"/>
                      <a:pt x="110336" y="123664"/>
                      <a:pt x="110777" y="123381"/>
                    </a:cubicBezTo>
                    <a:cubicBezTo>
                      <a:pt x="110450" y="121886"/>
                      <a:pt x="111150" y="121092"/>
                      <a:pt x="112411" y="120952"/>
                    </a:cubicBezTo>
                    <a:cubicBezTo>
                      <a:pt x="112505" y="120765"/>
                      <a:pt x="112505" y="120345"/>
                      <a:pt x="112178" y="120298"/>
                    </a:cubicBezTo>
                    <a:cubicBezTo>
                      <a:pt x="111804" y="120205"/>
                      <a:pt x="111571" y="120205"/>
                      <a:pt x="111337" y="119831"/>
                    </a:cubicBezTo>
                    <a:cubicBezTo>
                      <a:pt x="111057" y="118944"/>
                      <a:pt x="111477" y="118524"/>
                      <a:pt x="112271" y="118290"/>
                    </a:cubicBezTo>
                    <a:close/>
                    <a:moveTo>
                      <a:pt x="48203" y="128274"/>
                    </a:moveTo>
                    <a:cubicBezTo>
                      <a:pt x="49958" y="128274"/>
                      <a:pt x="51456" y="128728"/>
                      <a:pt x="50905" y="129499"/>
                    </a:cubicBezTo>
                    <a:lnTo>
                      <a:pt x="50672" y="129499"/>
                    </a:lnTo>
                    <a:lnTo>
                      <a:pt x="50298" y="130433"/>
                    </a:lnTo>
                    <a:lnTo>
                      <a:pt x="49458" y="131880"/>
                    </a:lnTo>
                    <a:lnTo>
                      <a:pt x="49971" y="130246"/>
                    </a:lnTo>
                    <a:lnTo>
                      <a:pt x="50205" y="129405"/>
                    </a:lnTo>
                    <a:cubicBezTo>
                      <a:pt x="49971" y="129312"/>
                      <a:pt x="49644" y="129218"/>
                      <a:pt x="49224" y="129125"/>
                    </a:cubicBezTo>
                    <a:lnTo>
                      <a:pt x="48570" y="129779"/>
                    </a:lnTo>
                    <a:lnTo>
                      <a:pt x="47450" y="131086"/>
                    </a:lnTo>
                    <a:lnTo>
                      <a:pt x="47450" y="131086"/>
                    </a:lnTo>
                    <a:lnTo>
                      <a:pt x="48337" y="129545"/>
                    </a:lnTo>
                    <a:lnTo>
                      <a:pt x="48710" y="128938"/>
                    </a:lnTo>
                    <a:cubicBezTo>
                      <a:pt x="48570" y="128938"/>
                      <a:pt x="48384" y="128845"/>
                      <a:pt x="48243" y="128845"/>
                    </a:cubicBezTo>
                    <a:lnTo>
                      <a:pt x="47590" y="129499"/>
                    </a:lnTo>
                    <a:lnTo>
                      <a:pt x="46422" y="130806"/>
                    </a:lnTo>
                    <a:lnTo>
                      <a:pt x="46422" y="130806"/>
                    </a:lnTo>
                    <a:lnTo>
                      <a:pt x="47356" y="129359"/>
                    </a:lnTo>
                    <a:lnTo>
                      <a:pt x="47683" y="128798"/>
                    </a:lnTo>
                    <a:lnTo>
                      <a:pt x="47123" y="128798"/>
                    </a:lnTo>
                    <a:lnTo>
                      <a:pt x="46656" y="129452"/>
                    </a:lnTo>
                    <a:lnTo>
                      <a:pt x="45581" y="130806"/>
                    </a:lnTo>
                    <a:lnTo>
                      <a:pt x="46375" y="129218"/>
                    </a:lnTo>
                    <a:lnTo>
                      <a:pt x="46562" y="128891"/>
                    </a:lnTo>
                    <a:lnTo>
                      <a:pt x="46562" y="128891"/>
                    </a:lnTo>
                    <a:cubicBezTo>
                      <a:pt x="46282" y="128985"/>
                      <a:pt x="45955" y="129032"/>
                      <a:pt x="45722" y="129125"/>
                    </a:cubicBezTo>
                    <a:lnTo>
                      <a:pt x="45161" y="130433"/>
                    </a:lnTo>
                    <a:lnTo>
                      <a:pt x="45395" y="129218"/>
                    </a:lnTo>
                    <a:lnTo>
                      <a:pt x="45395" y="129218"/>
                    </a:lnTo>
                    <a:cubicBezTo>
                      <a:pt x="44741" y="129499"/>
                      <a:pt x="44087" y="129872"/>
                      <a:pt x="43900" y="130619"/>
                    </a:cubicBezTo>
                    <a:cubicBezTo>
                      <a:pt x="43900" y="129312"/>
                      <a:pt x="44881" y="128611"/>
                      <a:pt x="46749" y="128378"/>
                    </a:cubicBezTo>
                    <a:cubicBezTo>
                      <a:pt x="47229" y="128308"/>
                      <a:pt x="47725" y="128274"/>
                      <a:pt x="48203" y="128274"/>
                    </a:cubicBezTo>
                    <a:close/>
                    <a:moveTo>
                      <a:pt x="26667" y="129826"/>
                    </a:moveTo>
                    <a:cubicBezTo>
                      <a:pt x="26621" y="130339"/>
                      <a:pt x="25593" y="131413"/>
                      <a:pt x="24239" y="132207"/>
                    </a:cubicBezTo>
                    <a:lnTo>
                      <a:pt x="24986" y="130619"/>
                    </a:lnTo>
                    <a:cubicBezTo>
                      <a:pt x="25360" y="130106"/>
                      <a:pt x="26060" y="129826"/>
                      <a:pt x="26667" y="129826"/>
                    </a:cubicBezTo>
                    <a:close/>
                    <a:moveTo>
                      <a:pt x="29002" y="130106"/>
                    </a:moveTo>
                    <a:cubicBezTo>
                      <a:pt x="29656" y="130106"/>
                      <a:pt x="30263" y="130339"/>
                      <a:pt x="30590" y="130666"/>
                    </a:cubicBezTo>
                    <a:lnTo>
                      <a:pt x="30497" y="130666"/>
                    </a:lnTo>
                    <a:lnTo>
                      <a:pt x="30497" y="130713"/>
                    </a:lnTo>
                    <a:cubicBezTo>
                      <a:pt x="30404" y="131180"/>
                      <a:pt x="29516" y="132020"/>
                      <a:pt x="28349" y="132628"/>
                    </a:cubicBezTo>
                    <a:lnTo>
                      <a:pt x="29049" y="131320"/>
                    </a:lnTo>
                    <a:cubicBezTo>
                      <a:pt x="29189" y="131180"/>
                      <a:pt x="29376" y="130993"/>
                      <a:pt x="29563" y="130853"/>
                    </a:cubicBezTo>
                    <a:lnTo>
                      <a:pt x="29143" y="130853"/>
                    </a:lnTo>
                    <a:cubicBezTo>
                      <a:pt x="28816" y="131227"/>
                      <a:pt x="28255" y="131647"/>
                      <a:pt x="27555" y="132114"/>
                    </a:cubicBezTo>
                    <a:lnTo>
                      <a:pt x="28115" y="131086"/>
                    </a:lnTo>
                    <a:cubicBezTo>
                      <a:pt x="28209" y="130946"/>
                      <a:pt x="28302" y="130853"/>
                      <a:pt x="28395" y="130760"/>
                    </a:cubicBezTo>
                    <a:cubicBezTo>
                      <a:pt x="28209" y="130666"/>
                      <a:pt x="27975" y="130666"/>
                      <a:pt x="27648" y="130619"/>
                    </a:cubicBezTo>
                    <a:lnTo>
                      <a:pt x="29002" y="130106"/>
                    </a:lnTo>
                    <a:close/>
                    <a:moveTo>
                      <a:pt x="34623" y="130782"/>
                    </a:moveTo>
                    <a:cubicBezTo>
                      <a:pt x="35204" y="130782"/>
                      <a:pt x="36193" y="131109"/>
                      <a:pt x="36008" y="131553"/>
                    </a:cubicBezTo>
                    <a:cubicBezTo>
                      <a:pt x="35914" y="131974"/>
                      <a:pt x="34980" y="132768"/>
                      <a:pt x="33906" y="133562"/>
                    </a:cubicBezTo>
                    <a:lnTo>
                      <a:pt x="34513" y="132207"/>
                    </a:lnTo>
                    <a:cubicBezTo>
                      <a:pt x="34653" y="131974"/>
                      <a:pt x="34840" y="131880"/>
                      <a:pt x="34980" y="131740"/>
                    </a:cubicBezTo>
                    <a:lnTo>
                      <a:pt x="34420" y="131740"/>
                    </a:lnTo>
                    <a:cubicBezTo>
                      <a:pt x="34140" y="132161"/>
                      <a:pt x="33579" y="132628"/>
                      <a:pt x="32925" y="133048"/>
                    </a:cubicBezTo>
                    <a:lnTo>
                      <a:pt x="33346" y="131927"/>
                    </a:lnTo>
                    <a:cubicBezTo>
                      <a:pt x="33439" y="131834"/>
                      <a:pt x="33579" y="131787"/>
                      <a:pt x="33673" y="131694"/>
                    </a:cubicBezTo>
                    <a:cubicBezTo>
                      <a:pt x="33533" y="131694"/>
                      <a:pt x="33346" y="131600"/>
                      <a:pt x="33299" y="131600"/>
                    </a:cubicBezTo>
                    <a:cubicBezTo>
                      <a:pt x="33112" y="131927"/>
                      <a:pt x="32645" y="132254"/>
                      <a:pt x="32178" y="132534"/>
                    </a:cubicBezTo>
                    <a:lnTo>
                      <a:pt x="32505" y="131740"/>
                    </a:lnTo>
                    <a:cubicBezTo>
                      <a:pt x="33065" y="131086"/>
                      <a:pt x="33392" y="131133"/>
                      <a:pt x="34280" y="130853"/>
                    </a:cubicBezTo>
                    <a:cubicBezTo>
                      <a:pt x="34347" y="130805"/>
                      <a:pt x="34471" y="130782"/>
                      <a:pt x="34623" y="130782"/>
                    </a:cubicBezTo>
                    <a:close/>
                    <a:moveTo>
                      <a:pt x="40770" y="129820"/>
                    </a:moveTo>
                    <a:cubicBezTo>
                      <a:pt x="41283" y="129820"/>
                      <a:pt x="41611" y="130020"/>
                      <a:pt x="41518" y="130526"/>
                    </a:cubicBezTo>
                    <a:cubicBezTo>
                      <a:pt x="41518" y="130619"/>
                      <a:pt x="41378" y="130760"/>
                      <a:pt x="41051" y="130853"/>
                    </a:cubicBezTo>
                    <a:cubicBezTo>
                      <a:pt x="41051" y="131227"/>
                      <a:pt x="41145" y="131647"/>
                      <a:pt x="41145" y="132114"/>
                    </a:cubicBezTo>
                    <a:lnTo>
                      <a:pt x="40584" y="130993"/>
                    </a:lnTo>
                    <a:lnTo>
                      <a:pt x="40304" y="130993"/>
                    </a:lnTo>
                    <a:cubicBezTo>
                      <a:pt x="40304" y="131600"/>
                      <a:pt x="40304" y="132207"/>
                      <a:pt x="40351" y="132768"/>
                    </a:cubicBezTo>
                    <a:lnTo>
                      <a:pt x="39604" y="131133"/>
                    </a:lnTo>
                    <a:cubicBezTo>
                      <a:pt x="39464" y="131227"/>
                      <a:pt x="39370" y="131227"/>
                      <a:pt x="39230" y="131227"/>
                    </a:cubicBezTo>
                    <a:cubicBezTo>
                      <a:pt x="39323" y="132020"/>
                      <a:pt x="39323" y="132955"/>
                      <a:pt x="39323" y="133889"/>
                    </a:cubicBezTo>
                    <a:lnTo>
                      <a:pt x="38249" y="131694"/>
                    </a:lnTo>
                    <a:lnTo>
                      <a:pt x="38249" y="131600"/>
                    </a:lnTo>
                    <a:cubicBezTo>
                      <a:pt x="38109" y="132020"/>
                      <a:pt x="38016" y="132581"/>
                      <a:pt x="37922" y="133001"/>
                    </a:cubicBezTo>
                    <a:lnTo>
                      <a:pt x="37689" y="131507"/>
                    </a:lnTo>
                    <a:cubicBezTo>
                      <a:pt x="37455" y="132114"/>
                      <a:pt x="37129" y="132814"/>
                      <a:pt x="36895" y="133608"/>
                    </a:cubicBezTo>
                    <a:lnTo>
                      <a:pt x="36802" y="132020"/>
                    </a:lnTo>
                    <a:lnTo>
                      <a:pt x="36802" y="131694"/>
                    </a:lnTo>
                    <a:lnTo>
                      <a:pt x="36802" y="131600"/>
                    </a:lnTo>
                    <a:lnTo>
                      <a:pt x="36802" y="131553"/>
                    </a:lnTo>
                    <a:lnTo>
                      <a:pt x="36942" y="131553"/>
                    </a:lnTo>
                    <a:lnTo>
                      <a:pt x="38856" y="130339"/>
                    </a:lnTo>
                    <a:cubicBezTo>
                      <a:pt x="39520" y="130031"/>
                      <a:pt x="40243" y="129820"/>
                      <a:pt x="40770" y="129820"/>
                    </a:cubicBezTo>
                    <a:close/>
                    <a:moveTo>
                      <a:pt x="62020" y="133328"/>
                    </a:moveTo>
                    <a:cubicBezTo>
                      <a:pt x="62160" y="133515"/>
                      <a:pt x="62020" y="133842"/>
                      <a:pt x="61834" y="134075"/>
                    </a:cubicBezTo>
                    <a:cubicBezTo>
                      <a:pt x="61631" y="134400"/>
                      <a:pt x="61358" y="134654"/>
                      <a:pt x="61259" y="134654"/>
                    </a:cubicBezTo>
                    <a:cubicBezTo>
                      <a:pt x="61244" y="134654"/>
                      <a:pt x="61233" y="134648"/>
                      <a:pt x="61226" y="134636"/>
                    </a:cubicBezTo>
                    <a:cubicBezTo>
                      <a:pt x="61133" y="134542"/>
                      <a:pt x="61226" y="134169"/>
                      <a:pt x="61460" y="133889"/>
                    </a:cubicBezTo>
                    <a:cubicBezTo>
                      <a:pt x="61693" y="133468"/>
                      <a:pt x="62020" y="133328"/>
                      <a:pt x="62020" y="133328"/>
                    </a:cubicBezTo>
                    <a:close/>
                    <a:moveTo>
                      <a:pt x="78696" y="134480"/>
                    </a:moveTo>
                    <a:cubicBezTo>
                      <a:pt x="78830" y="134480"/>
                      <a:pt x="79000" y="134788"/>
                      <a:pt x="79207" y="135243"/>
                    </a:cubicBezTo>
                    <a:cubicBezTo>
                      <a:pt x="79300" y="135383"/>
                      <a:pt x="79347" y="135617"/>
                      <a:pt x="79347" y="135803"/>
                    </a:cubicBezTo>
                    <a:cubicBezTo>
                      <a:pt x="79350" y="135801"/>
                      <a:pt x="79354" y="135799"/>
                      <a:pt x="79358" y="135796"/>
                    </a:cubicBezTo>
                    <a:lnTo>
                      <a:pt x="79358" y="135796"/>
                    </a:lnTo>
                    <a:cubicBezTo>
                      <a:pt x="79440" y="136095"/>
                      <a:pt x="79436" y="136227"/>
                      <a:pt x="79347" y="136317"/>
                    </a:cubicBezTo>
                    <a:cubicBezTo>
                      <a:pt x="79253" y="136317"/>
                      <a:pt x="79113" y="136177"/>
                      <a:pt x="78973" y="135850"/>
                    </a:cubicBezTo>
                    <a:cubicBezTo>
                      <a:pt x="78880" y="135757"/>
                      <a:pt x="78880" y="135617"/>
                      <a:pt x="78833" y="135476"/>
                    </a:cubicBezTo>
                    <a:cubicBezTo>
                      <a:pt x="78646" y="135056"/>
                      <a:pt x="78553" y="134589"/>
                      <a:pt x="78646" y="134496"/>
                    </a:cubicBezTo>
                    <a:cubicBezTo>
                      <a:pt x="78662" y="134485"/>
                      <a:pt x="78679" y="134480"/>
                      <a:pt x="78696" y="134480"/>
                    </a:cubicBezTo>
                    <a:close/>
                    <a:moveTo>
                      <a:pt x="61199" y="135178"/>
                    </a:moveTo>
                    <a:cubicBezTo>
                      <a:pt x="61224" y="135178"/>
                      <a:pt x="61249" y="135184"/>
                      <a:pt x="61273" y="135196"/>
                    </a:cubicBezTo>
                    <a:cubicBezTo>
                      <a:pt x="61273" y="135243"/>
                      <a:pt x="61273" y="135617"/>
                      <a:pt x="61133" y="135990"/>
                    </a:cubicBezTo>
                    <a:cubicBezTo>
                      <a:pt x="60927" y="136362"/>
                      <a:pt x="60757" y="136660"/>
                      <a:pt x="60623" y="136660"/>
                    </a:cubicBezTo>
                    <a:cubicBezTo>
                      <a:pt x="60606" y="136660"/>
                      <a:pt x="60589" y="136655"/>
                      <a:pt x="60573" y="136644"/>
                    </a:cubicBezTo>
                    <a:cubicBezTo>
                      <a:pt x="60433" y="136644"/>
                      <a:pt x="60479" y="136224"/>
                      <a:pt x="60666" y="135850"/>
                    </a:cubicBezTo>
                    <a:cubicBezTo>
                      <a:pt x="60829" y="135443"/>
                      <a:pt x="61027" y="135178"/>
                      <a:pt x="61199" y="135178"/>
                    </a:cubicBezTo>
                    <a:close/>
                    <a:moveTo>
                      <a:pt x="77525" y="135103"/>
                    </a:moveTo>
                    <a:cubicBezTo>
                      <a:pt x="77619" y="135103"/>
                      <a:pt x="77852" y="135430"/>
                      <a:pt x="78039" y="135897"/>
                    </a:cubicBezTo>
                    <a:cubicBezTo>
                      <a:pt x="78179" y="136364"/>
                      <a:pt x="78179" y="136597"/>
                      <a:pt x="77946" y="136644"/>
                    </a:cubicBezTo>
                    <a:cubicBezTo>
                      <a:pt x="77888" y="136669"/>
                      <a:pt x="77843" y="136680"/>
                      <a:pt x="77808" y="136680"/>
                    </a:cubicBezTo>
                    <a:cubicBezTo>
                      <a:pt x="77646" y="136680"/>
                      <a:pt x="77696" y="136429"/>
                      <a:pt x="77619" y="136084"/>
                    </a:cubicBezTo>
                    <a:cubicBezTo>
                      <a:pt x="77479" y="135710"/>
                      <a:pt x="77479" y="135196"/>
                      <a:pt x="77525" y="135103"/>
                    </a:cubicBezTo>
                    <a:close/>
                    <a:moveTo>
                      <a:pt x="76486" y="135414"/>
                    </a:moveTo>
                    <a:cubicBezTo>
                      <a:pt x="76578" y="135414"/>
                      <a:pt x="76701" y="135702"/>
                      <a:pt x="76825" y="135990"/>
                    </a:cubicBezTo>
                    <a:cubicBezTo>
                      <a:pt x="76965" y="136364"/>
                      <a:pt x="76965" y="136737"/>
                      <a:pt x="76965" y="136737"/>
                    </a:cubicBezTo>
                    <a:cubicBezTo>
                      <a:pt x="76959" y="136748"/>
                      <a:pt x="76951" y="136754"/>
                      <a:pt x="76941" y="136754"/>
                    </a:cubicBezTo>
                    <a:cubicBezTo>
                      <a:pt x="76865" y="136754"/>
                      <a:pt x="76674" y="136471"/>
                      <a:pt x="76591" y="136224"/>
                    </a:cubicBezTo>
                    <a:cubicBezTo>
                      <a:pt x="76451" y="135850"/>
                      <a:pt x="76404" y="135430"/>
                      <a:pt x="76451" y="135430"/>
                    </a:cubicBezTo>
                    <a:cubicBezTo>
                      <a:pt x="76462" y="135419"/>
                      <a:pt x="76474" y="135414"/>
                      <a:pt x="76486" y="135414"/>
                    </a:cubicBezTo>
                    <a:close/>
                    <a:moveTo>
                      <a:pt x="81915" y="136597"/>
                    </a:moveTo>
                    <a:cubicBezTo>
                      <a:pt x="82009" y="136597"/>
                      <a:pt x="82009" y="136737"/>
                      <a:pt x="82055" y="136971"/>
                    </a:cubicBezTo>
                    <a:lnTo>
                      <a:pt x="81682" y="136971"/>
                    </a:lnTo>
                    <a:cubicBezTo>
                      <a:pt x="81775" y="136737"/>
                      <a:pt x="81822" y="136597"/>
                      <a:pt x="81915" y="136597"/>
                    </a:cubicBezTo>
                    <a:close/>
                    <a:moveTo>
                      <a:pt x="42126" y="78874"/>
                    </a:moveTo>
                    <a:lnTo>
                      <a:pt x="41892" y="79528"/>
                    </a:lnTo>
                    <a:cubicBezTo>
                      <a:pt x="35354" y="83544"/>
                      <a:pt x="32598" y="91203"/>
                      <a:pt x="32552" y="101758"/>
                    </a:cubicBezTo>
                    <a:cubicBezTo>
                      <a:pt x="32458" y="104093"/>
                      <a:pt x="32225" y="106521"/>
                      <a:pt x="32552" y="109043"/>
                    </a:cubicBezTo>
                    <a:lnTo>
                      <a:pt x="32785" y="108530"/>
                    </a:lnTo>
                    <a:cubicBezTo>
                      <a:pt x="33019" y="102318"/>
                      <a:pt x="33019" y="97088"/>
                      <a:pt x="33766" y="93445"/>
                    </a:cubicBezTo>
                    <a:cubicBezTo>
                      <a:pt x="34607" y="89429"/>
                      <a:pt x="35868" y="87000"/>
                      <a:pt x="37175" y="85272"/>
                    </a:cubicBezTo>
                    <a:cubicBezTo>
                      <a:pt x="37642" y="84712"/>
                      <a:pt x="38016" y="83965"/>
                      <a:pt x="38483" y="83498"/>
                    </a:cubicBezTo>
                    <a:cubicBezTo>
                      <a:pt x="39090" y="82844"/>
                      <a:pt x="39744" y="82750"/>
                      <a:pt x="40304" y="82190"/>
                    </a:cubicBezTo>
                    <a:lnTo>
                      <a:pt x="40304" y="82190"/>
                    </a:lnTo>
                    <a:lnTo>
                      <a:pt x="40211" y="82750"/>
                    </a:lnTo>
                    <a:cubicBezTo>
                      <a:pt x="37689" y="85179"/>
                      <a:pt x="35541" y="88401"/>
                      <a:pt x="34607" y="92511"/>
                    </a:cubicBezTo>
                    <a:cubicBezTo>
                      <a:pt x="33533" y="97275"/>
                      <a:pt x="33486" y="102785"/>
                      <a:pt x="33859" y="108530"/>
                    </a:cubicBezTo>
                    <a:cubicBezTo>
                      <a:pt x="33766" y="109324"/>
                      <a:pt x="33626" y="110024"/>
                      <a:pt x="33299" y="110631"/>
                    </a:cubicBezTo>
                    <a:lnTo>
                      <a:pt x="33626" y="110491"/>
                    </a:lnTo>
                    <a:cubicBezTo>
                      <a:pt x="34093" y="109604"/>
                      <a:pt x="34326" y="108530"/>
                      <a:pt x="34326" y="107269"/>
                    </a:cubicBezTo>
                    <a:cubicBezTo>
                      <a:pt x="33766" y="100357"/>
                      <a:pt x="34326" y="93305"/>
                      <a:pt x="36802" y="88401"/>
                    </a:cubicBezTo>
                    <a:cubicBezTo>
                      <a:pt x="38576" y="84992"/>
                      <a:pt x="39604" y="83731"/>
                      <a:pt x="44461" y="80976"/>
                    </a:cubicBezTo>
                    <a:lnTo>
                      <a:pt x="44461" y="80976"/>
                    </a:lnTo>
                    <a:lnTo>
                      <a:pt x="44321" y="81536"/>
                    </a:lnTo>
                    <a:cubicBezTo>
                      <a:pt x="40258" y="84291"/>
                      <a:pt x="36428" y="87561"/>
                      <a:pt x="35634" y="98582"/>
                    </a:cubicBezTo>
                    <a:lnTo>
                      <a:pt x="35868" y="98349"/>
                    </a:lnTo>
                    <a:cubicBezTo>
                      <a:pt x="36662" y="89989"/>
                      <a:pt x="39650" y="83824"/>
                      <a:pt x="45208" y="81583"/>
                    </a:cubicBezTo>
                    <a:cubicBezTo>
                      <a:pt x="46714" y="80952"/>
                      <a:pt x="48404" y="80873"/>
                      <a:pt x="50238" y="80873"/>
                    </a:cubicBezTo>
                    <a:cubicBezTo>
                      <a:pt x="50850" y="80873"/>
                      <a:pt x="51478" y="80882"/>
                      <a:pt x="52120" y="80882"/>
                    </a:cubicBezTo>
                    <a:lnTo>
                      <a:pt x="51653" y="81256"/>
                    </a:lnTo>
                    <a:cubicBezTo>
                      <a:pt x="51229" y="81215"/>
                      <a:pt x="50810" y="81195"/>
                      <a:pt x="50398" y="81195"/>
                    </a:cubicBezTo>
                    <a:cubicBezTo>
                      <a:pt x="46999" y="81195"/>
                      <a:pt x="44008" y="82570"/>
                      <a:pt x="41425" y="85319"/>
                    </a:cubicBezTo>
                    <a:lnTo>
                      <a:pt x="41845" y="85459"/>
                    </a:lnTo>
                    <a:cubicBezTo>
                      <a:pt x="44121" y="83146"/>
                      <a:pt x="46674" y="81664"/>
                      <a:pt x="49754" y="81664"/>
                    </a:cubicBezTo>
                    <a:cubicBezTo>
                      <a:pt x="50466" y="81664"/>
                      <a:pt x="51207" y="81743"/>
                      <a:pt x="51980" y="81910"/>
                    </a:cubicBezTo>
                    <a:lnTo>
                      <a:pt x="51653" y="82564"/>
                    </a:lnTo>
                    <a:cubicBezTo>
                      <a:pt x="51181" y="82487"/>
                      <a:pt x="50723" y="82451"/>
                      <a:pt x="50277" y="82451"/>
                    </a:cubicBezTo>
                    <a:cubicBezTo>
                      <a:pt x="47984" y="82451"/>
                      <a:pt x="46003" y="83413"/>
                      <a:pt x="44087" y="84899"/>
                    </a:cubicBezTo>
                    <a:lnTo>
                      <a:pt x="44087" y="85179"/>
                    </a:lnTo>
                    <a:cubicBezTo>
                      <a:pt x="46202" y="83756"/>
                      <a:pt x="48158" y="82967"/>
                      <a:pt x="50061" y="82967"/>
                    </a:cubicBezTo>
                    <a:cubicBezTo>
                      <a:pt x="50469" y="82967"/>
                      <a:pt x="50875" y="83003"/>
                      <a:pt x="51279" y="83077"/>
                    </a:cubicBezTo>
                    <a:cubicBezTo>
                      <a:pt x="52073" y="83171"/>
                      <a:pt x="52306" y="83778"/>
                      <a:pt x="52073" y="84665"/>
                    </a:cubicBezTo>
                    <a:lnTo>
                      <a:pt x="51606" y="88775"/>
                    </a:lnTo>
                    <a:cubicBezTo>
                      <a:pt x="51513" y="92791"/>
                      <a:pt x="51279" y="96714"/>
                      <a:pt x="50345" y="100263"/>
                    </a:cubicBezTo>
                    <a:lnTo>
                      <a:pt x="49971" y="100590"/>
                    </a:lnTo>
                    <a:lnTo>
                      <a:pt x="50345" y="93632"/>
                    </a:lnTo>
                    <a:lnTo>
                      <a:pt x="48757" y="102225"/>
                    </a:lnTo>
                    <a:cubicBezTo>
                      <a:pt x="48714" y="102679"/>
                      <a:pt x="48531" y="102883"/>
                      <a:pt x="48365" y="102883"/>
                    </a:cubicBezTo>
                    <a:cubicBezTo>
                      <a:pt x="48172" y="102883"/>
                      <a:pt x="48003" y="102608"/>
                      <a:pt x="48103" y="102131"/>
                    </a:cubicBezTo>
                    <a:cubicBezTo>
                      <a:pt x="48477" y="100357"/>
                      <a:pt x="49084" y="97835"/>
                      <a:pt x="49458" y="95220"/>
                    </a:cubicBezTo>
                    <a:lnTo>
                      <a:pt x="49458" y="95220"/>
                    </a:lnTo>
                    <a:cubicBezTo>
                      <a:pt x="49084" y="95313"/>
                      <a:pt x="48757" y="95547"/>
                      <a:pt x="48710" y="96014"/>
                    </a:cubicBezTo>
                    <a:cubicBezTo>
                      <a:pt x="48243" y="99703"/>
                      <a:pt x="47636" y="102739"/>
                      <a:pt x="46796" y="103813"/>
                    </a:cubicBezTo>
                    <a:cubicBezTo>
                      <a:pt x="47356" y="101478"/>
                      <a:pt x="47636" y="99143"/>
                      <a:pt x="47683" y="96807"/>
                    </a:cubicBezTo>
                    <a:lnTo>
                      <a:pt x="47683" y="96807"/>
                    </a:lnTo>
                    <a:lnTo>
                      <a:pt x="47263" y="97134"/>
                    </a:lnTo>
                    <a:lnTo>
                      <a:pt x="46142" y="103719"/>
                    </a:lnTo>
                    <a:cubicBezTo>
                      <a:pt x="46697" y="104028"/>
                      <a:pt x="46417" y="104418"/>
                      <a:pt x="46068" y="104418"/>
                    </a:cubicBezTo>
                    <a:cubicBezTo>
                      <a:pt x="45889" y="104418"/>
                      <a:pt x="45692" y="104315"/>
                      <a:pt x="45581" y="104046"/>
                    </a:cubicBezTo>
                    <a:lnTo>
                      <a:pt x="45955" y="100404"/>
                    </a:lnTo>
                    <a:lnTo>
                      <a:pt x="45628" y="100310"/>
                    </a:lnTo>
                    <a:lnTo>
                      <a:pt x="44040" y="106101"/>
                    </a:lnTo>
                    <a:lnTo>
                      <a:pt x="44040" y="106101"/>
                    </a:lnTo>
                    <a:lnTo>
                      <a:pt x="44601" y="102085"/>
                    </a:lnTo>
                    <a:lnTo>
                      <a:pt x="43106" y="106101"/>
                    </a:lnTo>
                    <a:lnTo>
                      <a:pt x="42593" y="106101"/>
                    </a:lnTo>
                    <a:lnTo>
                      <a:pt x="43246" y="102692"/>
                    </a:lnTo>
                    <a:lnTo>
                      <a:pt x="41005" y="108903"/>
                    </a:lnTo>
                    <a:cubicBezTo>
                      <a:pt x="40910" y="108917"/>
                      <a:pt x="40826" y="108924"/>
                      <a:pt x="40755" y="108924"/>
                    </a:cubicBezTo>
                    <a:cubicBezTo>
                      <a:pt x="40337" y="108924"/>
                      <a:pt x="40332" y="108660"/>
                      <a:pt x="40771" y="107782"/>
                    </a:cubicBezTo>
                    <a:lnTo>
                      <a:pt x="42219" y="103533"/>
                    </a:lnTo>
                    <a:lnTo>
                      <a:pt x="41752" y="103626"/>
                    </a:lnTo>
                    <a:cubicBezTo>
                      <a:pt x="40865" y="106708"/>
                      <a:pt x="40211" y="108903"/>
                      <a:pt x="39090" y="109604"/>
                    </a:cubicBezTo>
                    <a:lnTo>
                      <a:pt x="38623" y="109650"/>
                    </a:lnTo>
                    <a:cubicBezTo>
                      <a:pt x="40211" y="106848"/>
                      <a:pt x="40398" y="105494"/>
                      <a:pt x="40491" y="104140"/>
                    </a:cubicBezTo>
                    <a:lnTo>
                      <a:pt x="40491" y="104140"/>
                    </a:lnTo>
                    <a:cubicBezTo>
                      <a:pt x="39697" y="106755"/>
                      <a:pt x="38856" y="108670"/>
                      <a:pt x="37362" y="110211"/>
                    </a:cubicBezTo>
                    <a:cubicBezTo>
                      <a:pt x="37129" y="110024"/>
                      <a:pt x="37455" y="109324"/>
                      <a:pt x="38343" y="107689"/>
                    </a:cubicBezTo>
                    <a:lnTo>
                      <a:pt x="39183" y="105447"/>
                    </a:lnTo>
                    <a:cubicBezTo>
                      <a:pt x="39059" y="105287"/>
                      <a:pt x="38941" y="105208"/>
                      <a:pt x="38830" y="105208"/>
                    </a:cubicBezTo>
                    <a:cubicBezTo>
                      <a:pt x="38650" y="105208"/>
                      <a:pt x="38487" y="105416"/>
                      <a:pt x="38343" y="105821"/>
                    </a:cubicBezTo>
                    <a:cubicBezTo>
                      <a:pt x="37829" y="107736"/>
                      <a:pt x="37269" y="108997"/>
                      <a:pt x="36335" y="110164"/>
                    </a:cubicBezTo>
                    <a:lnTo>
                      <a:pt x="37315" y="106521"/>
                    </a:lnTo>
                    <a:lnTo>
                      <a:pt x="37175" y="106054"/>
                    </a:lnTo>
                    <a:cubicBezTo>
                      <a:pt x="36521" y="108249"/>
                      <a:pt x="35587" y="110164"/>
                      <a:pt x="34326" y="111285"/>
                    </a:cubicBezTo>
                    <a:lnTo>
                      <a:pt x="34887" y="111565"/>
                    </a:lnTo>
                    <a:cubicBezTo>
                      <a:pt x="36895" y="110211"/>
                      <a:pt x="39744" y="110678"/>
                      <a:pt x="42593" y="109370"/>
                    </a:cubicBezTo>
                    <a:cubicBezTo>
                      <a:pt x="42953" y="109176"/>
                      <a:pt x="43314" y="109064"/>
                      <a:pt x="43616" y="109064"/>
                    </a:cubicBezTo>
                    <a:cubicBezTo>
                      <a:pt x="43822" y="109064"/>
                      <a:pt x="44001" y="109116"/>
                      <a:pt x="44134" y="109230"/>
                    </a:cubicBezTo>
                    <a:lnTo>
                      <a:pt x="43620" y="110678"/>
                    </a:lnTo>
                    <a:lnTo>
                      <a:pt x="43106" y="109884"/>
                    </a:lnTo>
                    <a:cubicBezTo>
                      <a:pt x="42779" y="111005"/>
                      <a:pt x="42359" y="112079"/>
                      <a:pt x="41752" y="112546"/>
                    </a:cubicBezTo>
                    <a:lnTo>
                      <a:pt x="41565" y="110865"/>
                    </a:lnTo>
                    <a:cubicBezTo>
                      <a:pt x="40659" y="112851"/>
                      <a:pt x="39961" y="114135"/>
                      <a:pt x="39626" y="114135"/>
                    </a:cubicBezTo>
                    <a:cubicBezTo>
                      <a:pt x="39512" y="114135"/>
                      <a:pt x="39441" y="113987"/>
                      <a:pt x="39417" y="113667"/>
                    </a:cubicBezTo>
                    <a:lnTo>
                      <a:pt x="39650" y="112079"/>
                    </a:lnTo>
                    <a:lnTo>
                      <a:pt x="39650" y="112079"/>
                    </a:lnTo>
                    <a:cubicBezTo>
                      <a:pt x="38763" y="112966"/>
                      <a:pt x="38109" y="114040"/>
                      <a:pt x="37922" y="115301"/>
                    </a:cubicBezTo>
                    <a:cubicBezTo>
                      <a:pt x="37455" y="115208"/>
                      <a:pt x="37362" y="114321"/>
                      <a:pt x="37549" y="113060"/>
                    </a:cubicBezTo>
                    <a:lnTo>
                      <a:pt x="37549" y="113060"/>
                    </a:lnTo>
                    <a:lnTo>
                      <a:pt x="36755" y="115862"/>
                    </a:lnTo>
                    <a:cubicBezTo>
                      <a:pt x="36703" y="115873"/>
                      <a:pt x="36655" y="115878"/>
                      <a:pt x="36610" y="115878"/>
                    </a:cubicBezTo>
                    <a:cubicBezTo>
                      <a:pt x="36082" y="115878"/>
                      <a:pt x="35990" y="115126"/>
                      <a:pt x="36335" y="113620"/>
                    </a:cubicBezTo>
                    <a:lnTo>
                      <a:pt x="36335" y="113620"/>
                    </a:lnTo>
                    <a:cubicBezTo>
                      <a:pt x="35681" y="115115"/>
                      <a:pt x="35214" y="116142"/>
                      <a:pt x="34980" y="116282"/>
                    </a:cubicBezTo>
                    <a:cubicBezTo>
                      <a:pt x="34653" y="115862"/>
                      <a:pt x="34607" y="115068"/>
                      <a:pt x="34840" y="114087"/>
                    </a:cubicBezTo>
                    <a:lnTo>
                      <a:pt x="34840" y="114087"/>
                    </a:lnTo>
                    <a:lnTo>
                      <a:pt x="34093" y="115535"/>
                    </a:lnTo>
                    <a:cubicBezTo>
                      <a:pt x="34093" y="116470"/>
                      <a:pt x="33822" y="116902"/>
                      <a:pt x="33422" y="116902"/>
                    </a:cubicBezTo>
                    <a:cubicBezTo>
                      <a:pt x="33382" y="116902"/>
                      <a:pt x="33341" y="116898"/>
                      <a:pt x="33299" y="116889"/>
                    </a:cubicBezTo>
                    <a:cubicBezTo>
                      <a:pt x="33488" y="115604"/>
                      <a:pt x="33524" y="114961"/>
                      <a:pt x="33357" y="114961"/>
                    </a:cubicBezTo>
                    <a:cubicBezTo>
                      <a:pt x="33318" y="114961"/>
                      <a:pt x="33268" y="114997"/>
                      <a:pt x="33206" y="115068"/>
                    </a:cubicBezTo>
                    <a:lnTo>
                      <a:pt x="32318" y="117496"/>
                    </a:lnTo>
                    <a:cubicBezTo>
                      <a:pt x="32227" y="117555"/>
                      <a:pt x="32147" y="117583"/>
                      <a:pt x="32078" y="117583"/>
                    </a:cubicBezTo>
                    <a:cubicBezTo>
                      <a:pt x="31762" y="117583"/>
                      <a:pt x="31681" y="116975"/>
                      <a:pt x="31758" y="115862"/>
                    </a:cubicBezTo>
                    <a:lnTo>
                      <a:pt x="31758" y="115862"/>
                    </a:lnTo>
                    <a:cubicBezTo>
                      <a:pt x="30871" y="116282"/>
                      <a:pt x="31151" y="117963"/>
                      <a:pt x="30544" y="118617"/>
                    </a:cubicBezTo>
                    <a:cubicBezTo>
                      <a:pt x="30077" y="118337"/>
                      <a:pt x="29983" y="117590"/>
                      <a:pt x="30077" y="116749"/>
                    </a:cubicBezTo>
                    <a:lnTo>
                      <a:pt x="30077" y="116749"/>
                    </a:lnTo>
                    <a:cubicBezTo>
                      <a:pt x="29703" y="118057"/>
                      <a:pt x="29329" y="118757"/>
                      <a:pt x="28769" y="118851"/>
                    </a:cubicBezTo>
                    <a:lnTo>
                      <a:pt x="28629" y="116375"/>
                    </a:lnTo>
                    <a:cubicBezTo>
                      <a:pt x="28395" y="117496"/>
                      <a:pt x="28115" y="118430"/>
                      <a:pt x="27648" y="119178"/>
                    </a:cubicBezTo>
                    <a:lnTo>
                      <a:pt x="26994" y="117356"/>
                    </a:lnTo>
                    <a:lnTo>
                      <a:pt x="26667" y="119131"/>
                    </a:lnTo>
                    <a:cubicBezTo>
                      <a:pt x="26550" y="119199"/>
                      <a:pt x="26438" y="119233"/>
                      <a:pt x="26333" y="119233"/>
                    </a:cubicBezTo>
                    <a:cubicBezTo>
                      <a:pt x="25935" y="119233"/>
                      <a:pt x="25618" y="118756"/>
                      <a:pt x="25360" y="117870"/>
                    </a:cubicBezTo>
                    <a:cubicBezTo>
                      <a:pt x="25266" y="120205"/>
                      <a:pt x="25033" y="122166"/>
                      <a:pt x="23538" y="123194"/>
                    </a:cubicBezTo>
                    <a:cubicBezTo>
                      <a:pt x="23679" y="123754"/>
                      <a:pt x="23025" y="125389"/>
                      <a:pt x="22137" y="127164"/>
                    </a:cubicBezTo>
                    <a:lnTo>
                      <a:pt x="24566" y="123614"/>
                    </a:lnTo>
                    <a:cubicBezTo>
                      <a:pt x="24645" y="123593"/>
                      <a:pt x="24717" y="123581"/>
                      <a:pt x="24782" y="123581"/>
                    </a:cubicBezTo>
                    <a:cubicBezTo>
                      <a:pt x="25140" y="123581"/>
                      <a:pt x="25277" y="123934"/>
                      <a:pt x="25080" y="124922"/>
                    </a:cubicBezTo>
                    <a:lnTo>
                      <a:pt x="22558" y="129032"/>
                    </a:lnTo>
                    <a:cubicBezTo>
                      <a:pt x="22410" y="129221"/>
                      <a:pt x="22234" y="129297"/>
                      <a:pt x="22038" y="129297"/>
                    </a:cubicBezTo>
                    <a:cubicBezTo>
                      <a:pt x="21800" y="129297"/>
                      <a:pt x="21532" y="129185"/>
                      <a:pt x="21250" y="129032"/>
                    </a:cubicBezTo>
                    <a:cubicBezTo>
                      <a:pt x="20736" y="131040"/>
                      <a:pt x="19849" y="132488"/>
                      <a:pt x="18915" y="133889"/>
                    </a:cubicBezTo>
                    <a:cubicBezTo>
                      <a:pt x="19989" y="133188"/>
                      <a:pt x="20690" y="131740"/>
                      <a:pt x="21484" y="129779"/>
                    </a:cubicBezTo>
                    <a:cubicBezTo>
                      <a:pt x="21517" y="129645"/>
                      <a:pt x="21583" y="129583"/>
                      <a:pt x="21660" y="129583"/>
                    </a:cubicBezTo>
                    <a:cubicBezTo>
                      <a:pt x="21905" y="129583"/>
                      <a:pt x="22268" y="130209"/>
                      <a:pt x="22091" y="131133"/>
                    </a:cubicBezTo>
                    <a:lnTo>
                      <a:pt x="21484" y="131647"/>
                    </a:lnTo>
                    <a:lnTo>
                      <a:pt x="21577" y="132581"/>
                    </a:lnTo>
                    <a:lnTo>
                      <a:pt x="20830" y="132674"/>
                    </a:lnTo>
                    <a:lnTo>
                      <a:pt x="20830" y="133889"/>
                    </a:lnTo>
                    <a:lnTo>
                      <a:pt x="20129" y="134169"/>
                    </a:lnTo>
                    <a:cubicBezTo>
                      <a:pt x="20665" y="135454"/>
                      <a:pt x="20300" y="136357"/>
                      <a:pt x="19368" y="136357"/>
                    </a:cubicBezTo>
                    <a:cubicBezTo>
                      <a:pt x="19081" y="136357"/>
                      <a:pt x="18740" y="136271"/>
                      <a:pt x="18355" y="136084"/>
                    </a:cubicBezTo>
                    <a:cubicBezTo>
                      <a:pt x="18138" y="136858"/>
                      <a:pt x="17672" y="137181"/>
                      <a:pt x="17245" y="137181"/>
                    </a:cubicBezTo>
                    <a:cubicBezTo>
                      <a:pt x="16565" y="137181"/>
                      <a:pt x="15985" y="136362"/>
                      <a:pt x="16673" y="135243"/>
                    </a:cubicBezTo>
                    <a:cubicBezTo>
                      <a:pt x="19475" y="130713"/>
                      <a:pt x="22231" y="126183"/>
                      <a:pt x="22698" y="120065"/>
                    </a:cubicBezTo>
                    <a:cubicBezTo>
                      <a:pt x="22838" y="117870"/>
                      <a:pt x="24239" y="116936"/>
                      <a:pt x="25920" y="115955"/>
                    </a:cubicBezTo>
                    <a:cubicBezTo>
                      <a:pt x="29610" y="113900"/>
                      <a:pt x="30917" y="110398"/>
                      <a:pt x="30824" y="106521"/>
                    </a:cubicBezTo>
                    <a:cubicBezTo>
                      <a:pt x="30030" y="89289"/>
                      <a:pt x="34793" y="81816"/>
                      <a:pt x="42126" y="78874"/>
                    </a:cubicBezTo>
                    <a:close/>
                    <a:moveTo>
                      <a:pt x="82989" y="136457"/>
                    </a:moveTo>
                    <a:cubicBezTo>
                      <a:pt x="83129" y="136457"/>
                      <a:pt x="83223" y="136784"/>
                      <a:pt x="83223" y="137485"/>
                    </a:cubicBezTo>
                    <a:cubicBezTo>
                      <a:pt x="83223" y="138115"/>
                      <a:pt x="83223" y="138701"/>
                      <a:pt x="82721" y="138701"/>
                    </a:cubicBezTo>
                    <a:cubicBezTo>
                      <a:pt x="82702" y="138701"/>
                      <a:pt x="82683" y="138701"/>
                      <a:pt x="82662" y="138699"/>
                    </a:cubicBezTo>
                    <a:cubicBezTo>
                      <a:pt x="82149" y="138559"/>
                      <a:pt x="82289" y="137952"/>
                      <a:pt x="82429" y="137298"/>
                    </a:cubicBezTo>
                    <a:cubicBezTo>
                      <a:pt x="82662" y="136644"/>
                      <a:pt x="82756" y="136457"/>
                      <a:pt x="82989" y="136457"/>
                    </a:cubicBezTo>
                    <a:close/>
                    <a:moveTo>
                      <a:pt x="82055" y="137671"/>
                    </a:moveTo>
                    <a:cubicBezTo>
                      <a:pt x="82055" y="138479"/>
                      <a:pt x="82055" y="139028"/>
                      <a:pt x="81765" y="139028"/>
                    </a:cubicBezTo>
                    <a:cubicBezTo>
                      <a:pt x="81753" y="139028"/>
                      <a:pt x="81741" y="139028"/>
                      <a:pt x="81728" y="139026"/>
                    </a:cubicBezTo>
                    <a:cubicBezTo>
                      <a:pt x="81401" y="138932"/>
                      <a:pt x="81401" y="138372"/>
                      <a:pt x="81588" y="137671"/>
                    </a:cubicBezTo>
                    <a:close/>
                    <a:moveTo>
                      <a:pt x="80141" y="138372"/>
                    </a:moveTo>
                    <a:cubicBezTo>
                      <a:pt x="80141" y="138746"/>
                      <a:pt x="80141" y="139166"/>
                      <a:pt x="79860" y="139166"/>
                    </a:cubicBezTo>
                    <a:cubicBezTo>
                      <a:pt x="79533" y="139072"/>
                      <a:pt x="79627" y="138746"/>
                      <a:pt x="79720" y="138372"/>
                    </a:cubicBezTo>
                    <a:close/>
                    <a:moveTo>
                      <a:pt x="80981" y="137531"/>
                    </a:moveTo>
                    <a:cubicBezTo>
                      <a:pt x="81121" y="137578"/>
                      <a:pt x="81215" y="137718"/>
                      <a:pt x="81215" y="138279"/>
                    </a:cubicBezTo>
                    <a:cubicBezTo>
                      <a:pt x="81261" y="138746"/>
                      <a:pt x="81261" y="139166"/>
                      <a:pt x="80841" y="139166"/>
                    </a:cubicBezTo>
                    <a:cubicBezTo>
                      <a:pt x="80374" y="139072"/>
                      <a:pt x="80467" y="138652"/>
                      <a:pt x="80608" y="138185"/>
                    </a:cubicBezTo>
                    <a:cubicBezTo>
                      <a:pt x="80748" y="137625"/>
                      <a:pt x="80841" y="137531"/>
                      <a:pt x="80981" y="137531"/>
                    </a:cubicBezTo>
                    <a:close/>
                    <a:moveTo>
                      <a:pt x="34776" y="134539"/>
                    </a:moveTo>
                    <a:cubicBezTo>
                      <a:pt x="34798" y="134539"/>
                      <a:pt x="34819" y="134540"/>
                      <a:pt x="34840" y="134542"/>
                    </a:cubicBezTo>
                    <a:cubicBezTo>
                      <a:pt x="35401" y="135196"/>
                      <a:pt x="34700" y="136364"/>
                      <a:pt x="35027" y="137858"/>
                    </a:cubicBezTo>
                    <a:lnTo>
                      <a:pt x="33813" y="136831"/>
                    </a:lnTo>
                    <a:lnTo>
                      <a:pt x="34186" y="138839"/>
                    </a:lnTo>
                    <a:lnTo>
                      <a:pt x="33252" y="137858"/>
                    </a:lnTo>
                    <a:lnTo>
                      <a:pt x="33065" y="139680"/>
                    </a:lnTo>
                    <a:cubicBezTo>
                      <a:pt x="32739" y="138886"/>
                      <a:pt x="32365" y="138232"/>
                      <a:pt x="33065" y="136504"/>
                    </a:cubicBezTo>
                    <a:cubicBezTo>
                      <a:pt x="33601" y="135031"/>
                      <a:pt x="34307" y="134539"/>
                      <a:pt x="34776" y="134539"/>
                    </a:cubicBezTo>
                    <a:close/>
                    <a:moveTo>
                      <a:pt x="93393" y="104622"/>
                    </a:moveTo>
                    <a:cubicBezTo>
                      <a:pt x="94100" y="104622"/>
                      <a:pt x="94648" y="104923"/>
                      <a:pt x="95038" y="105541"/>
                    </a:cubicBezTo>
                    <a:lnTo>
                      <a:pt x="100035" y="112126"/>
                    </a:lnTo>
                    <a:lnTo>
                      <a:pt x="98588" y="112639"/>
                    </a:lnTo>
                    <a:lnTo>
                      <a:pt x="102370" y="115535"/>
                    </a:lnTo>
                    <a:cubicBezTo>
                      <a:pt x="101717" y="116095"/>
                      <a:pt x="102137" y="116422"/>
                      <a:pt x="102931" y="116749"/>
                    </a:cubicBezTo>
                    <a:cubicBezTo>
                      <a:pt x="102524" y="117382"/>
                      <a:pt x="102817" y="118059"/>
                      <a:pt x="103430" y="118059"/>
                    </a:cubicBezTo>
                    <a:cubicBezTo>
                      <a:pt x="103450" y="118059"/>
                      <a:pt x="103470" y="118058"/>
                      <a:pt x="103491" y="118057"/>
                    </a:cubicBezTo>
                    <a:cubicBezTo>
                      <a:pt x="103698" y="118618"/>
                      <a:pt x="104036" y="119367"/>
                      <a:pt x="103759" y="119367"/>
                    </a:cubicBezTo>
                    <a:cubicBezTo>
                      <a:pt x="103598" y="119367"/>
                      <a:pt x="103230" y="119116"/>
                      <a:pt x="102511" y="118430"/>
                    </a:cubicBezTo>
                    <a:cubicBezTo>
                      <a:pt x="102204" y="118265"/>
                      <a:pt x="101966" y="118184"/>
                      <a:pt x="101797" y="118184"/>
                    </a:cubicBezTo>
                    <a:cubicBezTo>
                      <a:pt x="101297" y="118184"/>
                      <a:pt x="101404" y="118902"/>
                      <a:pt x="102137" y="120298"/>
                    </a:cubicBezTo>
                    <a:lnTo>
                      <a:pt x="104145" y="123241"/>
                    </a:lnTo>
                    <a:cubicBezTo>
                      <a:pt x="104285" y="124548"/>
                      <a:pt x="104846" y="125669"/>
                      <a:pt x="105920" y="126697"/>
                    </a:cubicBezTo>
                    <a:lnTo>
                      <a:pt x="107601" y="130106"/>
                    </a:lnTo>
                    <a:cubicBezTo>
                      <a:pt x="107601" y="130619"/>
                      <a:pt x="107881" y="131133"/>
                      <a:pt x="108021" y="131600"/>
                    </a:cubicBezTo>
                    <a:cubicBezTo>
                      <a:pt x="108255" y="132908"/>
                      <a:pt x="108582" y="133608"/>
                      <a:pt x="109609" y="133748"/>
                    </a:cubicBezTo>
                    <a:cubicBezTo>
                      <a:pt x="108535" y="135757"/>
                      <a:pt x="107181" y="137625"/>
                      <a:pt x="104939" y="138839"/>
                    </a:cubicBezTo>
                    <a:cubicBezTo>
                      <a:pt x="103466" y="139645"/>
                      <a:pt x="102086" y="140076"/>
                      <a:pt x="100913" y="140076"/>
                    </a:cubicBezTo>
                    <a:cubicBezTo>
                      <a:pt x="98552" y="140076"/>
                      <a:pt x="97030" y="138333"/>
                      <a:pt x="97280" y="134402"/>
                    </a:cubicBezTo>
                    <a:cubicBezTo>
                      <a:pt x="97513" y="131227"/>
                      <a:pt x="98074" y="128611"/>
                      <a:pt x="98167" y="125342"/>
                    </a:cubicBezTo>
                    <a:cubicBezTo>
                      <a:pt x="99428" y="120298"/>
                      <a:pt x="98261" y="117683"/>
                      <a:pt x="93871" y="117403"/>
                    </a:cubicBezTo>
                    <a:cubicBezTo>
                      <a:pt x="91629" y="117496"/>
                      <a:pt x="89854" y="117496"/>
                      <a:pt x="88593" y="118430"/>
                    </a:cubicBezTo>
                    <a:cubicBezTo>
                      <a:pt x="88145" y="118724"/>
                      <a:pt x="87626" y="118870"/>
                      <a:pt x="87032" y="118870"/>
                    </a:cubicBezTo>
                    <a:cubicBezTo>
                      <a:pt x="86019" y="118870"/>
                      <a:pt x="84788" y="118444"/>
                      <a:pt x="83316" y="117590"/>
                    </a:cubicBezTo>
                    <a:cubicBezTo>
                      <a:pt x="78786" y="114180"/>
                      <a:pt x="75377" y="112406"/>
                      <a:pt x="73089" y="112406"/>
                    </a:cubicBezTo>
                    <a:cubicBezTo>
                      <a:pt x="75284" y="114881"/>
                      <a:pt x="75891" y="117356"/>
                      <a:pt x="74163" y="119831"/>
                    </a:cubicBezTo>
                    <a:cubicBezTo>
                      <a:pt x="75984" y="120672"/>
                      <a:pt x="75937" y="121513"/>
                      <a:pt x="74069" y="122307"/>
                    </a:cubicBezTo>
                    <a:cubicBezTo>
                      <a:pt x="73768" y="122316"/>
                      <a:pt x="73465" y="122321"/>
                      <a:pt x="73159" y="122321"/>
                    </a:cubicBezTo>
                    <a:cubicBezTo>
                      <a:pt x="69045" y="122321"/>
                      <a:pt x="64463" y="121459"/>
                      <a:pt x="59639" y="120112"/>
                    </a:cubicBezTo>
                    <a:cubicBezTo>
                      <a:pt x="59222" y="120028"/>
                      <a:pt x="58891" y="119987"/>
                      <a:pt x="58647" y="119987"/>
                    </a:cubicBezTo>
                    <a:cubicBezTo>
                      <a:pt x="57934" y="119987"/>
                      <a:pt x="57974" y="120338"/>
                      <a:pt x="58845" y="120999"/>
                    </a:cubicBezTo>
                    <a:cubicBezTo>
                      <a:pt x="62627" y="122540"/>
                      <a:pt x="64636" y="124782"/>
                      <a:pt x="64636" y="128004"/>
                    </a:cubicBezTo>
                    <a:cubicBezTo>
                      <a:pt x="62207" y="128051"/>
                      <a:pt x="60199" y="128191"/>
                      <a:pt x="59078" y="128424"/>
                    </a:cubicBezTo>
                    <a:cubicBezTo>
                      <a:pt x="58637" y="128712"/>
                      <a:pt x="58188" y="128874"/>
                      <a:pt x="57741" y="128874"/>
                    </a:cubicBezTo>
                    <a:cubicBezTo>
                      <a:pt x="57099" y="128874"/>
                      <a:pt x="56461" y="128541"/>
                      <a:pt x="55856" y="127771"/>
                    </a:cubicBezTo>
                    <a:cubicBezTo>
                      <a:pt x="53147" y="124969"/>
                      <a:pt x="52820" y="122447"/>
                      <a:pt x="55949" y="120345"/>
                    </a:cubicBezTo>
                    <a:cubicBezTo>
                      <a:pt x="57677" y="119131"/>
                      <a:pt x="60246" y="116329"/>
                      <a:pt x="63375" y="112126"/>
                    </a:cubicBezTo>
                    <a:cubicBezTo>
                      <a:pt x="65523" y="111986"/>
                      <a:pt x="67391" y="111518"/>
                      <a:pt x="69493" y="111238"/>
                    </a:cubicBezTo>
                    <a:cubicBezTo>
                      <a:pt x="77946" y="110164"/>
                      <a:pt x="85978" y="108343"/>
                      <a:pt x="92376" y="104793"/>
                    </a:cubicBezTo>
                    <a:cubicBezTo>
                      <a:pt x="92746" y="104680"/>
                      <a:pt x="93085" y="104622"/>
                      <a:pt x="93393" y="104622"/>
                    </a:cubicBezTo>
                    <a:close/>
                    <a:moveTo>
                      <a:pt x="57771" y="139026"/>
                    </a:moveTo>
                    <a:cubicBezTo>
                      <a:pt x="57911" y="139026"/>
                      <a:pt x="58097" y="139399"/>
                      <a:pt x="58097" y="139960"/>
                    </a:cubicBezTo>
                    <a:cubicBezTo>
                      <a:pt x="58097" y="140473"/>
                      <a:pt x="57957" y="140940"/>
                      <a:pt x="57771" y="140940"/>
                    </a:cubicBezTo>
                    <a:cubicBezTo>
                      <a:pt x="57584" y="140894"/>
                      <a:pt x="57444" y="140427"/>
                      <a:pt x="57444" y="139960"/>
                    </a:cubicBezTo>
                    <a:cubicBezTo>
                      <a:pt x="57444" y="139399"/>
                      <a:pt x="57584" y="139026"/>
                      <a:pt x="57771" y="139026"/>
                    </a:cubicBezTo>
                    <a:close/>
                    <a:moveTo>
                      <a:pt x="54082" y="128387"/>
                    </a:moveTo>
                    <a:cubicBezTo>
                      <a:pt x="54535" y="128387"/>
                      <a:pt x="55051" y="128492"/>
                      <a:pt x="55576" y="128705"/>
                    </a:cubicBezTo>
                    <a:cubicBezTo>
                      <a:pt x="56445" y="129034"/>
                      <a:pt x="57430" y="129249"/>
                      <a:pt x="58617" y="129249"/>
                    </a:cubicBezTo>
                    <a:cubicBezTo>
                      <a:pt x="59279" y="129249"/>
                      <a:pt x="60003" y="129182"/>
                      <a:pt x="60806" y="129032"/>
                    </a:cubicBezTo>
                    <a:cubicBezTo>
                      <a:pt x="61411" y="128900"/>
                      <a:pt x="62032" y="128843"/>
                      <a:pt x="62658" y="128843"/>
                    </a:cubicBezTo>
                    <a:cubicBezTo>
                      <a:pt x="63143" y="128843"/>
                      <a:pt x="63633" y="128877"/>
                      <a:pt x="64122" y="128938"/>
                    </a:cubicBezTo>
                    <a:cubicBezTo>
                      <a:pt x="65243" y="129592"/>
                      <a:pt x="65149" y="130106"/>
                      <a:pt x="63842" y="130339"/>
                    </a:cubicBezTo>
                    <a:cubicBezTo>
                      <a:pt x="61413" y="132581"/>
                      <a:pt x="59592" y="134963"/>
                      <a:pt x="59312" y="137204"/>
                    </a:cubicBezTo>
                    <a:cubicBezTo>
                      <a:pt x="58471" y="136084"/>
                      <a:pt x="60199" y="133188"/>
                      <a:pt x="62954" y="129639"/>
                    </a:cubicBezTo>
                    <a:lnTo>
                      <a:pt x="62954" y="129639"/>
                    </a:lnTo>
                    <a:cubicBezTo>
                      <a:pt x="61273" y="130946"/>
                      <a:pt x="59732" y="132628"/>
                      <a:pt x="58378" y="134496"/>
                    </a:cubicBezTo>
                    <a:cubicBezTo>
                      <a:pt x="58658" y="133281"/>
                      <a:pt x="59639" y="131600"/>
                      <a:pt x="60993" y="129826"/>
                    </a:cubicBezTo>
                    <a:lnTo>
                      <a:pt x="60993" y="129826"/>
                    </a:lnTo>
                    <a:cubicBezTo>
                      <a:pt x="58051" y="132020"/>
                      <a:pt x="55996" y="135243"/>
                      <a:pt x="56323" y="141267"/>
                    </a:cubicBezTo>
                    <a:cubicBezTo>
                      <a:pt x="55202" y="137625"/>
                      <a:pt x="55996" y="134169"/>
                      <a:pt x="58331" y="130760"/>
                    </a:cubicBezTo>
                    <a:lnTo>
                      <a:pt x="58331" y="130760"/>
                    </a:lnTo>
                    <a:lnTo>
                      <a:pt x="55062" y="134169"/>
                    </a:lnTo>
                    <a:lnTo>
                      <a:pt x="58004" y="129639"/>
                    </a:lnTo>
                    <a:lnTo>
                      <a:pt x="56183" y="130246"/>
                    </a:lnTo>
                    <a:lnTo>
                      <a:pt x="56183" y="130246"/>
                    </a:lnTo>
                    <a:lnTo>
                      <a:pt x="56323" y="129545"/>
                    </a:lnTo>
                    <a:lnTo>
                      <a:pt x="56323" y="129545"/>
                    </a:lnTo>
                    <a:lnTo>
                      <a:pt x="55202" y="130106"/>
                    </a:lnTo>
                    <a:lnTo>
                      <a:pt x="55202" y="129312"/>
                    </a:lnTo>
                    <a:lnTo>
                      <a:pt x="53661" y="130526"/>
                    </a:lnTo>
                    <a:lnTo>
                      <a:pt x="53661" y="130526"/>
                    </a:lnTo>
                    <a:lnTo>
                      <a:pt x="53988" y="129218"/>
                    </a:lnTo>
                    <a:cubicBezTo>
                      <a:pt x="53877" y="129158"/>
                      <a:pt x="53773" y="129130"/>
                      <a:pt x="53673" y="129130"/>
                    </a:cubicBezTo>
                    <a:cubicBezTo>
                      <a:pt x="53309" y="129130"/>
                      <a:pt x="53000" y="129499"/>
                      <a:pt x="52633" y="130012"/>
                    </a:cubicBezTo>
                    <a:cubicBezTo>
                      <a:pt x="52341" y="128939"/>
                      <a:pt x="53044" y="128387"/>
                      <a:pt x="54082" y="128387"/>
                    </a:cubicBezTo>
                    <a:close/>
                    <a:moveTo>
                      <a:pt x="53941" y="138559"/>
                    </a:moveTo>
                    <a:cubicBezTo>
                      <a:pt x="54175" y="139633"/>
                      <a:pt x="54501" y="140520"/>
                      <a:pt x="55015" y="140987"/>
                    </a:cubicBezTo>
                    <a:cubicBezTo>
                      <a:pt x="55126" y="141392"/>
                      <a:pt x="54975" y="141652"/>
                      <a:pt x="54791" y="141652"/>
                    </a:cubicBezTo>
                    <a:cubicBezTo>
                      <a:pt x="54742" y="141652"/>
                      <a:pt x="54691" y="141634"/>
                      <a:pt x="54642" y="141594"/>
                    </a:cubicBezTo>
                    <a:cubicBezTo>
                      <a:pt x="53894" y="140520"/>
                      <a:pt x="53801" y="139493"/>
                      <a:pt x="53941" y="138559"/>
                    </a:cubicBezTo>
                    <a:close/>
                    <a:moveTo>
                      <a:pt x="43340" y="141174"/>
                    </a:moveTo>
                    <a:cubicBezTo>
                      <a:pt x="43387" y="141174"/>
                      <a:pt x="43620" y="141361"/>
                      <a:pt x="43807" y="141641"/>
                    </a:cubicBezTo>
                    <a:cubicBezTo>
                      <a:pt x="43994" y="141968"/>
                      <a:pt x="44087" y="142248"/>
                      <a:pt x="43994" y="142342"/>
                    </a:cubicBezTo>
                    <a:cubicBezTo>
                      <a:pt x="43947" y="142342"/>
                      <a:pt x="43713" y="142201"/>
                      <a:pt x="43480" y="141875"/>
                    </a:cubicBezTo>
                    <a:cubicBezTo>
                      <a:pt x="43340" y="141548"/>
                      <a:pt x="43153" y="141267"/>
                      <a:pt x="43340" y="141174"/>
                    </a:cubicBezTo>
                    <a:close/>
                    <a:moveTo>
                      <a:pt x="39884" y="140940"/>
                    </a:moveTo>
                    <a:cubicBezTo>
                      <a:pt x="41051" y="141408"/>
                      <a:pt x="41051" y="142528"/>
                      <a:pt x="39557" y="143276"/>
                    </a:cubicBezTo>
                    <a:cubicBezTo>
                      <a:pt x="38436" y="142809"/>
                      <a:pt x="38530" y="141828"/>
                      <a:pt x="39884" y="140940"/>
                    </a:cubicBezTo>
                    <a:close/>
                    <a:moveTo>
                      <a:pt x="32483" y="142864"/>
                    </a:moveTo>
                    <a:cubicBezTo>
                      <a:pt x="32642" y="142864"/>
                      <a:pt x="32823" y="142876"/>
                      <a:pt x="33019" y="142902"/>
                    </a:cubicBezTo>
                    <a:cubicBezTo>
                      <a:pt x="33626" y="143042"/>
                      <a:pt x="34093" y="143276"/>
                      <a:pt x="34093" y="143462"/>
                    </a:cubicBezTo>
                    <a:cubicBezTo>
                      <a:pt x="34035" y="143578"/>
                      <a:pt x="33817" y="143658"/>
                      <a:pt x="33515" y="143658"/>
                    </a:cubicBezTo>
                    <a:cubicBezTo>
                      <a:pt x="33329" y="143658"/>
                      <a:pt x="33111" y="143627"/>
                      <a:pt x="32879" y="143556"/>
                    </a:cubicBezTo>
                    <a:cubicBezTo>
                      <a:pt x="32225" y="143509"/>
                      <a:pt x="31711" y="143276"/>
                      <a:pt x="31805" y="143042"/>
                    </a:cubicBezTo>
                    <a:cubicBezTo>
                      <a:pt x="31805" y="142941"/>
                      <a:pt x="32071" y="142864"/>
                      <a:pt x="32483" y="142864"/>
                    </a:cubicBezTo>
                    <a:close/>
                    <a:moveTo>
                      <a:pt x="103354" y="141955"/>
                    </a:moveTo>
                    <a:cubicBezTo>
                      <a:pt x="103370" y="141955"/>
                      <a:pt x="103385" y="141959"/>
                      <a:pt x="103398" y="141968"/>
                    </a:cubicBezTo>
                    <a:cubicBezTo>
                      <a:pt x="103585" y="142061"/>
                      <a:pt x="103491" y="142482"/>
                      <a:pt x="103258" y="143089"/>
                    </a:cubicBezTo>
                    <a:cubicBezTo>
                      <a:pt x="103048" y="143549"/>
                      <a:pt x="102802" y="143897"/>
                      <a:pt x="102652" y="143897"/>
                    </a:cubicBezTo>
                    <a:cubicBezTo>
                      <a:pt x="102635" y="143897"/>
                      <a:pt x="102618" y="143892"/>
                      <a:pt x="102604" y="143883"/>
                    </a:cubicBezTo>
                    <a:cubicBezTo>
                      <a:pt x="102464" y="143789"/>
                      <a:pt x="102511" y="143369"/>
                      <a:pt x="102744" y="142855"/>
                    </a:cubicBezTo>
                    <a:cubicBezTo>
                      <a:pt x="102913" y="142348"/>
                      <a:pt x="103197" y="141955"/>
                      <a:pt x="103354" y="141955"/>
                    </a:cubicBezTo>
                    <a:close/>
                    <a:moveTo>
                      <a:pt x="43059" y="142381"/>
                    </a:moveTo>
                    <a:cubicBezTo>
                      <a:pt x="43217" y="142381"/>
                      <a:pt x="43512" y="142579"/>
                      <a:pt x="43807" y="143042"/>
                    </a:cubicBezTo>
                    <a:cubicBezTo>
                      <a:pt x="44087" y="143509"/>
                      <a:pt x="44134" y="143836"/>
                      <a:pt x="44087" y="143929"/>
                    </a:cubicBezTo>
                    <a:cubicBezTo>
                      <a:pt x="44075" y="143933"/>
                      <a:pt x="44062" y="143935"/>
                      <a:pt x="44048" y="143935"/>
                    </a:cubicBezTo>
                    <a:cubicBezTo>
                      <a:pt x="43892" y="143935"/>
                      <a:pt x="43596" y="143707"/>
                      <a:pt x="43340" y="143322"/>
                    </a:cubicBezTo>
                    <a:cubicBezTo>
                      <a:pt x="43013" y="142855"/>
                      <a:pt x="42873" y="142482"/>
                      <a:pt x="43013" y="142388"/>
                    </a:cubicBezTo>
                    <a:cubicBezTo>
                      <a:pt x="43027" y="142384"/>
                      <a:pt x="43042" y="142381"/>
                      <a:pt x="43059" y="142381"/>
                    </a:cubicBezTo>
                    <a:close/>
                    <a:moveTo>
                      <a:pt x="32795" y="144032"/>
                    </a:moveTo>
                    <a:cubicBezTo>
                      <a:pt x="32922" y="144032"/>
                      <a:pt x="33062" y="144043"/>
                      <a:pt x="33206" y="144069"/>
                    </a:cubicBezTo>
                    <a:cubicBezTo>
                      <a:pt x="33766" y="144163"/>
                      <a:pt x="34140" y="144396"/>
                      <a:pt x="34140" y="144537"/>
                    </a:cubicBezTo>
                    <a:cubicBezTo>
                      <a:pt x="34140" y="144642"/>
                      <a:pt x="33877" y="144694"/>
                      <a:pt x="33509" y="144694"/>
                    </a:cubicBezTo>
                    <a:cubicBezTo>
                      <a:pt x="33387" y="144694"/>
                      <a:pt x="33252" y="144688"/>
                      <a:pt x="33112" y="144677"/>
                    </a:cubicBezTo>
                    <a:cubicBezTo>
                      <a:pt x="32598" y="144537"/>
                      <a:pt x="32225" y="144396"/>
                      <a:pt x="32225" y="144210"/>
                    </a:cubicBezTo>
                    <a:cubicBezTo>
                      <a:pt x="32225" y="144109"/>
                      <a:pt x="32467" y="144032"/>
                      <a:pt x="32795" y="144032"/>
                    </a:cubicBezTo>
                    <a:close/>
                    <a:moveTo>
                      <a:pt x="107075" y="143491"/>
                    </a:moveTo>
                    <a:cubicBezTo>
                      <a:pt x="107096" y="143491"/>
                      <a:pt x="107116" y="143497"/>
                      <a:pt x="107134" y="143509"/>
                    </a:cubicBezTo>
                    <a:cubicBezTo>
                      <a:pt x="107274" y="143509"/>
                      <a:pt x="107181" y="143929"/>
                      <a:pt x="107041" y="144396"/>
                    </a:cubicBezTo>
                    <a:cubicBezTo>
                      <a:pt x="106917" y="144768"/>
                      <a:pt x="106647" y="145066"/>
                      <a:pt x="106489" y="145066"/>
                    </a:cubicBezTo>
                    <a:cubicBezTo>
                      <a:pt x="106469" y="145066"/>
                      <a:pt x="106450" y="145061"/>
                      <a:pt x="106433" y="145050"/>
                    </a:cubicBezTo>
                    <a:cubicBezTo>
                      <a:pt x="106340" y="145050"/>
                      <a:pt x="106433" y="144630"/>
                      <a:pt x="106527" y="144163"/>
                    </a:cubicBezTo>
                    <a:cubicBezTo>
                      <a:pt x="106730" y="143756"/>
                      <a:pt x="106934" y="143491"/>
                      <a:pt x="107075" y="143491"/>
                    </a:cubicBezTo>
                    <a:close/>
                    <a:moveTo>
                      <a:pt x="42546" y="143696"/>
                    </a:moveTo>
                    <a:cubicBezTo>
                      <a:pt x="42639" y="143696"/>
                      <a:pt x="42826" y="143929"/>
                      <a:pt x="43060" y="144303"/>
                    </a:cubicBezTo>
                    <a:cubicBezTo>
                      <a:pt x="43246" y="144677"/>
                      <a:pt x="43340" y="145050"/>
                      <a:pt x="43153" y="145050"/>
                    </a:cubicBezTo>
                    <a:cubicBezTo>
                      <a:pt x="43142" y="145061"/>
                      <a:pt x="43129" y="145067"/>
                      <a:pt x="43114" y="145067"/>
                    </a:cubicBezTo>
                    <a:cubicBezTo>
                      <a:pt x="43005" y="145067"/>
                      <a:pt x="42804" y="144783"/>
                      <a:pt x="42639" y="144537"/>
                    </a:cubicBezTo>
                    <a:cubicBezTo>
                      <a:pt x="42499" y="144163"/>
                      <a:pt x="42406" y="143743"/>
                      <a:pt x="42546" y="143696"/>
                    </a:cubicBezTo>
                    <a:close/>
                    <a:moveTo>
                      <a:pt x="20024" y="139945"/>
                    </a:moveTo>
                    <a:cubicBezTo>
                      <a:pt x="20564" y="139945"/>
                      <a:pt x="20762" y="140393"/>
                      <a:pt x="21017" y="141267"/>
                    </a:cubicBezTo>
                    <a:cubicBezTo>
                      <a:pt x="21810" y="142061"/>
                      <a:pt x="22324" y="142622"/>
                      <a:pt x="22324" y="143276"/>
                    </a:cubicBezTo>
                    <a:cubicBezTo>
                      <a:pt x="23840" y="144512"/>
                      <a:pt x="23823" y="145101"/>
                      <a:pt x="22330" y="145101"/>
                    </a:cubicBezTo>
                    <a:cubicBezTo>
                      <a:pt x="22075" y="145101"/>
                      <a:pt x="21777" y="145084"/>
                      <a:pt x="21437" y="145050"/>
                    </a:cubicBezTo>
                    <a:cubicBezTo>
                      <a:pt x="20690" y="144817"/>
                      <a:pt x="20223" y="144303"/>
                      <a:pt x="20223" y="143276"/>
                    </a:cubicBezTo>
                    <a:lnTo>
                      <a:pt x="19475" y="140053"/>
                    </a:lnTo>
                    <a:cubicBezTo>
                      <a:pt x="19691" y="139981"/>
                      <a:pt x="19871" y="139945"/>
                      <a:pt x="20024" y="139945"/>
                    </a:cubicBezTo>
                    <a:close/>
                    <a:moveTo>
                      <a:pt x="105995" y="143077"/>
                    </a:moveTo>
                    <a:cubicBezTo>
                      <a:pt x="106018" y="143077"/>
                      <a:pt x="106040" y="143081"/>
                      <a:pt x="106060" y="143089"/>
                    </a:cubicBezTo>
                    <a:cubicBezTo>
                      <a:pt x="106247" y="143089"/>
                      <a:pt x="106153" y="143696"/>
                      <a:pt x="105826" y="144396"/>
                    </a:cubicBezTo>
                    <a:cubicBezTo>
                      <a:pt x="105467" y="144935"/>
                      <a:pt x="105108" y="145473"/>
                      <a:pt x="104874" y="145473"/>
                    </a:cubicBezTo>
                    <a:cubicBezTo>
                      <a:pt x="104864" y="145473"/>
                      <a:pt x="104855" y="145472"/>
                      <a:pt x="104846" y="145471"/>
                    </a:cubicBezTo>
                    <a:cubicBezTo>
                      <a:pt x="104612" y="145377"/>
                      <a:pt x="104705" y="144770"/>
                      <a:pt x="105079" y="144116"/>
                    </a:cubicBezTo>
                    <a:cubicBezTo>
                      <a:pt x="105335" y="143518"/>
                      <a:pt x="105748" y="143077"/>
                      <a:pt x="105995" y="143077"/>
                    </a:cubicBezTo>
                    <a:close/>
                    <a:moveTo>
                      <a:pt x="33254" y="145013"/>
                    </a:moveTo>
                    <a:cubicBezTo>
                      <a:pt x="33352" y="145013"/>
                      <a:pt x="33462" y="145024"/>
                      <a:pt x="33579" y="145050"/>
                    </a:cubicBezTo>
                    <a:cubicBezTo>
                      <a:pt x="34046" y="145144"/>
                      <a:pt x="34326" y="145284"/>
                      <a:pt x="34326" y="145424"/>
                    </a:cubicBezTo>
                    <a:cubicBezTo>
                      <a:pt x="34293" y="145490"/>
                      <a:pt x="34097" y="145556"/>
                      <a:pt x="33836" y="145556"/>
                    </a:cubicBezTo>
                    <a:cubicBezTo>
                      <a:pt x="33728" y="145556"/>
                      <a:pt x="33609" y="145545"/>
                      <a:pt x="33486" y="145517"/>
                    </a:cubicBezTo>
                    <a:cubicBezTo>
                      <a:pt x="33112" y="145424"/>
                      <a:pt x="32739" y="145284"/>
                      <a:pt x="32832" y="145190"/>
                    </a:cubicBezTo>
                    <a:cubicBezTo>
                      <a:pt x="32832" y="145089"/>
                      <a:pt x="33002" y="145013"/>
                      <a:pt x="33254" y="145013"/>
                    </a:cubicBezTo>
                    <a:close/>
                    <a:moveTo>
                      <a:pt x="41751" y="144570"/>
                    </a:moveTo>
                    <a:cubicBezTo>
                      <a:pt x="41921" y="144570"/>
                      <a:pt x="42279" y="144971"/>
                      <a:pt x="42406" y="145564"/>
                    </a:cubicBezTo>
                    <a:cubicBezTo>
                      <a:pt x="42686" y="146171"/>
                      <a:pt x="42686" y="146731"/>
                      <a:pt x="42406" y="146778"/>
                    </a:cubicBezTo>
                    <a:cubicBezTo>
                      <a:pt x="42266" y="146778"/>
                      <a:pt x="41939" y="146311"/>
                      <a:pt x="41799" y="145797"/>
                    </a:cubicBezTo>
                    <a:cubicBezTo>
                      <a:pt x="41565" y="145190"/>
                      <a:pt x="41565" y="144677"/>
                      <a:pt x="41705" y="144583"/>
                    </a:cubicBezTo>
                    <a:cubicBezTo>
                      <a:pt x="41718" y="144575"/>
                      <a:pt x="41734" y="144570"/>
                      <a:pt x="41751" y="144570"/>
                    </a:cubicBezTo>
                    <a:close/>
                    <a:moveTo>
                      <a:pt x="96047" y="143504"/>
                    </a:moveTo>
                    <a:cubicBezTo>
                      <a:pt x="96356" y="143504"/>
                      <a:pt x="96572" y="143981"/>
                      <a:pt x="96906" y="144723"/>
                    </a:cubicBezTo>
                    <a:cubicBezTo>
                      <a:pt x="97046" y="145097"/>
                      <a:pt x="96906" y="145330"/>
                      <a:pt x="97140" y="145564"/>
                    </a:cubicBezTo>
                    <a:cubicBezTo>
                      <a:pt x="97280" y="145891"/>
                      <a:pt x="97747" y="145984"/>
                      <a:pt x="97934" y="146218"/>
                    </a:cubicBezTo>
                    <a:cubicBezTo>
                      <a:pt x="98447" y="147058"/>
                      <a:pt x="98354" y="147759"/>
                      <a:pt x="98261" y="147806"/>
                    </a:cubicBezTo>
                    <a:cubicBezTo>
                      <a:pt x="98238" y="147821"/>
                      <a:pt x="98221" y="147828"/>
                      <a:pt x="98206" y="147828"/>
                    </a:cubicBezTo>
                    <a:cubicBezTo>
                      <a:pt x="98128" y="147828"/>
                      <a:pt x="98130" y="147615"/>
                      <a:pt x="97934" y="147105"/>
                    </a:cubicBezTo>
                    <a:cubicBezTo>
                      <a:pt x="97840" y="147199"/>
                      <a:pt x="97794" y="147245"/>
                      <a:pt x="97794" y="147339"/>
                    </a:cubicBezTo>
                    <a:cubicBezTo>
                      <a:pt x="97547" y="147585"/>
                      <a:pt x="97327" y="147779"/>
                      <a:pt x="97194" y="147779"/>
                    </a:cubicBezTo>
                    <a:cubicBezTo>
                      <a:pt x="97150" y="147779"/>
                      <a:pt x="97116" y="147758"/>
                      <a:pt x="97093" y="147712"/>
                    </a:cubicBezTo>
                    <a:cubicBezTo>
                      <a:pt x="96953" y="147619"/>
                      <a:pt x="97000" y="147245"/>
                      <a:pt x="97233" y="146965"/>
                    </a:cubicBezTo>
                    <a:lnTo>
                      <a:pt x="97560" y="146638"/>
                    </a:lnTo>
                    <a:cubicBezTo>
                      <a:pt x="97467" y="146545"/>
                      <a:pt x="97467" y="146498"/>
                      <a:pt x="97420" y="146405"/>
                    </a:cubicBezTo>
                    <a:cubicBezTo>
                      <a:pt x="97327" y="146498"/>
                      <a:pt x="97327" y="146545"/>
                      <a:pt x="97280" y="146638"/>
                    </a:cubicBezTo>
                    <a:cubicBezTo>
                      <a:pt x="96988" y="147003"/>
                      <a:pt x="96724" y="147197"/>
                      <a:pt x="96534" y="147197"/>
                    </a:cubicBezTo>
                    <a:cubicBezTo>
                      <a:pt x="96481" y="147197"/>
                      <a:pt x="96433" y="147182"/>
                      <a:pt x="96393" y="147152"/>
                    </a:cubicBezTo>
                    <a:cubicBezTo>
                      <a:pt x="96253" y="147105"/>
                      <a:pt x="96299" y="146638"/>
                      <a:pt x="96626" y="146264"/>
                    </a:cubicBezTo>
                    <a:cubicBezTo>
                      <a:pt x="96720" y="146124"/>
                      <a:pt x="96860" y="146031"/>
                      <a:pt x="96906" y="145938"/>
                    </a:cubicBezTo>
                    <a:cubicBezTo>
                      <a:pt x="96860" y="145891"/>
                      <a:pt x="96860" y="145844"/>
                      <a:pt x="96813" y="145844"/>
                    </a:cubicBezTo>
                    <a:cubicBezTo>
                      <a:pt x="96543" y="146114"/>
                      <a:pt x="96241" y="146289"/>
                      <a:pt x="96065" y="146289"/>
                    </a:cubicBezTo>
                    <a:cubicBezTo>
                      <a:pt x="96028" y="146289"/>
                      <a:pt x="95997" y="146281"/>
                      <a:pt x="95972" y="146264"/>
                    </a:cubicBezTo>
                    <a:cubicBezTo>
                      <a:pt x="95832" y="146124"/>
                      <a:pt x="95879" y="145751"/>
                      <a:pt x="96206" y="145377"/>
                    </a:cubicBezTo>
                    <a:cubicBezTo>
                      <a:pt x="96206" y="145284"/>
                      <a:pt x="96299" y="145237"/>
                      <a:pt x="96346" y="145237"/>
                    </a:cubicBezTo>
                    <a:cubicBezTo>
                      <a:pt x="96206" y="145097"/>
                      <a:pt x="96206" y="145004"/>
                      <a:pt x="96112" y="144910"/>
                    </a:cubicBezTo>
                    <a:cubicBezTo>
                      <a:pt x="95944" y="145011"/>
                      <a:pt x="95824" y="145088"/>
                      <a:pt x="95718" y="145088"/>
                    </a:cubicBezTo>
                    <a:cubicBezTo>
                      <a:pt x="95677" y="145088"/>
                      <a:pt x="95638" y="145076"/>
                      <a:pt x="95599" y="145050"/>
                    </a:cubicBezTo>
                    <a:cubicBezTo>
                      <a:pt x="95505" y="144957"/>
                      <a:pt x="95599" y="144723"/>
                      <a:pt x="95786" y="144396"/>
                    </a:cubicBezTo>
                    <a:cubicBezTo>
                      <a:pt x="95692" y="144069"/>
                      <a:pt x="95599" y="143789"/>
                      <a:pt x="95786" y="143602"/>
                    </a:cubicBezTo>
                    <a:cubicBezTo>
                      <a:pt x="95881" y="143535"/>
                      <a:pt x="95967" y="143504"/>
                      <a:pt x="96047" y="143504"/>
                    </a:cubicBezTo>
                    <a:close/>
                    <a:moveTo>
                      <a:pt x="22882" y="146391"/>
                    </a:moveTo>
                    <a:cubicBezTo>
                      <a:pt x="23161" y="146391"/>
                      <a:pt x="23356" y="146772"/>
                      <a:pt x="23398" y="147152"/>
                    </a:cubicBezTo>
                    <a:cubicBezTo>
                      <a:pt x="23492" y="147619"/>
                      <a:pt x="23352" y="147992"/>
                      <a:pt x="23025" y="148086"/>
                    </a:cubicBezTo>
                    <a:cubicBezTo>
                      <a:pt x="23003" y="148095"/>
                      <a:pt x="22979" y="148099"/>
                      <a:pt x="22956" y="148099"/>
                    </a:cubicBezTo>
                    <a:cubicBezTo>
                      <a:pt x="22732" y="148099"/>
                      <a:pt x="22460" y="147715"/>
                      <a:pt x="22418" y="147292"/>
                    </a:cubicBezTo>
                    <a:cubicBezTo>
                      <a:pt x="22418" y="146872"/>
                      <a:pt x="22558" y="146405"/>
                      <a:pt x="22791" y="146405"/>
                    </a:cubicBezTo>
                    <a:cubicBezTo>
                      <a:pt x="22822" y="146396"/>
                      <a:pt x="22853" y="146391"/>
                      <a:pt x="22882" y="146391"/>
                    </a:cubicBezTo>
                    <a:close/>
                    <a:moveTo>
                      <a:pt x="87242" y="121430"/>
                    </a:moveTo>
                    <a:cubicBezTo>
                      <a:pt x="88277" y="121430"/>
                      <a:pt x="88972" y="122281"/>
                      <a:pt x="89201" y="124035"/>
                    </a:cubicBezTo>
                    <a:lnTo>
                      <a:pt x="89434" y="126463"/>
                    </a:lnTo>
                    <a:cubicBezTo>
                      <a:pt x="90321" y="127724"/>
                      <a:pt x="90695" y="129312"/>
                      <a:pt x="89761" y="131507"/>
                    </a:cubicBezTo>
                    <a:cubicBezTo>
                      <a:pt x="90135" y="133048"/>
                      <a:pt x="91069" y="134402"/>
                      <a:pt x="92423" y="135570"/>
                    </a:cubicBezTo>
                    <a:cubicBezTo>
                      <a:pt x="93591" y="136410"/>
                      <a:pt x="93731" y="138045"/>
                      <a:pt x="92330" y="140287"/>
                    </a:cubicBezTo>
                    <a:cubicBezTo>
                      <a:pt x="91069" y="143602"/>
                      <a:pt x="89247" y="145657"/>
                      <a:pt x="87659" y="147852"/>
                    </a:cubicBezTo>
                    <a:cubicBezTo>
                      <a:pt x="87659" y="147946"/>
                      <a:pt x="87519" y="147992"/>
                      <a:pt x="87519" y="148086"/>
                    </a:cubicBezTo>
                    <a:cubicBezTo>
                      <a:pt x="87485" y="148120"/>
                      <a:pt x="87457" y="148148"/>
                      <a:pt x="87431" y="148176"/>
                    </a:cubicBezTo>
                    <a:lnTo>
                      <a:pt x="87431" y="148176"/>
                    </a:lnTo>
                    <a:cubicBezTo>
                      <a:pt x="87457" y="148135"/>
                      <a:pt x="87485" y="148090"/>
                      <a:pt x="87519" y="148039"/>
                    </a:cubicBezTo>
                    <a:cubicBezTo>
                      <a:pt x="87426" y="147666"/>
                      <a:pt x="87379" y="147245"/>
                      <a:pt x="87286" y="146918"/>
                    </a:cubicBezTo>
                    <a:lnTo>
                      <a:pt x="87286" y="146918"/>
                    </a:lnTo>
                    <a:cubicBezTo>
                      <a:pt x="87519" y="147199"/>
                      <a:pt x="87613" y="147432"/>
                      <a:pt x="87659" y="147712"/>
                    </a:cubicBezTo>
                    <a:cubicBezTo>
                      <a:pt x="87893" y="147339"/>
                      <a:pt x="88126" y="146965"/>
                      <a:pt x="88360" y="146591"/>
                    </a:cubicBezTo>
                    <a:cubicBezTo>
                      <a:pt x="88267" y="146218"/>
                      <a:pt x="88220" y="145844"/>
                      <a:pt x="88126" y="145377"/>
                    </a:cubicBezTo>
                    <a:lnTo>
                      <a:pt x="88126" y="145377"/>
                    </a:lnTo>
                    <a:cubicBezTo>
                      <a:pt x="88267" y="145704"/>
                      <a:pt x="88453" y="145891"/>
                      <a:pt x="88547" y="146171"/>
                    </a:cubicBezTo>
                    <a:cubicBezTo>
                      <a:pt x="88687" y="145891"/>
                      <a:pt x="88920" y="145611"/>
                      <a:pt x="89107" y="145284"/>
                    </a:cubicBezTo>
                    <a:cubicBezTo>
                      <a:pt x="88967" y="144910"/>
                      <a:pt x="88874" y="144490"/>
                      <a:pt x="88734" y="144023"/>
                    </a:cubicBezTo>
                    <a:lnTo>
                      <a:pt x="88734" y="144023"/>
                    </a:lnTo>
                    <a:cubicBezTo>
                      <a:pt x="88967" y="144350"/>
                      <a:pt x="89107" y="144677"/>
                      <a:pt x="89294" y="144910"/>
                    </a:cubicBezTo>
                    <a:cubicBezTo>
                      <a:pt x="89528" y="144583"/>
                      <a:pt x="89714" y="144163"/>
                      <a:pt x="89854" y="143789"/>
                    </a:cubicBezTo>
                    <a:cubicBezTo>
                      <a:pt x="89761" y="143416"/>
                      <a:pt x="89668" y="143042"/>
                      <a:pt x="89574" y="142668"/>
                    </a:cubicBezTo>
                    <a:lnTo>
                      <a:pt x="89574" y="142668"/>
                    </a:lnTo>
                    <a:cubicBezTo>
                      <a:pt x="89668" y="142902"/>
                      <a:pt x="89854" y="143135"/>
                      <a:pt x="89995" y="143462"/>
                    </a:cubicBezTo>
                    <a:cubicBezTo>
                      <a:pt x="90228" y="142762"/>
                      <a:pt x="90368" y="142248"/>
                      <a:pt x="90462" y="141781"/>
                    </a:cubicBezTo>
                    <a:lnTo>
                      <a:pt x="90462" y="141781"/>
                    </a:lnTo>
                    <a:lnTo>
                      <a:pt x="82662" y="146545"/>
                    </a:lnTo>
                    <a:cubicBezTo>
                      <a:pt x="82972" y="146276"/>
                      <a:pt x="83282" y="146035"/>
                      <a:pt x="83587" y="145798"/>
                    </a:cubicBezTo>
                    <a:lnTo>
                      <a:pt x="83587" y="145798"/>
                    </a:lnTo>
                    <a:cubicBezTo>
                      <a:pt x="83590" y="145813"/>
                      <a:pt x="83593" y="145829"/>
                      <a:pt x="83596" y="145844"/>
                    </a:cubicBezTo>
                    <a:lnTo>
                      <a:pt x="83671" y="145732"/>
                    </a:lnTo>
                    <a:lnTo>
                      <a:pt x="83671" y="145732"/>
                    </a:lnTo>
                    <a:cubicBezTo>
                      <a:pt x="83643" y="145754"/>
                      <a:pt x="83615" y="145776"/>
                      <a:pt x="83587" y="145798"/>
                    </a:cubicBezTo>
                    <a:lnTo>
                      <a:pt x="83587" y="145798"/>
                    </a:lnTo>
                    <a:cubicBezTo>
                      <a:pt x="83497" y="145343"/>
                      <a:pt x="83408" y="144850"/>
                      <a:pt x="83363" y="144443"/>
                    </a:cubicBezTo>
                    <a:lnTo>
                      <a:pt x="83363" y="144443"/>
                    </a:lnTo>
                    <a:cubicBezTo>
                      <a:pt x="83596" y="144817"/>
                      <a:pt x="83690" y="145190"/>
                      <a:pt x="83783" y="145564"/>
                    </a:cubicBezTo>
                    <a:lnTo>
                      <a:pt x="83671" y="145732"/>
                    </a:lnTo>
                    <a:lnTo>
                      <a:pt x="83671" y="145732"/>
                    </a:lnTo>
                    <a:cubicBezTo>
                      <a:pt x="84028" y="145454"/>
                      <a:pt x="84379" y="145178"/>
                      <a:pt x="84717" y="144863"/>
                    </a:cubicBezTo>
                    <a:cubicBezTo>
                      <a:pt x="84624" y="144443"/>
                      <a:pt x="84577" y="143883"/>
                      <a:pt x="84484" y="143462"/>
                    </a:cubicBezTo>
                    <a:lnTo>
                      <a:pt x="84484" y="143462"/>
                    </a:lnTo>
                    <a:cubicBezTo>
                      <a:pt x="84717" y="143789"/>
                      <a:pt x="84857" y="144256"/>
                      <a:pt x="84997" y="144677"/>
                    </a:cubicBezTo>
                    <a:cubicBezTo>
                      <a:pt x="85138" y="144537"/>
                      <a:pt x="85371" y="144350"/>
                      <a:pt x="85558" y="144210"/>
                    </a:cubicBezTo>
                    <a:cubicBezTo>
                      <a:pt x="85464" y="143556"/>
                      <a:pt x="85418" y="142995"/>
                      <a:pt x="85324" y="142388"/>
                    </a:cubicBezTo>
                    <a:lnTo>
                      <a:pt x="85324" y="142388"/>
                    </a:lnTo>
                    <a:cubicBezTo>
                      <a:pt x="85651" y="142949"/>
                      <a:pt x="85791" y="143509"/>
                      <a:pt x="85932" y="143929"/>
                    </a:cubicBezTo>
                    <a:cubicBezTo>
                      <a:pt x="86118" y="143789"/>
                      <a:pt x="86352" y="143556"/>
                      <a:pt x="86585" y="143416"/>
                    </a:cubicBezTo>
                    <a:cubicBezTo>
                      <a:pt x="86492" y="142622"/>
                      <a:pt x="86445" y="141828"/>
                      <a:pt x="86258" y="140987"/>
                    </a:cubicBezTo>
                    <a:lnTo>
                      <a:pt x="86258" y="140987"/>
                    </a:lnTo>
                    <a:cubicBezTo>
                      <a:pt x="86632" y="141641"/>
                      <a:pt x="86866" y="142342"/>
                      <a:pt x="87052" y="142995"/>
                    </a:cubicBezTo>
                    <a:cubicBezTo>
                      <a:pt x="87239" y="142762"/>
                      <a:pt x="87379" y="142575"/>
                      <a:pt x="87613" y="142435"/>
                    </a:cubicBezTo>
                    <a:cubicBezTo>
                      <a:pt x="87519" y="141361"/>
                      <a:pt x="87379" y="140193"/>
                      <a:pt x="87239" y="139026"/>
                    </a:cubicBezTo>
                    <a:lnTo>
                      <a:pt x="87239" y="139026"/>
                    </a:lnTo>
                    <a:cubicBezTo>
                      <a:pt x="87800" y="140100"/>
                      <a:pt x="88173" y="141081"/>
                      <a:pt x="88173" y="141921"/>
                    </a:cubicBezTo>
                    <a:cubicBezTo>
                      <a:pt x="88313" y="141781"/>
                      <a:pt x="88453" y="141688"/>
                      <a:pt x="88593" y="141548"/>
                    </a:cubicBezTo>
                    <a:cubicBezTo>
                      <a:pt x="88500" y="140427"/>
                      <a:pt x="88407" y="139026"/>
                      <a:pt x="88173" y="137858"/>
                    </a:cubicBezTo>
                    <a:lnTo>
                      <a:pt x="88173" y="137858"/>
                    </a:lnTo>
                    <a:cubicBezTo>
                      <a:pt x="88734" y="138979"/>
                      <a:pt x="89154" y="140100"/>
                      <a:pt x="89247" y="141034"/>
                    </a:cubicBezTo>
                    <a:cubicBezTo>
                      <a:pt x="89247" y="140940"/>
                      <a:pt x="89387" y="140894"/>
                      <a:pt x="89481" y="140800"/>
                    </a:cubicBezTo>
                    <a:cubicBezTo>
                      <a:pt x="89481" y="139586"/>
                      <a:pt x="89247" y="137905"/>
                      <a:pt x="89014" y="136410"/>
                    </a:cubicBezTo>
                    <a:lnTo>
                      <a:pt x="89014" y="136410"/>
                    </a:lnTo>
                    <a:cubicBezTo>
                      <a:pt x="89761" y="137858"/>
                      <a:pt x="90135" y="139213"/>
                      <a:pt x="89995" y="140193"/>
                    </a:cubicBezTo>
                    <a:lnTo>
                      <a:pt x="90462" y="139773"/>
                    </a:lnTo>
                    <a:cubicBezTo>
                      <a:pt x="90368" y="137578"/>
                      <a:pt x="89621" y="135617"/>
                      <a:pt x="88920" y="133562"/>
                    </a:cubicBezTo>
                    <a:cubicBezTo>
                      <a:pt x="88623" y="134496"/>
                      <a:pt x="88596" y="134929"/>
                      <a:pt x="88418" y="134929"/>
                    </a:cubicBezTo>
                    <a:cubicBezTo>
                      <a:pt x="88400" y="134929"/>
                      <a:pt x="88381" y="134924"/>
                      <a:pt x="88360" y="134916"/>
                    </a:cubicBezTo>
                    <a:cubicBezTo>
                      <a:pt x="88453" y="133702"/>
                      <a:pt x="88453" y="133141"/>
                      <a:pt x="88220" y="133001"/>
                    </a:cubicBezTo>
                    <a:cubicBezTo>
                      <a:pt x="88080" y="134682"/>
                      <a:pt x="87659" y="135710"/>
                      <a:pt x="87146" y="136270"/>
                    </a:cubicBezTo>
                    <a:lnTo>
                      <a:pt x="87426" y="133562"/>
                    </a:lnTo>
                    <a:lnTo>
                      <a:pt x="87006" y="133562"/>
                    </a:lnTo>
                    <a:cubicBezTo>
                      <a:pt x="86632" y="135523"/>
                      <a:pt x="86539" y="136130"/>
                      <a:pt x="85791" y="136784"/>
                    </a:cubicBezTo>
                    <a:cubicBezTo>
                      <a:pt x="86072" y="135570"/>
                      <a:pt x="85932" y="134682"/>
                      <a:pt x="85932" y="134449"/>
                    </a:cubicBezTo>
                    <a:lnTo>
                      <a:pt x="85932" y="134449"/>
                    </a:lnTo>
                    <a:cubicBezTo>
                      <a:pt x="85698" y="134542"/>
                      <a:pt x="85558" y="134589"/>
                      <a:pt x="85371" y="134589"/>
                    </a:cubicBezTo>
                    <a:lnTo>
                      <a:pt x="85371" y="134823"/>
                    </a:lnTo>
                    <a:cubicBezTo>
                      <a:pt x="85464" y="135570"/>
                      <a:pt x="85464" y="136551"/>
                      <a:pt x="84530" y="137765"/>
                    </a:cubicBezTo>
                    <a:cubicBezTo>
                      <a:pt x="84437" y="136691"/>
                      <a:pt x="84857" y="135757"/>
                      <a:pt x="84857" y="134682"/>
                    </a:cubicBezTo>
                    <a:lnTo>
                      <a:pt x="84857" y="134682"/>
                    </a:lnTo>
                    <a:cubicBezTo>
                      <a:pt x="84671" y="134776"/>
                      <a:pt x="84530" y="134823"/>
                      <a:pt x="84297" y="134916"/>
                    </a:cubicBezTo>
                    <a:lnTo>
                      <a:pt x="84297" y="135943"/>
                    </a:lnTo>
                    <a:cubicBezTo>
                      <a:pt x="84214" y="136315"/>
                      <a:pt x="83839" y="137272"/>
                      <a:pt x="83722" y="137520"/>
                    </a:cubicBezTo>
                    <a:lnTo>
                      <a:pt x="83722" y="137520"/>
                    </a:lnTo>
                    <a:cubicBezTo>
                      <a:pt x="83833" y="137170"/>
                      <a:pt x="84041" y="135342"/>
                      <a:pt x="83830" y="134963"/>
                    </a:cubicBezTo>
                    <a:lnTo>
                      <a:pt x="83830" y="134963"/>
                    </a:lnTo>
                    <a:cubicBezTo>
                      <a:pt x="83690" y="135056"/>
                      <a:pt x="83503" y="135056"/>
                      <a:pt x="83316" y="135103"/>
                    </a:cubicBezTo>
                    <a:lnTo>
                      <a:pt x="83316" y="135383"/>
                    </a:lnTo>
                    <a:cubicBezTo>
                      <a:pt x="83223" y="135617"/>
                      <a:pt x="83223" y="135850"/>
                      <a:pt x="83083" y="135850"/>
                    </a:cubicBezTo>
                    <a:cubicBezTo>
                      <a:pt x="82989" y="135850"/>
                      <a:pt x="82943" y="135710"/>
                      <a:pt x="82943" y="135476"/>
                    </a:cubicBezTo>
                    <a:cubicBezTo>
                      <a:pt x="82849" y="135383"/>
                      <a:pt x="82849" y="135243"/>
                      <a:pt x="82803" y="135196"/>
                    </a:cubicBezTo>
                    <a:cubicBezTo>
                      <a:pt x="82709" y="135196"/>
                      <a:pt x="82569" y="135196"/>
                      <a:pt x="82429" y="135243"/>
                    </a:cubicBezTo>
                    <a:lnTo>
                      <a:pt x="82429" y="135336"/>
                    </a:lnTo>
                    <a:cubicBezTo>
                      <a:pt x="82522" y="135570"/>
                      <a:pt x="82522" y="135710"/>
                      <a:pt x="82429" y="135803"/>
                    </a:cubicBezTo>
                    <a:cubicBezTo>
                      <a:pt x="82382" y="135803"/>
                      <a:pt x="82242" y="135570"/>
                      <a:pt x="82102" y="135336"/>
                    </a:cubicBezTo>
                    <a:cubicBezTo>
                      <a:pt x="81962" y="135336"/>
                      <a:pt x="81775" y="135430"/>
                      <a:pt x="81728" y="135430"/>
                    </a:cubicBezTo>
                    <a:cubicBezTo>
                      <a:pt x="81822" y="135803"/>
                      <a:pt x="81822" y="135990"/>
                      <a:pt x="81495" y="136130"/>
                    </a:cubicBezTo>
                    <a:cubicBezTo>
                      <a:pt x="81447" y="136151"/>
                      <a:pt x="81406" y="136160"/>
                      <a:pt x="81370" y="136160"/>
                    </a:cubicBezTo>
                    <a:cubicBezTo>
                      <a:pt x="81166" y="136160"/>
                      <a:pt x="81154" y="135842"/>
                      <a:pt x="81075" y="135523"/>
                    </a:cubicBezTo>
                    <a:cubicBezTo>
                      <a:pt x="80841" y="135617"/>
                      <a:pt x="80608" y="135617"/>
                      <a:pt x="80374" y="135663"/>
                    </a:cubicBezTo>
                    <a:cubicBezTo>
                      <a:pt x="80467" y="135990"/>
                      <a:pt x="80374" y="136224"/>
                      <a:pt x="80281" y="136224"/>
                    </a:cubicBezTo>
                    <a:cubicBezTo>
                      <a:pt x="80267" y="136238"/>
                      <a:pt x="80251" y="136244"/>
                      <a:pt x="80235" y="136244"/>
                    </a:cubicBezTo>
                    <a:cubicBezTo>
                      <a:pt x="80146" y="136244"/>
                      <a:pt x="80033" y="136034"/>
                      <a:pt x="79954" y="135757"/>
                    </a:cubicBezTo>
                    <a:lnTo>
                      <a:pt x="79432" y="135757"/>
                    </a:lnTo>
                    <a:cubicBezTo>
                      <a:pt x="79571" y="135694"/>
                      <a:pt x="79754" y="135663"/>
                      <a:pt x="79907" y="135663"/>
                    </a:cubicBezTo>
                    <a:cubicBezTo>
                      <a:pt x="79907" y="135523"/>
                      <a:pt x="79907" y="135430"/>
                      <a:pt x="79814" y="135336"/>
                    </a:cubicBezTo>
                    <a:cubicBezTo>
                      <a:pt x="79674" y="134776"/>
                      <a:pt x="79674" y="134215"/>
                      <a:pt x="79814" y="134122"/>
                    </a:cubicBezTo>
                    <a:cubicBezTo>
                      <a:pt x="79826" y="134114"/>
                      <a:pt x="79838" y="134110"/>
                      <a:pt x="79851" y="134110"/>
                    </a:cubicBezTo>
                    <a:cubicBezTo>
                      <a:pt x="79986" y="134110"/>
                      <a:pt x="80157" y="134552"/>
                      <a:pt x="80327" y="135149"/>
                    </a:cubicBezTo>
                    <a:cubicBezTo>
                      <a:pt x="80327" y="135196"/>
                      <a:pt x="80421" y="135336"/>
                      <a:pt x="80421" y="135476"/>
                    </a:cubicBezTo>
                    <a:cubicBezTo>
                      <a:pt x="80654" y="135383"/>
                      <a:pt x="80794" y="135336"/>
                      <a:pt x="81028" y="135243"/>
                    </a:cubicBezTo>
                    <a:cubicBezTo>
                      <a:pt x="80934" y="134916"/>
                      <a:pt x="80934" y="134729"/>
                      <a:pt x="80934" y="134496"/>
                    </a:cubicBezTo>
                    <a:cubicBezTo>
                      <a:pt x="80934" y="134169"/>
                      <a:pt x="80934" y="134029"/>
                      <a:pt x="81028" y="134029"/>
                    </a:cubicBezTo>
                    <a:cubicBezTo>
                      <a:pt x="81032" y="134027"/>
                      <a:pt x="81036" y="134026"/>
                      <a:pt x="81041" y="134026"/>
                    </a:cubicBezTo>
                    <a:cubicBezTo>
                      <a:pt x="81149" y="134026"/>
                      <a:pt x="81454" y="134523"/>
                      <a:pt x="81588" y="135149"/>
                    </a:cubicBezTo>
                    <a:cubicBezTo>
                      <a:pt x="81728" y="135056"/>
                      <a:pt x="81822" y="135056"/>
                      <a:pt x="81962" y="135009"/>
                    </a:cubicBezTo>
                    <a:cubicBezTo>
                      <a:pt x="81868" y="134916"/>
                      <a:pt x="81868" y="134916"/>
                      <a:pt x="81868" y="134869"/>
                    </a:cubicBezTo>
                    <a:cubicBezTo>
                      <a:pt x="81728" y="134402"/>
                      <a:pt x="81728" y="134215"/>
                      <a:pt x="81728" y="133982"/>
                    </a:cubicBezTo>
                    <a:cubicBezTo>
                      <a:pt x="81635" y="133748"/>
                      <a:pt x="81635" y="133655"/>
                      <a:pt x="81728" y="133562"/>
                    </a:cubicBezTo>
                    <a:cubicBezTo>
                      <a:pt x="81735" y="133555"/>
                      <a:pt x="81743" y="133552"/>
                      <a:pt x="81752" y="133552"/>
                    </a:cubicBezTo>
                    <a:cubicBezTo>
                      <a:pt x="81873" y="133552"/>
                      <a:pt x="82205" y="134111"/>
                      <a:pt x="82335" y="134589"/>
                    </a:cubicBezTo>
                    <a:cubicBezTo>
                      <a:pt x="82335" y="134682"/>
                      <a:pt x="82335" y="134776"/>
                      <a:pt x="82429" y="134823"/>
                    </a:cubicBezTo>
                    <a:cubicBezTo>
                      <a:pt x="82522" y="134729"/>
                      <a:pt x="82616" y="134729"/>
                      <a:pt x="82756" y="134682"/>
                    </a:cubicBezTo>
                    <a:lnTo>
                      <a:pt x="82756" y="134542"/>
                    </a:lnTo>
                    <a:lnTo>
                      <a:pt x="82756" y="133515"/>
                    </a:lnTo>
                    <a:cubicBezTo>
                      <a:pt x="82756" y="133188"/>
                      <a:pt x="82849" y="133048"/>
                      <a:pt x="82896" y="133048"/>
                    </a:cubicBezTo>
                    <a:cubicBezTo>
                      <a:pt x="82989" y="133048"/>
                      <a:pt x="83036" y="133188"/>
                      <a:pt x="83129" y="133422"/>
                    </a:cubicBezTo>
                    <a:cubicBezTo>
                      <a:pt x="83223" y="133748"/>
                      <a:pt x="83270" y="134075"/>
                      <a:pt x="83363" y="134449"/>
                    </a:cubicBezTo>
                    <a:cubicBezTo>
                      <a:pt x="83503" y="134449"/>
                      <a:pt x="83643" y="134356"/>
                      <a:pt x="83783" y="134309"/>
                    </a:cubicBezTo>
                    <a:lnTo>
                      <a:pt x="83783" y="133702"/>
                    </a:lnTo>
                    <a:cubicBezTo>
                      <a:pt x="83877" y="133468"/>
                      <a:pt x="83877" y="133328"/>
                      <a:pt x="83923" y="133328"/>
                    </a:cubicBezTo>
                    <a:cubicBezTo>
                      <a:pt x="83932" y="133320"/>
                      <a:pt x="83940" y="133316"/>
                      <a:pt x="83949" y="133316"/>
                    </a:cubicBezTo>
                    <a:cubicBezTo>
                      <a:pt x="84041" y="133316"/>
                      <a:pt x="84165" y="133735"/>
                      <a:pt x="84250" y="134075"/>
                    </a:cubicBezTo>
                    <a:cubicBezTo>
                      <a:pt x="84484" y="133982"/>
                      <a:pt x="84624" y="133982"/>
                      <a:pt x="84857" y="133889"/>
                    </a:cubicBezTo>
                    <a:lnTo>
                      <a:pt x="84857" y="133048"/>
                    </a:lnTo>
                    <a:cubicBezTo>
                      <a:pt x="84857" y="132814"/>
                      <a:pt x="84904" y="132628"/>
                      <a:pt x="84951" y="132628"/>
                    </a:cubicBezTo>
                    <a:cubicBezTo>
                      <a:pt x="84968" y="132610"/>
                      <a:pt x="84983" y="132603"/>
                      <a:pt x="84997" y="132603"/>
                    </a:cubicBezTo>
                    <a:cubicBezTo>
                      <a:pt x="85060" y="132603"/>
                      <a:pt x="85091" y="132755"/>
                      <a:pt x="85091" y="132908"/>
                    </a:cubicBezTo>
                    <a:cubicBezTo>
                      <a:pt x="85184" y="133141"/>
                      <a:pt x="85231" y="133375"/>
                      <a:pt x="85231" y="133702"/>
                    </a:cubicBezTo>
                    <a:cubicBezTo>
                      <a:pt x="85371" y="133608"/>
                      <a:pt x="85558" y="133608"/>
                      <a:pt x="85698" y="133468"/>
                    </a:cubicBezTo>
                    <a:cubicBezTo>
                      <a:pt x="85698" y="133001"/>
                      <a:pt x="85791" y="132581"/>
                      <a:pt x="85791" y="132254"/>
                    </a:cubicBezTo>
                    <a:cubicBezTo>
                      <a:pt x="85885" y="131927"/>
                      <a:pt x="85932" y="131694"/>
                      <a:pt x="86025" y="131694"/>
                    </a:cubicBezTo>
                    <a:cubicBezTo>
                      <a:pt x="86033" y="131677"/>
                      <a:pt x="86041" y="131669"/>
                      <a:pt x="86049" y="131669"/>
                    </a:cubicBezTo>
                    <a:cubicBezTo>
                      <a:pt x="86087" y="131669"/>
                      <a:pt x="86118" y="131837"/>
                      <a:pt x="86118" y="132067"/>
                    </a:cubicBezTo>
                    <a:cubicBezTo>
                      <a:pt x="86212" y="132394"/>
                      <a:pt x="86212" y="132768"/>
                      <a:pt x="86212" y="133188"/>
                    </a:cubicBezTo>
                    <a:cubicBezTo>
                      <a:pt x="86352" y="133095"/>
                      <a:pt x="86539" y="133048"/>
                      <a:pt x="86679" y="133048"/>
                    </a:cubicBezTo>
                    <a:cubicBezTo>
                      <a:pt x="87239" y="130946"/>
                      <a:pt x="87893" y="128051"/>
                      <a:pt x="87893" y="125529"/>
                    </a:cubicBezTo>
                    <a:cubicBezTo>
                      <a:pt x="87753" y="125202"/>
                      <a:pt x="87566" y="124969"/>
                      <a:pt x="87426" y="124688"/>
                    </a:cubicBezTo>
                    <a:cubicBezTo>
                      <a:pt x="87286" y="127584"/>
                      <a:pt x="87099" y="130012"/>
                      <a:pt x="86165" y="131600"/>
                    </a:cubicBezTo>
                    <a:cubicBezTo>
                      <a:pt x="86632" y="129218"/>
                      <a:pt x="86725" y="126743"/>
                      <a:pt x="86072" y="123894"/>
                    </a:cubicBezTo>
                    <a:lnTo>
                      <a:pt x="85885" y="123894"/>
                    </a:lnTo>
                    <a:cubicBezTo>
                      <a:pt x="85978" y="126977"/>
                      <a:pt x="85978" y="129545"/>
                      <a:pt x="85091" y="131320"/>
                    </a:cubicBezTo>
                    <a:cubicBezTo>
                      <a:pt x="85418" y="128845"/>
                      <a:pt x="85324" y="126183"/>
                      <a:pt x="84344" y="123241"/>
                    </a:cubicBezTo>
                    <a:cubicBezTo>
                      <a:pt x="84204" y="123147"/>
                      <a:pt x="84017" y="123100"/>
                      <a:pt x="83877" y="123100"/>
                    </a:cubicBezTo>
                    <a:cubicBezTo>
                      <a:pt x="84577" y="123708"/>
                      <a:pt x="84437" y="126089"/>
                      <a:pt x="84110" y="126510"/>
                    </a:cubicBezTo>
                    <a:cubicBezTo>
                      <a:pt x="83643" y="125062"/>
                      <a:pt x="84017" y="124595"/>
                      <a:pt x="82756" y="123614"/>
                    </a:cubicBezTo>
                    <a:lnTo>
                      <a:pt x="82429" y="123614"/>
                    </a:lnTo>
                    <a:cubicBezTo>
                      <a:pt x="83083" y="124408"/>
                      <a:pt x="83176" y="125529"/>
                      <a:pt x="82989" y="126416"/>
                    </a:cubicBezTo>
                    <a:cubicBezTo>
                      <a:pt x="82616" y="125622"/>
                      <a:pt x="82009" y="124595"/>
                      <a:pt x="81401" y="123988"/>
                    </a:cubicBezTo>
                    <a:lnTo>
                      <a:pt x="80748" y="123988"/>
                    </a:lnTo>
                    <a:cubicBezTo>
                      <a:pt x="81728" y="125109"/>
                      <a:pt x="81728" y="125342"/>
                      <a:pt x="81588" y="126276"/>
                    </a:cubicBezTo>
                    <a:cubicBezTo>
                      <a:pt x="81261" y="125295"/>
                      <a:pt x="79720" y="124595"/>
                      <a:pt x="79113" y="124175"/>
                    </a:cubicBezTo>
                    <a:cubicBezTo>
                      <a:pt x="78833" y="124175"/>
                      <a:pt x="78786" y="124268"/>
                      <a:pt x="78459" y="124268"/>
                    </a:cubicBezTo>
                    <a:cubicBezTo>
                      <a:pt x="79207" y="124595"/>
                      <a:pt x="80234" y="125996"/>
                      <a:pt x="79907" y="126463"/>
                    </a:cubicBezTo>
                    <a:cubicBezTo>
                      <a:pt x="79347" y="125856"/>
                      <a:pt x="78226" y="125249"/>
                      <a:pt x="77759" y="124455"/>
                    </a:cubicBezTo>
                    <a:cubicBezTo>
                      <a:pt x="77479" y="124455"/>
                      <a:pt x="77619" y="124548"/>
                      <a:pt x="77338" y="124548"/>
                    </a:cubicBezTo>
                    <a:cubicBezTo>
                      <a:pt x="77479" y="125015"/>
                      <a:pt x="77338" y="125342"/>
                      <a:pt x="77432" y="125856"/>
                    </a:cubicBezTo>
                    <a:cubicBezTo>
                      <a:pt x="76731" y="125716"/>
                      <a:pt x="76404" y="125669"/>
                      <a:pt x="75517" y="124735"/>
                    </a:cubicBezTo>
                    <a:cubicBezTo>
                      <a:pt x="75424" y="124735"/>
                      <a:pt x="75268" y="124694"/>
                      <a:pt x="75175" y="124694"/>
                    </a:cubicBezTo>
                    <a:cubicBezTo>
                      <a:pt x="75128" y="124694"/>
                      <a:pt x="75097" y="124704"/>
                      <a:pt x="75097" y="124735"/>
                    </a:cubicBezTo>
                    <a:cubicBezTo>
                      <a:pt x="75190" y="124969"/>
                      <a:pt x="75424" y="125529"/>
                      <a:pt x="75517" y="125716"/>
                    </a:cubicBezTo>
                    <a:cubicBezTo>
                      <a:pt x="75377" y="125529"/>
                      <a:pt x="73789" y="124642"/>
                      <a:pt x="73649" y="124455"/>
                    </a:cubicBezTo>
                    <a:cubicBezTo>
                      <a:pt x="73556" y="124361"/>
                      <a:pt x="73976" y="124361"/>
                      <a:pt x="73042" y="124315"/>
                    </a:cubicBezTo>
                    <a:lnTo>
                      <a:pt x="73042" y="124315"/>
                    </a:lnTo>
                    <a:cubicBezTo>
                      <a:pt x="73135" y="124502"/>
                      <a:pt x="73649" y="125716"/>
                      <a:pt x="73742" y="125949"/>
                    </a:cubicBezTo>
                    <a:cubicBezTo>
                      <a:pt x="73602" y="125716"/>
                      <a:pt x="72435" y="124502"/>
                      <a:pt x="72295" y="124408"/>
                    </a:cubicBezTo>
                    <a:cubicBezTo>
                      <a:pt x="71921" y="124315"/>
                      <a:pt x="71641" y="124315"/>
                      <a:pt x="71267" y="124268"/>
                    </a:cubicBezTo>
                    <a:lnTo>
                      <a:pt x="70567" y="123147"/>
                    </a:lnTo>
                    <a:lnTo>
                      <a:pt x="70567" y="123147"/>
                    </a:lnTo>
                    <a:cubicBezTo>
                      <a:pt x="71492" y="123197"/>
                      <a:pt x="72437" y="123227"/>
                      <a:pt x="73412" y="123227"/>
                    </a:cubicBezTo>
                    <a:cubicBezTo>
                      <a:pt x="76080" y="123227"/>
                      <a:pt x="78971" y="123003"/>
                      <a:pt x="82289" y="122353"/>
                    </a:cubicBezTo>
                    <a:lnTo>
                      <a:pt x="86492" y="121559"/>
                    </a:lnTo>
                    <a:cubicBezTo>
                      <a:pt x="86758" y="121473"/>
                      <a:pt x="87009" y="121430"/>
                      <a:pt x="87242" y="121430"/>
                    </a:cubicBezTo>
                    <a:close/>
                    <a:moveTo>
                      <a:pt x="53421" y="146546"/>
                    </a:moveTo>
                    <a:cubicBezTo>
                      <a:pt x="53603" y="146546"/>
                      <a:pt x="53722" y="146752"/>
                      <a:pt x="53661" y="147058"/>
                    </a:cubicBezTo>
                    <a:cubicBezTo>
                      <a:pt x="53567" y="147479"/>
                      <a:pt x="53567" y="147806"/>
                      <a:pt x="53801" y="148273"/>
                    </a:cubicBezTo>
                    <a:cubicBezTo>
                      <a:pt x="53896" y="148526"/>
                      <a:pt x="53733" y="148910"/>
                      <a:pt x="53457" y="148910"/>
                    </a:cubicBezTo>
                    <a:cubicBezTo>
                      <a:pt x="53327" y="148910"/>
                      <a:pt x="53172" y="148824"/>
                      <a:pt x="53007" y="148600"/>
                    </a:cubicBezTo>
                    <a:cubicBezTo>
                      <a:pt x="52540" y="148086"/>
                      <a:pt x="52680" y="147245"/>
                      <a:pt x="53100" y="146731"/>
                    </a:cubicBezTo>
                    <a:cubicBezTo>
                      <a:pt x="53213" y="146603"/>
                      <a:pt x="53325" y="146546"/>
                      <a:pt x="53421" y="146546"/>
                    </a:cubicBezTo>
                    <a:close/>
                    <a:moveTo>
                      <a:pt x="54442" y="147197"/>
                    </a:moveTo>
                    <a:cubicBezTo>
                      <a:pt x="54580" y="147197"/>
                      <a:pt x="54710" y="147302"/>
                      <a:pt x="54735" y="147525"/>
                    </a:cubicBezTo>
                    <a:cubicBezTo>
                      <a:pt x="54782" y="147899"/>
                      <a:pt x="54828" y="148179"/>
                      <a:pt x="55155" y="148413"/>
                    </a:cubicBezTo>
                    <a:cubicBezTo>
                      <a:pt x="55419" y="148601"/>
                      <a:pt x="55379" y="149063"/>
                      <a:pt x="55035" y="149063"/>
                    </a:cubicBezTo>
                    <a:cubicBezTo>
                      <a:pt x="54952" y="149063"/>
                      <a:pt x="54852" y="149036"/>
                      <a:pt x="54735" y="148973"/>
                    </a:cubicBezTo>
                    <a:cubicBezTo>
                      <a:pt x="54175" y="148646"/>
                      <a:pt x="54034" y="147992"/>
                      <a:pt x="54128" y="147432"/>
                    </a:cubicBezTo>
                    <a:cubicBezTo>
                      <a:pt x="54193" y="147279"/>
                      <a:pt x="54321" y="147197"/>
                      <a:pt x="54442" y="147197"/>
                    </a:cubicBezTo>
                    <a:close/>
                    <a:moveTo>
                      <a:pt x="20540" y="145435"/>
                    </a:moveTo>
                    <a:cubicBezTo>
                      <a:pt x="20905" y="145435"/>
                      <a:pt x="21255" y="145795"/>
                      <a:pt x="21484" y="146451"/>
                    </a:cubicBezTo>
                    <a:lnTo>
                      <a:pt x="20736" y="146451"/>
                    </a:lnTo>
                    <a:cubicBezTo>
                      <a:pt x="21624" y="146918"/>
                      <a:pt x="22184" y="147432"/>
                      <a:pt x="22184" y="148039"/>
                    </a:cubicBezTo>
                    <a:lnTo>
                      <a:pt x="21063" y="147712"/>
                    </a:lnTo>
                    <a:lnTo>
                      <a:pt x="21063" y="147712"/>
                    </a:lnTo>
                    <a:cubicBezTo>
                      <a:pt x="21904" y="148273"/>
                      <a:pt x="22277" y="148833"/>
                      <a:pt x="22277" y="149300"/>
                    </a:cubicBezTo>
                    <a:lnTo>
                      <a:pt x="21343" y="148693"/>
                    </a:lnTo>
                    <a:lnTo>
                      <a:pt x="21670" y="149487"/>
                    </a:lnTo>
                    <a:cubicBezTo>
                      <a:pt x="21110" y="149487"/>
                      <a:pt x="20596" y="149393"/>
                      <a:pt x="20129" y="148833"/>
                    </a:cubicBezTo>
                    <a:cubicBezTo>
                      <a:pt x="19382" y="147946"/>
                      <a:pt x="19242" y="146825"/>
                      <a:pt x="19849" y="145891"/>
                    </a:cubicBezTo>
                    <a:cubicBezTo>
                      <a:pt x="20067" y="145582"/>
                      <a:pt x="20307" y="145435"/>
                      <a:pt x="20540" y="145435"/>
                    </a:cubicBezTo>
                    <a:close/>
                    <a:moveTo>
                      <a:pt x="97793" y="147858"/>
                    </a:moveTo>
                    <a:cubicBezTo>
                      <a:pt x="97849" y="147858"/>
                      <a:pt x="97897" y="147871"/>
                      <a:pt x="97934" y="147899"/>
                    </a:cubicBezTo>
                    <a:cubicBezTo>
                      <a:pt x="98121" y="148039"/>
                      <a:pt x="98027" y="148506"/>
                      <a:pt x="97607" y="148973"/>
                    </a:cubicBezTo>
                    <a:cubicBezTo>
                      <a:pt x="97315" y="149339"/>
                      <a:pt x="97022" y="149532"/>
                      <a:pt x="96842" y="149532"/>
                    </a:cubicBezTo>
                    <a:cubicBezTo>
                      <a:pt x="96792" y="149532"/>
                      <a:pt x="96750" y="149517"/>
                      <a:pt x="96720" y="149487"/>
                    </a:cubicBezTo>
                    <a:cubicBezTo>
                      <a:pt x="96486" y="149393"/>
                      <a:pt x="96626" y="148926"/>
                      <a:pt x="96906" y="148413"/>
                    </a:cubicBezTo>
                    <a:cubicBezTo>
                      <a:pt x="97206" y="148075"/>
                      <a:pt x="97566" y="147858"/>
                      <a:pt x="97793" y="147858"/>
                    </a:cubicBezTo>
                    <a:close/>
                    <a:moveTo>
                      <a:pt x="59172" y="148786"/>
                    </a:moveTo>
                    <a:cubicBezTo>
                      <a:pt x="59265" y="149440"/>
                      <a:pt x="59499" y="150001"/>
                      <a:pt x="59825" y="150328"/>
                    </a:cubicBezTo>
                    <a:cubicBezTo>
                      <a:pt x="60619" y="150935"/>
                      <a:pt x="60806" y="151869"/>
                      <a:pt x="60059" y="152429"/>
                    </a:cubicBezTo>
                    <a:lnTo>
                      <a:pt x="58378" y="150981"/>
                    </a:lnTo>
                    <a:cubicBezTo>
                      <a:pt x="57957" y="150094"/>
                      <a:pt x="58331" y="149440"/>
                      <a:pt x="59172" y="148786"/>
                    </a:cubicBezTo>
                    <a:close/>
                    <a:moveTo>
                      <a:pt x="66123" y="153695"/>
                    </a:moveTo>
                    <a:cubicBezTo>
                      <a:pt x="66284" y="153695"/>
                      <a:pt x="66406" y="153732"/>
                      <a:pt x="66457" y="153783"/>
                    </a:cubicBezTo>
                    <a:cubicBezTo>
                      <a:pt x="66550" y="154017"/>
                      <a:pt x="66317" y="154250"/>
                      <a:pt x="65897" y="154297"/>
                    </a:cubicBezTo>
                    <a:cubicBezTo>
                      <a:pt x="65710" y="154391"/>
                      <a:pt x="65546" y="154437"/>
                      <a:pt x="65418" y="154437"/>
                    </a:cubicBezTo>
                    <a:cubicBezTo>
                      <a:pt x="65289" y="154437"/>
                      <a:pt x="65196" y="154391"/>
                      <a:pt x="65149" y="154297"/>
                    </a:cubicBezTo>
                    <a:cubicBezTo>
                      <a:pt x="65056" y="154204"/>
                      <a:pt x="65289" y="153970"/>
                      <a:pt x="65663" y="153783"/>
                    </a:cubicBezTo>
                    <a:cubicBezTo>
                      <a:pt x="65832" y="153720"/>
                      <a:pt x="65991" y="153695"/>
                      <a:pt x="66123" y="153695"/>
                    </a:cubicBezTo>
                    <a:close/>
                    <a:moveTo>
                      <a:pt x="98634" y="152102"/>
                    </a:moveTo>
                    <a:cubicBezTo>
                      <a:pt x="99148" y="153410"/>
                      <a:pt x="101250" y="154250"/>
                      <a:pt x="99708" y="154531"/>
                    </a:cubicBezTo>
                    <a:cubicBezTo>
                      <a:pt x="99649" y="154689"/>
                      <a:pt x="99539" y="154772"/>
                      <a:pt x="99364" y="154772"/>
                    </a:cubicBezTo>
                    <a:cubicBezTo>
                      <a:pt x="99127" y="154772"/>
                      <a:pt x="98771" y="154620"/>
                      <a:pt x="98261" y="154297"/>
                    </a:cubicBezTo>
                    <a:cubicBezTo>
                      <a:pt x="97046" y="153550"/>
                      <a:pt x="97373" y="152803"/>
                      <a:pt x="98634" y="152102"/>
                    </a:cubicBezTo>
                    <a:close/>
                    <a:moveTo>
                      <a:pt x="56556" y="155091"/>
                    </a:moveTo>
                    <a:cubicBezTo>
                      <a:pt x="56977" y="155091"/>
                      <a:pt x="57304" y="155231"/>
                      <a:pt x="57304" y="155418"/>
                    </a:cubicBezTo>
                    <a:cubicBezTo>
                      <a:pt x="57304" y="155465"/>
                      <a:pt x="57117" y="155605"/>
                      <a:pt x="56743" y="155605"/>
                    </a:cubicBezTo>
                    <a:cubicBezTo>
                      <a:pt x="56229" y="155605"/>
                      <a:pt x="55949" y="155511"/>
                      <a:pt x="55949" y="155418"/>
                    </a:cubicBezTo>
                    <a:cubicBezTo>
                      <a:pt x="55856" y="155278"/>
                      <a:pt x="56136" y="155091"/>
                      <a:pt x="56556" y="155091"/>
                    </a:cubicBezTo>
                    <a:close/>
                    <a:moveTo>
                      <a:pt x="67257" y="155009"/>
                    </a:moveTo>
                    <a:cubicBezTo>
                      <a:pt x="67438" y="155009"/>
                      <a:pt x="67578" y="155068"/>
                      <a:pt x="67625" y="155184"/>
                    </a:cubicBezTo>
                    <a:cubicBezTo>
                      <a:pt x="67718" y="155418"/>
                      <a:pt x="67391" y="155698"/>
                      <a:pt x="66924" y="155838"/>
                    </a:cubicBezTo>
                    <a:cubicBezTo>
                      <a:pt x="66739" y="155941"/>
                      <a:pt x="66545" y="155981"/>
                      <a:pt x="66378" y="155981"/>
                    </a:cubicBezTo>
                    <a:cubicBezTo>
                      <a:pt x="66165" y="155981"/>
                      <a:pt x="65996" y="155917"/>
                      <a:pt x="65943" y="155838"/>
                    </a:cubicBezTo>
                    <a:cubicBezTo>
                      <a:pt x="65803" y="155605"/>
                      <a:pt x="66177" y="155325"/>
                      <a:pt x="66644" y="155184"/>
                    </a:cubicBezTo>
                    <a:cubicBezTo>
                      <a:pt x="66854" y="155068"/>
                      <a:pt x="67076" y="155009"/>
                      <a:pt x="67257" y="155009"/>
                    </a:cubicBezTo>
                    <a:close/>
                    <a:moveTo>
                      <a:pt x="68491" y="155673"/>
                    </a:moveTo>
                    <a:cubicBezTo>
                      <a:pt x="68760" y="155673"/>
                      <a:pt x="68975" y="155755"/>
                      <a:pt x="69026" y="155932"/>
                    </a:cubicBezTo>
                    <a:cubicBezTo>
                      <a:pt x="69166" y="156165"/>
                      <a:pt x="68699" y="156632"/>
                      <a:pt x="68092" y="156819"/>
                    </a:cubicBezTo>
                    <a:cubicBezTo>
                      <a:pt x="67835" y="156926"/>
                      <a:pt x="67559" y="156984"/>
                      <a:pt x="67330" y="156984"/>
                    </a:cubicBezTo>
                    <a:cubicBezTo>
                      <a:pt x="67060" y="156984"/>
                      <a:pt x="66856" y="156903"/>
                      <a:pt x="66831" y="156726"/>
                    </a:cubicBezTo>
                    <a:cubicBezTo>
                      <a:pt x="66784" y="156539"/>
                      <a:pt x="67158" y="156119"/>
                      <a:pt x="67765" y="155838"/>
                    </a:cubicBezTo>
                    <a:cubicBezTo>
                      <a:pt x="68000" y="155731"/>
                      <a:pt x="68265" y="155673"/>
                      <a:pt x="68491" y="155673"/>
                    </a:cubicBezTo>
                    <a:close/>
                    <a:moveTo>
                      <a:pt x="105319" y="155635"/>
                    </a:moveTo>
                    <a:cubicBezTo>
                      <a:pt x="105623" y="155635"/>
                      <a:pt x="105951" y="155696"/>
                      <a:pt x="106293" y="155838"/>
                    </a:cubicBezTo>
                    <a:cubicBezTo>
                      <a:pt x="106854" y="155978"/>
                      <a:pt x="106807" y="156726"/>
                      <a:pt x="106807" y="157286"/>
                    </a:cubicBezTo>
                    <a:cubicBezTo>
                      <a:pt x="106576" y="156989"/>
                      <a:pt x="106298" y="156692"/>
                      <a:pt x="106023" y="156692"/>
                    </a:cubicBezTo>
                    <a:cubicBezTo>
                      <a:pt x="105909" y="156692"/>
                      <a:pt x="105796" y="156743"/>
                      <a:pt x="105686" y="156866"/>
                    </a:cubicBezTo>
                    <a:cubicBezTo>
                      <a:pt x="105229" y="156528"/>
                      <a:pt x="104899" y="156418"/>
                      <a:pt x="104613" y="156418"/>
                    </a:cubicBezTo>
                    <a:cubicBezTo>
                      <a:pt x="104227" y="156418"/>
                      <a:pt x="103921" y="156618"/>
                      <a:pt x="103491" y="156726"/>
                    </a:cubicBezTo>
                    <a:cubicBezTo>
                      <a:pt x="103735" y="156167"/>
                      <a:pt x="104423" y="155635"/>
                      <a:pt x="105319" y="155635"/>
                    </a:cubicBezTo>
                    <a:close/>
                    <a:moveTo>
                      <a:pt x="58589" y="156796"/>
                    </a:moveTo>
                    <a:cubicBezTo>
                      <a:pt x="58733" y="156796"/>
                      <a:pt x="58828" y="156817"/>
                      <a:pt x="58845" y="156866"/>
                    </a:cubicBezTo>
                    <a:cubicBezTo>
                      <a:pt x="58985" y="157006"/>
                      <a:pt x="58518" y="157286"/>
                      <a:pt x="57957" y="157520"/>
                    </a:cubicBezTo>
                    <a:cubicBezTo>
                      <a:pt x="57654" y="157590"/>
                      <a:pt x="57350" y="157625"/>
                      <a:pt x="57105" y="157625"/>
                    </a:cubicBezTo>
                    <a:cubicBezTo>
                      <a:pt x="56860" y="157625"/>
                      <a:pt x="56673" y="157590"/>
                      <a:pt x="56603" y="157520"/>
                    </a:cubicBezTo>
                    <a:cubicBezTo>
                      <a:pt x="56556" y="157379"/>
                      <a:pt x="56930" y="157146"/>
                      <a:pt x="57490" y="156959"/>
                    </a:cubicBezTo>
                    <a:cubicBezTo>
                      <a:pt x="57886" y="156868"/>
                      <a:pt x="58321" y="156796"/>
                      <a:pt x="58589" y="156796"/>
                    </a:cubicBezTo>
                    <a:close/>
                    <a:moveTo>
                      <a:pt x="97700" y="156866"/>
                    </a:moveTo>
                    <a:cubicBezTo>
                      <a:pt x="97794" y="156866"/>
                      <a:pt x="97934" y="157006"/>
                      <a:pt x="98027" y="157333"/>
                    </a:cubicBezTo>
                    <a:cubicBezTo>
                      <a:pt x="98074" y="157613"/>
                      <a:pt x="98074" y="157800"/>
                      <a:pt x="97934" y="157846"/>
                    </a:cubicBezTo>
                    <a:cubicBezTo>
                      <a:pt x="97840" y="157846"/>
                      <a:pt x="97700" y="157753"/>
                      <a:pt x="97607" y="157426"/>
                    </a:cubicBezTo>
                    <a:cubicBezTo>
                      <a:pt x="97513" y="157193"/>
                      <a:pt x="97513" y="156959"/>
                      <a:pt x="97700" y="156866"/>
                    </a:cubicBezTo>
                    <a:close/>
                    <a:moveTo>
                      <a:pt x="99382" y="157053"/>
                    </a:moveTo>
                    <a:cubicBezTo>
                      <a:pt x="99708" y="157053"/>
                      <a:pt x="99942" y="157193"/>
                      <a:pt x="99942" y="157520"/>
                    </a:cubicBezTo>
                    <a:cubicBezTo>
                      <a:pt x="99942" y="157753"/>
                      <a:pt x="99708" y="157846"/>
                      <a:pt x="99382" y="157846"/>
                    </a:cubicBezTo>
                    <a:cubicBezTo>
                      <a:pt x="99195" y="157846"/>
                      <a:pt x="98961" y="157753"/>
                      <a:pt x="98961" y="157520"/>
                    </a:cubicBezTo>
                    <a:cubicBezTo>
                      <a:pt x="98961" y="157193"/>
                      <a:pt x="99195" y="157053"/>
                      <a:pt x="99382" y="157053"/>
                    </a:cubicBezTo>
                    <a:close/>
                    <a:moveTo>
                      <a:pt x="59267" y="157450"/>
                    </a:moveTo>
                    <a:cubicBezTo>
                      <a:pt x="59426" y="157450"/>
                      <a:pt x="59543" y="157471"/>
                      <a:pt x="59592" y="157520"/>
                    </a:cubicBezTo>
                    <a:cubicBezTo>
                      <a:pt x="59685" y="157660"/>
                      <a:pt x="59265" y="157940"/>
                      <a:pt x="58518" y="158080"/>
                    </a:cubicBezTo>
                    <a:cubicBezTo>
                      <a:pt x="58123" y="158212"/>
                      <a:pt x="57758" y="158269"/>
                      <a:pt x="57489" y="158269"/>
                    </a:cubicBezTo>
                    <a:cubicBezTo>
                      <a:pt x="57281" y="158269"/>
                      <a:pt x="57131" y="158235"/>
                      <a:pt x="57070" y="158173"/>
                    </a:cubicBezTo>
                    <a:cubicBezTo>
                      <a:pt x="56930" y="158033"/>
                      <a:pt x="57350" y="157753"/>
                      <a:pt x="58097" y="157613"/>
                    </a:cubicBezTo>
                    <a:cubicBezTo>
                      <a:pt x="58523" y="157522"/>
                      <a:pt x="58969" y="157450"/>
                      <a:pt x="59267" y="157450"/>
                    </a:cubicBezTo>
                    <a:close/>
                    <a:moveTo>
                      <a:pt x="96851" y="156990"/>
                    </a:moveTo>
                    <a:cubicBezTo>
                      <a:pt x="96960" y="156990"/>
                      <a:pt x="97162" y="157288"/>
                      <a:pt x="97327" y="157660"/>
                    </a:cubicBezTo>
                    <a:cubicBezTo>
                      <a:pt x="97373" y="158033"/>
                      <a:pt x="97373" y="158407"/>
                      <a:pt x="97233" y="158407"/>
                    </a:cubicBezTo>
                    <a:cubicBezTo>
                      <a:pt x="97213" y="158421"/>
                      <a:pt x="97190" y="158427"/>
                      <a:pt x="97167" y="158427"/>
                    </a:cubicBezTo>
                    <a:cubicBezTo>
                      <a:pt x="97027" y="158427"/>
                      <a:pt x="96839" y="158199"/>
                      <a:pt x="96720" y="157800"/>
                    </a:cubicBezTo>
                    <a:cubicBezTo>
                      <a:pt x="96626" y="157426"/>
                      <a:pt x="96626" y="157006"/>
                      <a:pt x="96813" y="157006"/>
                    </a:cubicBezTo>
                    <a:cubicBezTo>
                      <a:pt x="96824" y="156995"/>
                      <a:pt x="96837" y="156990"/>
                      <a:pt x="96851" y="156990"/>
                    </a:cubicBezTo>
                    <a:close/>
                    <a:moveTo>
                      <a:pt x="59662" y="158162"/>
                    </a:moveTo>
                    <a:cubicBezTo>
                      <a:pt x="59837" y="158162"/>
                      <a:pt x="59966" y="158197"/>
                      <a:pt x="60012" y="158267"/>
                    </a:cubicBezTo>
                    <a:cubicBezTo>
                      <a:pt x="60106" y="158360"/>
                      <a:pt x="59779" y="158594"/>
                      <a:pt x="59358" y="158734"/>
                    </a:cubicBezTo>
                    <a:cubicBezTo>
                      <a:pt x="59153" y="158751"/>
                      <a:pt x="58967" y="158762"/>
                      <a:pt x="58808" y="158762"/>
                    </a:cubicBezTo>
                    <a:cubicBezTo>
                      <a:pt x="58534" y="158762"/>
                      <a:pt x="58343" y="158729"/>
                      <a:pt x="58284" y="158640"/>
                    </a:cubicBezTo>
                    <a:cubicBezTo>
                      <a:pt x="58191" y="158547"/>
                      <a:pt x="58564" y="158313"/>
                      <a:pt x="59031" y="158267"/>
                    </a:cubicBezTo>
                    <a:cubicBezTo>
                      <a:pt x="59265" y="158197"/>
                      <a:pt x="59487" y="158162"/>
                      <a:pt x="59662" y="158162"/>
                    </a:cubicBezTo>
                    <a:close/>
                    <a:moveTo>
                      <a:pt x="59592" y="158874"/>
                    </a:moveTo>
                    <a:cubicBezTo>
                      <a:pt x="60059" y="158874"/>
                      <a:pt x="60386" y="159014"/>
                      <a:pt x="60386" y="159154"/>
                    </a:cubicBezTo>
                    <a:cubicBezTo>
                      <a:pt x="60479" y="159294"/>
                      <a:pt x="60152" y="159388"/>
                      <a:pt x="59779" y="159388"/>
                    </a:cubicBezTo>
                    <a:cubicBezTo>
                      <a:pt x="59452" y="159388"/>
                      <a:pt x="59031" y="159294"/>
                      <a:pt x="59031" y="159154"/>
                    </a:cubicBezTo>
                    <a:cubicBezTo>
                      <a:pt x="59031" y="159014"/>
                      <a:pt x="59265" y="158874"/>
                      <a:pt x="59592" y="158874"/>
                    </a:cubicBezTo>
                    <a:close/>
                    <a:moveTo>
                      <a:pt x="67890" y="1"/>
                    </a:moveTo>
                    <a:cubicBezTo>
                      <a:pt x="67327" y="1"/>
                      <a:pt x="66775" y="188"/>
                      <a:pt x="66224" y="556"/>
                    </a:cubicBezTo>
                    <a:cubicBezTo>
                      <a:pt x="62133" y="1543"/>
                      <a:pt x="60546" y="4207"/>
                      <a:pt x="57179" y="4207"/>
                    </a:cubicBezTo>
                    <a:cubicBezTo>
                      <a:pt x="56087" y="4207"/>
                      <a:pt x="54807" y="3927"/>
                      <a:pt x="53194" y="3218"/>
                    </a:cubicBezTo>
                    <a:cubicBezTo>
                      <a:pt x="53104" y="3207"/>
                      <a:pt x="53023" y="3202"/>
                      <a:pt x="52951" y="3202"/>
                    </a:cubicBezTo>
                    <a:cubicBezTo>
                      <a:pt x="52384" y="3202"/>
                      <a:pt x="52338" y="3520"/>
                      <a:pt x="52587" y="4058"/>
                    </a:cubicBezTo>
                    <a:cubicBezTo>
                      <a:pt x="53708" y="5553"/>
                      <a:pt x="55295" y="6580"/>
                      <a:pt x="57070" y="7281"/>
                    </a:cubicBezTo>
                    <a:cubicBezTo>
                      <a:pt x="56653" y="7601"/>
                      <a:pt x="55950" y="7724"/>
                      <a:pt x="54916" y="7724"/>
                    </a:cubicBezTo>
                    <a:cubicBezTo>
                      <a:pt x="54444" y="7724"/>
                      <a:pt x="53902" y="7698"/>
                      <a:pt x="53287" y="7654"/>
                    </a:cubicBezTo>
                    <a:lnTo>
                      <a:pt x="53287" y="7654"/>
                    </a:lnTo>
                    <a:cubicBezTo>
                      <a:pt x="54375" y="9105"/>
                      <a:pt x="56475" y="9851"/>
                      <a:pt x="59714" y="9851"/>
                    </a:cubicBezTo>
                    <a:cubicBezTo>
                      <a:pt x="59813" y="9851"/>
                      <a:pt x="59912" y="9851"/>
                      <a:pt x="60012" y="9849"/>
                    </a:cubicBezTo>
                    <a:cubicBezTo>
                      <a:pt x="60523" y="10152"/>
                      <a:pt x="61079" y="10278"/>
                      <a:pt x="61669" y="10278"/>
                    </a:cubicBezTo>
                    <a:cubicBezTo>
                      <a:pt x="62536" y="10278"/>
                      <a:pt x="63476" y="10005"/>
                      <a:pt x="64449" y="9616"/>
                    </a:cubicBezTo>
                    <a:cubicBezTo>
                      <a:pt x="64744" y="9439"/>
                      <a:pt x="64955" y="9350"/>
                      <a:pt x="65085" y="9350"/>
                    </a:cubicBezTo>
                    <a:cubicBezTo>
                      <a:pt x="65367" y="9350"/>
                      <a:pt x="65270" y="9766"/>
                      <a:pt x="64822" y="10596"/>
                    </a:cubicBezTo>
                    <a:cubicBezTo>
                      <a:pt x="63095" y="12044"/>
                      <a:pt x="61927" y="14846"/>
                      <a:pt x="61693" y="19843"/>
                    </a:cubicBezTo>
                    <a:cubicBezTo>
                      <a:pt x="60993" y="20917"/>
                      <a:pt x="60619" y="22038"/>
                      <a:pt x="60433" y="23299"/>
                    </a:cubicBezTo>
                    <a:cubicBezTo>
                      <a:pt x="58855" y="22890"/>
                      <a:pt x="57424" y="22554"/>
                      <a:pt x="56345" y="22554"/>
                    </a:cubicBezTo>
                    <a:cubicBezTo>
                      <a:pt x="55698" y="22554"/>
                      <a:pt x="55178" y="22675"/>
                      <a:pt x="54828" y="22972"/>
                    </a:cubicBezTo>
                    <a:lnTo>
                      <a:pt x="53894" y="22972"/>
                    </a:lnTo>
                    <a:cubicBezTo>
                      <a:pt x="52723" y="22075"/>
                      <a:pt x="51578" y="21683"/>
                      <a:pt x="50503" y="21683"/>
                    </a:cubicBezTo>
                    <a:cubicBezTo>
                      <a:pt x="49563" y="21683"/>
                      <a:pt x="48676" y="21983"/>
                      <a:pt x="47870" y="22505"/>
                    </a:cubicBezTo>
                    <a:lnTo>
                      <a:pt x="43994" y="25494"/>
                    </a:lnTo>
                    <a:cubicBezTo>
                      <a:pt x="43308" y="25974"/>
                      <a:pt x="42668" y="26230"/>
                      <a:pt x="42165" y="26230"/>
                    </a:cubicBezTo>
                    <a:cubicBezTo>
                      <a:pt x="41639" y="26230"/>
                      <a:pt x="41264" y="25951"/>
                      <a:pt x="41145" y="25354"/>
                    </a:cubicBezTo>
                    <a:lnTo>
                      <a:pt x="39557" y="21945"/>
                    </a:lnTo>
                    <a:cubicBezTo>
                      <a:pt x="39650" y="19516"/>
                      <a:pt x="38716" y="18396"/>
                      <a:pt x="37082" y="18255"/>
                    </a:cubicBezTo>
                    <a:cubicBezTo>
                      <a:pt x="36335" y="17555"/>
                      <a:pt x="35774" y="16761"/>
                      <a:pt x="35634" y="15827"/>
                    </a:cubicBezTo>
                    <a:lnTo>
                      <a:pt x="34513" y="14379"/>
                    </a:lnTo>
                    <a:cubicBezTo>
                      <a:pt x="34887" y="13072"/>
                      <a:pt x="34373" y="12605"/>
                      <a:pt x="33439" y="12605"/>
                    </a:cubicBezTo>
                    <a:cubicBezTo>
                      <a:pt x="32458" y="12605"/>
                      <a:pt x="31571" y="12511"/>
                      <a:pt x="31011" y="12091"/>
                    </a:cubicBezTo>
                    <a:lnTo>
                      <a:pt x="23165" y="2424"/>
                    </a:lnTo>
                    <a:cubicBezTo>
                      <a:pt x="22184" y="2564"/>
                      <a:pt x="21810" y="3218"/>
                      <a:pt x="21951" y="4385"/>
                    </a:cubicBezTo>
                    <a:lnTo>
                      <a:pt x="28629" y="13912"/>
                    </a:lnTo>
                    <a:cubicBezTo>
                      <a:pt x="28862" y="14379"/>
                      <a:pt x="29329" y="14846"/>
                      <a:pt x="29283" y="15220"/>
                    </a:cubicBezTo>
                    <a:cubicBezTo>
                      <a:pt x="28722" y="16481"/>
                      <a:pt x="28489" y="17321"/>
                      <a:pt x="29610" y="18489"/>
                    </a:cubicBezTo>
                    <a:lnTo>
                      <a:pt x="31898" y="20684"/>
                    </a:lnTo>
                    <a:cubicBezTo>
                      <a:pt x="32085" y="22225"/>
                      <a:pt x="32412" y="23533"/>
                      <a:pt x="32925" y="24000"/>
                    </a:cubicBezTo>
                    <a:cubicBezTo>
                      <a:pt x="32365" y="25027"/>
                      <a:pt x="33065" y="26008"/>
                      <a:pt x="34000" y="26989"/>
                    </a:cubicBezTo>
                    <a:cubicBezTo>
                      <a:pt x="34233" y="27316"/>
                      <a:pt x="34326" y="27689"/>
                      <a:pt x="34653" y="28016"/>
                    </a:cubicBezTo>
                    <a:lnTo>
                      <a:pt x="35027" y="31238"/>
                    </a:lnTo>
                    <a:cubicBezTo>
                      <a:pt x="31851" y="33900"/>
                      <a:pt x="30263" y="35815"/>
                      <a:pt x="29983" y="37029"/>
                    </a:cubicBezTo>
                    <a:cubicBezTo>
                      <a:pt x="29843" y="37683"/>
                      <a:pt x="29656" y="38244"/>
                      <a:pt x="30123" y="38617"/>
                    </a:cubicBezTo>
                    <a:lnTo>
                      <a:pt x="34560" y="38150"/>
                    </a:lnTo>
                    <a:cubicBezTo>
                      <a:pt x="34934" y="38384"/>
                      <a:pt x="35447" y="38477"/>
                      <a:pt x="35541" y="38711"/>
                    </a:cubicBezTo>
                    <a:cubicBezTo>
                      <a:pt x="36241" y="40299"/>
                      <a:pt x="35354" y="42820"/>
                      <a:pt x="32925" y="43147"/>
                    </a:cubicBezTo>
                    <a:cubicBezTo>
                      <a:pt x="27368" y="44502"/>
                      <a:pt x="23445" y="46370"/>
                      <a:pt x="24986" y="50059"/>
                    </a:cubicBezTo>
                    <a:cubicBezTo>
                      <a:pt x="27041" y="52721"/>
                      <a:pt x="25967" y="55056"/>
                      <a:pt x="22464" y="57158"/>
                    </a:cubicBezTo>
                    <a:cubicBezTo>
                      <a:pt x="21670" y="57905"/>
                      <a:pt x="21250" y="58933"/>
                      <a:pt x="21437" y="60147"/>
                    </a:cubicBezTo>
                    <a:cubicBezTo>
                      <a:pt x="20456" y="60987"/>
                      <a:pt x="19709" y="62295"/>
                      <a:pt x="19008" y="63743"/>
                    </a:cubicBezTo>
                    <a:cubicBezTo>
                      <a:pt x="18549" y="65079"/>
                      <a:pt x="18500" y="65781"/>
                      <a:pt x="19263" y="65781"/>
                    </a:cubicBezTo>
                    <a:cubicBezTo>
                      <a:pt x="19353" y="65781"/>
                      <a:pt x="19455" y="65771"/>
                      <a:pt x="19569" y="65751"/>
                    </a:cubicBezTo>
                    <a:cubicBezTo>
                      <a:pt x="23474" y="64441"/>
                      <a:pt x="27356" y="63520"/>
                      <a:pt x="30934" y="63520"/>
                    </a:cubicBezTo>
                    <a:cubicBezTo>
                      <a:pt x="34373" y="63520"/>
                      <a:pt x="37532" y="64371"/>
                      <a:pt x="40164" y="66545"/>
                    </a:cubicBezTo>
                    <a:cubicBezTo>
                      <a:pt x="42779" y="68740"/>
                      <a:pt x="42359" y="69861"/>
                      <a:pt x="46469" y="70094"/>
                    </a:cubicBezTo>
                    <a:cubicBezTo>
                      <a:pt x="46048" y="71869"/>
                      <a:pt x="46469" y="72803"/>
                      <a:pt x="47963" y="73130"/>
                    </a:cubicBezTo>
                    <a:lnTo>
                      <a:pt x="48197" y="75091"/>
                    </a:lnTo>
                    <a:cubicBezTo>
                      <a:pt x="46516" y="75465"/>
                      <a:pt x="44647" y="75465"/>
                      <a:pt x="42966" y="75885"/>
                    </a:cubicBezTo>
                    <a:cubicBezTo>
                      <a:pt x="41098" y="76352"/>
                      <a:pt x="39277" y="77099"/>
                      <a:pt x="37642" y="77099"/>
                    </a:cubicBezTo>
                    <a:cubicBezTo>
                      <a:pt x="36194" y="75979"/>
                      <a:pt x="34513" y="75325"/>
                      <a:pt x="33159" y="74437"/>
                    </a:cubicBezTo>
                    <a:cubicBezTo>
                      <a:pt x="29872" y="72408"/>
                      <a:pt x="26846" y="71285"/>
                      <a:pt x="24036" y="71285"/>
                    </a:cubicBezTo>
                    <a:cubicBezTo>
                      <a:pt x="20897" y="71285"/>
                      <a:pt x="18027" y="72687"/>
                      <a:pt x="15366" y="75792"/>
                    </a:cubicBezTo>
                    <a:cubicBezTo>
                      <a:pt x="12704" y="78921"/>
                      <a:pt x="10322" y="83124"/>
                      <a:pt x="8360" y="89615"/>
                    </a:cubicBezTo>
                    <a:cubicBezTo>
                      <a:pt x="8162" y="90325"/>
                      <a:pt x="7756" y="90759"/>
                      <a:pt x="7069" y="90759"/>
                    </a:cubicBezTo>
                    <a:cubicBezTo>
                      <a:pt x="6627" y="90759"/>
                      <a:pt x="6067" y="90579"/>
                      <a:pt x="5372" y="90176"/>
                    </a:cubicBezTo>
                    <a:cubicBezTo>
                      <a:pt x="1729" y="87234"/>
                      <a:pt x="1028" y="84618"/>
                      <a:pt x="2896" y="82844"/>
                    </a:cubicBezTo>
                    <a:cubicBezTo>
                      <a:pt x="3907" y="81888"/>
                      <a:pt x="4672" y="81533"/>
                      <a:pt x="5145" y="81533"/>
                    </a:cubicBezTo>
                    <a:cubicBezTo>
                      <a:pt x="5875" y="81533"/>
                      <a:pt x="5913" y="82377"/>
                      <a:pt x="5091" y="83171"/>
                    </a:cubicBezTo>
                    <a:lnTo>
                      <a:pt x="5185" y="83498"/>
                    </a:lnTo>
                    <a:cubicBezTo>
                      <a:pt x="7146" y="83498"/>
                      <a:pt x="7847" y="84852"/>
                      <a:pt x="8641" y="86300"/>
                    </a:cubicBezTo>
                    <a:cubicBezTo>
                      <a:pt x="10275" y="81956"/>
                      <a:pt x="9388" y="79061"/>
                      <a:pt x="7053" y="76726"/>
                    </a:cubicBezTo>
                    <a:lnTo>
                      <a:pt x="6539" y="76632"/>
                    </a:lnTo>
                    <a:lnTo>
                      <a:pt x="6539" y="76632"/>
                    </a:lnTo>
                    <a:lnTo>
                      <a:pt x="6726" y="80322"/>
                    </a:lnTo>
                    <a:cubicBezTo>
                      <a:pt x="6273" y="80226"/>
                      <a:pt x="5844" y="80181"/>
                      <a:pt x="5437" y="80181"/>
                    </a:cubicBezTo>
                    <a:cubicBezTo>
                      <a:pt x="2281" y="80181"/>
                      <a:pt x="529" y="82888"/>
                      <a:pt x="281" y="85412"/>
                    </a:cubicBezTo>
                    <a:cubicBezTo>
                      <a:pt x="1" y="88214"/>
                      <a:pt x="1262" y="90736"/>
                      <a:pt x="4905" y="92838"/>
                    </a:cubicBezTo>
                    <a:cubicBezTo>
                      <a:pt x="6913" y="93492"/>
                      <a:pt x="7567" y="95873"/>
                      <a:pt x="5932" y="98209"/>
                    </a:cubicBezTo>
                    <a:cubicBezTo>
                      <a:pt x="2009" y="103953"/>
                      <a:pt x="2616" y="110071"/>
                      <a:pt x="6165" y="117870"/>
                    </a:cubicBezTo>
                    <a:lnTo>
                      <a:pt x="6632" y="117636"/>
                    </a:lnTo>
                    <a:cubicBezTo>
                      <a:pt x="7380" y="109043"/>
                      <a:pt x="9154" y="104653"/>
                      <a:pt x="12050" y="103859"/>
                    </a:cubicBezTo>
                    <a:cubicBezTo>
                      <a:pt x="12937" y="103533"/>
                      <a:pt x="13825" y="102972"/>
                      <a:pt x="14525" y="101945"/>
                    </a:cubicBezTo>
                    <a:cubicBezTo>
                      <a:pt x="14912" y="101342"/>
                      <a:pt x="15210" y="101057"/>
                      <a:pt x="15479" y="101057"/>
                    </a:cubicBezTo>
                    <a:cubicBezTo>
                      <a:pt x="15793" y="101057"/>
                      <a:pt x="16066" y="101448"/>
                      <a:pt x="16393" y="102178"/>
                    </a:cubicBezTo>
                    <a:cubicBezTo>
                      <a:pt x="17981" y="105821"/>
                      <a:pt x="17841" y="109277"/>
                      <a:pt x="15646" y="112733"/>
                    </a:cubicBezTo>
                    <a:cubicBezTo>
                      <a:pt x="10649" y="120859"/>
                      <a:pt x="10415" y="126977"/>
                      <a:pt x="17514" y="131927"/>
                    </a:cubicBezTo>
                    <a:lnTo>
                      <a:pt x="17747" y="132534"/>
                    </a:lnTo>
                    <a:lnTo>
                      <a:pt x="15879" y="134963"/>
                    </a:lnTo>
                    <a:cubicBezTo>
                      <a:pt x="15226" y="135943"/>
                      <a:pt x="15739" y="137158"/>
                      <a:pt x="17374" y="138512"/>
                    </a:cubicBezTo>
                    <a:cubicBezTo>
                      <a:pt x="18588" y="139960"/>
                      <a:pt x="19148" y="142295"/>
                      <a:pt x="19569" y="145190"/>
                    </a:cubicBezTo>
                    <a:cubicBezTo>
                      <a:pt x="18962" y="146078"/>
                      <a:pt x="18868" y="147199"/>
                      <a:pt x="19242" y="148506"/>
                    </a:cubicBezTo>
                    <a:cubicBezTo>
                      <a:pt x="20161" y="149785"/>
                      <a:pt x="22173" y="150584"/>
                      <a:pt x="24987" y="150584"/>
                    </a:cubicBezTo>
                    <a:cubicBezTo>
                      <a:pt x="25462" y="150584"/>
                      <a:pt x="25961" y="150562"/>
                      <a:pt x="26481" y="150514"/>
                    </a:cubicBezTo>
                    <a:cubicBezTo>
                      <a:pt x="26854" y="150421"/>
                      <a:pt x="26808" y="150141"/>
                      <a:pt x="26808" y="149720"/>
                    </a:cubicBezTo>
                    <a:cubicBezTo>
                      <a:pt x="27134" y="148086"/>
                      <a:pt x="25967" y="146872"/>
                      <a:pt x="24753" y="144817"/>
                    </a:cubicBezTo>
                    <a:cubicBezTo>
                      <a:pt x="21203" y="141641"/>
                      <a:pt x="20456" y="138652"/>
                      <a:pt x="21624" y="135710"/>
                    </a:cubicBezTo>
                    <a:lnTo>
                      <a:pt x="22184" y="134916"/>
                    </a:lnTo>
                    <a:cubicBezTo>
                      <a:pt x="24939" y="135897"/>
                      <a:pt x="28489" y="137018"/>
                      <a:pt x="31758" y="137485"/>
                    </a:cubicBezTo>
                    <a:cubicBezTo>
                      <a:pt x="30404" y="140240"/>
                      <a:pt x="30544" y="143696"/>
                      <a:pt x="31758" y="145797"/>
                    </a:cubicBezTo>
                    <a:cubicBezTo>
                      <a:pt x="33792" y="149316"/>
                      <a:pt x="35981" y="151180"/>
                      <a:pt x="39825" y="151180"/>
                    </a:cubicBezTo>
                    <a:cubicBezTo>
                      <a:pt x="40216" y="151180"/>
                      <a:pt x="40624" y="151160"/>
                      <a:pt x="41051" y="151121"/>
                    </a:cubicBezTo>
                    <a:cubicBezTo>
                      <a:pt x="47169" y="150608"/>
                      <a:pt x="50158" y="145564"/>
                      <a:pt x="47917" y="138699"/>
                    </a:cubicBezTo>
                    <a:cubicBezTo>
                      <a:pt x="48953" y="138125"/>
                      <a:pt x="49823" y="137844"/>
                      <a:pt x="50531" y="137844"/>
                    </a:cubicBezTo>
                    <a:cubicBezTo>
                      <a:pt x="51323" y="137844"/>
                      <a:pt x="51912" y="138196"/>
                      <a:pt x="52306" y="138886"/>
                    </a:cubicBezTo>
                    <a:cubicBezTo>
                      <a:pt x="52213" y="142015"/>
                      <a:pt x="53567" y="141034"/>
                      <a:pt x="53614" y="144023"/>
                    </a:cubicBezTo>
                    <a:cubicBezTo>
                      <a:pt x="49971" y="147152"/>
                      <a:pt x="48664" y="149907"/>
                      <a:pt x="52540" y="151682"/>
                    </a:cubicBezTo>
                    <a:cubicBezTo>
                      <a:pt x="54595" y="153690"/>
                      <a:pt x="53474" y="154437"/>
                      <a:pt x="50812" y="154577"/>
                    </a:cubicBezTo>
                    <a:cubicBezTo>
                      <a:pt x="49907" y="154366"/>
                      <a:pt x="49085" y="154238"/>
                      <a:pt x="48373" y="154238"/>
                    </a:cubicBezTo>
                    <a:cubicBezTo>
                      <a:pt x="46879" y="154238"/>
                      <a:pt x="45866" y="154802"/>
                      <a:pt x="45581" y="156352"/>
                    </a:cubicBezTo>
                    <a:cubicBezTo>
                      <a:pt x="43013" y="156492"/>
                      <a:pt x="42266" y="157987"/>
                      <a:pt x="42359" y="160415"/>
                    </a:cubicBezTo>
                    <a:cubicBezTo>
                      <a:pt x="42886" y="159164"/>
                      <a:pt x="43761" y="158702"/>
                      <a:pt x="44477" y="158702"/>
                    </a:cubicBezTo>
                    <a:cubicBezTo>
                      <a:pt x="44776" y="158702"/>
                      <a:pt x="45048" y="158783"/>
                      <a:pt x="45255" y="158921"/>
                    </a:cubicBezTo>
                    <a:cubicBezTo>
                      <a:pt x="45419" y="158909"/>
                      <a:pt x="45585" y="158905"/>
                      <a:pt x="45751" y="158905"/>
                    </a:cubicBezTo>
                    <a:cubicBezTo>
                      <a:pt x="46364" y="158905"/>
                      <a:pt x="46989" y="158965"/>
                      <a:pt x="47594" y="158965"/>
                    </a:cubicBezTo>
                    <a:cubicBezTo>
                      <a:pt x="48179" y="158965"/>
                      <a:pt x="48747" y="158909"/>
                      <a:pt x="49271" y="158687"/>
                    </a:cubicBezTo>
                    <a:cubicBezTo>
                      <a:pt x="49810" y="158418"/>
                      <a:pt x="50392" y="158278"/>
                      <a:pt x="51012" y="158278"/>
                    </a:cubicBezTo>
                    <a:cubicBezTo>
                      <a:pt x="51681" y="158278"/>
                      <a:pt x="52395" y="158441"/>
                      <a:pt x="53147" y="158780"/>
                    </a:cubicBezTo>
                    <a:cubicBezTo>
                      <a:pt x="53894" y="158780"/>
                      <a:pt x="54455" y="159061"/>
                      <a:pt x="54782" y="159668"/>
                    </a:cubicBezTo>
                    <a:cubicBezTo>
                      <a:pt x="56603" y="161536"/>
                      <a:pt x="56370" y="159434"/>
                      <a:pt x="60386" y="161863"/>
                    </a:cubicBezTo>
                    <a:cubicBezTo>
                      <a:pt x="61367" y="161956"/>
                      <a:pt x="63048" y="161863"/>
                      <a:pt x="63281" y="163451"/>
                    </a:cubicBezTo>
                    <a:lnTo>
                      <a:pt x="63655" y="162003"/>
                    </a:lnTo>
                    <a:cubicBezTo>
                      <a:pt x="63982" y="161442"/>
                      <a:pt x="63795" y="160882"/>
                      <a:pt x="63188" y="160322"/>
                    </a:cubicBezTo>
                    <a:cubicBezTo>
                      <a:pt x="62415" y="159405"/>
                      <a:pt x="62888" y="159033"/>
                      <a:pt x="64188" y="159033"/>
                    </a:cubicBezTo>
                    <a:cubicBezTo>
                      <a:pt x="65009" y="159033"/>
                      <a:pt x="66158" y="159181"/>
                      <a:pt x="67531" y="159434"/>
                    </a:cubicBezTo>
                    <a:cubicBezTo>
                      <a:pt x="69052" y="160081"/>
                      <a:pt x="70511" y="160479"/>
                      <a:pt x="71731" y="160479"/>
                    </a:cubicBezTo>
                    <a:cubicBezTo>
                      <a:pt x="72010" y="160479"/>
                      <a:pt x="72276" y="160458"/>
                      <a:pt x="72528" y="160415"/>
                    </a:cubicBezTo>
                    <a:cubicBezTo>
                      <a:pt x="73048" y="159895"/>
                      <a:pt x="73440" y="159663"/>
                      <a:pt x="73742" y="159663"/>
                    </a:cubicBezTo>
                    <a:cubicBezTo>
                      <a:pt x="74337" y="159663"/>
                      <a:pt x="74584" y="160563"/>
                      <a:pt x="74770" y="161956"/>
                    </a:cubicBezTo>
                    <a:cubicBezTo>
                      <a:pt x="75891" y="158874"/>
                      <a:pt x="75143" y="157193"/>
                      <a:pt x="72061" y="157053"/>
                    </a:cubicBezTo>
                    <a:cubicBezTo>
                      <a:pt x="72222" y="156582"/>
                      <a:pt x="72353" y="156448"/>
                      <a:pt x="72484" y="156448"/>
                    </a:cubicBezTo>
                    <a:cubicBezTo>
                      <a:pt x="72659" y="156448"/>
                      <a:pt x="72835" y="156682"/>
                      <a:pt x="73088" y="156682"/>
                    </a:cubicBezTo>
                    <a:cubicBezTo>
                      <a:pt x="73309" y="156682"/>
                      <a:pt x="73589" y="156504"/>
                      <a:pt x="73976" y="155838"/>
                    </a:cubicBezTo>
                    <a:cubicBezTo>
                      <a:pt x="74232" y="155728"/>
                      <a:pt x="74489" y="155676"/>
                      <a:pt x="74745" y="155676"/>
                    </a:cubicBezTo>
                    <a:cubicBezTo>
                      <a:pt x="75469" y="155676"/>
                      <a:pt x="76194" y="156095"/>
                      <a:pt x="76918" y="156819"/>
                    </a:cubicBezTo>
                    <a:cubicBezTo>
                      <a:pt x="77152" y="155325"/>
                      <a:pt x="76264" y="154391"/>
                      <a:pt x="74256" y="153970"/>
                    </a:cubicBezTo>
                    <a:cubicBezTo>
                      <a:pt x="74040" y="153299"/>
                      <a:pt x="73664" y="152960"/>
                      <a:pt x="73172" y="152960"/>
                    </a:cubicBezTo>
                    <a:cubicBezTo>
                      <a:pt x="72706" y="152960"/>
                      <a:pt x="72137" y="153264"/>
                      <a:pt x="71501" y="153877"/>
                    </a:cubicBezTo>
                    <a:cubicBezTo>
                      <a:pt x="65710" y="152336"/>
                      <a:pt x="65149" y="148880"/>
                      <a:pt x="68372" y="148226"/>
                    </a:cubicBezTo>
                    <a:cubicBezTo>
                      <a:pt x="68574" y="148173"/>
                      <a:pt x="68763" y="148148"/>
                      <a:pt x="68939" y="148148"/>
                    </a:cubicBezTo>
                    <a:cubicBezTo>
                      <a:pt x="70305" y="148148"/>
                      <a:pt x="70955" y="149598"/>
                      <a:pt x="72155" y="150094"/>
                    </a:cubicBezTo>
                    <a:cubicBezTo>
                      <a:pt x="73229" y="150468"/>
                      <a:pt x="73742" y="150328"/>
                      <a:pt x="75190" y="150468"/>
                    </a:cubicBezTo>
                    <a:cubicBezTo>
                      <a:pt x="76731" y="150561"/>
                      <a:pt x="78179" y="150795"/>
                      <a:pt x="79160" y="151542"/>
                    </a:cubicBezTo>
                    <a:lnTo>
                      <a:pt x="80281" y="151869"/>
                    </a:lnTo>
                    <a:cubicBezTo>
                      <a:pt x="80525" y="151700"/>
                      <a:pt x="80768" y="151614"/>
                      <a:pt x="81024" y="151614"/>
                    </a:cubicBezTo>
                    <a:cubicBezTo>
                      <a:pt x="81406" y="151614"/>
                      <a:pt x="81814" y="151804"/>
                      <a:pt x="82289" y="152196"/>
                    </a:cubicBezTo>
                    <a:cubicBezTo>
                      <a:pt x="82738" y="152882"/>
                      <a:pt x="83201" y="153225"/>
                      <a:pt x="83663" y="153225"/>
                    </a:cubicBezTo>
                    <a:cubicBezTo>
                      <a:pt x="84018" y="153225"/>
                      <a:pt x="84372" y="153022"/>
                      <a:pt x="84717" y="152616"/>
                    </a:cubicBezTo>
                    <a:cubicBezTo>
                      <a:pt x="85973" y="151595"/>
                      <a:pt x="87596" y="151147"/>
                      <a:pt x="88739" y="151147"/>
                    </a:cubicBezTo>
                    <a:cubicBezTo>
                      <a:pt x="89636" y="151147"/>
                      <a:pt x="90237" y="151423"/>
                      <a:pt x="90135" y="151915"/>
                    </a:cubicBezTo>
                    <a:cubicBezTo>
                      <a:pt x="90051" y="153412"/>
                      <a:pt x="90301" y="154095"/>
                      <a:pt x="90753" y="154095"/>
                    </a:cubicBezTo>
                    <a:cubicBezTo>
                      <a:pt x="90808" y="154095"/>
                      <a:pt x="90867" y="154084"/>
                      <a:pt x="90929" y="154064"/>
                    </a:cubicBezTo>
                    <a:cubicBezTo>
                      <a:pt x="91489" y="154157"/>
                      <a:pt x="91722" y="154811"/>
                      <a:pt x="91722" y="156025"/>
                    </a:cubicBezTo>
                    <a:cubicBezTo>
                      <a:pt x="91401" y="155997"/>
                      <a:pt x="91092" y="155981"/>
                      <a:pt x="90801" y="155981"/>
                    </a:cubicBezTo>
                    <a:cubicBezTo>
                      <a:pt x="89185" y="155981"/>
                      <a:pt x="88080" y="156455"/>
                      <a:pt x="88080" y="157800"/>
                    </a:cubicBezTo>
                    <a:cubicBezTo>
                      <a:pt x="86072" y="158454"/>
                      <a:pt x="86072" y="159855"/>
                      <a:pt x="87006" y="161723"/>
                    </a:cubicBezTo>
                    <a:cubicBezTo>
                      <a:pt x="86898" y="160044"/>
                      <a:pt x="87495" y="159774"/>
                      <a:pt x="88467" y="159774"/>
                    </a:cubicBezTo>
                    <a:cubicBezTo>
                      <a:pt x="88928" y="159774"/>
                      <a:pt x="89474" y="159834"/>
                      <a:pt x="90069" y="159834"/>
                    </a:cubicBezTo>
                    <a:cubicBezTo>
                      <a:pt x="90940" y="159834"/>
                      <a:pt x="91918" y="159704"/>
                      <a:pt x="92890" y="159061"/>
                    </a:cubicBezTo>
                    <a:lnTo>
                      <a:pt x="94992" y="158874"/>
                    </a:lnTo>
                    <a:cubicBezTo>
                      <a:pt x="95206" y="159816"/>
                      <a:pt x="96048" y="160287"/>
                      <a:pt x="97625" y="160287"/>
                    </a:cubicBezTo>
                    <a:cubicBezTo>
                      <a:pt x="97769" y="160287"/>
                      <a:pt x="97918" y="160283"/>
                      <a:pt x="98074" y="160275"/>
                    </a:cubicBezTo>
                    <a:cubicBezTo>
                      <a:pt x="98774" y="159995"/>
                      <a:pt x="99849" y="159995"/>
                      <a:pt x="100502" y="159855"/>
                    </a:cubicBezTo>
                    <a:cubicBezTo>
                      <a:pt x="101749" y="159523"/>
                      <a:pt x="102915" y="159325"/>
                      <a:pt x="103998" y="159325"/>
                    </a:cubicBezTo>
                    <a:cubicBezTo>
                      <a:pt x="106121" y="159325"/>
                      <a:pt x="107922" y="160086"/>
                      <a:pt x="109376" y="162096"/>
                    </a:cubicBezTo>
                    <a:cubicBezTo>
                      <a:pt x="109843" y="161209"/>
                      <a:pt x="109749" y="160182"/>
                      <a:pt x="109142" y="159294"/>
                    </a:cubicBezTo>
                    <a:cubicBezTo>
                      <a:pt x="110079" y="158664"/>
                      <a:pt x="111047" y="158357"/>
                      <a:pt x="111817" y="158357"/>
                    </a:cubicBezTo>
                    <a:cubicBezTo>
                      <a:pt x="113158" y="158357"/>
                      <a:pt x="113900" y="159289"/>
                      <a:pt x="112832" y="161069"/>
                    </a:cubicBezTo>
                    <a:cubicBezTo>
                      <a:pt x="114363" y="160280"/>
                      <a:pt x="115849" y="156538"/>
                      <a:pt x="113941" y="156538"/>
                    </a:cubicBezTo>
                    <a:cubicBezTo>
                      <a:pt x="113930" y="156538"/>
                      <a:pt x="113918" y="156539"/>
                      <a:pt x="113906" y="156539"/>
                    </a:cubicBezTo>
                    <a:cubicBezTo>
                      <a:pt x="114199" y="155783"/>
                      <a:pt x="114762" y="155485"/>
                      <a:pt x="115350" y="155485"/>
                    </a:cubicBezTo>
                    <a:cubicBezTo>
                      <a:pt x="116541" y="155485"/>
                      <a:pt x="117831" y="156705"/>
                      <a:pt x="117175" y="157800"/>
                    </a:cubicBezTo>
                    <a:cubicBezTo>
                      <a:pt x="118576" y="157053"/>
                      <a:pt x="118809" y="155932"/>
                      <a:pt x="117081" y="154484"/>
                    </a:cubicBezTo>
                    <a:cubicBezTo>
                      <a:pt x="116915" y="153588"/>
                      <a:pt x="116325" y="153140"/>
                      <a:pt x="115327" y="153140"/>
                    </a:cubicBezTo>
                    <a:cubicBezTo>
                      <a:pt x="114921" y="153140"/>
                      <a:pt x="114446" y="153214"/>
                      <a:pt x="113906" y="153363"/>
                    </a:cubicBezTo>
                    <a:cubicBezTo>
                      <a:pt x="113335" y="152420"/>
                      <a:pt x="112684" y="151951"/>
                      <a:pt x="111934" y="151951"/>
                    </a:cubicBezTo>
                    <a:cubicBezTo>
                      <a:pt x="111272" y="151951"/>
                      <a:pt x="110534" y="152314"/>
                      <a:pt x="109703" y="153036"/>
                    </a:cubicBezTo>
                    <a:cubicBezTo>
                      <a:pt x="108843" y="153455"/>
                      <a:pt x="108077" y="153687"/>
                      <a:pt x="107409" y="153687"/>
                    </a:cubicBezTo>
                    <a:cubicBezTo>
                      <a:pt x="106662" y="153687"/>
                      <a:pt x="106039" y="153397"/>
                      <a:pt x="105546" y="152756"/>
                    </a:cubicBezTo>
                    <a:cubicBezTo>
                      <a:pt x="104772" y="151503"/>
                      <a:pt x="104754" y="150774"/>
                      <a:pt x="105469" y="150774"/>
                    </a:cubicBezTo>
                    <a:cubicBezTo>
                      <a:pt x="105660" y="150774"/>
                      <a:pt x="105904" y="150826"/>
                      <a:pt x="106200" y="150935"/>
                    </a:cubicBezTo>
                    <a:cubicBezTo>
                      <a:pt x="106275" y="150961"/>
                      <a:pt x="106346" y="150975"/>
                      <a:pt x="106413" y="150975"/>
                    </a:cubicBezTo>
                    <a:cubicBezTo>
                      <a:pt x="106935" y="150975"/>
                      <a:pt x="107272" y="150187"/>
                      <a:pt x="107975" y="148740"/>
                    </a:cubicBezTo>
                    <a:cubicBezTo>
                      <a:pt x="108301" y="148086"/>
                      <a:pt x="108909" y="147525"/>
                      <a:pt x="109329" y="146638"/>
                    </a:cubicBezTo>
                    <a:cubicBezTo>
                      <a:pt x="111337" y="146311"/>
                      <a:pt x="112878" y="144630"/>
                      <a:pt x="114933" y="141127"/>
                    </a:cubicBezTo>
                    <a:cubicBezTo>
                      <a:pt x="116334" y="140427"/>
                      <a:pt x="117035" y="137625"/>
                      <a:pt x="117128" y="133235"/>
                    </a:cubicBezTo>
                    <a:cubicBezTo>
                      <a:pt x="117300" y="133335"/>
                      <a:pt x="117495" y="133383"/>
                      <a:pt x="117710" y="133383"/>
                    </a:cubicBezTo>
                    <a:cubicBezTo>
                      <a:pt x="118194" y="133383"/>
                      <a:pt x="118784" y="133141"/>
                      <a:pt x="119463" y="132721"/>
                    </a:cubicBezTo>
                    <a:cubicBezTo>
                      <a:pt x="118763" y="132628"/>
                      <a:pt x="118482" y="132394"/>
                      <a:pt x="118482" y="130666"/>
                    </a:cubicBezTo>
                    <a:lnTo>
                      <a:pt x="120350" y="130666"/>
                    </a:lnTo>
                    <a:cubicBezTo>
                      <a:pt x="121098" y="130386"/>
                      <a:pt x="121425" y="130106"/>
                      <a:pt x="121331" y="129685"/>
                    </a:cubicBezTo>
                    <a:cubicBezTo>
                      <a:pt x="121331" y="129359"/>
                      <a:pt x="120584" y="129452"/>
                      <a:pt x="120024" y="128658"/>
                    </a:cubicBezTo>
                    <a:cubicBezTo>
                      <a:pt x="119790" y="127584"/>
                      <a:pt x="119230" y="126556"/>
                      <a:pt x="118062" y="125482"/>
                    </a:cubicBezTo>
                    <a:lnTo>
                      <a:pt x="116241" y="122493"/>
                    </a:lnTo>
                    <a:cubicBezTo>
                      <a:pt x="115241" y="119271"/>
                      <a:pt x="114094" y="117135"/>
                      <a:pt x="112707" y="117135"/>
                    </a:cubicBezTo>
                    <a:cubicBezTo>
                      <a:pt x="112345" y="117135"/>
                      <a:pt x="111967" y="117281"/>
                      <a:pt x="111571" y="117590"/>
                    </a:cubicBezTo>
                    <a:lnTo>
                      <a:pt x="111057" y="117309"/>
                    </a:lnTo>
                    <a:cubicBezTo>
                      <a:pt x="109609" y="115722"/>
                      <a:pt x="108582" y="113620"/>
                      <a:pt x="107694" y="111285"/>
                    </a:cubicBezTo>
                    <a:cubicBezTo>
                      <a:pt x="107743" y="109777"/>
                      <a:pt x="106956" y="109016"/>
                      <a:pt x="105959" y="109016"/>
                    </a:cubicBezTo>
                    <a:cubicBezTo>
                      <a:pt x="105042" y="109016"/>
                      <a:pt x="103948" y="109660"/>
                      <a:pt x="103164" y="110958"/>
                    </a:cubicBezTo>
                    <a:lnTo>
                      <a:pt x="102744" y="108670"/>
                    </a:lnTo>
                    <a:lnTo>
                      <a:pt x="101950" y="109884"/>
                    </a:lnTo>
                    <a:lnTo>
                      <a:pt x="97187" y="103019"/>
                    </a:lnTo>
                    <a:cubicBezTo>
                      <a:pt x="97747" y="102925"/>
                      <a:pt x="98634" y="102412"/>
                      <a:pt x="99195" y="102318"/>
                    </a:cubicBezTo>
                    <a:cubicBezTo>
                      <a:pt x="104986" y="101851"/>
                      <a:pt x="110823" y="100123"/>
                      <a:pt x="116754" y="96807"/>
                    </a:cubicBezTo>
                    <a:lnTo>
                      <a:pt x="120958" y="95500"/>
                    </a:lnTo>
                    <a:cubicBezTo>
                      <a:pt x="121559" y="95251"/>
                      <a:pt x="122031" y="95144"/>
                      <a:pt x="122426" y="95144"/>
                    </a:cubicBezTo>
                    <a:cubicBezTo>
                      <a:pt x="123290" y="95144"/>
                      <a:pt x="123787" y="95653"/>
                      <a:pt x="124460" y="96294"/>
                    </a:cubicBezTo>
                    <a:lnTo>
                      <a:pt x="128757" y="100730"/>
                    </a:lnTo>
                    <a:cubicBezTo>
                      <a:pt x="129551" y="101664"/>
                      <a:pt x="129551" y="102505"/>
                      <a:pt x="129130" y="103392"/>
                    </a:cubicBezTo>
                    <a:cubicBezTo>
                      <a:pt x="128663" y="104280"/>
                      <a:pt x="129691" y="105494"/>
                      <a:pt x="131232" y="106802"/>
                    </a:cubicBezTo>
                    <a:cubicBezTo>
                      <a:pt x="132586" y="108343"/>
                      <a:pt x="132773" y="110351"/>
                      <a:pt x="131559" y="112920"/>
                    </a:cubicBezTo>
                    <a:cubicBezTo>
                      <a:pt x="130858" y="114601"/>
                      <a:pt x="130998" y="115675"/>
                      <a:pt x="131979" y="116142"/>
                    </a:cubicBezTo>
                    <a:lnTo>
                      <a:pt x="134968" y="118290"/>
                    </a:lnTo>
                    <a:cubicBezTo>
                      <a:pt x="135689" y="118856"/>
                      <a:pt x="136270" y="119145"/>
                      <a:pt x="136716" y="119145"/>
                    </a:cubicBezTo>
                    <a:cubicBezTo>
                      <a:pt x="137483" y="119145"/>
                      <a:pt x="137846" y="118288"/>
                      <a:pt x="137817" y="116516"/>
                    </a:cubicBezTo>
                    <a:cubicBezTo>
                      <a:pt x="137723" y="115068"/>
                      <a:pt x="137256" y="113760"/>
                      <a:pt x="136416" y="112312"/>
                    </a:cubicBezTo>
                    <a:cubicBezTo>
                      <a:pt x="135388" y="110538"/>
                      <a:pt x="134734" y="108903"/>
                      <a:pt x="134641" y="107175"/>
                    </a:cubicBezTo>
                    <a:cubicBezTo>
                      <a:pt x="134548" y="103719"/>
                      <a:pt x="134127" y="101851"/>
                      <a:pt x="132680" y="100684"/>
                    </a:cubicBezTo>
                    <a:cubicBezTo>
                      <a:pt x="130998" y="99143"/>
                      <a:pt x="129551" y="97275"/>
                      <a:pt x="128430" y="95360"/>
                    </a:cubicBezTo>
                    <a:cubicBezTo>
                      <a:pt x="128103" y="94239"/>
                      <a:pt x="127776" y="93538"/>
                      <a:pt x="127122" y="93258"/>
                    </a:cubicBezTo>
                    <a:cubicBezTo>
                      <a:pt x="127007" y="90274"/>
                      <a:pt x="125231" y="88512"/>
                      <a:pt x="123668" y="88512"/>
                    </a:cubicBezTo>
                    <a:cubicBezTo>
                      <a:pt x="123324" y="88512"/>
                      <a:pt x="122989" y="88598"/>
                      <a:pt x="122686" y="88775"/>
                    </a:cubicBezTo>
                    <a:cubicBezTo>
                      <a:pt x="121732" y="88990"/>
                      <a:pt x="120820" y="89124"/>
                      <a:pt x="119881" y="89124"/>
                    </a:cubicBezTo>
                    <a:cubicBezTo>
                      <a:pt x="119394" y="89124"/>
                      <a:pt x="118900" y="89088"/>
                      <a:pt x="118389" y="89008"/>
                    </a:cubicBezTo>
                    <a:lnTo>
                      <a:pt x="118389" y="88214"/>
                    </a:lnTo>
                    <a:cubicBezTo>
                      <a:pt x="120257" y="87187"/>
                      <a:pt x="123479" y="83871"/>
                      <a:pt x="126749" y="80228"/>
                    </a:cubicBezTo>
                    <a:cubicBezTo>
                      <a:pt x="127262" y="79577"/>
                      <a:pt x="127658" y="79309"/>
                      <a:pt x="128037" y="79309"/>
                    </a:cubicBezTo>
                    <a:cubicBezTo>
                      <a:pt x="128554" y="79309"/>
                      <a:pt x="129037" y="79808"/>
                      <a:pt x="129737" y="80509"/>
                    </a:cubicBezTo>
                    <a:lnTo>
                      <a:pt x="134408" y="85412"/>
                    </a:lnTo>
                    <a:cubicBezTo>
                      <a:pt x="134273" y="87741"/>
                      <a:pt x="134611" y="89297"/>
                      <a:pt x="136122" y="89297"/>
                    </a:cubicBezTo>
                    <a:cubicBezTo>
                      <a:pt x="136187" y="89297"/>
                      <a:pt x="136253" y="89294"/>
                      <a:pt x="136322" y="89289"/>
                    </a:cubicBezTo>
                    <a:cubicBezTo>
                      <a:pt x="137443" y="91250"/>
                      <a:pt x="137957" y="93165"/>
                      <a:pt x="136883" y="93959"/>
                    </a:cubicBezTo>
                    <a:cubicBezTo>
                      <a:pt x="135855" y="94846"/>
                      <a:pt x="135015" y="95500"/>
                      <a:pt x="135015" y="96761"/>
                    </a:cubicBezTo>
                    <a:cubicBezTo>
                      <a:pt x="135248" y="98629"/>
                      <a:pt x="137443" y="100637"/>
                      <a:pt x="139825" y="101524"/>
                    </a:cubicBezTo>
                    <a:cubicBezTo>
                      <a:pt x="139866" y="101541"/>
                      <a:pt x="139911" y="101549"/>
                      <a:pt x="139957" y="101549"/>
                    </a:cubicBezTo>
                    <a:cubicBezTo>
                      <a:pt x="140170" y="101549"/>
                      <a:pt x="140418" y="101381"/>
                      <a:pt x="140572" y="101151"/>
                    </a:cubicBezTo>
                    <a:cubicBezTo>
                      <a:pt x="141273" y="99469"/>
                      <a:pt x="141366" y="97508"/>
                      <a:pt x="140666" y="95593"/>
                    </a:cubicBezTo>
                    <a:lnTo>
                      <a:pt x="139872" y="92791"/>
                    </a:lnTo>
                    <a:cubicBezTo>
                      <a:pt x="139732" y="91670"/>
                      <a:pt x="139872" y="90783"/>
                      <a:pt x="139965" y="89942"/>
                    </a:cubicBezTo>
                    <a:cubicBezTo>
                      <a:pt x="140199" y="87701"/>
                      <a:pt x="140245" y="86486"/>
                      <a:pt x="137910" y="84852"/>
                    </a:cubicBezTo>
                    <a:cubicBezTo>
                      <a:pt x="135015" y="81816"/>
                      <a:pt x="132493" y="78734"/>
                      <a:pt x="130485" y="75512"/>
                    </a:cubicBezTo>
                    <a:cubicBezTo>
                      <a:pt x="130536" y="73113"/>
                      <a:pt x="129420" y="71697"/>
                      <a:pt x="128016" y="71697"/>
                    </a:cubicBezTo>
                    <a:cubicBezTo>
                      <a:pt x="126878" y="71697"/>
                      <a:pt x="125552" y="72627"/>
                      <a:pt x="124507" y="74718"/>
                    </a:cubicBezTo>
                    <a:lnTo>
                      <a:pt x="119930" y="77940"/>
                    </a:lnTo>
                    <a:cubicBezTo>
                      <a:pt x="119691" y="78099"/>
                      <a:pt x="119469" y="78170"/>
                      <a:pt x="119268" y="78170"/>
                    </a:cubicBezTo>
                    <a:cubicBezTo>
                      <a:pt x="118525" y="78170"/>
                      <a:pt x="118062" y="77214"/>
                      <a:pt x="118062" y="76259"/>
                    </a:cubicBezTo>
                    <a:cubicBezTo>
                      <a:pt x="117595" y="70608"/>
                      <a:pt x="113719" y="66078"/>
                      <a:pt x="109516" y="61688"/>
                    </a:cubicBezTo>
                    <a:cubicBezTo>
                      <a:pt x="107227" y="54823"/>
                      <a:pt x="104145" y="49078"/>
                      <a:pt x="103024" y="43801"/>
                    </a:cubicBezTo>
                    <a:lnTo>
                      <a:pt x="103024" y="43801"/>
                    </a:lnTo>
                    <a:cubicBezTo>
                      <a:pt x="107367" y="44268"/>
                      <a:pt x="110590" y="45109"/>
                      <a:pt x="111897" y="46370"/>
                    </a:cubicBezTo>
                    <a:cubicBezTo>
                      <a:pt x="113180" y="47748"/>
                      <a:pt x="114726" y="48686"/>
                      <a:pt x="115766" y="48686"/>
                    </a:cubicBezTo>
                    <a:cubicBezTo>
                      <a:pt x="116241" y="48686"/>
                      <a:pt x="116611" y="48490"/>
                      <a:pt x="116801" y="48051"/>
                    </a:cubicBezTo>
                    <a:cubicBezTo>
                      <a:pt x="117035" y="47584"/>
                      <a:pt x="115680" y="46743"/>
                      <a:pt x="114980" y="46043"/>
                    </a:cubicBezTo>
                    <a:cubicBezTo>
                      <a:pt x="115774" y="46043"/>
                      <a:pt x="116754" y="46743"/>
                      <a:pt x="117782" y="47818"/>
                    </a:cubicBezTo>
                    <a:cubicBezTo>
                      <a:pt x="119697" y="47818"/>
                      <a:pt x="120257" y="46370"/>
                      <a:pt x="119743" y="44408"/>
                    </a:cubicBezTo>
                    <a:cubicBezTo>
                      <a:pt x="119977" y="42820"/>
                      <a:pt x="119883" y="41606"/>
                      <a:pt x="119230" y="41093"/>
                    </a:cubicBezTo>
                    <a:lnTo>
                      <a:pt x="117642" y="40158"/>
                    </a:lnTo>
                    <a:cubicBezTo>
                      <a:pt x="115026" y="37356"/>
                      <a:pt x="112832" y="34508"/>
                      <a:pt x="111057" y="31332"/>
                    </a:cubicBezTo>
                    <a:cubicBezTo>
                      <a:pt x="110823" y="30958"/>
                      <a:pt x="110730" y="30631"/>
                      <a:pt x="110730" y="30351"/>
                    </a:cubicBezTo>
                    <a:cubicBezTo>
                      <a:pt x="110730" y="29043"/>
                      <a:pt x="110356" y="27923"/>
                      <a:pt x="109049" y="26802"/>
                    </a:cubicBezTo>
                    <a:lnTo>
                      <a:pt x="109656" y="26475"/>
                    </a:lnTo>
                    <a:lnTo>
                      <a:pt x="109562" y="26008"/>
                    </a:lnTo>
                    <a:lnTo>
                      <a:pt x="109562" y="26008"/>
                    </a:lnTo>
                    <a:lnTo>
                      <a:pt x="110917" y="26335"/>
                    </a:lnTo>
                    <a:lnTo>
                      <a:pt x="110917" y="26335"/>
                    </a:lnTo>
                    <a:lnTo>
                      <a:pt x="109562" y="24093"/>
                    </a:lnTo>
                    <a:cubicBezTo>
                      <a:pt x="109064" y="22225"/>
                      <a:pt x="107757" y="21416"/>
                      <a:pt x="105792" y="21416"/>
                    </a:cubicBezTo>
                    <a:cubicBezTo>
                      <a:pt x="104809" y="21416"/>
                      <a:pt x="103662" y="21618"/>
                      <a:pt x="102370" y="21992"/>
                    </a:cubicBezTo>
                    <a:cubicBezTo>
                      <a:pt x="102329" y="21998"/>
                      <a:pt x="102288" y="22002"/>
                      <a:pt x="102246" y="22002"/>
                    </a:cubicBezTo>
                    <a:cubicBezTo>
                      <a:pt x="101714" y="22002"/>
                      <a:pt x="101108" y="21470"/>
                      <a:pt x="100502" y="20777"/>
                    </a:cubicBezTo>
                    <a:cubicBezTo>
                      <a:pt x="98846" y="19185"/>
                      <a:pt x="97125" y="18070"/>
                      <a:pt x="96479" y="18070"/>
                    </a:cubicBezTo>
                    <a:cubicBezTo>
                      <a:pt x="96178" y="18070"/>
                      <a:pt x="96110" y="18313"/>
                      <a:pt x="96393" y="18863"/>
                    </a:cubicBezTo>
                    <a:cubicBezTo>
                      <a:pt x="96525" y="19172"/>
                      <a:pt x="97200" y="19898"/>
                      <a:pt x="96603" y="19898"/>
                    </a:cubicBezTo>
                    <a:cubicBezTo>
                      <a:pt x="96569" y="19898"/>
                      <a:pt x="96530" y="19895"/>
                      <a:pt x="96486" y="19890"/>
                    </a:cubicBezTo>
                    <a:lnTo>
                      <a:pt x="92330" y="19236"/>
                    </a:lnTo>
                    <a:cubicBezTo>
                      <a:pt x="92174" y="19212"/>
                      <a:pt x="92040" y="19200"/>
                      <a:pt x="91926" y="19200"/>
                    </a:cubicBezTo>
                    <a:cubicBezTo>
                      <a:pt x="91390" y="19200"/>
                      <a:pt x="91296" y="19458"/>
                      <a:pt x="91489" y="19843"/>
                    </a:cubicBezTo>
                    <a:cubicBezTo>
                      <a:pt x="92236" y="20684"/>
                      <a:pt x="92983" y="21431"/>
                      <a:pt x="93264" y="22318"/>
                    </a:cubicBezTo>
                    <a:lnTo>
                      <a:pt x="88080" y="22645"/>
                    </a:lnTo>
                    <a:cubicBezTo>
                      <a:pt x="87102" y="22730"/>
                      <a:pt x="86241" y="23125"/>
                      <a:pt x="85355" y="23125"/>
                    </a:cubicBezTo>
                    <a:cubicBezTo>
                      <a:pt x="85267" y="23125"/>
                      <a:pt x="85179" y="23121"/>
                      <a:pt x="85091" y="23112"/>
                    </a:cubicBezTo>
                    <a:cubicBezTo>
                      <a:pt x="84153" y="22313"/>
                      <a:pt x="83139" y="21969"/>
                      <a:pt x="82069" y="21969"/>
                    </a:cubicBezTo>
                    <a:cubicBezTo>
                      <a:pt x="79890" y="21969"/>
                      <a:pt x="77478" y="23397"/>
                      <a:pt x="75003" y="25307"/>
                    </a:cubicBezTo>
                    <a:lnTo>
                      <a:pt x="74443" y="25074"/>
                    </a:lnTo>
                    <a:lnTo>
                      <a:pt x="74350" y="20777"/>
                    </a:lnTo>
                    <a:lnTo>
                      <a:pt x="74817" y="20777"/>
                    </a:lnTo>
                    <a:lnTo>
                      <a:pt x="74443" y="17975"/>
                    </a:lnTo>
                    <a:lnTo>
                      <a:pt x="74770" y="17975"/>
                    </a:lnTo>
                    <a:cubicBezTo>
                      <a:pt x="75097" y="13725"/>
                      <a:pt x="74209" y="11063"/>
                      <a:pt x="72668" y="9102"/>
                    </a:cubicBezTo>
                    <a:cubicBezTo>
                      <a:pt x="72341" y="7794"/>
                      <a:pt x="73649" y="7981"/>
                      <a:pt x="73929" y="7607"/>
                    </a:cubicBezTo>
                    <a:cubicBezTo>
                      <a:pt x="75143" y="6066"/>
                      <a:pt x="75050" y="4338"/>
                      <a:pt x="75050" y="3451"/>
                    </a:cubicBezTo>
                    <a:cubicBezTo>
                      <a:pt x="74876" y="2128"/>
                      <a:pt x="74468" y="1428"/>
                      <a:pt x="73905" y="1428"/>
                    </a:cubicBezTo>
                    <a:cubicBezTo>
                      <a:pt x="73712" y="1428"/>
                      <a:pt x="73501" y="1510"/>
                      <a:pt x="73275" y="1676"/>
                    </a:cubicBezTo>
                    <a:lnTo>
                      <a:pt x="72201" y="1676"/>
                    </a:lnTo>
                    <a:cubicBezTo>
                      <a:pt x="71080" y="1536"/>
                      <a:pt x="70193" y="1116"/>
                      <a:pt x="69679" y="602"/>
                    </a:cubicBezTo>
                    <a:cubicBezTo>
                      <a:pt x="69063" y="199"/>
                      <a:pt x="68471" y="1"/>
                      <a:pt x="678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40" name="Google Shape;988;p38"/>
              <p:cNvSpPr/>
              <p:nvPr/>
            </p:nvSpPr>
            <p:spPr bwMode="auto">
              <a:xfrm>
                <a:off x="3982175" y="2841725"/>
                <a:ext cx="10550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422" h="1495" extrusionOk="0">
                    <a:moveTo>
                      <a:pt x="421" y="1"/>
                    </a:moveTo>
                    <a:lnTo>
                      <a:pt x="1" y="141"/>
                    </a:lnTo>
                    <a:lnTo>
                      <a:pt x="234" y="1495"/>
                    </a:lnTo>
                    <a:lnTo>
                      <a:pt x="421" y="1495"/>
                    </a:lnTo>
                    <a:lnTo>
                      <a:pt x="42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41" name="Google Shape;989;p38"/>
              <p:cNvSpPr/>
              <p:nvPr/>
            </p:nvSpPr>
            <p:spPr bwMode="auto">
              <a:xfrm>
                <a:off x="4079100" y="2821875"/>
                <a:ext cx="7025" cy="93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375" extrusionOk="0">
                    <a:moveTo>
                      <a:pt x="140" y="1"/>
                    </a:moveTo>
                    <a:cubicBezTo>
                      <a:pt x="47" y="1"/>
                      <a:pt x="0" y="94"/>
                      <a:pt x="0" y="141"/>
                    </a:cubicBezTo>
                    <a:cubicBezTo>
                      <a:pt x="0" y="281"/>
                      <a:pt x="94" y="374"/>
                      <a:pt x="140" y="374"/>
                    </a:cubicBezTo>
                    <a:cubicBezTo>
                      <a:pt x="234" y="374"/>
                      <a:pt x="280" y="281"/>
                      <a:pt x="280" y="141"/>
                    </a:cubicBezTo>
                    <a:cubicBezTo>
                      <a:pt x="280" y="47"/>
                      <a:pt x="187" y="1"/>
                      <a:pt x="1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42" name="Google Shape;990;p38"/>
              <p:cNvSpPr/>
              <p:nvPr/>
            </p:nvSpPr>
            <p:spPr bwMode="auto">
              <a:xfrm>
                <a:off x="4149150" y="4117850"/>
                <a:ext cx="23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94" h="94" extrusionOk="0">
                    <a:moveTo>
                      <a:pt x="0" y="94"/>
                    </a:move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43" name="Google Shape;991;p38"/>
              <p:cNvSpPr/>
              <p:nvPr/>
            </p:nvSpPr>
            <p:spPr bwMode="auto">
              <a:xfrm>
                <a:off x="4002025" y="2835900"/>
                <a:ext cx="163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1495" extrusionOk="0">
                    <a:moveTo>
                      <a:pt x="655" y="0"/>
                    </a:moveTo>
                    <a:lnTo>
                      <a:pt x="1" y="140"/>
                    </a:lnTo>
                    <a:lnTo>
                      <a:pt x="281" y="1494"/>
                    </a:lnTo>
                    <a:cubicBezTo>
                      <a:pt x="421" y="1494"/>
                      <a:pt x="515" y="1448"/>
                      <a:pt x="655" y="1448"/>
                    </a:cubicBezTo>
                    <a:lnTo>
                      <a:pt x="65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44" name="Google Shape;992;p38"/>
              <p:cNvSpPr/>
              <p:nvPr/>
            </p:nvSpPr>
            <p:spPr bwMode="auto">
              <a:xfrm>
                <a:off x="4062750" y="2797574"/>
                <a:ext cx="30375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662" extrusionOk="0">
                    <a:moveTo>
                      <a:pt x="736" y="1"/>
                    </a:moveTo>
                    <a:cubicBezTo>
                      <a:pt x="667" y="1"/>
                      <a:pt x="592" y="12"/>
                      <a:pt x="514" y="39"/>
                    </a:cubicBezTo>
                    <a:cubicBezTo>
                      <a:pt x="187" y="132"/>
                      <a:pt x="0" y="365"/>
                      <a:pt x="47" y="412"/>
                    </a:cubicBezTo>
                    <a:cubicBezTo>
                      <a:pt x="83" y="593"/>
                      <a:pt x="232" y="662"/>
                      <a:pt x="449" y="662"/>
                    </a:cubicBezTo>
                    <a:cubicBezTo>
                      <a:pt x="512" y="662"/>
                      <a:pt x="581" y="656"/>
                      <a:pt x="654" y="646"/>
                    </a:cubicBezTo>
                    <a:cubicBezTo>
                      <a:pt x="981" y="552"/>
                      <a:pt x="1215" y="412"/>
                      <a:pt x="1121" y="179"/>
                    </a:cubicBezTo>
                    <a:cubicBezTo>
                      <a:pt x="1054" y="78"/>
                      <a:pt x="914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45" name="Google Shape;993;p38"/>
              <p:cNvSpPr/>
              <p:nvPr/>
            </p:nvSpPr>
            <p:spPr bwMode="auto">
              <a:xfrm>
                <a:off x="4048725" y="2830050"/>
                <a:ext cx="187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1122" extrusionOk="0">
                    <a:moveTo>
                      <a:pt x="1" y="1"/>
                    </a:moveTo>
                    <a:lnTo>
                      <a:pt x="1" y="1121"/>
                    </a:lnTo>
                    <a:cubicBezTo>
                      <a:pt x="1" y="1121"/>
                      <a:pt x="141" y="1121"/>
                      <a:pt x="234" y="1028"/>
                    </a:cubicBezTo>
                    <a:cubicBezTo>
                      <a:pt x="748" y="468"/>
                      <a:pt x="748" y="141"/>
                      <a:pt x="1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46" name="Google Shape;994;p38"/>
              <p:cNvSpPr/>
              <p:nvPr/>
            </p:nvSpPr>
            <p:spPr bwMode="auto">
              <a:xfrm>
                <a:off x="4030050" y="2831225"/>
                <a:ext cx="70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355" extrusionOk="0">
                    <a:moveTo>
                      <a:pt x="281" y="0"/>
                    </a:moveTo>
                    <a:lnTo>
                      <a:pt x="1" y="94"/>
                    </a:lnTo>
                    <a:lnTo>
                      <a:pt x="94" y="1355"/>
                    </a:lnTo>
                    <a:cubicBezTo>
                      <a:pt x="94" y="1308"/>
                      <a:pt x="188" y="1308"/>
                      <a:pt x="281" y="1214"/>
                    </a:cubicBezTo>
                    <a:lnTo>
                      <a:pt x="28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47" name="Google Shape;995;p38"/>
              <p:cNvSpPr/>
              <p:nvPr/>
            </p:nvSpPr>
            <p:spPr bwMode="auto">
              <a:xfrm>
                <a:off x="4384975" y="2217100"/>
                <a:ext cx="93450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3738" h="5605" extrusionOk="0">
                    <a:moveTo>
                      <a:pt x="1" y="0"/>
                    </a:moveTo>
                    <a:cubicBezTo>
                      <a:pt x="94" y="514"/>
                      <a:pt x="1542" y="1775"/>
                      <a:pt x="2476" y="3409"/>
                    </a:cubicBezTo>
                    <a:cubicBezTo>
                      <a:pt x="3363" y="4904"/>
                      <a:pt x="3363" y="5277"/>
                      <a:pt x="3737" y="5604"/>
                    </a:cubicBezTo>
                    <a:cubicBezTo>
                      <a:pt x="3597" y="3409"/>
                      <a:pt x="2429" y="1775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48" name="Google Shape;996;p38"/>
              <p:cNvSpPr/>
              <p:nvPr/>
            </p:nvSpPr>
            <p:spPr bwMode="auto">
              <a:xfrm>
                <a:off x="4599825" y="1272450"/>
                <a:ext cx="22200" cy="13927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5571" extrusionOk="0">
                    <a:moveTo>
                      <a:pt x="129" y="1"/>
                    </a:moveTo>
                    <a:cubicBezTo>
                      <a:pt x="7" y="1"/>
                      <a:pt x="138" y="1616"/>
                      <a:pt x="47" y="2480"/>
                    </a:cubicBezTo>
                    <a:cubicBezTo>
                      <a:pt x="0" y="3320"/>
                      <a:pt x="93" y="4021"/>
                      <a:pt x="420" y="4768"/>
                    </a:cubicBezTo>
                    <a:cubicBezTo>
                      <a:pt x="655" y="5338"/>
                      <a:pt x="793" y="5571"/>
                      <a:pt x="853" y="5571"/>
                    </a:cubicBezTo>
                    <a:cubicBezTo>
                      <a:pt x="876" y="5571"/>
                      <a:pt x="887" y="5535"/>
                      <a:pt x="887" y="5469"/>
                    </a:cubicBezTo>
                    <a:cubicBezTo>
                      <a:pt x="654" y="3787"/>
                      <a:pt x="327" y="2386"/>
                      <a:pt x="420" y="1032"/>
                    </a:cubicBezTo>
                    <a:cubicBezTo>
                      <a:pt x="514" y="378"/>
                      <a:pt x="327" y="191"/>
                      <a:pt x="140" y="5"/>
                    </a:cubicBezTo>
                    <a:cubicBezTo>
                      <a:pt x="136" y="2"/>
                      <a:pt x="133" y="1"/>
                      <a:pt x="1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49" name="Google Shape;997;p38"/>
              <p:cNvSpPr/>
              <p:nvPr/>
            </p:nvSpPr>
            <p:spPr bwMode="auto">
              <a:xfrm>
                <a:off x="4735250" y="1417325"/>
                <a:ext cx="289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2820" extrusionOk="0">
                    <a:moveTo>
                      <a:pt x="140" y="1"/>
                    </a:moveTo>
                    <a:cubicBezTo>
                      <a:pt x="0" y="1"/>
                      <a:pt x="234" y="888"/>
                      <a:pt x="281" y="1355"/>
                    </a:cubicBezTo>
                    <a:cubicBezTo>
                      <a:pt x="327" y="1775"/>
                      <a:pt x="467" y="2102"/>
                      <a:pt x="748" y="2476"/>
                    </a:cubicBezTo>
                    <a:cubicBezTo>
                      <a:pt x="976" y="2705"/>
                      <a:pt x="1114" y="2819"/>
                      <a:pt x="1143" y="2819"/>
                    </a:cubicBezTo>
                    <a:cubicBezTo>
                      <a:pt x="1156" y="2819"/>
                      <a:pt x="1149" y="2798"/>
                      <a:pt x="1121" y="2756"/>
                    </a:cubicBezTo>
                    <a:cubicBezTo>
                      <a:pt x="794" y="1962"/>
                      <a:pt x="514" y="1215"/>
                      <a:pt x="467" y="514"/>
                    </a:cubicBezTo>
                    <a:cubicBezTo>
                      <a:pt x="467" y="187"/>
                      <a:pt x="327" y="94"/>
                      <a:pt x="1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0" name="Google Shape;998;p38"/>
              <p:cNvSpPr/>
              <p:nvPr/>
            </p:nvSpPr>
            <p:spPr bwMode="auto">
              <a:xfrm>
                <a:off x="4179500" y="1451175"/>
                <a:ext cx="163475" cy="25455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1018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34" y="3317"/>
                      <a:pt x="2849" y="7193"/>
                      <a:pt x="6539" y="10182"/>
                    </a:cubicBezTo>
                    <a:cubicBezTo>
                      <a:pt x="6305" y="9388"/>
                      <a:pt x="3597" y="6959"/>
                      <a:pt x="2195" y="4531"/>
                    </a:cubicBezTo>
                    <a:cubicBezTo>
                      <a:pt x="841" y="2103"/>
                      <a:pt x="514" y="608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1" name="Google Shape;999;p38"/>
              <p:cNvSpPr/>
              <p:nvPr/>
            </p:nvSpPr>
            <p:spPr bwMode="auto">
              <a:xfrm>
                <a:off x="4549600" y="1274750"/>
                <a:ext cx="14050" cy="89200"/>
              </a:xfrm>
              <a:custGeom>
                <a:avLst/>
                <a:gdLst/>
                <a:ahLst/>
                <a:cxnLst/>
                <a:rect l="l" t="t" r="r" b="b"/>
                <a:pathLst>
                  <a:path w="562" h="3568" extrusionOk="0">
                    <a:moveTo>
                      <a:pt x="312" y="1"/>
                    </a:moveTo>
                    <a:cubicBezTo>
                      <a:pt x="188" y="1"/>
                      <a:pt x="184" y="1100"/>
                      <a:pt x="94" y="1594"/>
                    </a:cubicBezTo>
                    <a:cubicBezTo>
                      <a:pt x="1" y="2061"/>
                      <a:pt x="1" y="2481"/>
                      <a:pt x="234" y="3042"/>
                    </a:cubicBezTo>
                    <a:cubicBezTo>
                      <a:pt x="439" y="3416"/>
                      <a:pt x="519" y="3567"/>
                      <a:pt x="547" y="3567"/>
                    </a:cubicBezTo>
                    <a:cubicBezTo>
                      <a:pt x="558" y="3567"/>
                      <a:pt x="561" y="3547"/>
                      <a:pt x="561" y="3509"/>
                    </a:cubicBezTo>
                    <a:cubicBezTo>
                      <a:pt x="468" y="2434"/>
                      <a:pt x="328" y="1500"/>
                      <a:pt x="468" y="707"/>
                    </a:cubicBezTo>
                    <a:cubicBezTo>
                      <a:pt x="561" y="333"/>
                      <a:pt x="374" y="146"/>
                      <a:pt x="328" y="6"/>
                    </a:cubicBezTo>
                    <a:cubicBezTo>
                      <a:pt x="322" y="2"/>
                      <a:pt x="317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2" name="Google Shape;1000;p38"/>
              <p:cNvSpPr/>
              <p:nvPr/>
            </p:nvSpPr>
            <p:spPr bwMode="auto">
              <a:xfrm>
                <a:off x="4574125" y="1274775"/>
                <a:ext cx="18700" cy="11255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502" extrusionOk="0">
                    <a:moveTo>
                      <a:pt x="179" y="1"/>
                    </a:moveTo>
                    <a:cubicBezTo>
                      <a:pt x="94" y="1"/>
                      <a:pt x="92" y="1335"/>
                      <a:pt x="47" y="2013"/>
                    </a:cubicBezTo>
                    <a:cubicBezTo>
                      <a:pt x="1" y="2667"/>
                      <a:pt x="47" y="3321"/>
                      <a:pt x="374" y="3881"/>
                    </a:cubicBezTo>
                    <a:cubicBezTo>
                      <a:pt x="505" y="4306"/>
                      <a:pt x="635" y="4502"/>
                      <a:pt x="702" y="4502"/>
                    </a:cubicBezTo>
                    <a:cubicBezTo>
                      <a:pt x="731" y="4502"/>
                      <a:pt x="748" y="4465"/>
                      <a:pt x="748" y="4395"/>
                    </a:cubicBezTo>
                    <a:cubicBezTo>
                      <a:pt x="608" y="3041"/>
                      <a:pt x="374" y="1920"/>
                      <a:pt x="421" y="846"/>
                    </a:cubicBezTo>
                    <a:cubicBezTo>
                      <a:pt x="514" y="285"/>
                      <a:pt x="327" y="145"/>
                      <a:pt x="187" y="5"/>
                    </a:cubicBezTo>
                    <a:cubicBezTo>
                      <a:pt x="184" y="2"/>
                      <a:pt x="182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3" name="Google Shape;1001;p38"/>
              <p:cNvSpPr/>
              <p:nvPr/>
            </p:nvSpPr>
            <p:spPr bwMode="auto">
              <a:xfrm>
                <a:off x="4627825" y="1301650"/>
                <a:ext cx="24075" cy="124700"/>
              </a:xfrm>
              <a:custGeom>
                <a:avLst/>
                <a:gdLst/>
                <a:ahLst/>
                <a:cxnLst/>
                <a:rect l="l" t="t" r="r" b="b"/>
                <a:pathLst>
                  <a:path w="963" h="4988" extrusionOk="0">
                    <a:moveTo>
                      <a:pt x="176" y="0"/>
                    </a:moveTo>
                    <a:cubicBezTo>
                      <a:pt x="55" y="0"/>
                      <a:pt x="185" y="1520"/>
                      <a:pt x="94" y="2246"/>
                    </a:cubicBezTo>
                    <a:cubicBezTo>
                      <a:pt x="1" y="3040"/>
                      <a:pt x="188" y="3600"/>
                      <a:pt x="468" y="4301"/>
                    </a:cubicBezTo>
                    <a:cubicBezTo>
                      <a:pt x="697" y="4758"/>
                      <a:pt x="880" y="4987"/>
                      <a:pt x="937" y="4987"/>
                    </a:cubicBezTo>
                    <a:cubicBezTo>
                      <a:pt x="962" y="4987"/>
                      <a:pt x="963" y="4945"/>
                      <a:pt x="935" y="4861"/>
                    </a:cubicBezTo>
                    <a:cubicBezTo>
                      <a:pt x="701" y="3367"/>
                      <a:pt x="374" y="2106"/>
                      <a:pt x="468" y="891"/>
                    </a:cubicBezTo>
                    <a:cubicBezTo>
                      <a:pt x="468" y="331"/>
                      <a:pt x="328" y="98"/>
                      <a:pt x="188" y="4"/>
                    </a:cubicBezTo>
                    <a:cubicBezTo>
                      <a:pt x="184" y="1"/>
                      <a:pt x="180" y="0"/>
                      <a:pt x="1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4" name="Google Shape;1002;p38"/>
              <p:cNvSpPr/>
              <p:nvPr/>
            </p:nvSpPr>
            <p:spPr bwMode="auto">
              <a:xfrm>
                <a:off x="4681950" y="1360000"/>
                <a:ext cx="26200" cy="96350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3854" extrusionOk="0">
                    <a:moveTo>
                      <a:pt x="110" y="0"/>
                    </a:moveTo>
                    <a:cubicBezTo>
                      <a:pt x="1" y="0"/>
                      <a:pt x="218" y="1148"/>
                      <a:pt x="218" y="1733"/>
                    </a:cubicBezTo>
                    <a:cubicBezTo>
                      <a:pt x="171" y="2387"/>
                      <a:pt x="264" y="2854"/>
                      <a:pt x="638" y="3414"/>
                    </a:cubicBezTo>
                    <a:cubicBezTo>
                      <a:pt x="858" y="3698"/>
                      <a:pt x="994" y="3854"/>
                      <a:pt x="1030" y="3854"/>
                    </a:cubicBezTo>
                    <a:cubicBezTo>
                      <a:pt x="1048" y="3854"/>
                      <a:pt x="1042" y="3817"/>
                      <a:pt x="1012" y="3741"/>
                    </a:cubicBezTo>
                    <a:cubicBezTo>
                      <a:pt x="778" y="2621"/>
                      <a:pt x="451" y="1640"/>
                      <a:pt x="451" y="659"/>
                    </a:cubicBezTo>
                    <a:cubicBezTo>
                      <a:pt x="451" y="192"/>
                      <a:pt x="358" y="52"/>
                      <a:pt x="124" y="5"/>
                    </a:cubicBezTo>
                    <a:cubicBezTo>
                      <a:pt x="119" y="2"/>
                      <a:pt x="114" y="0"/>
                      <a:pt x="1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5" name="Google Shape;1003;p38"/>
              <p:cNvSpPr/>
              <p:nvPr/>
            </p:nvSpPr>
            <p:spPr bwMode="auto">
              <a:xfrm>
                <a:off x="4655025" y="1331849"/>
                <a:ext cx="24975" cy="11037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4415" extrusionOk="0">
                    <a:moveTo>
                      <a:pt x="109" y="0"/>
                    </a:moveTo>
                    <a:cubicBezTo>
                      <a:pt x="0" y="0"/>
                      <a:pt x="127" y="1261"/>
                      <a:pt x="127" y="1972"/>
                    </a:cubicBezTo>
                    <a:cubicBezTo>
                      <a:pt x="80" y="2626"/>
                      <a:pt x="220" y="3186"/>
                      <a:pt x="501" y="3840"/>
                    </a:cubicBezTo>
                    <a:cubicBezTo>
                      <a:pt x="760" y="4228"/>
                      <a:pt x="929" y="4415"/>
                      <a:pt x="977" y="4415"/>
                    </a:cubicBezTo>
                    <a:cubicBezTo>
                      <a:pt x="999" y="4415"/>
                      <a:pt x="996" y="4379"/>
                      <a:pt x="968" y="4307"/>
                    </a:cubicBezTo>
                    <a:cubicBezTo>
                      <a:pt x="734" y="2953"/>
                      <a:pt x="407" y="1832"/>
                      <a:pt x="407" y="758"/>
                    </a:cubicBezTo>
                    <a:cubicBezTo>
                      <a:pt x="407" y="197"/>
                      <a:pt x="314" y="57"/>
                      <a:pt x="127" y="10"/>
                    </a:cubicBezTo>
                    <a:cubicBezTo>
                      <a:pt x="120" y="4"/>
                      <a:pt x="114" y="0"/>
                      <a:pt x="1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6" name="Google Shape;1004;p38"/>
              <p:cNvSpPr/>
              <p:nvPr/>
            </p:nvSpPr>
            <p:spPr bwMode="auto">
              <a:xfrm>
                <a:off x="4166650" y="1487375"/>
                <a:ext cx="176324" cy="274400"/>
              </a:xfrm>
              <a:custGeom>
                <a:avLst/>
                <a:gdLst/>
                <a:ahLst/>
                <a:cxnLst/>
                <a:rect l="l" t="t" r="r" b="b"/>
                <a:pathLst>
                  <a:path w="7053" h="10976" extrusionOk="0">
                    <a:moveTo>
                      <a:pt x="1" y="1"/>
                    </a:moveTo>
                    <a:cubicBezTo>
                      <a:pt x="281" y="3597"/>
                      <a:pt x="3036" y="7847"/>
                      <a:pt x="7053" y="10976"/>
                    </a:cubicBezTo>
                    <a:cubicBezTo>
                      <a:pt x="6726" y="10088"/>
                      <a:pt x="3830" y="7426"/>
                      <a:pt x="2242" y="4764"/>
                    </a:cubicBezTo>
                    <a:cubicBezTo>
                      <a:pt x="701" y="2196"/>
                      <a:pt x="515" y="655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7" name="Google Shape;1005;p38"/>
              <p:cNvSpPr/>
              <p:nvPr/>
            </p:nvSpPr>
            <p:spPr bwMode="auto">
              <a:xfrm>
                <a:off x="4251875" y="1307574"/>
                <a:ext cx="108625" cy="181000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724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4" y="2336"/>
                      <a:pt x="1776" y="5231"/>
                      <a:pt x="4344" y="7239"/>
                    </a:cubicBezTo>
                    <a:cubicBezTo>
                      <a:pt x="4251" y="6726"/>
                      <a:pt x="2523" y="4998"/>
                      <a:pt x="1636" y="3270"/>
                    </a:cubicBezTo>
                    <a:cubicBezTo>
                      <a:pt x="655" y="1589"/>
                      <a:pt x="421" y="374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8" name="Google Shape;1006;p38"/>
              <p:cNvSpPr/>
              <p:nvPr/>
            </p:nvSpPr>
            <p:spPr bwMode="auto">
              <a:xfrm>
                <a:off x="4274075" y="1272550"/>
                <a:ext cx="94600" cy="162325"/>
              </a:xfrm>
              <a:custGeom>
                <a:avLst/>
                <a:gdLst/>
                <a:ahLst/>
                <a:cxnLst/>
                <a:rect l="l" t="t" r="r" b="b"/>
                <a:pathLst>
                  <a:path w="3784" h="6493" extrusionOk="0">
                    <a:moveTo>
                      <a:pt x="0" y="1"/>
                    </a:moveTo>
                    <a:cubicBezTo>
                      <a:pt x="0" y="2149"/>
                      <a:pt x="1448" y="4717"/>
                      <a:pt x="3783" y="6492"/>
                    </a:cubicBezTo>
                    <a:cubicBezTo>
                      <a:pt x="3690" y="6025"/>
                      <a:pt x="2289" y="4484"/>
                      <a:pt x="1448" y="2943"/>
                    </a:cubicBezTo>
                    <a:cubicBezTo>
                      <a:pt x="654" y="1448"/>
                      <a:pt x="421" y="32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9" name="Google Shape;1007;p38"/>
              <p:cNvSpPr/>
              <p:nvPr/>
            </p:nvSpPr>
            <p:spPr bwMode="auto">
              <a:xfrm>
                <a:off x="4232050" y="1342600"/>
                <a:ext cx="122600" cy="199675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7987" extrusionOk="0">
                    <a:moveTo>
                      <a:pt x="0" y="1"/>
                    </a:moveTo>
                    <a:cubicBezTo>
                      <a:pt x="140" y="2569"/>
                      <a:pt x="1962" y="5652"/>
                      <a:pt x="4904" y="7987"/>
                    </a:cubicBezTo>
                    <a:cubicBezTo>
                      <a:pt x="4764" y="7426"/>
                      <a:pt x="2802" y="5465"/>
                      <a:pt x="1681" y="3550"/>
                    </a:cubicBezTo>
                    <a:cubicBezTo>
                      <a:pt x="654" y="1682"/>
                      <a:pt x="374" y="42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60" name="Google Shape;1008;p38"/>
              <p:cNvSpPr/>
              <p:nvPr/>
            </p:nvSpPr>
            <p:spPr bwMode="auto">
              <a:xfrm>
                <a:off x="4709550" y="1388150"/>
                <a:ext cx="26550" cy="84750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3390" extrusionOk="0">
                    <a:moveTo>
                      <a:pt x="141" y="0"/>
                    </a:moveTo>
                    <a:cubicBezTo>
                      <a:pt x="1" y="0"/>
                      <a:pt x="234" y="1027"/>
                      <a:pt x="234" y="1541"/>
                    </a:cubicBezTo>
                    <a:cubicBezTo>
                      <a:pt x="234" y="2055"/>
                      <a:pt x="375" y="2522"/>
                      <a:pt x="655" y="2942"/>
                    </a:cubicBezTo>
                    <a:cubicBezTo>
                      <a:pt x="894" y="3216"/>
                      <a:pt x="1033" y="3389"/>
                      <a:pt x="1054" y="3389"/>
                    </a:cubicBezTo>
                    <a:cubicBezTo>
                      <a:pt x="1062" y="3389"/>
                      <a:pt x="1053" y="3366"/>
                      <a:pt x="1028" y="3316"/>
                    </a:cubicBezTo>
                    <a:cubicBezTo>
                      <a:pt x="701" y="2288"/>
                      <a:pt x="468" y="1401"/>
                      <a:pt x="468" y="607"/>
                    </a:cubicBezTo>
                    <a:cubicBezTo>
                      <a:pt x="375" y="234"/>
                      <a:pt x="234" y="93"/>
                      <a:pt x="1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61" name="Google Shape;1009;p38"/>
              <p:cNvSpPr/>
              <p:nvPr/>
            </p:nvSpPr>
            <p:spPr bwMode="auto">
              <a:xfrm>
                <a:off x="4151475" y="1524750"/>
                <a:ext cx="197350" cy="300075"/>
              </a:xfrm>
              <a:custGeom>
                <a:avLst/>
                <a:gdLst/>
                <a:ahLst/>
                <a:cxnLst/>
                <a:rect l="l" t="t" r="r" b="b"/>
                <a:pathLst>
                  <a:path w="7894" h="12003" extrusionOk="0">
                    <a:moveTo>
                      <a:pt x="1" y="0"/>
                    </a:moveTo>
                    <a:cubicBezTo>
                      <a:pt x="514" y="3783"/>
                      <a:pt x="3643" y="8640"/>
                      <a:pt x="7893" y="12002"/>
                    </a:cubicBezTo>
                    <a:cubicBezTo>
                      <a:pt x="7566" y="11022"/>
                      <a:pt x="4110" y="7893"/>
                      <a:pt x="2476" y="5137"/>
                    </a:cubicBezTo>
                    <a:cubicBezTo>
                      <a:pt x="888" y="2335"/>
                      <a:pt x="561" y="701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62" name="Google Shape;1010;p38"/>
              <p:cNvSpPr/>
              <p:nvPr/>
            </p:nvSpPr>
            <p:spPr bwMode="auto">
              <a:xfrm>
                <a:off x="4212200" y="1378800"/>
                <a:ext cx="136625" cy="21717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8687" extrusionOk="0">
                    <a:moveTo>
                      <a:pt x="0" y="0"/>
                    </a:moveTo>
                    <a:cubicBezTo>
                      <a:pt x="234" y="2803"/>
                      <a:pt x="2289" y="6212"/>
                      <a:pt x="5464" y="8687"/>
                    </a:cubicBezTo>
                    <a:cubicBezTo>
                      <a:pt x="5324" y="7986"/>
                      <a:pt x="3036" y="5978"/>
                      <a:pt x="1915" y="3830"/>
                    </a:cubicBezTo>
                    <a:cubicBezTo>
                      <a:pt x="701" y="1822"/>
                      <a:pt x="467" y="46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63" name="Google Shape;1011;p38"/>
              <p:cNvSpPr/>
              <p:nvPr/>
            </p:nvSpPr>
            <p:spPr bwMode="auto">
              <a:xfrm>
                <a:off x="4194675" y="1416150"/>
                <a:ext cx="150649" cy="234700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938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81" y="3037"/>
                      <a:pt x="2616" y="6679"/>
                      <a:pt x="6025" y="9388"/>
                    </a:cubicBezTo>
                    <a:cubicBezTo>
                      <a:pt x="5885" y="8594"/>
                      <a:pt x="3363" y="6352"/>
                      <a:pt x="2009" y="4111"/>
                    </a:cubicBezTo>
                    <a:cubicBezTo>
                      <a:pt x="795" y="1916"/>
                      <a:pt x="514" y="468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64" name="Google Shape;1012;p38"/>
              <p:cNvSpPr/>
              <p:nvPr/>
            </p:nvSpPr>
            <p:spPr bwMode="auto">
              <a:xfrm>
                <a:off x="1631950" y="238125"/>
                <a:ext cx="4335075" cy="5239925"/>
              </a:xfrm>
              <a:custGeom>
                <a:avLst/>
                <a:gdLst/>
                <a:ahLst/>
                <a:cxnLst/>
                <a:rect l="l" t="t" r="r" b="b"/>
                <a:pathLst>
                  <a:path w="173403" h="209597" extrusionOk="0">
                    <a:moveTo>
                      <a:pt x="171021" y="2382"/>
                    </a:moveTo>
                    <a:lnTo>
                      <a:pt x="171021" y="165370"/>
                    </a:lnTo>
                    <a:cubicBezTo>
                      <a:pt x="171021" y="183350"/>
                      <a:pt x="159345" y="194092"/>
                      <a:pt x="139777" y="194092"/>
                    </a:cubicBezTo>
                    <a:lnTo>
                      <a:pt x="119602" y="194092"/>
                    </a:lnTo>
                    <a:cubicBezTo>
                      <a:pt x="106199" y="194092"/>
                      <a:pt x="95458" y="198061"/>
                      <a:pt x="86818" y="206234"/>
                    </a:cubicBezTo>
                    <a:lnTo>
                      <a:pt x="86725" y="206281"/>
                    </a:lnTo>
                    <a:lnTo>
                      <a:pt x="86631" y="206234"/>
                    </a:lnTo>
                    <a:cubicBezTo>
                      <a:pt x="77945" y="198015"/>
                      <a:pt x="67250" y="194092"/>
                      <a:pt x="53893" y="194092"/>
                    </a:cubicBezTo>
                    <a:lnTo>
                      <a:pt x="33765" y="194092"/>
                    </a:lnTo>
                    <a:cubicBezTo>
                      <a:pt x="14151" y="194092"/>
                      <a:pt x="2382" y="183350"/>
                      <a:pt x="2382" y="165370"/>
                    </a:cubicBezTo>
                    <a:lnTo>
                      <a:pt x="2382" y="2382"/>
                    </a:lnTo>
                    <a:close/>
                    <a:moveTo>
                      <a:pt x="0" y="0"/>
                    </a:moveTo>
                    <a:lnTo>
                      <a:pt x="0" y="165324"/>
                    </a:lnTo>
                    <a:cubicBezTo>
                      <a:pt x="0" y="184471"/>
                      <a:pt x="12936" y="196427"/>
                      <a:pt x="33765" y="196427"/>
                    </a:cubicBezTo>
                    <a:lnTo>
                      <a:pt x="53893" y="196427"/>
                    </a:lnTo>
                    <a:cubicBezTo>
                      <a:pt x="66643" y="196427"/>
                      <a:pt x="76824" y="200210"/>
                      <a:pt x="85043" y="207962"/>
                    </a:cubicBezTo>
                    <a:lnTo>
                      <a:pt x="86725" y="209597"/>
                    </a:lnTo>
                    <a:lnTo>
                      <a:pt x="88406" y="207962"/>
                    </a:lnTo>
                    <a:cubicBezTo>
                      <a:pt x="96579" y="200210"/>
                      <a:pt x="106759" y="196427"/>
                      <a:pt x="119556" y="196427"/>
                    </a:cubicBezTo>
                    <a:lnTo>
                      <a:pt x="139731" y="196427"/>
                    </a:lnTo>
                    <a:cubicBezTo>
                      <a:pt x="160513" y="196427"/>
                      <a:pt x="173402" y="184518"/>
                      <a:pt x="173402" y="165324"/>
                    </a:cubicBezTo>
                    <a:lnTo>
                      <a:pt x="1734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</p:grpSp>
      </p:grpSp>
      <p:grpSp>
        <p:nvGrpSpPr>
          <p:cNvPr id="65" name="Google Shape;1013;p38"/>
          <p:cNvGrpSpPr/>
          <p:nvPr/>
        </p:nvGrpSpPr>
        <p:grpSpPr bwMode="auto">
          <a:xfrm>
            <a:off x="8715661" y="843822"/>
            <a:ext cx="1619897" cy="564133"/>
            <a:chOff x="5749500" y="5876875"/>
            <a:chExt cx="1949100" cy="538500"/>
          </a:xfrm>
        </p:grpSpPr>
        <p:sp>
          <p:nvSpPr>
            <p:cNvPr id="66" name="Google Shape;1014;p38"/>
            <p:cNvSpPr/>
            <p:nvPr/>
          </p:nvSpPr>
          <p:spPr bwMode="auto">
            <a:xfrm>
              <a:off x="5749500" y="5876875"/>
              <a:ext cx="1949100" cy="5385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67" name="Google Shape;1015;p38"/>
            <p:cNvSpPr txBox="1"/>
            <p:nvPr/>
          </p:nvSpPr>
          <p:spPr bwMode="auto">
            <a:xfrm>
              <a:off x="5864700" y="5946025"/>
              <a:ext cx="1718700" cy="381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>
                  <a:solidFill>
                    <a:schemeClr val="lt1"/>
                  </a:solidFill>
                  <a:latin typeface="Open Sans"/>
                  <a:ea typeface="Open Sans"/>
                  <a:cs typeface="Open Sans"/>
                </a:rPr>
                <a:t>talent.mos.ru</a:t>
              </a:r>
              <a:endParaRPr>
                <a:solidFill>
                  <a:schemeClr val="lt1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oogle Shape;1020;p39"/>
          <p:cNvPicPr/>
          <p:nvPr/>
        </p:nvPicPr>
        <p:blipFill>
          <a:blip r:embed="rId2">
            <a:alphaModFix/>
          </a:blip>
          <a:srcRect t="9230" b="9230"/>
          <a:stretch/>
        </p:blipFill>
        <p:spPr bwMode="auto">
          <a:xfrm>
            <a:off x="345072" y="413757"/>
            <a:ext cx="10494900" cy="7189500"/>
          </a:xfrm>
          <a:prstGeom prst="roundRect">
            <a:avLst>
              <a:gd name="adj" fmla="val 10329"/>
            </a:avLst>
          </a:prstGeom>
          <a:noFill/>
          <a:ln>
            <a:noFill/>
          </a:ln>
        </p:spPr>
      </p:pic>
      <p:sp>
        <p:nvSpPr>
          <p:cNvPr id="5" name="Google Shape;1021;p39"/>
          <p:cNvSpPr/>
          <p:nvPr/>
        </p:nvSpPr>
        <p:spPr bwMode="auto">
          <a:xfrm>
            <a:off x="-125" y="-10607"/>
            <a:ext cx="11160000" cy="7930800"/>
          </a:xfrm>
          <a:prstGeom prst="rect">
            <a:avLst/>
          </a:prstGeom>
          <a:solidFill>
            <a:srgbClr val="038D77">
              <a:alpha val="819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43" name="Google Shape;1059;p39"/>
          <p:cNvSpPr/>
          <p:nvPr/>
        </p:nvSpPr>
        <p:spPr bwMode="auto">
          <a:xfrm>
            <a:off x="2864944" y="5718193"/>
            <a:ext cx="5525399" cy="5322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44" name="Google Shape;1060;p39"/>
          <p:cNvSpPr txBox="1"/>
          <p:nvPr/>
        </p:nvSpPr>
        <p:spPr bwMode="auto">
          <a:xfrm>
            <a:off x="3271541" y="5755894"/>
            <a:ext cx="5394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700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Кадровые сервисы Правительства Москвы</a:t>
            </a:r>
            <a:endParaRPr sz="1700">
              <a:solidFill>
                <a:schemeClr val="dk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45" name="Google Shape;1061;p39"/>
          <p:cNvSpPr txBox="1"/>
          <p:nvPr/>
        </p:nvSpPr>
        <p:spPr bwMode="auto">
          <a:xfrm>
            <a:off x="681418" y="2443144"/>
            <a:ext cx="9813900" cy="26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925" tIns="135925" rIns="135925" bIns="135925" anchor="t" anchorCtr="0">
            <a:noAutofit/>
          </a:bodyPr>
          <a:lstStyle/>
          <a:p>
            <a:pPr marL="0" lv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400" b="1">
                <a:solidFill>
                  <a:schemeClr val="lt1"/>
                </a:solidFill>
                <a:latin typeface="Open Sans"/>
                <a:ea typeface="Open Sans"/>
                <a:cs typeface="Open Sans"/>
              </a:rPr>
              <a:t>Название презентации</a:t>
            </a:r>
            <a:endParaRPr sz="8400" b="1">
              <a:solidFill>
                <a:schemeClr val="lt1"/>
              </a:solidFill>
              <a:latin typeface="Open Sans"/>
              <a:ea typeface="Open Sans"/>
              <a:cs typeface="Open Sans"/>
            </a:endParaRPr>
          </a:p>
          <a:p>
            <a:pPr marL="0" lv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6500" b="1"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46" name="Google Shape;1062;p39"/>
          <p:cNvGrpSpPr/>
          <p:nvPr/>
        </p:nvGrpSpPr>
        <p:grpSpPr bwMode="auto">
          <a:xfrm>
            <a:off x="605522" y="871013"/>
            <a:ext cx="1748701" cy="509732"/>
            <a:chOff x="673196" y="890717"/>
            <a:chExt cx="1613341" cy="470276"/>
          </a:xfrm>
        </p:grpSpPr>
        <p:grpSp>
          <p:nvGrpSpPr>
            <p:cNvPr id="47" name="Google Shape;1063;p39"/>
            <p:cNvGrpSpPr/>
            <p:nvPr/>
          </p:nvGrpSpPr>
          <p:grpSpPr bwMode="auto">
            <a:xfrm>
              <a:off x="1212024" y="890942"/>
              <a:ext cx="1074514" cy="470049"/>
              <a:chOff x="238125" y="1240925"/>
              <a:chExt cx="7101875" cy="3193275"/>
            </a:xfrm>
          </p:grpSpPr>
          <p:sp>
            <p:nvSpPr>
              <p:cNvPr id="48" name="Google Shape;1064;p39"/>
              <p:cNvSpPr/>
              <p:nvPr/>
            </p:nvSpPr>
            <p:spPr bwMode="auto">
              <a:xfrm>
                <a:off x="254450" y="1540325"/>
                <a:ext cx="514025" cy="962599"/>
              </a:xfrm>
              <a:custGeom>
                <a:avLst/>
                <a:gdLst/>
                <a:ahLst/>
                <a:cxnLst/>
                <a:rect l="l" t="t" r="r" b="b"/>
                <a:pathLst>
                  <a:path w="20561" h="38504" extrusionOk="0">
                    <a:moveTo>
                      <a:pt x="1" y="0"/>
                    </a:moveTo>
                    <a:lnTo>
                      <a:pt x="1" y="6131"/>
                    </a:lnTo>
                    <a:lnTo>
                      <a:pt x="6990" y="6131"/>
                    </a:lnTo>
                    <a:lnTo>
                      <a:pt x="6990" y="38503"/>
                    </a:lnTo>
                    <a:lnTo>
                      <a:pt x="13571" y="38503"/>
                    </a:lnTo>
                    <a:lnTo>
                      <a:pt x="13571" y="6131"/>
                    </a:lnTo>
                    <a:lnTo>
                      <a:pt x="20561" y="6131"/>
                    </a:lnTo>
                    <a:lnTo>
                      <a:pt x="2056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49" name="Google Shape;1065;p39"/>
              <p:cNvSpPr/>
              <p:nvPr/>
            </p:nvSpPr>
            <p:spPr bwMode="auto">
              <a:xfrm>
                <a:off x="851224" y="1540325"/>
                <a:ext cx="529350" cy="962599"/>
              </a:xfrm>
              <a:custGeom>
                <a:avLst/>
                <a:gdLst/>
                <a:ahLst/>
                <a:cxnLst/>
                <a:rect l="l" t="t" r="r" b="b"/>
                <a:pathLst>
                  <a:path w="21174" h="38504" extrusionOk="0">
                    <a:moveTo>
                      <a:pt x="10137" y="6049"/>
                    </a:moveTo>
                    <a:cubicBezTo>
                      <a:pt x="12998" y="6049"/>
                      <a:pt x="14511" y="7439"/>
                      <a:pt x="14511" y="10259"/>
                    </a:cubicBezTo>
                    <a:lnTo>
                      <a:pt x="14511" y="11200"/>
                    </a:lnTo>
                    <a:cubicBezTo>
                      <a:pt x="14511" y="14102"/>
                      <a:pt x="13039" y="15655"/>
                      <a:pt x="10137" y="15655"/>
                    </a:cubicBezTo>
                    <a:lnTo>
                      <a:pt x="6540" y="15655"/>
                    </a:lnTo>
                    <a:lnTo>
                      <a:pt x="6540" y="6049"/>
                    </a:lnTo>
                    <a:close/>
                    <a:moveTo>
                      <a:pt x="9974" y="20519"/>
                    </a:moveTo>
                    <a:cubicBezTo>
                      <a:pt x="13284" y="20519"/>
                      <a:pt x="14797" y="22726"/>
                      <a:pt x="14797" y="25996"/>
                    </a:cubicBezTo>
                    <a:lnTo>
                      <a:pt x="14797" y="27590"/>
                    </a:lnTo>
                    <a:cubicBezTo>
                      <a:pt x="14797" y="30696"/>
                      <a:pt x="13203" y="32413"/>
                      <a:pt x="9974" y="32413"/>
                    </a:cubicBezTo>
                    <a:lnTo>
                      <a:pt x="6540" y="32413"/>
                    </a:lnTo>
                    <a:lnTo>
                      <a:pt x="6540" y="20519"/>
                    </a:lnTo>
                    <a:close/>
                    <a:moveTo>
                      <a:pt x="0" y="0"/>
                    </a:moveTo>
                    <a:lnTo>
                      <a:pt x="0" y="38503"/>
                    </a:lnTo>
                    <a:lnTo>
                      <a:pt x="9483" y="38503"/>
                    </a:lnTo>
                    <a:cubicBezTo>
                      <a:pt x="17290" y="38503"/>
                      <a:pt x="21173" y="34375"/>
                      <a:pt x="21173" y="27304"/>
                    </a:cubicBezTo>
                    <a:cubicBezTo>
                      <a:pt x="21173" y="22562"/>
                      <a:pt x="19089" y="19456"/>
                      <a:pt x="15737" y="18352"/>
                    </a:cubicBezTo>
                    <a:lnTo>
                      <a:pt x="15737" y="17658"/>
                    </a:lnTo>
                    <a:cubicBezTo>
                      <a:pt x="18639" y="16636"/>
                      <a:pt x="20723" y="13652"/>
                      <a:pt x="20723" y="9892"/>
                    </a:cubicBezTo>
                    <a:cubicBezTo>
                      <a:pt x="20723" y="3638"/>
                      <a:pt x="16881" y="0"/>
                      <a:pt x="9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0" name="Google Shape;1066;p39"/>
              <p:cNvSpPr/>
              <p:nvPr/>
            </p:nvSpPr>
            <p:spPr bwMode="auto">
              <a:xfrm>
                <a:off x="1447975" y="1522950"/>
                <a:ext cx="1011675" cy="996325"/>
              </a:xfrm>
              <a:custGeom>
                <a:avLst/>
                <a:gdLst/>
                <a:ahLst/>
                <a:cxnLst/>
                <a:rect l="l" t="t" r="r" b="b"/>
                <a:pathLst>
                  <a:path w="40467" h="39853" extrusionOk="0">
                    <a:moveTo>
                      <a:pt x="20233" y="6172"/>
                    </a:moveTo>
                    <a:cubicBezTo>
                      <a:pt x="27877" y="6172"/>
                      <a:pt x="33885" y="11854"/>
                      <a:pt x="33885" y="19947"/>
                    </a:cubicBezTo>
                    <a:cubicBezTo>
                      <a:pt x="33885" y="27467"/>
                      <a:pt x="28408" y="33680"/>
                      <a:pt x="20233" y="33680"/>
                    </a:cubicBezTo>
                    <a:cubicBezTo>
                      <a:pt x="12590" y="33680"/>
                      <a:pt x="6582" y="27999"/>
                      <a:pt x="6582" y="19947"/>
                    </a:cubicBezTo>
                    <a:cubicBezTo>
                      <a:pt x="6582" y="12385"/>
                      <a:pt x="12059" y="6172"/>
                      <a:pt x="20233" y="6172"/>
                    </a:cubicBezTo>
                    <a:close/>
                    <a:moveTo>
                      <a:pt x="20233" y="0"/>
                    </a:moveTo>
                    <a:cubicBezTo>
                      <a:pt x="8543" y="0"/>
                      <a:pt x="1" y="8952"/>
                      <a:pt x="1" y="19947"/>
                    </a:cubicBezTo>
                    <a:cubicBezTo>
                      <a:pt x="1" y="31432"/>
                      <a:pt x="9075" y="39852"/>
                      <a:pt x="20233" y="39852"/>
                    </a:cubicBezTo>
                    <a:cubicBezTo>
                      <a:pt x="31923" y="39852"/>
                      <a:pt x="40466" y="30901"/>
                      <a:pt x="40466" y="19947"/>
                    </a:cubicBezTo>
                    <a:cubicBezTo>
                      <a:pt x="40466" y="8420"/>
                      <a:pt x="31392" y="0"/>
                      <a:pt x="20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1" name="Google Shape;1067;p39"/>
              <p:cNvSpPr/>
              <p:nvPr/>
            </p:nvSpPr>
            <p:spPr bwMode="auto">
              <a:xfrm>
                <a:off x="2562825" y="1240925"/>
                <a:ext cx="521175" cy="1262000"/>
              </a:xfrm>
              <a:custGeom>
                <a:avLst/>
                <a:gdLst/>
                <a:ahLst/>
                <a:cxnLst/>
                <a:rect l="l" t="t" r="r" b="b"/>
                <a:pathLst>
                  <a:path w="20847" h="50480" extrusionOk="0">
                    <a:moveTo>
                      <a:pt x="7971" y="0"/>
                    </a:moveTo>
                    <a:cubicBezTo>
                      <a:pt x="4619" y="0"/>
                      <a:pt x="1840" y="1839"/>
                      <a:pt x="1840" y="4946"/>
                    </a:cubicBezTo>
                    <a:cubicBezTo>
                      <a:pt x="1840" y="8420"/>
                      <a:pt x="4660" y="10259"/>
                      <a:pt x="10423" y="10259"/>
                    </a:cubicBezTo>
                    <a:cubicBezTo>
                      <a:pt x="16227" y="10259"/>
                      <a:pt x="19048" y="8420"/>
                      <a:pt x="19048" y="4946"/>
                    </a:cubicBezTo>
                    <a:cubicBezTo>
                      <a:pt x="19048" y="1839"/>
                      <a:pt x="16268" y="0"/>
                      <a:pt x="12876" y="0"/>
                    </a:cubicBezTo>
                    <a:lnTo>
                      <a:pt x="12017" y="0"/>
                    </a:lnTo>
                    <a:lnTo>
                      <a:pt x="12017" y="4823"/>
                    </a:lnTo>
                    <a:lnTo>
                      <a:pt x="12385" y="4823"/>
                    </a:lnTo>
                    <a:cubicBezTo>
                      <a:pt x="13570" y="4823"/>
                      <a:pt x="14143" y="5232"/>
                      <a:pt x="14143" y="6008"/>
                    </a:cubicBezTo>
                    <a:cubicBezTo>
                      <a:pt x="14143" y="6785"/>
                      <a:pt x="13530" y="7194"/>
                      <a:pt x="12385" y="7194"/>
                    </a:cubicBezTo>
                    <a:lnTo>
                      <a:pt x="8502" y="7194"/>
                    </a:lnTo>
                    <a:cubicBezTo>
                      <a:pt x="7358" y="7194"/>
                      <a:pt x="6745" y="6785"/>
                      <a:pt x="6745" y="6008"/>
                    </a:cubicBezTo>
                    <a:cubicBezTo>
                      <a:pt x="6745" y="5232"/>
                      <a:pt x="7317" y="4823"/>
                      <a:pt x="8502" y="4823"/>
                    </a:cubicBezTo>
                    <a:lnTo>
                      <a:pt x="8870" y="4823"/>
                    </a:lnTo>
                    <a:lnTo>
                      <a:pt x="8870" y="0"/>
                    </a:lnTo>
                    <a:close/>
                    <a:moveTo>
                      <a:pt x="0" y="11976"/>
                    </a:moveTo>
                    <a:lnTo>
                      <a:pt x="0" y="50479"/>
                    </a:lnTo>
                    <a:lnTo>
                      <a:pt x="6458" y="50479"/>
                    </a:lnTo>
                    <a:lnTo>
                      <a:pt x="6458" y="30451"/>
                    </a:lnTo>
                    <a:lnTo>
                      <a:pt x="14306" y="22522"/>
                    </a:lnTo>
                    <a:lnTo>
                      <a:pt x="15124" y="22522"/>
                    </a:lnTo>
                    <a:lnTo>
                      <a:pt x="14306" y="42795"/>
                    </a:lnTo>
                    <a:lnTo>
                      <a:pt x="14306" y="50479"/>
                    </a:lnTo>
                    <a:lnTo>
                      <a:pt x="20846" y="50479"/>
                    </a:lnTo>
                    <a:lnTo>
                      <a:pt x="20846" y="11976"/>
                    </a:lnTo>
                    <a:lnTo>
                      <a:pt x="17167" y="11976"/>
                    </a:lnTo>
                    <a:lnTo>
                      <a:pt x="6785" y="23257"/>
                    </a:lnTo>
                    <a:lnTo>
                      <a:pt x="5968" y="23257"/>
                    </a:lnTo>
                    <a:lnTo>
                      <a:pt x="6581" y="15491"/>
                    </a:lnTo>
                    <a:lnTo>
                      <a:pt x="6581" y="1197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2" name="Google Shape;1068;p39"/>
              <p:cNvSpPr/>
              <p:nvPr/>
            </p:nvSpPr>
            <p:spPr bwMode="auto">
              <a:xfrm>
                <a:off x="3520300" y="1540325"/>
                <a:ext cx="414900" cy="962599"/>
              </a:xfrm>
              <a:custGeom>
                <a:avLst/>
                <a:gdLst/>
                <a:ahLst/>
                <a:cxnLst/>
                <a:rect l="l" t="t" r="r" b="b"/>
                <a:pathLst>
                  <a:path w="16596" h="38504" extrusionOk="0">
                    <a:moveTo>
                      <a:pt x="0" y="0"/>
                    </a:moveTo>
                    <a:lnTo>
                      <a:pt x="0" y="38503"/>
                    </a:lnTo>
                    <a:lnTo>
                      <a:pt x="6581" y="38503"/>
                    </a:lnTo>
                    <a:lnTo>
                      <a:pt x="6581" y="6131"/>
                    </a:lnTo>
                    <a:lnTo>
                      <a:pt x="16595" y="6131"/>
                    </a:lnTo>
                    <a:lnTo>
                      <a:pt x="1659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3" name="Google Shape;1069;p39"/>
              <p:cNvSpPr/>
              <p:nvPr/>
            </p:nvSpPr>
            <p:spPr bwMode="auto">
              <a:xfrm>
                <a:off x="3943350" y="1522950"/>
                <a:ext cx="1010625" cy="996325"/>
              </a:xfrm>
              <a:custGeom>
                <a:avLst/>
                <a:gdLst/>
                <a:ahLst/>
                <a:cxnLst/>
                <a:rect l="l" t="t" r="r" b="b"/>
                <a:pathLst>
                  <a:path w="40425" h="39853" extrusionOk="0">
                    <a:moveTo>
                      <a:pt x="20192" y="6172"/>
                    </a:moveTo>
                    <a:cubicBezTo>
                      <a:pt x="27876" y="6172"/>
                      <a:pt x="33844" y="11854"/>
                      <a:pt x="33844" y="19947"/>
                    </a:cubicBezTo>
                    <a:cubicBezTo>
                      <a:pt x="33844" y="27467"/>
                      <a:pt x="28367" y="33680"/>
                      <a:pt x="20192" y="33680"/>
                    </a:cubicBezTo>
                    <a:cubicBezTo>
                      <a:pt x="12548" y="33680"/>
                      <a:pt x="6540" y="27999"/>
                      <a:pt x="6540" y="19947"/>
                    </a:cubicBezTo>
                    <a:cubicBezTo>
                      <a:pt x="6540" y="12385"/>
                      <a:pt x="12017" y="6172"/>
                      <a:pt x="20192" y="6172"/>
                    </a:cubicBezTo>
                    <a:close/>
                    <a:moveTo>
                      <a:pt x="20192" y="0"/>
                    </a:moveTo>
                    <a:cubicBezTo>
                      <a:pt x="8543" y="0"/>
                      <a:pt x="0" y="8952"/>
                      <a:pt x="0" y="19947"/>
                    </a:cubicBezTo>
                    <a:cubicBezTo>
                      <a:pt x="0" y="31432"/>
                      <a:pt x="9033" y="39852"/>
                      <a:pt x="20192" y="39852"/>
                    </a:cubicBezTo>
                    <a:cubicBezTo>
                      <a:pt x="31882" y="39852"/>
                      <a:pt x="40424" y="30901"/>
                      <a:pt x="40424" y="19947"/>
                    </a:cubicBezTo>
                    <a:cubicBezTo>
                      <a:pt x="40424" y="8420"/>
                      <a:pt x="31350" y="0"/>
                      <a:pt x="201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4" name="Google Shape;1070;p39"/>
              <p:cNvSpPr/>
              <p:nvPr/>
            </p:nvSpPr>
            <p:spPr bwMode="auto">
              <a:xfrm>
                <a:off x="5057150" y="1540325"/>
                <a:ext cx="521175" cy="962599"/>
              </a:xfrm>
              <a:custGeom>
                <a:avLst/>
                <a:gdLst/>
                <a:ahLst/>
                <a:cxnLst/>
                <a:rect l="l" t="t" r="r" b="b"/>
                <a:pathLst>
                  <a:path w="20847" h="38504" extrusionOk="0">
                    <a:moveTo>
                      <a:pt x="9156" y="6131"/>
                    </a:moveTo>
                    <a:cubicBezTo>
                      <a:pt x="12304" y="6131"/>
                      <a:pt x="14347" y="8257"/>
                      <a:pt x="14347" y="12548"/>
                    </a:cubicBezTo>
                    <a:lnTo>
                      <a:pt x="14347" y="14674"/>
                    </a:lnTo>
                    <a:cubicBezTo>
                      <a:pt x="14347" y="19129"/>
                      <a:pt x="12304" y="21745"/>
                      <a:pt x="9156" y="21745"/>
                    </a:cubicBezTo>
                    <a:lnTo>
                      <a:pt x="6622" y="21745"/>
                    </a:lnTo>
                    <a:lnTo>
                      <a:pt x="6622" y="6131"/>
                    </a:lnTo>
                    <a:close/>
                    <a:moveTo>
                      <a:pt x="1" y="0"/>
                    </a:moveTo>
                    <a:lnTo>
                      <a:pt x="1" y="38503"/>
                    </a:lnTo>
                    <a:lnTo>
                      <a:pt x="6622" y="38503"/>
                    </a:lnTo>
                    <a:lnTo>
                      <a:pt x="6622" y="26895"/>
                    </a:lnTo>
                    <a:lnTo>
                      <a:pt x="9197" y="26895"/>
                    </a:lnTo>
                    <a:cubicBezTo>
                      <a:pt x="16391" y="26895"/>
                      <a:pt x="20846" y="21949"/>
                      <a:pt x="20846" y="13693"/>
                    </a:cubicBezTo>
                    <a:cubicBezTo>
                      <a:pt x="20846" y="4701"/>
                      <a:pt x="16350" y="0"/>
                      <a:pt x="91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5" name="Google Shape;1071;p39"/>
              <p:cNvSpPr/>
              <p:nvPr/>
            </p:nvSpPr>
            <p:spPr bwMode="auto">
              <a:xfrm>
                <a:off x="5641650" y="1522950"/>
                <a:ext cx="1010625" cy="996325"/>
              </a:xfrm>
              <a:custGeom>
                <a:avLst/>
                <a:gdLst/>
                <a:ahLst/>
                <a:cxnLst/>
                <a:rect l="l" t="t" r="r" b="b"/>
                <a:pathLst>
                  <a:path w="40425" h="39853" extrusionOk="0">
                    <a:moveTo>
                      <a:pt x="20233" y="6172"/>
                    </a:moveTo>
                    <a:cubicBezTo>
                      <a:pt x="27877" y="6172"/>
                      <a:pt x="33885" y="11854"/>
                      <a:pt x="33885" y="19947"/>
                    </a:cubicBezTo>
                    <a:cubicBezTo>
                      <a:pt x="33885" y="27467"/>
                      <a:pt x="28408" y="33680"/>
                      <a:pt x="20233" y="33680"/>
                    </a:cubicBezTo>
                    <a:cubicBezTo>
                      <a:pt x="12549" y="33680"/>
                      <a:pt x="6581" y="27999"/>
                      <a:pt x="6581" y="19947"/>
                    </a:cubicBezTo>
                    <a:cubicBezTo>
                      <a:pt x="6581" y="12385"/>
                      <a:pt x="12058" y="6172"/>
                      <a:pt x="20233" y="6172"/>
                    </a:cubicBezTo>
                    <a:close/>
                    <a:moveTo>
                      <a:pt x="20233" y="0"/>
                    </a:moveTo>
                    <a:cubicBezTo>
                      <a:pt x="8543" y="0"/>
                      <a:pt x="1" y="8952"/>
                      <a:pt x="1" y="19947"/>
                    </a:cubicBezTo>
                    <a:cubicBezTo>
                      <a:pt x="1" y="31432"/>
                      <a:pt x="9075" y="39852"/>
                      <a:pt x="20233" y="39852"/>
                    </a:cubicBezTo>
                    <a:cubicBezTo>
                      <a:pt x="31882" y="39852"/>
                      <a:pt x="40425" y="30901"/>
                      <a:pt x="40425" y="19947"/>
                    </a:cubicBezTo>
                    <a:cubicBezTo>
                      <a:pt x="40425" y="8420"/>
                      <a:pt x="31392" y="0"/>
                      <a:pt x="20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6" name="Google Shape;1072;p39"/>
              <p:cNvSpPr/>
              <p:nvPr/>
            </p:nvSpPr>
            <p:spPr bwMode="auto">
              <a:xfrm>
                <a:off x="6677800" y="1540325"/>
                <a:ext cx="662200" cy="1195575"/>
              </a:xfrm>
              <a:custGeom>
                <a:avLst/>
                <a:gdLst/>
                <a:ahLst/>
                <a:cxnLst/>
                <a:rect l="l" t="t" r="r" b="b"/>
                <a:pathLst>
                  <a:path w="26488" h="47823" extrusionOk="0">
                    <a:moveTo>
                      <a:pt x="15083" y="6131"/>
                    </a:moveTo>
                    <a:lnTo>
                      <a:pt x="15083" y="32331"/>
                    </a:lnTo>
                    <a:lnTo>
                      <a:pt x="7481" y="32331"/>
                    </a:lnTo>
                    <a:lnTo>
                      <a:pt x="10628" y="6131"/>
                    </a:lnTo>
                    <a:close/>
                    <a:moveTo>
                      <a:pt x="5682" y="0"/>
                    </a:moveTo>
                    <a:lnTo>
                      <a:pt x="5682" y="5886"/>
                    </a:lnTo>
                    <a:lnTo>
                      <a:pt x="1" y="37318"/>
                    </a:lnTo>
                    <a:lnTo>
                      <a:pt x="1" y="38503"/>
                    </a:lnTo>
                    <a:lnTo>
                      <a:pt x="19661" y="38503"/>
                    </a:lnTo>
                    <a:lnTo>
                      <a:pt x="19661" y="47823"/>
                    </a:lnTo>
                    <a:lnTo>
                      <a:pt x="21787" y="47823"/>
                    </a:lnTo>
                    <a:lnTo>
                      <a:pt x="26487" y="34743"/>
                    </a:lnTo>
                    <a:lnTo>
                      <a:pt x="26487" y="32331"/>
                    </a:lnTo>
                    <a:lnTo>
                      <a:pt x="21623" y="32331"/>
                    </a:lnTo>
                    <a:lnTo>
                      <a:pt x="21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7" name="Google Shape;1073;p39"/>
              <p:cNvSpPr/>
              <p:nvPr/>
            </p:nvSpPr>
            <p:spPr bwMode="auto">
              <a:xfrm>
                <a:off x="254450" y="3238625"/>
                <a:ext cx="514025" cy="961575"/>
              </a:xfrm>
              <a:custGeom>
                <a:avLst/>
                <a:gdLst/>
                <a:ahLst/>
                <a:cxnLst/>
                <a:rect l="l" t="t" r="r" b="b"/>
                <a:pathLst>
                  <a:path w="20561" h="38463" extrusionOk="0">
                    <a:moveTo>
                      <a:pt x="1" y="0"/>
                    </a:moveTo>
                    <a:lnTo>
                      <a:pt x="1" y="6132"/>
                    </a:lnTo>
                    <a:lnTo>
                      <a:pt x="6990" y="6132"/>
                    </a:lnTo>
                    <a:lnTo>
                      <a:pt x="6990" y="38463"/>
                    </a:lnTo>
                    <a:lnTo>
                      <a:pt x="13571" y="38463"/>
                    </a:lnTo>
                    <a:lnTo>
                      <a:pt x="13571" y="6132"/>
                    </a:lnTo>
                    <a:lnTo>
                      <a:pt x="20561" y="6132"/>
                    </a:lnTo>
                    <a:lnTo>
                      <a:pt x="2056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8" name="Google Shape;1074;p39"/>
              <p:cNvSpPr/>
              <p:nvPr/>
            </p:nvSpPr>
            <p:spPr bwMode="auto">
              <a:xfrm>
                <a:off x="851224" y="3237600"/>
                <a:ext cx="529350" cy="962599"/>
              </a:xfrm>
              <a:custGeom>
                <a:avLst/>
                <a:gdLst/>
                <a:ahLst/>
                <a:cxnLst/>
                <a:rect l="l" t="t" r="r" b="b"/>
                <a:pathLst>
                  <a:path w="21174" h="38504" extrusionOk="0">
                    <a:moveTo>
                      <a:pt x="10137" y="6091"/>
                    </a:moveTo>
                    <a:cubicBezTo>
                      <a:pt x="12998" y="6091"/>
                      <a:pt x="14511" y="7481"/>
                      <a:pt x="14511" y="10301"/>
                    </a:cubicBezTo>
                    <a:lnTo>
                      <a:pt x="14511" y="11200"/>
                    </a:lnTo>
                    <a:cubicBezTo>
                      <a:pt x="14511" y="14143"/>
                      <a:pt x="13039" y="15696"/>
                      <a:pt x="10137" y="15696"/>
                    </a:cubicBezTo>
                    <a:lnTo>
                      <a:pt x="6540" y="15696"/>
                    </a:lnTo>
                    <a:lnTo>
                      <a:pt x="6540" y="6091"/>
                    </a:lnTo>
                    <a:close/>
                    <a:moveTo>
                      <a:pt x="9974" y="20560"/>
                    </a:moveTo>
                    <a:cubicBezTo>
                      <a:pt x="13284" y="20560"/>
                      <a:pt x="14797" y="22767"/>
                      <a:pt x="14797" y="26037"/>
                    </a:cubicBezTo>
                    <a:lnTo>
                      <a:pt x="14797" y="27631"/>
                    </a:lnTo>
                    <a:cubicBezTo>
                      <a:pt x="14797" y="30738"/>
                      <a:pt x="13203" y="32454"/>
                      <a:pt x="9974" y="32454"/>
                    </a:cubicBezTo>
                    <a:lnTo>
                      <a:pt x="6540" y="32454"/>
                    </a:lnTo>
                    <a:lnTo>
                      <a:pt x="6540" y="20560"/>
                    </a:lnTo>
                    <a:close/>
                    <a:moveTo>
                      <a:pt x="0" y="1"/>
                    </a:moveTo>
                    <a:lnTo>
                      <a:pt x="0" y="38504"/>
                    </a:lnTo>
                    <a:lnTo>
                      <a:pt x="9483" y="38504"/>
                    </a:lnTo>
                    <a:cubicBezTo>
                      <a:pt x="17290" y="38504"/>
                      <a:pt x="21173" y="34416"/>
                      <a:pt x="21173" y="27345"/>
                    </a:cubicBezTo>
                    <a:cubicBezTo>
                      <a:pt x="21173" y="22604"/>
                      <a:pt x="19089" y="19497"/>
                      <a:pt x="15737" y="18394"/>
                    </a:cubicBezTo>
                    <a:lnTo>
                      <a:pt x="15737" y="17699"/>
                    </a:lnTo>
                    <a:cubicBezTo>
                      <a:pt x="18639" y="16636"/>
                      <a:pt x="20723" y="13693"/>
                      <a:pt x="20723" y="9933"/>
                    </a:cubicBezTo>
                    <a:cubicBezTo>
                      <a:pt x="20723" y="3679"/>
                      <a:pt x="16881" y="1"/>
                      <a:pt x="97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9" name="Google Shape;1075;p39"/>
              <p:cNvSpPr/>
              <p:nvPr/>
            </p:nvSpPr>
            <p:spPr bwMode="auto">
              <a:xfrm>
                <a:off x="1447975" y="3221250"/>
                <a:ext cx="1011675" cy="996325"/>
              </a:xfrm>
              <a:custGeom>
                <a:avLst/>
                <a:gdLst/>
                <a:ahLst/>
                <a:cxnLst/>
                <a:rect l="l" t="t" r="r" b="b"/>
                <a:pathLst>
                  <a:path w="40467" h="39853" extrusionOk="0">
                    <a:moveTo>
                      <a:pt x="20233" y="6173"/>
                    </a:moveTo>
                    <a:cubicBezTo>
                      <a:pt x="27877" y="6173"/>
                      <a:pt x="33885" y="11854"/>
                      <a:pt x="33885" y="19906"/>
                    </a:cubicBezTo>
                    <a:cubicBezTo>
                      <a:pt x="33885" y="27468"/>
                      <a:pt x="28408" y="33681"/>
                      <a:pt x="20233" y="33681"/>
                    </a:cubicBezTo>
                    <a:cubicBezTo>
                      <a:pt x="12590" y="33681"/>
                      <a:pt x="6582" y="27999"/>
                      <a:pt x="6582" y="19906"/>
                    </a:cubicBezTo>
                    <a:cubicBezTo>
                      <a:pt x="6582" y="12385"/>
                      <a:pt x="12059" y="6173"/>
                      <a:pt x="20233" y="6173"/>
                    </a:cubicBezTo>
                    <a:close/>
                    <a:moveTo>
                      <a:pt x="20233" y="1"/>
                    </a:moveTo>
                    <a:cubicBezTo>
                      <a:pt x="8543" y="1"/>
                      <a:pt x="1" y="8952"/>
                      <a:pt x="1" y="19906"/>
                    </a:cubicBezTo>
                    <a:cubicBezTo>
                      <a:pt x="1" y="31433"/>
                      <a:pt x="9075" y="39853"/>
                      <a:pt x="20233" y="39853"/>
                    </a:cubicBezTo>
                    <a:cubicBezTo>
                      <a:pt x="31923" y="39853"/>
                      <a:pt x="40466" y="30901"/>
                      <a:pt x="40466" y="19906"/>
                    </a:cubicBezTo>
                    <a:cubicBezTo>
                      <a:pt x="40466" y="8421"/>
                      <a:pt x="31392" y="1"/>
                      <a:pt x="202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60" name="Google Shape;1076;p39"/>
              <p:cNvSpPr/>
              <p:nvPr/>
            </p:nvSpPr>
            <p:spPr bwMode="auto">
              <a:xfrm>
                <a:off x="2562825" y="2994400"/>
                <a:ext cx="471100" cy="1205800"/>
              </a:xfrm>
              <a:custGeom>
                <a:avLst/>
                <a:gdLst/>
                <a:ahLst/>
                <a:cxnLst/>
                <a:rect l="l" t="t" r="r" b="b"/>
                <a:pathLst>
                  <a:path w="18844" h="48232" extrusionOk="0">
                    <a:moveTo>
                      <a:pt x="777" y="1"/>
                    </a:moveTo>
                    <a:lnTo>
                      <a:pt x="777" y="6173"/>
                    </a:lnTo>
                    <a:lnTo>
                      <a:pt x="7031" y="6173"/>
                    </a:lnTo>
                    <a:lnTo>
                      <a:pt x="7031" y="1"/>
                    </a:lnTo>
                    <a:close/>
                    <a:moveTo>
                      <a:pt x="11200" y="1"/>
                    </a:moveTo>
                    <a:lnTo>
                      <a:pt x="11200" y="6173"/>
                    </a:lnTo>
                    <a:lnTo>
                      <a:pt x="17454" y="6173"/>
                    </a:lnTo>
                    <a:lnTo>
                      <a:pt x="17454" y="1"/>
                    </a:lnTo>
                    <a:close/>
                    <a:moveTo>
                      <a:pt x="0" y="9729"/>
                    </a:moveTo>
                    <a:lnTo>
                      <a:pt x="0" y="48232"/>
                    </a:lnTo>
                    <a:lnTo>
                      <a:pt x="18843" y="48232"/>
                    </a:lnTo>
                    <a:lnTo>
                      <a:pt x="18843" y="42101"/>
                    </a:lnTo>
                    <a:lnTo>
                      <a:pt x="6581" y="42101"/>
                    </a:lnTo>
                    <a:lnTo>
                      <a:pt x="6581" y="28122"/>
                    </a:lnTo>
                    <a:lnTo>
                      <a:pt x="13979" y="28122"/>
                    </a:lnTo>
                    <a:lnTo>
                      <a:pt x="13162" y="22481"/>
                    </a:lnTo>
                    <a:lnTo>
                      <a:pt x="6581" y="24157"/>
                    </a:lnTo>
                    <a:lnTo>
                      <a:pt x="6581" y="15901"/>
                    </a:lnTo>
                    <a:lnTo>
                      <a:pt x="17780" y="15901"/>
                    </a:lnTo>
                    <a:lnTo>
                      <a:pt x="17780" y="972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61" name="Google Shape;1077;p39"/>
              <p:cNvSpPr/>
              <p:nvPr/>
            </p:nvSpPr>
            <p:spPr bwMode="auto">
              <a:xfrm>
                <a:off x="3371100" y="3238625"/>
                <a:ext cx="661175" cy="1195575"/>
              </a:xfrm>
              <a:custGeom>
                <a:avLst/>
                <a:gdLst/>
                <a:ahLst/>
                <a:cxnLst/>
                <a:rect l="l" t="t" r="r" b="b"/>
                <a:pathLst>
                  <a:path w="26447" h="47823" extrusionOk="0">
                    <a:moveTo>
                      <a:pt x="15042" y="6132"/>
                    </a:moveTo>
                    <a:lnTo>
                      <a:pt x="15042" y="32332"/>
                    </a:lnTo>
                    <a:lnTo>
                      <a:pt x="7440" y="32332"/>
                    </a:lnTo>
                    <a:lnTo>
                      <a:pt x="10628" y="6132"/>
                    </a:lnTo>
                    <a:close/>
                    <a:moveTo>
                      <a:pt x="5682" y="0"/>
                    </a:moveTo>
                    <a:lnTo>
                      <a:pt x="5682" y="5886"/>
                    </a:lnTo>
                    <a:lnTo>
                      <a:pt x="1" y="37318"/>
                    </a:lnTo>
                    <a:lnTo>
                      <a:pt x="1" y="38504"/>
                    </a:lnTo>
                    <a:lnTo>
                      <a:pt x="19620" y="38504"/>
                    </a:lnTo>
                    <a:lnTo>
                      <a:pt x="19620" y="47823"/>
                    </a:lnTo>
                    <a:lnTo>
                      <a:pt x="21786" y="47823"/>
                    </a:lnTo>
                    <a:lnTo>
                      <a:pt x="26446" y="34743"/>
                    </a:lnTo>
                    <a:lnTo>
                      <a:pt x="26446" y="32332"/>
                    </a:lnTo>
                    <a:lnTo>
                      <a:pt x="21623" y="32332"/>
                    </a:lnTo>
                    <a:lnTo>
                      <a:pt x="21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62" name="Google Shape;1078;p39"/>
              <p:cNvSpPr/>
              <p:nvPr/>
            </p:nvSpPr>
            <p:spPr bwMode="auto">
              <a:xfrm>
                <a:off x="4098650" y="3237600"/>
                <a:ext cx="470075" cy="962599"/>
              </a:xfrm>
              <a:custGeom>
                <a:avLst/>
                <a:gdLst/>
                <a:ahLst/>
                <a:cxnLst/>
                <a:rect l="l" t="t" r="r" b="b"/>
                <a:pathLst>
                  <a:path w="18803" h="38504" extrusionOk="0">
                    <a:moveTo>
                      <a:pt x="1" y="1"/>
                    </a:moveTo>
                    <a:lnTo>
                      <a:pt x="1" y="38504"/>
                    </a:lnTo>
                    <a:lnTo>
                      <a:pt x="18803" y="38504"/>
                    </a:lnTo>
                    <a:lnTo>
                      <a:pt x="18803" y="32373"/>
                    </a:lnTo>
                    <a:lnTo>
                      <a:pt x="6582" y="32373"/>
                    </a:lnTo>
                    <a:lnTo>
                      <a:pt x="6582" y="18394"/>
                    </a:lnTo>
                    <a:lnTo>
                      <a:pt x="13980" y="18394"/>
                    </a:lnTo>
                    <a:lnTo>
                      <a:pt x="13121" y="12753"/>
                    </a:lnTo>
                    <a:lnTo>
                      <a:pt x="6582" y="14429"/>
                    </a:lnTo>
                    <a:lnTo>
                      <a:pt x="6582" y="6173"/>
                    </a:lnTo>
                    <a:lnTo>
                      <a:pt x="17781" y="6173"/>
                    </a:lnTo>
                    <a:lnTo>
                      <a:pt x="1778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63" name="Google Shape;1079;p39"/>
              <p:cNvSpPr/>
              <p:nvPr/>
            </p:nvSpPr>
            <p:spPr bwMode="auto">
              <a:xfrm>
                <a:off x="4625925" y="3237600"/>
                <a:ext cx="624375" cy="970775"/>
              </a:xfrm>
              <a:custGeom>
                <a:avLst/>
                <a:gdLst/>
                <a:ahLst/>
                <a:cxnLst/>
                <a:rect l="l" t="t" r="r" b="b"/>
                <a:pathLst>
                  <a:path w="24975" h="38831" extrusionOk="0">
                    <a:moveTo>
                      <a:pt x="8217" y="1"/>
                    </a:moveTo>
                    <a:lnTo>
                      <a:pt x="8217" y="6132"/>
                    </a:lnTo>
                    <a:lnTo>
                      <a:pt x="6132" y="27672"/>
                    </a:lnTo>
                    <a:cubicBezTo>
                      <a:pt x="5846" y="31065"/>
                      <a:pt x="5028" y="32373"/>
                      <a:pt x="3475" y="32373"/>
                    </a:cubicBezTo>
                    <a:cubicBezTo>
                      <a:pt x="2167" y="32373"/>
                      <a:pt x="1554" y="31392"/>
                      <a:pt x="1554" y="29757"/>
                    </a:cubicBezTo>
                    <a:lnTo>
                      <a:pt x="1" y="29757"/>
                    </a:lnTo>
                    <a:lnTo>
                      <a:pt x="1" y="36664"/>
                    </a:lnTo>
                    <a:cubicBezTo>
                      <a:pt x="1268" y="38177"/>
                      <a:pt x="2944" y="38831"/>
                      <a:pt x="4906" y="38831"/>
                    </a:cubicBezTo>
                    <a:cubicBezTo>
                      <a:pt x="9034" y="38831"/>
                      <a:pt x="11813" y="36092"/>
                      <a:pt x="12181" y="23544"/>
                    </a:cubicBezTo>
                    <a:lnTo>
                      <a:pt x="12713" y="6173"/>
                    </a:lnTo>
                    <a:lnTo>
                      <a:pt x="18435" y="6173"/>
                    </a:lnTo>
                    <a:lnTo>
                      <a:pt x="18435" y="38504"/>
                    </a:lnTo>
                    <a:lnTo>
                      <a:pt x="24975" y="38504"/>
                    </a:lnTo>
                    <a:lnTo>
                      <a:pt x="2497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64" name="Google Shape;1080;p39"/>
              <p:cNvSpPr/>
              <p:nvPr/>
            </p:nvSpPr>
            <p:spPr bwMode="auto">
              <a:xfrm>
                <a:off x="5353500" y="3221250"/>
                <a:ext cx="1010625" cy="996325"/>
              </a:xfrm>
              <a:custGeom>
                <a:avLst/>
                <a:gdLst/>
                <a:ahLst/>
                <a:cxnLst/>
                <a:rect l="l" t="t" r="r" b="b"/>
                <a:pathLst>
                  <a:path w="40425" h="39853" extrusionOk="0">
                    <a:moveTo>
                      <a:pt x="20192" y="6173"/>
                    </a:moveTo>
                    <a:cubicBezTo>
                      <a:pt x="27876" y="6173"/>
                      <a:pt x="33844" y="11854"/>
                      <a:pt x="33844" y="19906"/>
                    </a:cubicBezTo>
                    <a:cubicBezTo>
                      <a:pt x="33844" y="27468"/>
                      <a:pt x="28367" y="33681"/>
                      <a:pt x="20192" y="33681"/>
                    </a:cubicBezTo>
                    <a:cubicBezTo>
                      <a:pt x="12548" y="33681"/>
                      <a:pt x="6540" y="27999"/>
                      <a:pt x="6540" y="19906"/>
                    </a:cubicBezTo>
                    <a:cubicBezTo>
                      <a:pt x="6540" y="12385"/>
                      <a:pt x="12017" y="6173"/>
                      <a:pt x="20192" y="6173"/>
                    </a:cubicBezTo>
                    <a:close/>
                    <a:moveTo>
                      <a:pt x="20192" y="1"/>
                    </a:moveTo>
                    <a:cubicBezTo>
                      <a:pt x="8543" y="1"/>
                      <a:pt x="0" y="8952"/>
                      <a:pt x="0" y="19906"/>
                    </a:cubicBezTo>
                    <a:cubicBezTo>
                      <a:pt x="0" y="31433"/>
                      <a:pt x="9033" y="39853"/>
                      <a:pt x="20192" y="39853"/>
                    </a:cubicBezTo>
                    <a:cubicBezTo>
                      <a:pt x="31882" y="39853"/>
                      <a:pt x="40425" y="30901"/>
                      <a:pt x="40425" y="19906"/>
                    </a:cubicBezTo>
                    <a:cubicBezTo>
                      <a:pt x="40425" y="8421"/>
                      <a:pt x="31350" y="1"/>
                      <a:pt x="201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65" name="Google Shape;1081;p39"/>
              <p:cNvSpPr/>
              <p:nvPr/>
            </p:nvSpPr>
            <p:spPr bwMode="auto">
              <a:xfrm>
                <a:off x="238125" y="2792075"/>
                <a:ext cx="1727950" cy="154325"/>
              </a:xfrm>
              <a:custGeom>
                <a:avLst/>
                <a:gdLst/>
                <a:ahLst/>
                <a:cxnLst/>
                <a:rect l="l" t="t" r="r" b="b"/>
                <a:pathLst>
                  <a:path w="69118" h="6173" extrusionOk="0">
                    <a:moveTo>
                      <a:pt x="0" y="1"/>
                    </a:moveTo>
                    <a:lnTo>
                      <a:pt x="0" y="6173"/>
                    </a:lnTo>
                    <a:lnTo>
                      <a:pt x="69118" y="6173"/>
                    </a:lnTo>
                    <a:lnTo>
                      <a:pt x="691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</p:grpSp>
        <p:grpSp>
          <p:nvGrpSpPr>
            <p:cNvPr id="66" name="Google Shape;1082;p39"/>
            <p:cNvGrpSpPr/>
            <p:nvPr/>
          </p:nvGrpSpPr>
          <p:grpSpPr bwMode="auto">
            <a:xfrm>
              <a:off x="673196" y="890717"/>
              <a:ext cx="399694" cy="469497"/>
              <a:chOff x="1631950" y="238125"/>
              <a:chExt cx="4335075" cy="5239925"/>
            </a:xfrm>
          </p:grpSpPr>
          <p:sp>
            <p:nvSpPr>
              <p:cNvPr id="67" name="Google Shape;1083;p39"/>
              <p:cNvSpPr/>
              <p:nvPr/>
            </p:nvSpPr>
            <p:spPr bwMode="auto">
              <a:xfrm>
                <a:off x="4359300" y="1180325"/>
                <a:ext cx="56075" cy="105100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4204" extrusionOk="0">
                    <a:moveTo>
                      <a:pt x="94" y="0"/>
                    </a:moveTo>
                    <a:lnTo>
                      <a:pt x="94" y="0"/>
                    </a:lnTo>
                    <a:cubicBezTo>
                      <a:pt x="1" y="1308"/>
                      <a:pt x="748" y="3082"/>
                      <a:pt x="2195" y="4203"/>
                    </a:cubicBezTo>
                    <a:cubicBezTo>
                      <a:pt x="2242" y="3923"/>
                      <a:pt x="1542" y="2896"/>
                      <a:pt x="1075" y="2008"/>
                    </a:cubicBezTo>
                    <a:cubicBezTo>
                      <a:pt x="608" y="981"/>
                      <a:pt x="374" y="140"/>
                      <a:pt x="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68" name="Google Shape;1084;p39"/>
              <p:cNvSpPr/>
              <p:nvPr/>
            </p:nvSpPr>
            <p:spPr bwMode="auto">
              <a:xfrm>
                <a:off x="4328950" y="1209500"/>
                <a:ext cx="68900" cy="123800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4952" extrusionOk="0">
                    <a:moveTo>
                      <a:pt x="94" y="1"/>
                    </a:moveTo>
                    <a:lnTo>
                      <a:pt x="94" y="1"/>
                    </a:lnTo>
                    <a:cubicBezTo>
                      <a:pt x="0" y="1542"/>
                      <a:pt x="934" y="3550"/>
                      <a:pt x="2756" y="4951"/>
                    </a:cubicBezTo>
                    <a:cubicBezTo>
                      <a:pt x="2662" y="4624"/>
                      <a:pt x="1775" y="3457"/>
                      <a:pt x="1215" y="2289"/>
                    </a:cubicBezTo>
                    <a:cubicBezTo>
                      <a:pt x="607" y="1168"/>
                      <a:pt x="280" y="141"/>
                      <a:pt x="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69" name="Google Shape;1085;p39"/>
              <p:cNvSpPr/>
              <p:nvPr/>
            </p:nvSpPr>
            <p:spPr bwMode="auto">
              <a:xfrm>
                <a:off x="4396650" y="1152300"/>
                <a:ext cx="43225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3550" extrusionOk="0">
                    <a:moveTo>
                      <a:pt x="141" y="0"/>
                    </a:moveTo>
                    <a:lnTo>
                      <a:pt x="141" y="0"/>
                    </a:lnTo>
                    <a:cubicBezTo>
                      <a:pt x="1" y="1121"/>
                      <a:pt x="515" y="2522"/>
                      <a:pt x="1729" y="3550"/>
                    </a:cubicBezTo>
                    <a:cubicBezTo>
                      <a:pt x="1729" y="3363"/>
                      <a:pt x="1262" y="2476"/>
                      <a:pt x="982" y="1728"/>
                    </a:cubicBezTo>
                    <a:cubicBezTo>
                      <a:pt x="655" y="934"/>
                      <a:pt x="375" y="47"/>
                      <a:pt x="1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70" name="Google Shape;1086;p39"/>
              <p:cNvSpPr/>
              <p:nvPr/>
            </p:nvSpPr>
            <p:spPr bwMode="auto">
              <a:xfrm>
                <a:off x="4302100" y="1239850"/>
                <a:ext cx="78250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5792" extrusionOk="0">
                    <a:moveTo>
                      <a:pt x="0" y="1"/>
                    </a:moveTo>
                    <a:cubicBezTo>
                      <a:pt x="0" y="1869"/>
                      <a:pt x="1214" y="4111"/>
                      <a:pt x="3129" y="5792"/>
                    </a:cubicBezTo>
                    <a:cubicBezTo>
                      <a:pt x="3129" y="5325"/>
                      <a:pt x="1962" y="3971"/>
                      <a:pt x="1214" y="2616"/>
                    </a:cubicBezTo>
                    <a:cubicBezTo>
                      <a:pt x="514" y="1309"/>
                      <a:pt x="280" y="28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71" name="Google Shape;1087;p39"/>
              <p:cNvSpPr/>
              <p:nvPr/>
            </p:nvSpPr>
            <p:spPr bwMode="auto">
              <a:xfrm>
                <a:off x="4393150" y="2169225"/>
                <a:ext cx="85275" cy="130775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523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8" y="374"/>
                      <a:pt x="1309" y="1682"/>
                      <a:pt x="2102" y="2989"/>
                    </a:cubicBezTo>
                    <a:cubicBezTo>
                      <a:pt x="2850" y="4204"/>
                      <a:pt x="3083" y="4997"/>
                      <a:pt x="3410" y="5231"/>
                    </a:cubicBezTo>
                    <a:cubicBezTo>
                      <a:pt x="3223" y="3456"/>
                      <a:pt x="1916" y="1448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72" name="Google Shape;1088;p39"/>
              <p:cNvSpPr/>
              <p:nvPr/>
            </p:nvSpPr>
            <p:spPr bwMode="auto">
              <a:xfrm>
                <a:off x="4423525" y="1120775"/>
                <a:ext cx="42050" cy="11560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4624" extrusionOk="0">
                    <a:moveTo>
                      <a:pt x="374" y="0"/>
                    </a:moveTo>
                    <a:cubicBezTo>
                      <a:pt x="0" y="1261"/>
                      <a:pt x="374" y="3083"/>
                      <a:pt x="1588" y="4624"/>
                    </a:cubicBezTo>
                    <a:cubicBezTo>
                      <a:pt x="1681" y="4297"/>
                      <a:pt x="1214" y="3176"/>
                      <a:pt x="934" y="2102"/>
                    </a:cubicBezTo>
                    <a:cubicBezTo>
                      <a:pt x="701" y="1121"/>
                      <a:pt x="607" y="141"/>
                      <a:pt x="3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73" name="Google Shape;1089;p39"/>
              <p:cNvSpPr/>
              <p:nvPr/>
            </p:nvSpPr>
            <p:spPr bwMode="auto">
              <a:xfrm>
                <a:off x="3733500" y="1053925"/>
                <a:ext cx="85250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554" extrusionOk="0">
                    <a:moveTo>
                      <a:pt x="1437" y="479"/>
                    </a:moveTo>
                    <a:cubicBezTo>
                      <a:pt x="1647" y="479"/>
                      <a:pt x="1892" y="526"/>
                      <a:pt x="2149" y="620"/>
                    </a:cubicBezTo>
                    <a:cubicBezTo>
                      <a:pt x="2336" y="806"/>
                      <a:pt x="2289" y="1040"/>
                      <a:pt x="2055" y="1180"/>
                    </a:cubicBezTo>
                    <a:cubicBezTo>
                      <a:pt x="1892" y="1227"/>
                      <a:pt x="1752" y="1250"/>
                      <a:pt x="1618" y="1250"/>
                    </a:cubicBezTo>
                    <a:cubicBezTo>
                      <a:pt x="1483" y="1250"/>
                      <a:pt x="1355" y="1227"/>
                      <a:pt x="1215" y="1180"/>
                    </a:cubicBezTo>
                    <a:cubicBezTo>
                      <a:pt x="1028" y="946"/>
                      <a:pt x="1121" y="806"/>
                      <a:pt x="935" y="620"/>
                    </a:cubicBezTo>
                    <a:cubicBezTo>
                      <a:pt x="1051" y="526"/>
                      <a:pt x="1226" y="479"/>
                      <a:pt x="1437" y="479"/>
                    </a:cubicBezTo>
                    <a:close/>
                    <a:moveTo>
                      <a:pt x="1075" y="1"/>
                    </a:moveTo>
                    <a:cubicBezTo>
                      <a:pt x="713" y="1"/>
                      <a:pt x="351" y="36"/>
                      <a:pt x="1" y="106"/>
                    </a:cubicBezTo>
                    <a:cubicBezTo>
                      <a:pt x="514" y="760"/>
                      <a:pt x="281" y="946"/>
                      <a:pt x="47" y="1320"/>
                    </a:cubicBezTo>
                    <a:cubicBezTo>
                      <a:pt x="841" y="1554"/>
                      <a:pt x="1588" y="1554"/>
                      <a:pt x="2289" y="1554"/>
                    </a:cubicBezTo>
                    <a:cubicBezTo>
                      <a:pt x="3410" y="853"/>
                      <a:pt x="3316" y="433"/>
                      <a:pt x="2149" y="106"/>
                    </a:cubicBezTo>
                    <a:cubicBezTo>
                      <a:pt x="1799" y="36"/>
                      <a:pt x="1437" y="1"/>
                      <a:pt x="10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74" name="Google Shape;1090;p39"/>
              <p:cNvSpPr/>
              <p:nvPr/>
            </p:nvSpPr>
            <p:spPr bwMode="auto">
              <a:xfrm>
                <a:off x="4417675" y="2088675"/>
                <a:ext cx="44400" cy="6655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2662" extrusionOk="0">
                    <a:moveTo>
                      <a:pt x="1" y="0"/>
                    </a:moveTo>
                    <a:cubicBezTo>
                      <a:pt x="94" y="234"/>
                      <a:pt x="654" y="794"/>
                      <a:pt x="1121" y="1541"/>
                    </a:cubicBezTo>
                    <a:cubicBezTo>
                      <a:pt x="1448" y="2102"/>
                      <a:pt x="1588" y="2475"/>
                      <a:pt x="1775" y="2662"/>
                    </a:cubicBezTo>
                    <a:cubicBezTo>
                      <a:pt x="1775" y="1681"/>
                      <a:pt x="1028" y="654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75" name="Google Shape;1091;p39"/>
              <p:cNvSpPr/>
              <p:nvPr/>
            </p:nvSpPr>
            <p:spPr bwMode="auto">
              <a:xfrm>
                <a:off x="4403675" y="2128350"/>
                <a:ext cx="665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3971" extrusionOk="0">
                    <a:moveTo>
                      <a:pt x="0" y="1"/>
                    </a:moveTo>
                    <a:cubicBezTo>
                      <a:pt x="94" y="328"/>
                      <a:pt x="1028" y="1309"/>
                      <a:pt x="1681" y="2243"/>
                    </a:cubicBezTo>
                    <a:cubicBezTo>
                      <a:pt x="2195" y="3130"/>
                      <a:pt x="2429" y="3784"/>
                      <a:pt x="2662" y="3971"/>
                    </a:cubicBezTo>
                    <a:cubicBezTo>
                      <a:pt x="2569" y="2569"/>
                      <a:pt x="1588" y="1075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76" name="Google Shape;1092;p39"/>
              <p:cNvSpPr/>
              <p:nvPr/>
            </p:nvSpPr>
            <p:spPr bwMode="auto">
              <a:xfrm>
                <a:off x="2031225" y="687750"/>
                <a:ext cx="3534175" cy="4086275"/>
              </a:xfrm>
              <a:custGeom>
                <a:avLst/>
                <a:gdLst/>
                <a:ahLst/>
                <a:cxnLst/>
                <a:rect l="l" t="t" r="r" b="b"/>
                <a:pathLst>
                  <a:path w="141367" h="163451" extrusionOk="0">
                    <a:moveTo>
                      <a:pt x="69393" y="1835"/>
                    </a:moveTo>
                    <a:cubicBezTo>
                      <a:pt x="70005" y="1835"/>
                      <a:pt x="70646" y="1868"/>
                      <a:pt x="71267" y="1957"/>
                    </a:cubicBezTo>
                    <a:cubicBezTo>
                      <a:pt x="72689" y="2490"/>
                      <a:pt x="72596" y="2942"/>
                      <a:pt x="71934" y="2942"/>
                    </a:cubicBezTo>
                    <a:cubicBezTo>
                      <a:pt x="71727" y="2942"/>
                      <a:pt x="71464" y="2898"/>
                      <a:pt x="71174" y="2797"/>
                    </a:cubicBezTo>
                    <a:cubicBezTo>
                      <a:pt x="70810" y="2570"/>
                      <a:pt x="70402" y="2464"/>
                      <a:pt x="69960" y="2464"/>
                    </a:cubicBezTo>
                    <a:cubicBezTo>
                      <a:pt x="69495" y="2464"/>
                      <a:pt x="68992" y="2582"/>
                      <a:pt x="68465" y="2797"/>
                    </a:cubicBezTo>
                    <a:cubicBezTo>
                      <a:pt x="68372" y="3544"/>
                      <a:pt x="67111" y="2937"/>
                      <a:pt x="66364" y="3451"/>
                    </a:cubicBezTo>
                    <a:cubicBezTo>
                      <a:pt x="66188" y="3524"/>
                      <a:pt x="66064" y="3560"/>
                      <a:pt x="65983" y="3560"/>
                    </a:cubicBezTo>
                    <a:cubicBezTo>
                      <a:pt x="65806" y="3560"/>
                      <a:pt x="65844" y="3384"/>
                      <a:pt x="66037" y="3031"/>
                    </a:cubicBezTo>
                    <a:cubicBezTo>
                      <a:pt x="66737" y="2470"/>
                      <a:pt x="67484" y="1957"/>
                      <a:pt x="68372" y="1863"/>
                    </a:cubicBezTo>
                    <a:cubicBezTo>
                      <a:pt x="68697" y="1846"/>
                      <a:pt x="69040" y="1835"/>
                      <a:pt x="69393" y="1835"/>
                    </a:cubicBezTo>
                    <a:close/>
                    <a:moveTo>
                      <a:pt x="68045" y="3544"/>
                    </a:moveTo>
                    <a:lnTo>
                      <a:pt x="68045" y="4011"/>
                    </a:lnTo>
                    <a:cubicBezTo>
                      <a:pt x="67765" y="4105"/>
                      <a:pt x="67765" y="4105"/>
                      <a:pt x="67484" y="4152"/>
                    </a:cubicBezTo>
                    <a:cubicBezTo>
                      <a:pt x="67450" y="4156"/>
                      <a:pt x="67416" y="4159"/>
                      <a:pt x="67383" y="4159"/>
                    </a:cubicBezTo>
                    <a:cubicBezTo>
                      <a:pt x="67107" y="4159"/>
                      <a:pt x="66932" y="3992"/>
                      <a:pt x="67391" y="3825"/>
                    </a:cubicBezTo>
                    <a:cubicBezTo>
                      <a:pt x="67718" y="3685"/>
                      <a:pt x="67811" y="3638"/>
                      <a:pt x="68045" y="3544"/>
                    </a:cubicBezTo>
                    <a:close/>
                    <a:moveTo>
                      <a:pt x="65009" y="4478"/>
                    </a:moveTo>
                    <a:cubicBezTo>
                      <a:pt x="65243" y="4525"/>
                      <a:pt x="65383" y="4665"/>
                      <a:pt x="65383" y="4805"/>
                    </a:cubicBezTo>
                    <a:cubicBezTo>
                      <a:pt x="65383" y="4945"/>
                      <a:pt x="65243" y="5132"/>
                      <a:pt x="65009" y="5132"/>
                    </a:cubicBezTo>
                    <a:cubicBezTo>
                      <a:pt x="64869" y="5132"/>
                      <a:pt x="64682" y="4992"/>
                      <a:pt x="64682" y="4805"/>
                    </a:cubicBezTo>
                    <a:cubicBezTo>
                      <a:pt x="64682" y="4665"/>
                      <a:pt x="64822" y="4478"/>
                      <a:pt x="65009" y="4478"/>
                    </a:cubicBezTo>
                    <a:close/>
                    <a:moveTo>
                      <a:pt x="71594" y="3311"/>
                    </a:moveTo>
                    <a:cubicBezTo>
                      <a:pt x="72155" y="3311"/>
                      <a:pt x="72622" y="3404"/>
                      <a:pt x="72715" y="3918"/>
                    </a:cubicBezTo>
                    <a:cubicBezTo>
                      <a:pt x="72808" y="4572"/>
                      <a:pt x="72622" y="5132"/>
                      <a:pt x="72155" y="5412"/>
                    </a:cubicBezTo>
                    <a:cubicBezTo>
                      <a:pt x="72388" y="4011"/>
                      <a:pt x="71688" y="4152"/>
                      <a:pt x="71594" y="3311"/>
                    </a:cubicBezTo>
                    <a:close/>
                    <a:moveTo>
                      <a:pt x="69440" y="3444"/>
                    </a:moveTo>
                    <a:cubicBezTo>
                      <a:pt x="69644" y="3444"/>
                      <a:pt x="69857" y="3451"/>
                      <a:pt x="70100" y="3451"/>
                    </a:cubicBezTo>
                    <a:cubicBezTo>
                      <a:pt x="71080" y="3778"/>
                      <a:pt x="71547" y="4245"/>
                      <a:pt x="71641" y="4992"/>
                    </a:cubicBezTo>
                    <a:cubicBezTo>
                      <a:pt x="71407" y="5646"/>
                      <a:pt x="71127" y="6020"/>
                      <a:pt x="70613" y="6206"/>
                    </a:cubicBezTo>
                    <a:cubicBezTo>
                      <a:pt x="70427" y="4992"/>
                      <a:pt x="69960" y="4292"/>
                      <a:pt x="69259" y="4105"/>
                    </a:cubicBezTo>
                    <a:cubicBezTo>
                      <a:pt x="68979" y="4011"/>
                      <a:pt x="68839" y="4011"/>
                      <a:pt x="68512" y="4011"/>
                    </a:cubicBezTo>
                    <a:lnTo>
                      <a:pt x="68512" y="3544"/>
                    </a:lnTo>
                    <a:cubicBezTo>
                      <a:pt x="68848" y="3460"/>
                      <a:pt x="69134" y="3444"/>
                      <a:pt x="69440" y="3444"/>
                    </a:cubicBezTo>
                    <a:close/>
                    <a:moveTo>
                      <a:pt x="73519" y="1967"/>
                    </a:moveTo>
                    <a:cubicBezTo>
                      <a:pt x="73743" y="1967"/>
                      <a:pt x="74051" y="2218"/>
                      <a:pt x="74350" y="2751"/>
                    </a:cubicBezTo>
                    <a:cubicBezTo>
                      <a:pt x="73976" y="3077"/>
                      <a:pt x="73929" y="3638"/>
                      <a:pt x="73929" y="4759"/>
                    </a:cubicBezTo>
                    <a:cubicBezTo>
                      <a:pt x="73929" y="5506"/>
                      <a:pt x="73602" y="6066"/>
                      <a:pt x="72995" y="6440"/>
                    </a:cubicBezTo>
                    <a:cubicBezTo>
                      <a:pt x="72918" y="6473"/>
                      <a:pt x="72849" y="6490"/>
                      <a:pt x="72790" y="6490"/>
                    </a:cubicBezTo>
                    <a:cubicBezTo>
                      <a:pt x="72601" y="6490"/>
                      <a:pt x="72526" y="6308"/>
                      <a:pt x="72668" y="5880"/>
                    </a:cubicBezTo>
                    <a:lnTo>
                      <a:pt x="73229" y="4759"/>
                    </a:lnTo>
                    <a:cubicBezTo>
                      <a:pt x="73462" y="3778"/>
                      <a:pt x="73369" y="3171"/>
                      <a:pt x="73229" y="2984"/>
                    </a:cubicBezTo>
                    <a:cubicBezTo>
                      <a:pt x="73102" y="2324"/>
                      <a:pt x="73251" y="1967"/>
                      <a:pt x="73519" y="1967"/>
                    </a:cubicBezTo>
                    <a:close/>
                    <a:moveTo>
                      <a:pt x="66831" y="1816"/>
                    </a:moveTo>
                    <a:lnTo>
                      <a:pt x="66831" y="1816"/>
                    </a:lnTo>
                    <a:cubicBezTo>
                      <a:pt x="65476" y="2984"/>
                      <a:pt x="64075" y="4198"/>
                      <a:pt x="62581" y="5366"/>
                    </a:cubicBezTo>
                    <a:cubicBezTo>
                      <a:pt x="61192" y="6168"/>
                      <a:pt x="59884" y="6563"/>
                      <a:pt x="58659" y="6563"/>
                    </a:cubicBezTo>
                    <a:cubicBezTo>
                      <a:pt x="58030" y="6563"/>
                      <a:pt x="57422" y="6459"/>
                      <a:pt x="56837" y="6253"/>
                    </a:cubicBezTo>
                    <a:cubicBezTo>
                      <a:pt x="55856" y="5786"/>
                      <a:pt x="54828" y="5226"/>
                      <a:pt x="53941" y="4478"/>
                    </a:cubicBezTo>
                    <a:cubicBezTo>
                      <a:pt x="53775" y="4246"/>
                      <a:pt x="53632" y="4037"/>
                      <a:pt x="53935" y="4037"/>
                    </a:cubicBezTo>
                    <a:cubicBezTo>
                      <a:pt x="54057" y="4037"/>
                      <a:pt x="54252" y="4071"/>
                      <a:pt x="54548" y="4152"/>
                    </a:cubicBezTo>
                    <a:cubicBezTo>
                      <a:pt x="55342" y="4712"/>
                      <a:pt x="56510" y="4899"/>
                      <a:pt x="57630" y="4899"/>
                    </a:cubicBezTo>
                    <a:lnTo>
                      <a:pt x="57724" y="5459"/>
                    </a:lnTo>
                    <a:cubicBezTo>
                      <a:pt x="59545" y="5459"/>
                      <a:pt x="61413" y="4665"/>
                      <a:pt x="63281" y="3358"/>
                    </a:cubicBezTo>
                    <a:cubicBezTo>
                      <a:pt x="63230" y="3306"/>
                      <a:pt x="63109" y="3269"/>
                      <a:pt x="62948" y="3269"/>
                    </a:cubicBezTo>
                    <a:cubicBezTo>
                      <a:pt x="62815" y="3269"/>
                      <a:pt x="62656" y="3294"/>
                      <a:pt x="62487" y="3358"/>
                    </a:cubicBezTo>
                    <a:cubicBezTo>
                      <a:pt x="62062" y="3577"/>
                      <a:pt x="61785" y="3682"/>
                      <a:pt x="61683" y="3682"/>
                    </a:cubicBezTo>
                    <a:cubicBezTo>
                      <a:pt x="61460" y="3682"/>
                      <a:pt x="62079" y="3181"/>
                      <a:pt x="63842" y="2283"/>
                    </a:cubicBezTo>
                    <a:cubicBezTo>
                      <a:pt x="63966" y="2214"/>
                      <a:pt x="64074" y="2194"/>
                      <a:pt x="64181" y="2194"/>
                    </a:cubicBezTo>
                    <a:cubicBezTo>
                      <a:pt x="64330" y="2194"/>
                      <a:pt x="64477" y="2233"/>
                      <a:pt x="64664" y="2233"/>
                    </a:cubicBezTo>
                    <a:cubicBezTo>
                      <a:pt x="64799" y="2233"/>
                      <a:pt x="64956" y="2212"/>
                      <a:pt x="65149" y="2143"/>
                    </a:cubicBezTo>
                    <a:lnTo>
                      <a:pt x="66831" y="1816"/>
                    </a:lnTo>
                    <a:close/>
                    <a:moveTo>
                      <a:pt x="71791" y="6044"/>
                    </a:moveTo>
                    <a:cubicBezTo>
                      <a:pt x="71845" y="6044"/>
                      <a:pt x="71889" y="6064"/>
                      <a:pt x="71921" y="6113"/>
                    </a:cubicBezTo>
                    <a:cubicBezTo>
                      <a:pt x="72061" y="6206"/>
                      <a:pt x="72014" y="6487"/>
                      <a:pt x="71828" y="6627"/>
                    </a:cubicBezTo>
                    <a:cubicBezTo>
                      <a:pt x="71706" y="6718"/>
                      <a:pt x="71564" y="6789"/>
                      <a:pt x="71455" y="6789"/>
                    </a:cubicBezTo>
                    <a:cubicBezTo>
                      <a:pt x="71396" y="6789"/>
                      <a:pt x="71347" y="6769"/>
                      <a:pt x="71314" y="6720"/>
                    </a:cubicBezTo>
                    <a:cubicBezTo>
                      <a:pt x="71221" y="6627"/>
                      <a:pt x="71221" y="6440"/>
                      <a:pt x="71407" y="6206"/>
                    </a:cubicBezTo>
                    <a:cubicBezTo>
                      <a:pt x="71559" y="6115"/>
                      <a:pt x="71692" y="6044"/>
                      <a:pt x="71791" y="6044"/>
                    </a:cubicBezTo>
                    <a:close/>
                    <a:moveTo>
                      <a:pt x="72864" y="6939"/>
                    </a:moveTo>
                    <a:cubicBezTo>
                      <a:pt x="72978" y="6939"/>
                      <a:pt x="73081" y="6984"/>
                      <a:pt x="73135" y="7094"/>
                    </a:cubicBezTo>
                    <a:cubicBezTo>
                      <a:pt x="73229" y="7234"/>
                      <a:pt x="73135" y="7561"/>
                      <a:pt x="72808" y="7654"/>
                    </a:cubicBezTo>
                    <a:cubicBezTo>
                      <a:pt x="72731" y="7693"/>
                      <a:pt x="72646" y="7716"/>
                      <a:pt x="72566" y="7716"/>
                    </a:cubicBezTo>
                    <a:cubicBezTo>
                      <a:pt x="72452" y="7716"/>
                      <a:pt x="72349" y="7670"/>
                      <a:pt x="72295" y="7561"/>
                    </a:cubicBezTo>
                    <a:cubicBezTo>
                      <a:pt x="72155" y="7421"/>
                      <a:pt x="72295" y="7187"/>
                      <a:pt x="72622" y="7000"/>
                    </a:cubicBezTo>
                    <a:cubicBezTo>
                      <a:pt x="72699" y="6962"/>
                      <a:pt x="72784" y="6939"/>
                      <a:pt x="72864" y="6939"/>
                    </a:cubicBezTo>
                    <a:close/>
                    <a:moveTo>
                      <a:pt x="63334" y="7777"/>
                    </a:moveTo>
                    <a:cubicBezTo>
                      <a:pt x="63483" y="7777"/>
                      <a:pt x="63632" y="7829"/>
                      <a:pt x="63702" y="7934"/>
                    </a:cubicBezTo>
                    <a:cubicBezTo>
                      <a:pt x="63702" y="8074"/>
                      <a:pt x="63562" y="8308"/>
                      <a:pt x="63328" y="8308"/>
                    </a:cubicBezTo>
                    <a:cubicBezTo>
                      <a:pt x="63276" y="8334"/>
                      <a:pt x="63220" y="8346"/>
                      <a:pt x="63165" y="8346"/>
                    </a:cubicBezTo>
                    <a:cubicBezTo>
                      <a:pt x="63022" y="8346"/>
                      <a:pt x="62882" y="8269"/>
                      <a:pt x="62814" y="8168"/>
                    </a:cubicBezTo>
                    <a:cubicBezTo>
                      <a:pt x="62814" y="8028"/>
                      <a:pt x="62954" y="7841"/>
                      <a:pt x="63188" y="7794"/>
                    </a:cubicBezTo>
                    <a:cubicBezTo>
                      <a:pt x="63235" y="7783"/>
                      <a:pt x="63284" y="7777"/>
                      <a:pt x="63334" y="7777"/>
                    </a:cubicBezTo>
                    <a:close/>
                    <a:moveTo>
                      <a:pt x="69271" y="4749"/>
                    </a:moveTo>
                    <a:cubicBezTo>
                      <a:pt x="69857" y="4749"/>
                      <a:pt x="70177" y="5581"/>
                      <a:pt x="69399" y="6253"/>
                    </a:cubicBezTo>
                    <a:cubicBezTo>
                      <a:pt x="69119" y="6580"/>
                      <a:pt x="68745" y="6673"/>
                      <a:pt x="68325" y="6907"/>
                    </a:cubicBezTo>
                    <a:cubicBezTo>
                      <a:pt x="67251" y="7701"/>
                      <a:pt x="66177" y="7981"/>
                      <a:pt x="65149" y="8308"/>
                    </a:cubicBezTo>
                    <a:cubicBezTo>
                      <a:pt x="64679" y="8438"/>
                      <a:pt x="64350" y="8506"/>
                      <a:pt x="64169" y="8506"/>
                    </a:cubicBezTo>
                    <a:cubicBezTo>
                      <a:pt x="63829" y="8506"/>
                      <a:pt x="64014" y="8266"/>
                      <a:pt x="64776" y="7748"/>
                    </a:cubicBezTo>
                    <a:cubicBezTo>
                      <a:pt x="65149" y="7467"/>
                      <a:pt x="65476" y="7234"/>
                      <a:pt x="65850" y="7000"/>
                    </a:cubicBezTo>
                    <a:cubicBezTo>
                      <a:pt x="66691" y="6487"/>
                      <a:pt x="67625" y="6347"/>
                      <a:pt x="68418" y="6253"/>
                    </a:cubicBezTo>
                    <a:cubicBezTo>
                      <a:pt x="68123" y="6063"/>
                      <a:pt x="67767" y="5980"/>
                      <a:pt x="67366" y="5980"/>
                    </a:cubicBezTo>
                    <a:cubicBezTo>
                      <a:pt x="65991" y="5980"/>
                      <a:pt x="64076" y="6948"/>
                      <a:pt x="62160" y="7888"/>
                    </a:cubicBezTo>
                    <a:cubicBezTo>
                      <a:pt x="61911" y="8012"/>
                      <a:pt x="61719" y="8069"/>
                      <a:pt x="61598" y="8069"/>
                    </a:cubicBezTo>
                    <a:cubicBezTo>
                      <a:pt x="61356" y="8069"/>
                      <a:pt x="61398" y="7841"/>
                      <a:pt x="61834" y="7467"/>
                    </a:cubicBezTo>
                    <a:cubicBezTo>
                      <a:pt x="62814" y="6580"/>
                      <a:pt x="63375" y="6347"/>
                      <a:pt x="64776" y="5693"/>
                    </a:cubicBezTo>
                    <a:cubicBezTo>
                      <a:pt x="66037" y="5179"/>
                      <a:pt x="67344" y="5039"/>
                      <a:pt x="68652" y="5039"/>
                    </a:cubicBezTo>
                    <a:cubicBezTo>
                      <a:pt x="68868" y="4835"/>
                      <a:pt x="69083" y="4749"/>
                      <a:pt x="69271" y="4749"/>
                    </a:cubicBezTo>
                    <a:close/>
                    <a:moveTo>
                      <a:pt x="62346" y="6159"/>
                    </a:moveTo>
                    <a:cubicBezTo>
                      <a:pt x="62500" y="6159"/>
                      <a:pt x="62408" y="6333"/>
                      <a:pt x="62020" y="6720"/>
                    </a:cubicBezTo>
                    <a:cubicBezTo>
                      <a:pt x="61226" y="7467"/>
                      <a:pt x="60246" y="7841"/>
                      <a:pt x="59592" y="8401"/>
                    </a:cubicBezTo>
                    <a:cubicBezTo>
                      <a:pt x="59078" y="8744"/>
                      <a:pt x="58412" y="9137"/>
                      <a:pt x="57430" y="9137"/>
                    </a:cubicBezTo>
                    <a:cubicBezTo>
                      <a:pt x="57074" y="9137"/>
                      <a:pt x="56676" y="9086"/>
                      <a:pt x="56229" y="8962"/>
                    </a:cubicBezTo>
                    <a:cubicBezTo>
                      <a:pt x="55389" y="8775"/>
                      <a:pt x="55716" y="8308"/>
                      <a:pt x="56463" y="8215"/>
                    </a:cubicBezTo>
                    <a:cubicBezTo>
                      <a:pt x="57304" y="8121"/>
                      <a:pt x="58424" y="7841"/>
                      <a:pt x="59919" y="7187"/>
                    </a:cubicBezTo>
                    <a:lnTo>
                      <a:pt x="61693" y="6393"/>
                    </a:lnTo>
                    <a:cubicBezTo>
                      <a:pt x="62017" y="6241"/>
                      <a:pt x="62240" y="6159"/>
                      <a:pt x="62346" y="6159"/>
                    </a:cubicBezTo>
                    <a:close/>
                    <a:moveTo>
                      <a:pt x="67542" y="8813"/>
                    </a:moveTo>
                    <a:cubicBezTo>
                      <a:pt x="67604" y="8813"/>
                      <a:pt x="67664" y="8844"/>
                      <a:pt x="67718" y="8915"/>
                    </a:cubicBezTo>
                    <a:cubicBezTo>
                      <a:pt x="67858" y="8962"/>
                      <a:pt x="67858" y="9195"/>
                      <a:pt x="67718" y="9335"/>
                    </a:cubicBezTo>
                    <a:cubicBezTo>
                      <a:pt x="67614" y="9509"/>
                      <a:pt x="67459" y="9605"/>
                      <a:pt x="67347" y="9605"/>
                    </a:cubicBezTo>
                    <a:cubicBezTo>
                      <a:pt x="67309" y="9605"/>
                      <a:pt x="67275" y="9593"/>
                      <a:pt x="67251" y="9569"/>
                    </a:cubicBezTo>
                    <a:cubicBezTo>
                      <a:pt x="67111" y="9476"/>
                      <a:pt x="67111" y="9242"/>
                      <a:pt x="67251" y="9009"/>
                    </a:cubicBezTo>
                    <a:cubicBezTo>
                      <a:pt x="67338" y="8893"/>
                      <a:pt x="67442" y="8813"/>
                      <a:pt x="67542" y="8813"/>
                    </a:cubicBezTo>
                    <a:close/>
                    <a:moveTo>
                      <a:pt x="70287" y="7187"/>
                    </a:moveTo>
                    <a:lnTo>
                      <a:pt x="70287" y="7187"/>
                    </a:lnTo>
                    <a:cubicBezTo>
                      <a:pt x="70053" y="8074"/>
                      <a:pt x="70707" y="8775"/>
                      <a:pt x="70380" y="9662"/>
                    </a:cubicBezTo>
                    <a:cubicBezTo>
                      <a:pt x="70272" y="10029"/>
                      <a:pt x="69834" y="10197"/>
                      <a:pt x="69395" y="10197"/>
                    </a:cubicBezTo>
                    <a:cubicBezTo>
                      <a:pt x="68885" y="10197"/>
                      <a:pt x="68372" y="9971"/>
                      <a:pt x="68372" y="9569"/>
                    </a:cubicBezTo>
                    <a:cubicBezTo>
                      <a:pt x="68372" y="8308"/>
                      <a:pt x="69166" y="7467"/>
                      <a:pt x="70287" y="7187"/>
                    </a:cubicBezTo>
                    <a:close/>
                    <a:moveTo>
                      <a:pt x="71257" y="8002"/>
                    </a:moveTo>
                    <a:cubicBezTo>
                      <a:pt x="71370" y="8002"/>
                      <a:pt x="71511" y="8069"/>
                      <a:pt x="71641" y="8215"/>
                    </a:cubicBezTo>
                    <a:cubicBezTo>
                      <a:pt x="72061" y="8635"/>
                      <a:pt x="72388" y="9102"/>
                      <a:pt x="72388" y="9662"/>
                    </a:cubicBezTo>
                    <a:cubicBezTo>
                      <a:pt x="72454" y="10027"/>
                      <a:pt x="72144" y="10368"/>
                      <a:pt x="71841" y="10368"/>
                    </a:cubicBezTo>
                    <a:cubicBezTo>
                      <a:pt x="71718" y="10368"/>
                      <a:pt x="71596" y="10311"/>
                      <a:pt x="71501" y="10176"/>
                    </a:cubicBezTo>
                    <a:cubicBezTo>
                      <a:pt x="71127" y="9756"/>
                      <a:pt x="71594" y="9289"/>
                      <a:pt x="71174" y="8635"/>
                    </a:cubicBezTo>
                    <a:cubicBezTo>
                      <a:pt x="70930" y="8239"/>
                      <a:pt x="71044" y="8002"/>
                      <a:pt x="71257" y="8002"/>
                    </a:cubicBezTo>
                    <a:close/>
                    <a:moveTo>
                      <a:pt x="22985" y="3748"/>
                    </a:moveTo>
                    <a:cubicBezTo>
                      <a:pt x="23084" y="3748"/>
                      <a:pt x="23213" y="3807"/>
                      <a:pt x="23305" y="3918"/>
                    </a:cubicBezTo>
                    <a:cubicBezTo>
                      <a:pt x="25547" y="6673"/>
                      <a:pt x="27648" y="9335"/>
                      <a:pt x="30077" y="12511"/>
                    </a:cubicBezTo>
                    <a:cubicBezTo>
                      <a:pt x="30030" y="13072"/>
                      <a:pt x="29796" y="13352"/>
                      <a:pt x="29236" y="13352"/>
                    </a:cubicBezTo>
                    <a:cubicBezTo>
                      <a:pt x="26761" y="9802"/>
                      <a:pt x="24846" y="6907"/>
                      <a:pt x="22978" y="4198"/>
                    </a:cubicBezTo>
                    <a:cubicBezTo>
                      <a:pt x="22752" y="3888"/>
                      <a:pt x="22834" y="3748"/>
                      <a:pt x="22985" y="3748"/>
                    </a:cubicBezTo>
                    <a:close/>
                    <a:moveTo>
                      <a:pt x="66609" y="13247"/>
                    </a:moveTo>
                    <a:cubicBezTo>
                      <a:pt x="66749" y="13247"/>
                      <a:pt x="66854" y="13282"/>
                      <a:pt x="66877" y="13352"/>
                    </a:cubicBezTo>
                    <a:cubicBezTo>
                      <a:pt x="66971" y="13539"/>
                      <a:pt x="66831" y="13725"/>
                      <a:pt x="66457" y="13865"/>
                    </a:cubicBezTo>
                    <a:cubicBezTo>
                      <a:pt x="66322" y="13904"/>
                      <a:pt x="66170" y="13927"/>
                      <a:pt x="66036" y="13927"/>
                    </a:cubicBezTo>
                    <a:cubicBezTo>
                      <a:pt x="65846" y="13927"/>
                      <a:pt x="65690" y="13882"/>
                      <a:pt x="65663" y="13772"/>
                    </a:cubicBezTo>
                    <a:cubicBezTo>
                      <a:pt x="65616" y="13679"/>
                      <a:pt x="65756" y="13398"/>
                      <a:pt x="66130" y="13352"/>
                    </a:cubicBezTo>
                    <a:cubicBezTo>
                      <a:pt x="66294" y="13282"/>
                      <a:pt x="66469" y="13247"/>
                      <a:pt x="66609" y="13247"/>
                    </a:cubicBezTo>
                    <a:close/>
                    <a:moveTo>
                      <a:pt x="69461" y="10717"/>
                    </a:moveTo>
                    <a:cubicBezTo>
                      <a:pt x="69576" y="10717"/>
                      <a:pt x="69695" y="10723"/>
                      <a:pt x="69820" y="10736"/>
                    </a:cubicBezTo>
                    <a:cubicBezTo>
                      <a:pt x="70473" y="10736"/>
                      <a:pt x="70894" y="10877"/>
                      <a:pt x="70894" y="11530"/>
                    </a:cubicBezTo>
                    <a:cubicBezTo>
                      <a:pt x="70894" y="12231"/>
                      <a:pt x="70987" y="12978"/>
                      <a:pt x="70800" y="13585"/>
                    </a:cubicBezTo>
                    <a:cubicBezTo>
                      <a:pt x="70567" y="14146"/>
                      <a:pt x="70473" y="14099"/>
                      <a:pt x="69726" y="14146"/>
                    </a:cubicBezTo>
                    <a:cubicBezTo>
                      <a:pt x="69228" y="14146"/>
                      <a:pt x="68927" y="14014"/>
                      <a:pt x="68579" y="14014"/>
                    </a:cubicBezTo>
                    <a:cubicBezTo>
                      <a:pt x="68340" y="14014"/>
                      <a:pt x="68079" y="14077"/>
                      <a:pt x="67718" y="14286"/>
                    </a:cubicBezTo>
                    <a:cubicBezTo>
                      <a:pt x="68232" y="13072"/>
                      <a:pt x="67625" y="12511"/>
                      <a:pt x="67951" y="11530"/>
                    </a:cubicBezTo>
                    <a:cubicBezTo>
                      <a:pt x="68233" y="10968"/>
                      <a:pt x="68755" y="10717"/>
                      <a:pt x="69461" y="10717"/>
                    </a:cubicBezTo>
                    <a:close/>
                    <a:moveTo>
                      <a:pt x="71815" y="10835"/>
                    </a:moveTo>
                    <a:cubicBezTo>
                      <a:pt x="71988" y="10835"/>
                      <a:pt x="72255" y="10917"/>
                      <a:pt x="72622" y="11063"/>
                    </a:cubicBezTo>
                    <a:cubicBezTo>
                      <a:pt x="73135" y="11530"/>
                      <a:pt x="73229" y="11904"/>
                      <a:pt x="72902" y="12231"/>
                    </a:cubicBezTo>
                    <a:cubicBezTo>
                      <a:pt x="73509" y="12791"/>
                      <a:pt x="73509" y="13679"/>
                      <a:pt x="72995" y="14659"/>
                    </a:cubicBezTo>
                    <a:cubicBezTo>
                      <a:pt x="72668" y="14332"/>
                      <a:pt x="72201" y="14519"/>
                      <a:pt x="71874" y="14052"/>
                    </a:cubicBezTo>
                    <a:cubicBezTo>
                      <a:pt x="71781" y="13725"/>
                      <a:pt x="71594" y="13912"/>
                      <a:pt x="71734" y="12745"/>
                    </a:cubicBezTo>
                    <a:cubicBezTo>
                      <a:pt x="71828" y="12324"/>
                      <a:pt x="71828" y="11951"/>
                      <a:pt x="71641" y="11484"/>
                    </a:cubicBezTo>
                    <a:cubicBezTo>
                      <a:pt x="71499" y="11030"/>
                      <a:pt x="71547" y="10835"/>
                      <a:pt x="71815" y="10835"/>
                    </a:cubicBezTo>
                    <a:close/>
                    <a:moveTo>
                      <a:pt x="31851" y="12745"/>
                    </a:moveTo>
                    <a:lnTo>
                      <a:pt x="33486" y="13072"/>
                    </a:lnTo>
                    <a:cubicBezTo>
                      <a:pt x="34140" y="13539"/>
                      <a:pt x="34046" y="13679"/>
                      <a:pt x="33346" y="13725"/>
                    </a:cubicBezTo>
                    <a:cubicBezTo>
                      <a:pt x="33085" y="13689"/>
                      <a:pt x="32847" y="13671"/>
                      <a:pt x="32629" y="13671"/>
                    </a:cubicBezTo>
                    <a:cubicBezTo>
                      <a:pt x="31716" y="13671"/>
                      <a:pt x="31163" y="13999"/>
                      <a:pt x="30824" y="14753"/>
                    </a:cubicBezTo>
                    <a:cubicBezTo>
                      <a:pt x="30605" y="15080"/>
                      <a:pt x="30438" y="15275"/>
                      <a:pt x="30327" y="15275"/>
                    </a:cubicBezTo>
                    <a:cubicBezTo>
                      <a:pt x="30200" y="15275"/>
                      <a:pt x="30145" y="15023"/>
                      <a:pt x="30170" y="14426"/>
                    </a:cubicBezTo>
                    <a:cubicBezTo>
                      <a:pt x="30404" y="13352"/>
                      <a:pt x="31057" y="12838"/>
                      <a:pt x="31851" y="12745"/>
                    </a:cubicBezTo>
                    <a:close/>
                    <a:moveTo>
                      <a:pt x="71009" y="16105"/>
                    </a:moveTo>
                    <a:cubicBezTo>
                      <a:pt x="71057" y="16105"/>
                      <a:pt x="71080" y="16161"/>
                      <a:pt x="71080" y="16294"/>
                    </a:cubicBezTo>
                    <a:cubicBezTo>
                      <a:pt x="71080" y="16621"/>
                      <a:pt x="71080" y="16854"/>
                      <a:pt x="70987" y="17088"/>
                    </a:cubicBezTo>
                    <a:lnTo>
                      <a:pt x="70427" y="17088"/>
                    </a:lnTo>
                    <a:cubicBezTo>
                      <a:pt x="70427" y="16948"/>
                      <a:pt x="70520" y="16761"/>
                      <a:pt x="70520" y="16527"/>
                    </a:cubicBezTo>
                    <a:cubicBezTo>
                      <a:pt x="70760" y="16287"/>
                      <a:pt x="70923" y="16105"/>
                      <a:pt x="71009" y="16105"/>
                    </a:cubicBezTo>
                    <a:close/>
                    <a:moveTo>
                      <a:pt x="67901" y="16942"/>
                    </a:moveTo>
                    <a:cubicBezTo>
                      <a:pt x="67933" y="16942"/>
                      <a:pt x="67965" y="16944"/>
                      <a:pt x="67998" y="16948"/>
                    </a:cubicBezTo>
                    <a:cubicBezTo>
                      <a:pt x="68278" y="16994"/>
                      <a:pt x="68605" y="17228"/>
                      <a:pt x="68559" y="17415"/>
                    </a:cubicBezTo>
                    <a:cubicBezTo>
                      <a:pt x="68559" y="17612"/>
                      <a:pt x="68325" y="17810"/>
                      <a:pt x="68055" y="17810"/>
                    </a:cubicBezTo>
                    <a:cubicBezTo>
                      <a:pt x="68006" y="17810"/>
                      <a:pt x="67955" y="17803"/>
                      <a:pt x="67905" y="17788"/>
                    </a:cubicBezTo>
                    <a:cubicBezTo>
                      <a:pt x="67484" y="17788"/>
                      <a:pt x="67204" y="17555"/>
                      <a:pt x="67298" y="17321"/>
                    </a:cubicBezTo>
                    <a:cubicBezTo>
                      <a:pt x="67298" y="17151"/>
                      <a:pt x="67570" y="16942"/>
                      <a:pt x="67901" y="16942"/>
                    </a:cubicBezTo>
                    <a:close/>
                    <a:moveTo>
                      <a:pt x="64380" y="15091"/>
                    </a:moveTo>
                    <a:cubicBezTo>
                      <a:pt x="64530" y="15091"/>
                      <a:pt x="64705" y="15256"/>
                      <a:pt x="64729" y="15547"/>
                    </a:cubicBezTo>
                    <a:cubicBezTo>
                      <a:pt x="64869" y="16574"/>
                      <a:pt x="64729" y="17415"/>
                      <a:pt x="64215" y="17975"/>
                    </a:cubicBezTo>
                    <a:cubicBezTo>
                      <a:pt x="64115" y="18038"/>
                      <a:pt x="64005" y="18067"/>
                      <a:pt x="63903" y="18067"/>
                    </a:cubicBezTo>
                    <a:cubicBezTo>
                      <a:pt x="63623" y="18067"/>
                      <a:pt x="63403" y="17850"/>
                      <a:pt x="63608" y="17508"/>
                    </a:cubicBezTo>
                    <a:cubicBezTo>
                      <a:pt x="64169" y="16761"/>
                      <a:pt x="64309" y="16247"/>
                      <a:pt x="64169" y="15547"/>
                    </a:cubicBezTo>
                    <a:cubicBezTo>
                      <a:pt x="64124" y="15232"/>
                      <a:pt x="64241" y="15091"/>
                      <a:pt x="64380" y="15091"/>
                    </a:cubicBezTo>
                    <a:close/>
                    <a:moveTo>
                      <a:pt x="72668" y="17648"/>
                    </a:moveTo>
                    <a:cubicBezTo>
                      <a:pt x="72995" y="17648"/>
                      <a:pt x="73229" y="17882"/>
                      <a:pt x="73229" y="18115"/>
                    </a:cubicBezTo>
                    <a:cubicBezTo>
                      <a:pt x="73229" y="18319"/>
                      <a:pt x="72981" y="18451"/>
                      <a:pt x="72763" y="18451"/>
                    </a:cubicBezTo>
                    <a:cubicBezTo>
                      <a:pt x="72730" y="18451"/>
                      <a:pt x="72698" y="18448"/>
                      <a:pt x="72668" y="18442"/>
                    </a:cubicBezTo>
                    <a:cubicBezTo>
                      <a:pt x="72295" y="18442"/>
                      <a:pt x="72061" y="18209"/>
                      <a:pt x="72061" y="17975"/>
                    </a:cubicBezTo>
                    <a:cubicBezTo>
                      <a:pt x="72061" y="17835"/>
                      <a:pt x="72388" y="17648"/>
                      <a:pt x="72668" y="17648"/>
                    </a:cubicBezTo>
                    <a:close/>
                    <a:moveTo>
                      <a:pt x="35494" y="17555"/>
                    </a:moveTo>
                    <a:cubicBezTo>
                      <a:pt x="35587" y="17555"/>
                      <a:pt x="35821" y="17695"/>
                      <a:pt x="35821" y="18022"/>
                    </a:cubicBezTo>
                    <a:cubicBezTo>
                      <a:pt x="35821" y="18255"/>
                      <a:pt x="35587" y="18489"/>
                      <a:pt x="35494" y="18489"/>
                    </a:cubicBezTo>
                    <a:cubicBezTo>
                      <a:pt x="35260" y="18489"/>
                      <a:pt x="35120" y="18255"/>
                      <a:pt x="35120" y="18022"/>
                    </a:cubicBezTo>
                    <a:cubicBezTo>
                      <a:pt x="35120" y="17742"/>
                      <a:pt x="35260" y="17555"/>
                      <a:pt x="35494" y="17555"/>
                    </a:cubicBezTo>
                    <a:close/>
                    <a:moveTo>
                      <a:pt x="33050" y="14079"/>
                    </a:moveTo>
                    <a:cubicBezTo>
                      <a:pt x="33165" y="14079"/>
                      <a:pt x="33279" y="14086"/>
                      <a:pt x="33392" y="14099"/>
                    </a:cubicBezTo>
                    <a:cubicBezTo>
                      <a:pt x="33766" y="14426"/>
                      <a:pt x="33859" y="14706"/>
                      <a:pt x="33766" y="15080"/>
                    </a:cubicBezTo>
                    <a:cubicBezTo>
                      <a:pt x="32412" y="15080"/>
                      <a:pt x="31524" y="15874"/>
                      <a:pt x="30871" y="17135"/>
                    </a:cubicBezTo>
                    <a:cubicBezTo>
                      <a:pt x="31898" y="16060"/>
                      <a:pt x="32925" y="15313"/>
                      <a:pt x="34000" y="15313"/>
                    </a:cubicBezTo>
                    <a:cubicBezTo>
                      <a:pt x="34513" y="15453"/>
                      <a:pt x="34653" y="15874"/>
                      <a:pt x="34653" y="16201"/>
                    </a:cubicBezTo>
                    <a:cubicBezTo>
                      <a:pt x="34496" y="16148"/>
                      <a:pt x="34351" y="16122"/>
                      <a:pt x="34220" y="16122"/>
                    </a:cubicBezTo>
                    <a:cubicBezTo>
                      <a:pt x="34001" y="16122"/>
                      <a:pt x="33819" y="16195"/>
                      <a:pt x="33673" y="16341"/>
                    </a:cubicBezTo>
                    <a:cubicBezTo>
                      <a:pt x="33439" y="16714"/>
                      <a:pt x="32785" y="17181"/>
                      <a:pt x="31898" y="17788"/>
                    </a:cubicBezTo>
                    <a:cubicBezTo>
                      <a:pt x="32552" y="17648"/>
                      <a:pt x="33392" y="17321"/>
                      <a:pt x="34326" y="16668"/>
                    </a:cubicBezTo>
                    <a:cubicBezTo>
                      <a:pt x="34887" y="16808"/>
                      <a:pt x="34980" y="17135"/>
                      <a:pt x="34793" y="17695"/>
                    </a:cubicBezTo>
                    <a:cubicBezTo>
                      <a:pt x="34560" y="18069"/>
                      <a:pt x="34280" y="18349"/>
                      <a:pt x="33813" y="18396"/>
                    </a:cubicBezTo>
                    <a:cubicBezTo>
                      <a:pt x="33770" y="18392"/>
                      <a:pt x="33730" y="18391"/>
                      <a:pt x="33691" y="18391"/>
                    </a:cubicBezTo>
                    <a:cubicBezTo>
                      <a:pt x="33175" y="18391"/>
                      <a:pt x="32982" y="18685"/>
                      <a:pt x="33112" y="19423"/>
                    </a:cubicBezTo>
                    <a:cubicBezTo>
                      <a:pt x="33195" y="20082"/>
                      <a:pt x="33067" y="20402"/>
                      <a:pt x="32730" y="20402"/>
                    </a:cubicBezTo>
                    <a:cubicBezTo>
                      <a:pt x="32493" y="20402"/>
                      <a:pt x="32154" y="20245"/>
                      <a:pt x="31711" y="19937"/>
                    </a:cubicBezTo>
                    <a:lnTo>
                      <a:pt x="30497" y="18489"/>
                    </a:lnTo>
                    <a:cubicBezTo>
                      <a:pt x="29563" y="17555"/>
                      <a:pt x="29469" y="16808"/>
                      <a:pt x="29937" y="16107"/>
                    </a:cubicBezTo>
                    <a:lnTo>
                      <a:pt x="31057" y="14800"/>
                    </a:lnTo>
                    <a:cubicBezTo>
                      <a:pt x="31658" y="14319"/>
                      <a:pt x="32361" y="14079"/>
                      <a:pt x="33050" y="14079"/>
                    </a:cubicBezTo>
                    <a:close/>
                    <a:moveTo>
                      <a:pt x="69212" y="20544"/>
                    </a:moveTo>
                    <a:cubicBezTo>
                      <a:pt x="69353" y="20544"/>
                      <a:pt x="69446" y="20637"/>
                      <a:pt x="69446" y="20777"/>
                    </a:cubicBezTo>
                    <a:cubicBezTo>
                      <a:pt x="69446" y="20871"/>
                      <a:pt x="69353" y="20871"/>
                      <a:pt x="69212" y="20871"/>
                    </a:cubicBezTo>
                    <a:cubicBezTo>
                      <a:pt x="69166" y="20871"/>
                      <a:pt x="69026" y="20824"/>
                      <a:pt x="69026" y="20777"/>
                    </a:cubicBezTo>
                    <a:cubicBezTo>
                      <a:pt x="69026" y="20637"/>
                      <a:pt x="69166" y="20544"/>
                      <a:pt x="69212" y="20544"/>
                    </a:cubicBezTo>
                    <a:close/>
                    <a:moveTo>
                      <a:pt x="70888" y="17788"/>
                    </a:moveTo>
                    <a:cubicBezTo>
                      <a:pt x="70798" y="18574"/>
                      <a:pt x="70747" y="19544"/>
                      <a:pt x="70427" y="20917"/>
                    </a:cubicBezTo>
                    <a:cubicBezTo>
                      <a:pt x="70391" y="21044"/>
                      <a:pt x="70341" y="21093"/>
                      <a:pt x="70285" y="21093"/>
                    </a:cubicBezTo>
                    <a:cubicBezTo>
                      <a:pt x="70196" y="21093"/>
                      <a:pt x="70092" y="20967"/>
                      <a:pt x="70006" y="20824"/>
                    </a:cubicBezTo>
                    <a:cubicBezTo>
                      <a:pt x="70100" y="19797"/>
                      <a:pt x="70240" y="19003"/>
                      <a:pt x="70380" y="17788"/>
                    </a:cubicBezTo>
                    <a:close/>
                    <a:moveTo>
                      <a:pt x="94138" y="19970"/>
                    </a:moveTo>
                    <a:cubicBezTo>
                      <a:pt x="94215" y="19970"/>
                      <a:pt x="94297" y="19975"/>
                      <a:pt x="94384" y="19983"/>
                    </a:cubicBezTo>
                    <a:cubicBezTo>
                      <a:pt x="96720" y="20450"/>
                      <a:pt x="98774" y="20777"/>
                      <a:pt x="100035" y="21805"/>
                    </a:cubicBezTo>
                    <a:cubicBezTo>
                      <a:pt x="100604" y="22196"/>
                      <a:pt x="100388" y="22587"/>
                      <a:pt x="100026" y="22587"/>
                    </a:cubicBezTo>
                    <a:cubicBezTo>
                      <a:pt x="99913" y="22587"/>
                      <a:pt x="99785" y="22548"/>
                      <a:pt x="99662" y="22459"/>
                    </a:cubicBezTo>
                    <a:lnTo>
                      <a:pt x="98074" y="21665"/>
                    </a:lnTo>
                    <a:lnTo>
                      <a:pt x="98074" y="21665"/>
                    </a:lnTo>
                    <a:cubicBezTo>
                      <a:pt x="98110" y="21918"/>
                      <a:pt x="98041" y="22031"/>
                      <a:pt x="97891" y="22031"/>
                    </a:cubicBezTo>
                    <a:cubicBezTo>
                      <a:pt x="97655" y="22031"/>
                      <a:pt x="97216" y="21749"/>
                      <a:pt x="96673" y="21291"/>
                    </a:cubicBezTo>
                    <a:cubicBezTo>
                      <a:pt x="96455" y="21509"/>
                      <a:pt x="96219" y="21613"/>
                      <a:pt x="95967" y="21613"/>
                    </a:cubicBezTo>
                    <a:cubicBezTo>
                      <a:pt x="95517" y="21613"/>
                      <a:pt x="95017" y="21283"/>
                      <a:pt x="94478" y="20684"/>
                    </a:cubicBezTo>
                    <a:lnTo>
                      <a:pt x="94478" y="20684"/>
                    </a:lnTo>
                    <a:lnTo>
                      <a:pt x="94992" y="22178"/>
                    </a:lnTo>
                    <a:cubicBezTo>
                      <a:pt x="95042" y="22356"/>
                      <a:pt x="94969" y="22437"/>
                      <a:pt x="94870" y="22437"/>
                    </a:cubicBezTo>
                    <a:cubicBezTo>
                      <a:pt x="94786" y="22437"/>
                      <a:pt x="94682" y="22379"/>
                      <a:pt x="94618" y="22272"/>
                    </a:cubicBezTo>
                    <a:lnTo>
                      <a:pt x="93637" y="20964"/>
                    </a:lnTo>
                    <a:cubicBezTo>
                      <a:pt x="93129" y="20371"/>
                      <a:pt x="93389" y="19970"/>
                      <a:pt x="94138" y="19970"/>
                    </a:cubicBezTo>
                    <a:close/>
                    <a:moveTo>
                      <a:pt x="97013" y="22133"/>
                    </a:moveTo>
                    <a:cubicBezTo>
                      <a:pt x="97285" y="22133"/>
                      <a:pt x="97622" y="22490"/>
                      <a:pt x="97700" y="22879"/>
                    </a:cubicBezTo>
                    <a:cubicBezTo>
                      <a:pt x="97795" y="23162"/>
                      <a:pt x="97656" y="23318"/>
                      <a:pt x="97455" y="23318"/>
                    </a:cubicBezTo>
                    <a:cubicBezTo>
                      <a:pt x="97358" y="23318"/>
                      <a:pt x="97246" y="23282"/>
                      <a:pt x="97140" y="23206"/>
                    </a:cubicBezTo>
                    <a:cubicBezTo>
                      <a:pt x="96906" y="22972"/>
                      <a:pt x="96579" y="22412"/>
                      <a:pt x="96860" y="22178"/>
                    </a:cubicBezTo>
                    <a:cubicBezTo>
                      <a:pt x="96906" y="22147"/>
                      <a:pt x="96958" y="22133"/>
                      <a:pt x="97013" y="22133"/>
                    </a:cubicBezTo>
                    <a:close/>
                    <a:moveTo>
                      <a:pt x="36266" y="18724"/>
                    </a:moveTo>
                    <a:cubicBezTo>
                      <a:pt x="36875" y="18724"/>
                      <a:pt x="37502" y="18968"/>
                      <a:pt x="38109" y="19423"/>
                    </a:cubicBezTo>
                    <a:cubicBezTo>
                      <a:pt x="38903" y="19983"/>
                      <a:pt x="38670" y="20077"/>
                      <a:pt x="37782" y="20077"/>
                    </a:cubicBezTo>
                    <a:cubicBezTo>
                      <a:pt x="35167" y="20077"/>
                      <a:pt x="34186" y="21338"/>
                      <a:pt x="34607" y="23299"/>
                    </a:cubicBezTo>
                    <a:cubicBezTo>
                      <a:pt x="34750" y="23701"/>
                      <a:pt x="34629" y="23962"/>
                      <a:pt x="34416" y="23962"/>
                    </a:cubicBezTo>
                    <a:cubicBezTo>
                      <a:pt x="34283" y="23962"/>
                      <a:pt x="34115" y="23860"/>
                      <a:pt x="33953" y="23626"/>
                    </a:cubicBezTo>
                    <a:cubicBezTo>
                      <a:pt x="32972" y="22505"/>
                      <a:pt x="33159" y="21058"/>
                      <a:pt x="34280" y="19750"/>
                    </a:cubicBezTo>
                    <a:cubicBezTo>
                      <a:pt x="34880" y="19049"/>
                      <a:pt x="35562" y="18724"/>
                      <a:pt x="36266" y="18724"/>
                    </a:cubicBezTo>
                    <a:close/>
                    <a:moveTo>
                      <a:pt x="69809" y="14626"/>
                    </a:moveTo>
                    <a:cubicBezTo>
                      <a:pt x="70006" y="14626"/>
                      <a:pt x="70197" y="14637"/>
                      <a:pt x="70380" y="14659"/>
                    </a:cubicBezTo>
                    <a:cubicBezTo>
                      <a:pt x="72061" y="14893"/>
                      <a:pt x="73229" y="15407"/>
                      <a:pt x="73696" y="16154"/>
                    </a:cubicBezTo>
                    <a:lnTo>
                      <a:pt x="73696" y="16621"/>
                    </a:lnTo>
                    <a:lnTo>
                      <a:pt x="71267" y="17368"/>
                    </a:lnTo>
                    <a:lnTo>
                      <a:pt x="71407" y="15874"/>
                    </a:lnTo>
                    <a:cubicBezTo>
                      <a:pt x="71196" y="15803"/>
                      <a:pt x="71011" y="15767"/>
                      <a:pt x="70848" y="15767"/>
                    </a:cubicBezTo>
                    <a:cubicBezTo>
                      <a:pt x="70471" y="15767"/>
                      <a:pt x="70216" y="15963"/>
                      <a:pt x="70053" y="16387"/>
                    </a:cubicBezTo>
                    <a:lnTo>
                      <a:pt x="69960" y="16948"/>
                    </a:lnTo>
                    <a:cubicBezTo>
                      <a:pt x="69633" y="16808"/>
                      <a:pt x="69399" y="16574"/>
                      <a:pt x="69166" y="16247"/>
                    </a:cubicBezTo>
                    <a:cubicBezTo>
                      <a:pt x="69013" y="16117"/>
                      <a:pt x="68810" y="16077"/>
                      <a:pt x="68533" y="16077"/>
                    </a:cubicBezTo>
                    <a:cubicBezTo>
                      <a:pt x="68215" y="16077"/>
                      <a:pt x="67799" y="16129"/>
                      <a:pt x="67251" y="16154"/>
                    </a:cubicBezTo>
                    <a:cubicBezTo>
                      <a:pt x="67017" y="16154"/>
                      <a:pt x="66737" y="16107"/>
                      <a:pt x="66597" y="16107"/>
                    </a:cubicBezTo>
                    <a:lnTo>
                      <a:pt x="67017" y="16761"/>
                    </a:lnTo>
                    <a:cubicBezTo>
                      <a:pt x="66737" y="16994"/>
                      <a:pt x="66457" y="17368"/>
                      <a:pt x="66177" y="17835"/>
                    </a:cubicBezTo>
                    <a:cubicBezTo>
                      <a:pt x="66504" y="17835"/>
                      <a:pt x="66831" y="17835"/>
                      <a:pt x="67064" y="17975"/>
                    </a:cubicBezTo>
                    <a:cubicBezTo>
                      <a:pt x="67512" y="18265"/>
                      <a:pt x="67961" y="18377"/>
                      <a:pt x="68400" y="18377"/>
                    </a:cubicBezTo>
                    <a:cubicBezTo>
                      <a:pt x="68740" y="18377"/>
                      <a:pt x="69074" y="18310"/>
                      <a:pt x="69399" y="18209"/>
                    </a:cubicBezTo>
                    <a:lnTo>
                      <a:pt x="69399" y="20217"/>
                    </a:lnTo>
                    <a:lnTo>
                      <a:pt x="68979" y="20310"/>
                    </a:lnTo>
                    <a:cubicBezTo>
                      <a:pt x="68605" y="20450"/>
                      <a:pt x="68512" y="20871"/>
                      <a:pt x="68839" y="21058"/>
                    </a:cubicBezTo>
                    <a:lnTo>
                      <a:pt x="70100" y="21665"/>
                    </a:lnTo>
                    <a:cubicBezTo>
                      <a:pt x="70170" y="21697"/>
                      <a:pt x="70235" y="21711"/>
                      <a:pt x="70296" y="21711"/>
                    </a:cubicBezTo>
                    <a:cubicBezTo>
                      <a:pt x="70673" y="21711"/>
                      <a:pt x="70847" y="21140"/>
                      <a:pt x="70847" y="20777"/>
                    </a:cubicBezTo>
                    <a:lnTo>
                      <a:pt x="71174" y="18442"/>
                    </a:lnTo>
                    <a:lnTo>
                      <a:pt x="72201" y="18863"/>
                    </a:lnTo>
                    <a:cubicBezTo>
                      <a:pt x="72306" y="18889"/>
                      <a:pt x="72403" y="18900"/>
                      <a:pt x="72499" y="18900"/>
                    </a:cubicBezTo>
                    <a:cubicBezTo>
                      <a:pt x="72746" y="18900"/>
                      <a:pt x="72986" y="18823"/>
                      <a:pt x="73322" y="18722"/>
                    </a:cubicBezTo>
                    <a:lnTo>
                      <a:pt x="73322" y="20544"/>
                    </a:lnTo>
                    <a:lnTo>
                      <a:pt x="72949" y="21058"/>
                    </a:lnTo>
                    <a:cubicBezTo>
                      <a:pt x="72949" y="21618"/>
                      <a:pt x="72808" y="21992"/>
                      <a:pt x="72341" y="22178"/>
                    </a:cubicBezTo>
                    <a:cubicBezTo>
                      <a:pt x="72341" y="22879"/>
                      <a:pt x="72248" y="23299"/>
                      <a:pt x="72014" y="23393"/>
                    </a:cubicBezTo>
                    <a:cubicBezTo>
                      <a:pt x="71267" y="24233"/>
                      <a:pt x="71034" y="24840"/>
                      <a:pt x="70146" y="25541"/>
                    </a:cubicBezTo>
                    <a:cubicBezTo>
                      <a:pt x="69929" y="25577"/>
                      <a:pt x="69733" y="25599"/>
                      <a:pt x="69547" y="25599"/>
                    </a:cubicBezTo>
                    <a:cubicBezTo>
                      <a:pt x="69253" y="25599"/>
                      <a:pt x="68985" y="25544"/>
                      <a:pt x="68699" y="25401"/>
                    </a:cubicBezTo>
                    <a:cubicBezTo>
                      <a:pt x="68092" y="25027"/>
                      <a:pt x="67578" y="24607"/>
                      <a:pt x="67251" y="24187"/>
                    </a:cubicBezTo>
                    <a:lnTo>
                      <a:pt x="66831" y="24046"/>
                    </a:lnTo>
                    <a:lnTo>
                      <a:pt x="66924" y="23393"/>
                    </a:lnTo>
                    <a:lnTo>
                      <a:pt x="66504" y="23299"/>
                    </a:lnTo>
                    <a:lnTo>
                      <a:pt x="66644" y="22739"/>
                    </a:lnTo>
                    <a:lnTo>
                      <a:pt x="66037" y="22645"/>
                    </a:lnTo>
                    <a:lnTo>
                      <a:pt x="66270" y="22038"/>
                    </a:lnTo>
                    <a:lnTo>
                      <a:pt x="65803" y="21758"/>
                    </a:lnTo>
                    <a:lnTo>
                      <a:pt x="66177" y="20777"/>
                    </a:lnTo>
                    <a:lnTo>
                      <a:pt x="65710" y="20637"/>
                    </a:lnTo>
                    <a:lnTo>
                      <a:pt x="66270" y="19843"/>
                    </a:lnTo>
                    <a:lnTo>
                      <a:pt x="65430" y="19843"/>
                    </a:lnTo>
                    <a:lnTo>
                      <a:pt x="66037" y="19423"/>
                    </a:lnTo>
                    <a:lnTo>
                      <a:pt x="65383" y="19283"/>
                    </a:lnTo>
                    <a:cubicBezTo>
                      <a:pt x="65243" y="17462"/>
                      <a:pt x="65523" y="16107"/>
                      <a:pt x="66364" y="15173"/>
                    </a:cubicBezTo>
                    <a:cubicBezTo>
                      <a:pt x="67614" y="14900"/>
                      <a:pt x="68799" y="14626"/>
                      <a:pt x="69809" y="14626"/>
                    </a:cubicBezTo>
                    <a:close/>
                    <a:moveTo>
                      <a:pt x="56276" y="23533"/>
                    </a:moveTo>
                    <a:cubicBezTo>
                      <a:pt x="57957" y="23673"/>
                      <a:pt x="59592" y="24327"/>
                      <a:pt x="61180" y="25214"/>
                    </a:cubicBezTo>
                    <a:cubicBezTo>
                      <a:pt x="61247" y="25383"/>
                      <a:pt x="61291" y="25503"/>
                      <a:pt x="61203" y="25503"/>
                    </a:cubicBezTo>
                    <a:cubicBezTo>
                      <a:pt x="61169" y="25503"/>
                      <a:pt x="61117" y="25486"/>
                      <a:pt x="61040" y="25447"/>
                    </a:cubicBezTo>
                    <a:cubicBezTo>
                      <a:pt x="60479" y="24980"/>
                      <a:pt x="59919" y="24747"/>
                      <a:pt x="59499" y="24747"/>
                    </a:cubicBezTo>
                    <a:cubicBezTo>
                      <a:pt x="59580" y="25361"/>
                      <a:pt x="59590" y="25652"/>
                      <a:pt x="59372" y="25652"/>
                    </a:cubicBezTo>
                    <a:cubicBezTo>
                      <a:pt x="59341" y="25652"/>
                      <a:pt x="59306" y="25646"/>
                      <a:pt x="59265" y="25634"/>
                    </a:cubicBezTo>
                    <a:cubicBezTo>
                      <a:pt x="58817" y="24841"/>
                      <a:pt x="58419" y="24557"/>
                      <a:pt x="58054" y="24557"/>
                    </a:cubicBezTo>
                    <a:cubicBezTo>
                      <a:pt x="57924" y="24557"/>
                      <a:pt x="57799" y="24593"/>
                      <a:pt x="57677" y="24654"/>
                    </a:cubicBezTo>
                    <a:cubicBezTo>
                      <a:pt x="57575" y="24722"/>
                      <a:pt x="57497" y="24765"/>
                      <a:pt x="57408" y="24765"/>
                    </a:cubicBezTo>
                    <a:cubicBezTo>
                      <a:pt x="57375" y="24765"/>
                      <a:pt x="57341" y="24759"/>
                      <a:pt x="57304" y="24747"/>
                    </a:cubicBezTo>
                    <a:cubicBezTo>
                      <a:pt x="57044" y="24141"/>
                      <a:pt x="56855" y="23909"/>
                      <a:pt x="56694" y="23909"/>
                    </a:cubicBezTo>
                    <a:cubicBezTo>
                      <a:pt x="56594" y="23909"/>
                      <a:pt x="56505" y="23997"/>
                      <a:pt x="56416" y="24140"/>
                    </a:cubicBezTo>
                    <a:cubicBezTo>
                      <a:pt x="55949" y="23766"/>
                      <a:pt x="55949" y="23533"/>
                      <a:pt x="56276" y="23533"/>
                    </a:cubicBezTo>
                    <a:close/>
                    <a:moveTo>
                      <a:pt x="72373" y="24175"/>
                    </a:moveTo>
                    <a:cubicBezTo>
                      <a:pt x="72619" y="24175"/>
                      <a:pt x="72662" y="24540"/>
                      <a:pt x="72481" y="24794"/>
                    </a:cubicBezTo>
                    <a:cubicBezTo>
                      <a:pt x="72014" y="25354"/>
                      <a:pt x="71641" y="25354"/>
                      <a:pt x="71267" y="26008"/>
                    </a:cubicBezTo>
                    <a:cubicBezTo>
                      <a:pt x="71174" y="25447"/>
                      <a:pt x="71407" y="24794"/>
                      <a:pt x="72108" y="24280"/>
                    </a:cubicBezTo>
                    <a:cubicBezTo>
                      <a:pt x="72213" y="24206"/>
                      <a:pt x="72302" y="24175"/>
                      <a:pt x="72373" y="24175"/>
                    </a:cubicBezTo>
                    <a:close/>
                    <a:moveTo>
                      <a:pt x="63877" y="19192"/>
                    </a:moveTo>
                    <a:cubicBezTo>
                      <a:pt x="63985" y="19192"/>
                      <a:pt x="64108" y="19331"/>
                      <a:pt x="64169" y="19656"/>
                    </a:cubicBezTo>
                    <a:cubicBezTo>
                      <a:pt x="64682" y="21758"/>
                      <a:pt x="65616" y="23673"/>
                      <a:pt x="67625" y="25588"/>
                    </a:cubicBezTo>
                    <a:cubicBezTo>
                      <a:pt x="68200" y="26035"/>
                      <a:pt x="67944" y="26439"/>
                      <a:pt x="67499" y="26439"/>
                    </a:cubicBezTo>
                    <a:cubicBezTo>
                      <a:pt x="67295" y="26439"/>
                      <a:pt x="67051" y="26354"/>
                      <a:pt x="66831" y="26148"/>
                    </a:cubicBezTo>
                    <a:cubicBezTo>
                      <a:pt x="64776" y="24420"/>
                      <a:pt x="64169" y="22038"/>
                      <a:pt x="63702" y="19797"/>
                    </a:cubicBezTo>
                    <a:cubicBezTo>
                      <a:pt x="63622" y="19427"/>
                      <a:pt x="63737" y="19192"/>
                      <a:pt x="63877" y="19192"/>
                    </a:cubicBezTo>
                    <a:close/>
                    <a:moveTo>
                      <a:pt x="87813" y="25753"/>
                    </a:moveTo>
                    <a:cubicBezTo>
                      <a:pt x="88158" y="25753"/>
                      <a:pt x="88511" y="25775"/>
                      <a:pt x="88874" y="25821"/>
                    </a:cubicBezTo>
                    <a:cubicBezTo>
                      <a:pt x="90192" y="25957"/>
                      <a:pt x="90227" y="26757"/>
                      <a:pt x="89540" y="26757"/>
                    </a:cubicBezTo>
                    <a:cubicBezTo>
                      <a:pt x="89521" y="26757"/>
                      <a:pt x="89501" y="26756"/>
                      <a:pt x="89481" y="26755"/>
                    </a:cubicBezTo>
                    <a:cubicBezTo>
                      <a:pt x="88774" y="26648"/>
                      <a:pt x="88083" y="26586"/>
                      <a:pt x="87400" y="26586"/>
                    </a:cubicBezTo>
                    <a:cubicBezTo>
                      <a:pt x="86007" y="26586"/>
                      <a:pt x="84649" y="26844"/>
                      <a:pt x="83270" y="27502"/>
                    </a:cubicBezTo>
                    <a:cubicBezTo>
                      <a:pt x="83046" y="27608"/>
                      <a:pt x="82900" y="27650"/>
                      <a:pt x="82816" y="27650"/>
                    </a:cubicBezTo>
                    <a:cubicBezTo>
                      <a:pt x="82603" y="27650"/>
                      <a:pt x="82794" y="27377"/>
                      <a:pt x="83129" y="27175"/>
                    </a:cubicBezTo>
                    <a:cubicBezTo>
                      <a:pt x="84533" y="26318"/>
                      <a:pt x="86067" y="25753"/>
                      <a:pt x="87813" y="25753"/>
                    </a:cubicBezTo>
                    <a:close/>
                    <a:moveTo>
                      <a:pt x="81635" y="22879"/>
                    </a:moveTo>
                    <a:cubicBezTo>
                      <a:pt x="81874" y="22947"/>
                      <a:pt x="82189" y="22991"/>
                      <a:pt x="82560" y="22991"/>
                    </a:cubicBezTo>
                    <a:cubicBezTo>
                      <a:pt x="82696" y="22991"/>
                      <a:pt x="82839" y="22985"/>
                      <a:pt x="82989" y="22972"/>
                    </a:cubicBezTo>
                    <a:lnTo>
                      <a:pt x="82989" y="22972"/>
                    </a:lnTo>
                    <a:cubicBezTo>
                      <a:pt x="83643" y="23299"/>
                      <a:pt x="83363" y="23626"/>
                      <a:pt x="82662" y="23766"/>
                    </a:cubicBezTo>
                    <a:cubicBezTo>
                      <a:pt x="82485" y="23618"/>
                      <a:pt x="82308" y="23527"/>
                      <a:pt x="82118" y="23527"/>
                    </a:cubicBezTo>
                    <a:cubicBezTo>
                      <a:pt x="82009" y="23527"/>
                      <a:pt x="81895" y="23558"/>
                      <a:pt x="81775" y="23626"/>
                    </a:cubicBezTo>
                    <a:cubicBezTo>
                      <a:pt x="81121" y="23766"/>
                      <a:pt x="81028" y="24233"/>
                      <a:pt x="80561" y="24420"/>
                    </a:cubicBezTo>
                    <a:lnTo>
                      <a:pt x="80234" y="23953"/>
                    </a:lnTo>
                    <a:cubicBezTo>
                      <a:pt x="79347" y="24513"/>
                      <a:pt x="78739" y="26195"/>
                      <a:pt x="78039" y="27035"/>
                    </a:cubicBezTo>
                    <a:lnTo>
                      <a:pt x="77899" y="26241"/>
                    </a:lnTo>
                    <a:cubicBezTo>
                      <a:pt x="77479" y="26335"/>
                      <a:pt x="77152" y="27269"/>
                      <a:pt x="76451" y="27829"/>
                    </a:cubicBezTo>
                    <a:cubicBezTo>
                      <a:pt x="76545" y="27222"/>
                      <a:pt x="76404" y="26895"/>
                      <a:pt x="76171" y="26895"/>
                    </a:cubicBezTo>
                    <a:cubicBezTo>
                      <a:pt x="75316" y="27501"/>
                      <a:pt x="74597" y="27835"/>
                      <a:pt x="74200" y="27835"/>
                    </a:cubicBezTo>
                    <a:cubicBezTo>
                      <a:pt x="74077" y="27835"/>
                      <a:pt x="73985" y="27802"/>
                      <a:pt x="73929" y="27736"/>
                    </a:cubicBezTo>
                    <a:cubicBezTo>
                      <a:pt x="73929" y="27175"/>
                      <a:pt x="75844" y="25774"/>
                      <a:pt x="78459" y="24093"/>
                    </a:cubicBezTo>
                    <a:cubicBezTo>
                      <a:pt x="79580" y="23206"/>
                      <a:pt x="80654" y="22879"/>
                      <a:pt x="81635" y="22879"/>
                    </a:cubicBezTo>
                    <a:close/>
                    <a:moveTo>
                      <a:pt x="105357" y="21876"/>
                    </a:moveTo>
                    <a:cubicBezTo>
                      <a:pt x="106070" y="21876"/>
                      <a:pt x="106830" y="22031"/>
                      <a:pt x="107694" y="22505"/>
                    </a:cubicBezTo>
                    <a:lnTo>
                      <a:pt x="108769" y="23720"/>
                    </a:lnTo>
                    <a:cubicBezTo>
                      <a:pt x="109207" y="24783"/>
                      <a:pt x="109100" y="25470"/>
                      <a:pt x="108700" y="25470"/>
                    </a:cubicBezTo>
                    <a:cubicBezTo>
                      <a:pt x="108504" y="25470"/>
                      <a:pt x="108236" y="25304"/>
                      <a:pt x="107928" y="24934"/>
                    </a:cubicBezTo>
                    <a:cubicBezTo>
                      <a:pt x="107508" y="24280"/>
                      <a:pt x="107834" y="23673"/>
                      <a:pt x="106714" y="23159"/>
                    </a:cubicBezTo>
                    <a:lnTo>
                      <a:pt x="106714" y="23159"/>
                    </a:lnTo>
                    <a:cubicBezTo>
                      <a:pt x="107321" y="24280"/>
                      <a:pt x="107741" y="25401"/>
                      <a:pt x="107741" y="26708"/>
                    </a:cubicBezTo>
                    <a:cubicBezTo>
                      <a:pt x="108853" y="27732"/>
                      <a:pt x="108645" y="28261"/>
                      <a:pt x="108220" y="28261"/>
                    </a:cubicBezTo>
                    <a:cubicBezTo>
                      <a:pt x="107966" y="28261"/>
                      <a:pt x="107635" y="28073"/>
                      <a:pt x="107461" y="27689"/>
                    </a:cubicBezTo>
                    <a:lnTo>
                      <a:pt x="106760" y="24560"/>
                    </a:lnTo>
                    <a:lnTo>
                      <a:pt x="106760" y="24560"/>
                    </a:lnTo>
                    <a:cubicBezTo>
                      <a:pt x="106900" y="26101"/>
                      <a:pt x="106994" y="27222"/>
                      <a:pt x="106760" y="27222"/>
                    </a:cubicBezTo>
                    <a:cubicBezTo>
                      <a:pt x="106247" y="27222"/>
                      <a:pt x="106527" y="26195"/>
                      <a:pt x="106340" y="24887"/>
                    </a:cubicBezTo>
                    <a:cubicBezTo>
                      <a:pt x="106200" y="24373"/>
                      <a:pt x="106013" y="23346"/>
                      <a:pt x="105733" y="23299"/>
                    </a:cubicBezTo>
                    <a:cubicBezTo>
                      <a:pt x="105289" y="23151"/>
                      <a:pt x="104850" y="23102"/>
                      <a:pt x="104426" y="23102"/>
                    </a:cubicBezTo>
                    <a:cubicBezTo>
                      <a:pt x="103645" y="23102"/>
                      <a:pt x="102912" y="23269"/>
                      <a:pt x="102277" y="23299"/>
                    </a:cubicBezTo>
                    <a:cubicBezTo>
                      <a:pt x="102593" y="23290"/>
                      <a:pt x="102890" y="23285"/>
                      <a:pt x="103165" y="23285"/>
                    </a:cubicBezTo>
                    <a:cubicBezTo>
                      <a:pt x="104353" y="23285"/>
                      <a:pt x="105149" y="23387"/>
                      <a:pt x="105453" y="23766"/>
                    </a:cubicBezTo>
                    <a:cubicBezTo>
                      <a:pt x="106013" y="24513"/>
                      <a:pt x="106060" y="25354"/>
                      <a:pt x="105826" y="26101"/>
                    </a:cubicBezTo>
                    <a:cubicBezTo>
                      <a:pt x="105670" y="26355"/>
                      <a:pt x="105539" y="26478"/>
                      <a:pt x="105439" y="26478"/>
                    </a:cubicBezTo>
                    <a:cubicBezTo>
                      <a:pt x="105299" y="26478"/>
                      <a:pt x="105219" y="26237"/>
                      <a:pt x="105219" y="25774"/>
                    </a:cubicBezTo>
                    <a:lnTo>
                      <a:pt x="104986" y="24794"/>
                    </a:lnTo>
                    <a:cubicBezTo>
                      <a:pt x="104913" y="24393"/>
                      <a:pt x="104527" y="24248"/>
                      <a:pt x="103962" y="24248"/>
                    </a:cubicBezTo>
                    <a:cubicBezTo>
                      <a:pt x="103803" y="24248"/>
                      <a:pt x="103629" y="24259"/>
                      <a:pt x="103445" y="24280"/>
                    </a:cubicBezTo>
                    <a:cubicBezTo>
                      <a:pt x="103180" y="24324"/>
                      <a:pt x="102916" y="24368"/>
                      <a:pt x="102647" y="24368"/>
                    </a:cubicBezTo>
                    <a:cubicBezTo>
                      <a:pt x="102345" y="24368"/>
                      <a:pt x="102038" y="24313"/>
                      <a:pt x="101717" y="24140"/>
                    </a:cubicBezTo>
                    <a:cubicBezTo>
                      <a:pt x="101483" y="24000"/>
                      <a:pt x="100923" y="23766"/>
                      <a:pt x="101623" y="23579"/>
                    </a:cubicBezTo>
                    <a:cubicBezTo>
                      <a:pt x="100829" y="23112"/>
                      <a:pt x="101156" y="22459"/>
                      <a:pt x="101717" y="22412"/>
                    </a:cubicBezTo>
                    <a:cubicBezTo>
                      <a:pt x="102996" y="22352"/>
                      <a:pt x="104105" y="21876"/>
                      <a:pt x="105357" y="21876"/>
                    </a:cubicBezTo>
                    <a:close/>
                    <a:moveTo>
                      <a:pt x="81596" y="24820"/>
                    </a:moveTo>
                    <a:cubicBezTo>
                      <a:pt x="82173" y="24820"/>
                      <a:pt x="82195" y="25061"/>
                      <a:pt x="81635" y="25541"/>
                    </a:cubicBezTo>
                    <a:lnTo>
                      <a:pt x="80561" y="26055"/>
                    </a:lnTo>
                    <a:cubicBezTo>
                      <a:pt x="80701" y="26615"/>
                      <a:pt x="80047" y="27969"/>
                      <a:pt x="79580" y="28063"/>
                    </a:cubicBezTo>
                    <a:cubicBezTo>
                      <a:pt x="79567" y="28066"/>
                      <a:pt x="79556" y="28067"/>
                      <a:pt x="79545" y="28067"/>
                    </a:cubicBezTo>
                    <a:cubicBezTo>
                      <a:pt x="79324" y="28067"/>
                      <a:pt x="79421" y="27460"/>
                      <a:pt x="79294" y="27460"/>
                    </a:cubicBezTo>
                    <a:cubicBezTo>
                      <a:pt x="79241" y="27460"/>
                      <a:pt x="79147" y="27568"/>
                      <a:pt x="78973" y="27876"/>
                    </a:cubicBezTo>
                    <a:lnTo>
                      <a:pt x="77712" y="28997"/>
                    </a:lnTo>
                    <a:cubicBezTo>
                      <a:pt x="77587" y="29036"/>
                      <a:pt x="77485" y="29052"/>
                      <a:pt x="77402" y="29052"/>
                    </a:cubicBezTo>
                    <a:cubicBezTo>
                      <a:pt x="77002" y="29052"/>
                      <a:pt x="77069" y="28670"/>
                      <a:pt x="77354" y="28670"/>
                    </a:cubicBezTo>
                    <a:cubicBezTo>
                      <a:pt x="77428" y="28670"/>
                      <a:pt x="77518" y="28696"/>
                      <a:pt x="77619" y="28763"/>
                    </a:cubicBezTo>
                    <a:lnTo>
                      <a:pt x="78506" y="27549"/>
                    </a:lnTo>
                    <a:cubicBezTo>
                      <a:pt x="79300" y="26428"/>
                      <a:pt x="80281" y="25588"/>
                      <a:pt x="81261" y="24840"/>
                    </a:cubicBezTo>
                    <a:cubicBezTo>
                      <a:pt x="81388" y="24827"/>
                      <a:pt x="81500" y="24820"/>
                      <a:pt x="81596" y="24820"/>
                    </a:cubicBezTo>
                    <a:close/>
                    <a:moveTo>
                      <a:pt x="75063" y="28120"/>
                    </a:moveTo>
                    <a:cubicBezTo>
                      <a:pt x="75112" y="28120"/>
                      <a:pt x="75154" y="28132"/>
                      <a:pt x="75190" y="28156"/>
                    </a:cubicBezTo>
                    <a:cubicBezTo>
                      <a:pt x="75284" y="28296"/>
                      <a:pt x="75190" y="28530"/>
                      <a:pt x="74957" y="28857"/>
                    </a:cubicBezTo>
                    <a:cubicBezTo>
                      <a:pt x="74776" y="29038"/>
                      <a:pt x="74567" y="29106"/>
                      <a:pt x="74395" y="29106"/>
                    </a:cubicBezTo>
                    <a:cubicBezTo>
                      <a:pt x="74345" y="29106"/>
                      <a:pt x="74298" y="29101"/>
                      <a:pt x="74256" y="29090"/>
                    </a:cubicBezTo>
                    <a:cubicBezTo>
                      <a:pt x="74163" y="28950"/>
                      <a:pt x="74256" y="28623"/>
                      <a:pt x="74490" y="28390"/>
                    </a:cubicBezTo>
                    <a:cubicBezTo>
                      <a:pt x="74732" y="28216"/>
                      <a:pt x="74923" y="28120"/>
                      <a:pt x="75063" y="28120"/>
                    </a:cubicBezTo>
                    <a:close/>
                    <a:moveTo>
                      <a:pt x="50761" y="22843"/>
                    </a:moveTo>
                    <a:cubicBezTo>
                      <a:pt x="51336" y="22843"/>
                      <a:pt x="51929" y="22972"/>
                      <a:pt x="52540" y="23252"/>
                    </a:cubicBezTo>
                    <a:cubicBezTo>
                      <a:pt x="54595" y="24467"/>
                      <a:pt x="55342" y="24140"/>
                      <a:pt x="57117" y="25494"/>
                    </a:cubicBezTo>
                    <a:cubicBezTo>
                      <a:pt x="58564" y="26615"/>
                      <a:pt x="60759" y="27596"/>
                      <a:pt x="63281" y="28483"/>
                    </a:cubicBezTo>
                    <a:cubicBezTo>
                      <a:pt x="63748" y="28623"/>
                      <a:pt x="63655" y="28857"/>
                      <a:pt x="62954" y="29230"/>
                    </a:cubicBezTo>
                    <a:cubicBezTo>
                      <a:pt x="62276" y="28787"/>
                      <a:pt x="61685" y="28431"/>
                      <a:pt x="61434" y="28431"/>
                    </a:cubicBezTo>
                    <a:cubicBezTo>
                      <a:pt x="61236" y="28431"/>
                      <a:pt x="61250" y="28653"/>
                      <a:pt x="61600" y="29230"/>
                    </a:cubicBezTo>
                    <a:cubicBezTo>
                      <a:pt x="61563" y="29255"/>
                      <a:pt x="61522" y="29267"/>
                      <a:pt x="61479" y="29267"/>
                    </a:cubicBezTo>
                    <a:cubicBezTo>
                      <a:pt x="61363" y="29267"/>
                      <a:pt x="61236" y="29180"/>
                      <a:pt x="61133" y="29043"/>
                    </a:cubicBezTo>
                    <a:cubicBezTo>
                      <a:pt x="59827" y="27873"/>
                      <a:pt x="58782" y="27266"/>
                      <a:pt x="58039" y="27266"/>
                    </a:cubicBezTo>
                    <a:cubicBezTo>
                      <a:pt x="58011" y="27266"/>
                      <a:pt x="57984" y="27267"/>
                      <a:pt x="57957" y="27269"/>
                    </a:cubicBezTo>
                    <a:cubicBezTo>
                      <a:pt x="57420" y="26604"/>
                      <a:pt x="57037" y="26275"/>
                      <a:pt x="56839" y="26275"/>
                    </a:cubicBezTo>
                    <a:cubicBezTo>
                      <a:pt x="56675" y="26275"/>
                      <a:pt x="56638" y="26499"/>
                      <a:pt x="56743" y="26942"/>
                    </a:cubicBezTo>
                    <a:cubicBezTo>
                      <a:pt x="56705" y="27095"/>
                      <a:pt x="56659" y="27162"/>
                      <a:pt x="56595" y="27162"/>
                    </a:cubicBezTo>
                    <a:cubicBezTo>
                      <a:pt x="56504" y="27162"/>
                      <a:pt x="56376" y="27023"/>
                      <a:pt x="56183" y="26802"/>
                    </a:cubicBezTo>
                    <a:cubicBezTo>
                      <a:pt x="55535" y="25857"/>
                      <a:pt x="55090" y="25381"/>
                      <a:pt x="54848" y="25381"/>
                    </a:cubicBezTo>
                    <a:cubicBezTo>
                      <a:pt x="54671" y="25381"/>
                      <a:pt x="54602" y="25635"/>
                      <a:pt x="54642" y="26148"/>
                    </a:cubicBezTo>
                    <a:cubicBezTo>
                      <a:pt x="54642" y="26251"/>
                      <a:pt x="54614" y="26309"/>
                      <a:pt x="54556" y="26309"/>
                    </a:cubicBezTo>
                    <a:cubicBezTo>
                      <a:pt x="54481" y="26309"/>
                      <a:pt x="54357" y="26217"/>
                      <a:pt x="54175" y="26008"/>
                    </a:cubicBezTo>
                    <a:cubicBezTo>
                      <a:pt x="53668" y="25091"/>
                      <a:pt x="53361" y="24623"/>
                      <a:pt x="53246" y="24623"/>
                    </a:cubicBezTo>
                    <a:cubicBezTo>
                      <a:pt x="53140" y="24623"/>
                      <a:pt x="53202" y="25033"/>
                      <a:pt x="53427" y="25868"/>
                    </a:cubicBezTo>
                    <a:cubicBezTo>
                      <a:pt x="53389" y="25926"/>
                      <a:pt x="53326" y="25960"/>
                      <a:pt x="53249" y="25960"/>
                    </a:cubicBezTo>
                    <a:cubicBezTo>
                      <a:pt x="53140" y="25960"/>
                      <a:pt x="53004" y="25892"/>
                      <a:pt x="52867" y="25728"/>
                    </a:cubicBezTo>
                    <a:cubicBezTo>
                      <a:pt x="52416" y="24851"/>
                      <a:pt x="52194" y="24485"/>
                      <a:pt x="52084" y="24485"/>
                    </a:cubicBezTo>
                    <a:cubicBezTo>
                      <a:pt x="51990" y="24485"/>
                      <a:pt x="51980" y="24759"/>
                      <a:pt x="51980" y="25214"/>
                    </a:cubicBezTo>
                    <a:cubicBezTo>
                      <a:pt x="51321" y="24296"/>
                      <a:pt x="50923" y="23912"/>
                      <a:pt x="50726" y="23912"/>
                    </a:cubicBezTo>
                    <a:cubicBezTo>
                      <a:pt x="50532" y="23912"/>
                      <a:pt x="50533" y="24285"/>
                      <a:pt x="50672" y="24887"/>
                    </a:cubicBezTo>
                    <a:cubicBezTo>
                      <a:pt x="50215" y="24227"/>
                      <a:pt x="49896" y="23912"/>
                      <a:pt x="49700" y="23912"/>
                    </a:cubicBezTo>
                    <a:cubicBezTo>
                      <a:pt x="49536" y="23912"/>
                      <a:pt x="49458" y="24134"/>
                      <a:pt x="49458" y="24560"/>
                    </a:cubicBezTo>
                    <a:cubicBezTo>
                      <a:pt x="49100" y="24226"/>
                      <a:pt x="48791" y="24087"/>
                      <a:pt x="48499" y="24087"/>
                    </a:cubicBezTo>
                    <a:cubicBezTo>
                      <a:pt x="48220" y="24087"/>
                      <a:pt x="47957" y="24214"/>
                      <a:pt x="47683" y="24420"/>
                    </a:cubicBezTo>
                    <a:cubicBezTo>
                      <a:pt x="47403" y="24420"/>
                      <a:pt x="47403" y="24233"/>
                      <a:pt x="47776" y="24000"/>
                    </a:cubicBezTo>
                    <a:cubicBezTo>
                      <a:pt x="48713" y="23275"/>
                      <a:pt x="49707" y="22843"/>
                      <a:pt x="50761" y="22843"/>
                    </a:cubicBezTo>
                    <a:close/>
                    <a:moveTo>
                      <a:pt x="48107" y="25747"/>
                    </a:moveTo>
                    <a:cubicBezTo>
                      <a:pt x="50349" y="25747"/>
                      <a:pt x="52862" y="26350"/>
                      <a:pt x="55716" y="27876"/>
                    </a:cubicBezTo>
                    <a:cubicBezTo>
                      <a:pt x="58571" y="29454"/>
                      <a:pt x="61276" y="30790"/>
                      <a:pt x="63853" y="30790"/>
                    </a:cubicBezTo>
                    <a:cubicBezTo>
                      <a:pt x="64479" y="30790"/>
                      <a:pt x="65098" y="30711"/>
                      <a:pt x="65710" y="30538"/>
                    </a:cubicBezTo>
                    <a:cubicBezTo>
                      <a:pt x="65787" y="30520"/>
                      <a:pt x="65855" y="30512"/>
                      <a:pt x="65915" y="30512"/>
                    </a:cubicBezTo>
                    <a:cubicBezTo>
                      <a:pt x="66328" y="30512"/>
                      <a:pt x="66322" y="30894"/>
                      <a:pt x="65710" y="31098"/>
                    </a:cubicBezTo>
                    <a:lnTo>
                      <a:pt x="63515" y="31752"/>
                    </a:lnTo>
                    <a:cubicBezTo>
                      <a:pt x="63166" y="31868"/>
                      <a:pt x="63042" y="32113"/>
                      <a:pt x="62877" y="32113"/>
                    </a:cubicBezTo>
                    <a:cubicBezTo>
                      <a:pt x="62843" y="32113"/>
                      <a:pt x="62807" y="32103"/>
                      <a:pt x="62768" y="32079"/>
                    </a:cubicBezTo>
                    <a:cubicBezTo>
                      <a:pt x="61880" y="31705"/>
                      <a:pt x="61460" y="31565"/>
                      <a:pt x="61320" y="31005"/>
                    </a:cubicBezTo>
                    <a:lnTo>
                      <a:pt x="60433" y="31005"/>
                    </a:lnTo>
                    <a:cubicBezTo>
                      <a:pt x="60761" y="31516"/>
                      <a:pt x="60833" y="31827"/>
                      <a:pt x="60715" y="31827"/>
                    </a:cubicBezTo>
                    <a:cubicBezTo>
                      <a:pt x="60682" y="31827"/>
                      <a:pt x="60634" y="31803"/>
                      <a:pt x="60573" y="31752"/>
                    </a:cubicBezTo>
                    <a:lnTo>
                      <a:pt x="58985" y="30631"/>
                    </a:lnTo>
                    <a:cubicBezTo>
                      <a:pt x="58785" y="30511"/>
                      <a:pt x="58645" y="30451"/>
                      <a:pt x="58568" y="30451"/>
                    </a:cubicBezTo>
                    <a:cubicBezTo>
                      <a:pt x="58466" y="30451"/>
                      <a:pt x="58478" y="30558"/>
                      <a:pt x="58611" y="30771"/>
                    </a:cubicBezTo>
                    <a:lnTo>
                      <a:pt x="58938" y="31238"/>
                    </a:lnTo>
                    <a:cubicBezTo>
                      <a:pt x="59022" y="31378"/>
                      <a:pt x="58956" y="31467"/>
                      <a:pt x="58800" y="31467"/>
                    </a:cubicBezTo>
                    <a:cubicBezTo>
                      <a:pt x="58694" y="31467"/>
                      <a:pt x="58547" y="31426"/>
                      <a:pt x="58378" y="31332"/>
                    </a:cubicBezTo>
                    <a:lnTo>
                      <a:pt x="56603" y="29791"/>
                    </a:lnTo>
                    <a:cubicBezTo>
                      <a:pt x="56370" y="29604"/>
                      <a:pt x="56183" y="29511"/>
                      <a:pt x="56066" y="29511"/>
                    </a:cubicBezTo>
                    <a:cubicBezTo>
                      <a:pt x="55949" y="29511"/>
                      <a:pt x="55902" y="29604"/>
                      <a:pt x="55949" y="29791"/>
                    </a:cubicBezTo>
                    <a:lnTo>
                      <a:pt x="56043" y="30398"/>
                    </a:lnTo>
                    <a:cubicBezTo>
                      <a:pt x="56058" y="30443"/>
                      <a:pt x="56048" y="30464"/>
                      <a:pt x="56020" y="30464"/>
                    </a:cubicBezTo>
                    <a:cubicBezTo>
                      <a:pt x="55873" y="30464"/>
                      <a:pt x="55205" y="29896"/>
                      <a:pt x="54735" y="29230"/>
                    </a:cubicBezTo>
                    <a:cubicBezTo>
                      <a:pt x="54618" y="29090"/>
                      <a:pt x="54466" y="29020"/>
                      <a:pt x="54344" y="29020"/>
                    </a:cubicBezTo>
                    <a:cubicBezTo>
                      <a:pt x="54221" y="29020"/>
                      <a:pt x="54128" y="29090"/>
                      <a:pt x="54128" y="29230"/>
                    </a:cubicBezTo>
                    <a:lnTo>
                      <a:pt x="54128" y="29931"/>
                    </a:lnTo>
                    <a:cubicBezTo>
                      <a:pt x="54128" y="30028"/>
                      <a:pt x="54100" y="30072"/>
                      <a:pt x="54049" y="30072"/>
                    </a:cubicBezTo>
                    <a:cubicBezTo>
                      <a:pt x="53756" y="30072"/>
                      <a:pt x="52707" y="28650"/>
                      <a:pt x="51793" y="27736"/>
                    </a:cubicBezTo>
                    <a:cubicBezTo>
                      <a:pt x="51629" y="27572"/>
                      <a:pt x="51443" y="27491"/>
                      <a:pt x="51314" y="27491"/>
                    </a:cubicBezTo>
                    <a:cubicBezTo>
                      <a:pt x="51186" y="27491"/>
                      <a:pt x="51116" y="27572"/>
                      <a:pt x="51186" y="27736"/>
                    </a:cubicBezTo>
                    <a:cubicBezTo>
                      <a:pt x="51414" y="28537"/>
                      <a:pt x="51612" y="29026"/>
                      <a:pt x="51550" y="29026"/>
                    </a:cubicBezTo>
                    <a:cubicBezTo>
                      <a:pt x="51536" y="29026"/>
                      <a:pt x="51509" y="29001"/>
                      <a:pt x="51466" y="28950"/>
                    </a:cubicBezTo>
                    <a:lnTo>
                      <a:pt x="49738" y="27409"/>
                    </a:lnTo>
                    <a:cubicBezTo>
                      <a:pt x="49543" y="27214"/>
                      <a:pt x="49232" y="27052"/>
                      <a:pt x="49042" y="27052"/>
                    </a:cubicBezTo>
                    <a:cubicBezTo>
                      <a:pt x="48914" y="27052"/>
                      <a:pt x="48841" y="27127"/>
                      <a:pt x="48897" y="27316"/>
                    </a:cubicBezTo>
                    <a:lnTo>
                      <a:pt x="49458" y="28670"/>
                    </a:lnTo>
                    <a:cubicBezTo>
                      <a:pt x="49470" y="28700"/>
                      <a:pt x="49460" y="28715"/>
                      <a:pt x="49431" y="28715"/>
                    </a:cubicBezTo>
                    <a:cubicBezTo>
                      <a:pt x="49237" y="28715"/>
                      <a:pt x="48169" y="28047"/>
                      <a:pt x="47029" y="26989"/>
                    </a:cubicBezTo>
                    <a:lnTo>
                      <a:pt x="46562" y="26989"/>
                    </a:lnTo>
                    <a:cubicBezTo>
                      <a:pt x="45722" y="26989"/>
                      <a:pt x="47403" y="28203"/>
                      <a:pt x="47169" y="28436"/>
                    </a:cubicBezTo>
                    <a:cubicBezTo>
                      <a:pt x="47089" y="28487"/>
                      <a:pt x="47003" y="28511"/>
                      <a:pt x="46916" y="28511"/>
                    </a:cubicBezTo>
                    <a:cubicBezTo>
                      <a:pt x="46598" y="28511"/>
                      <a:pt x="46248" y="28192"/>
                      <a:pt x="45955" y="27642"/>
                    </a:cubicBezTo>
                    <a:cubicBezTo>
                      <a:pt x="45774" y="27280"/>
                      <a:pt x="45593" y="27143"/>
                      <a:pt x="45281" y="27143"/>
                    </a:cubicBezTo>
                    <a:cubicBezTo>
                      <a:pt x="45191" y="27143"/>
                      <a:pt x="45090" y="27154"/>
                      <a:pt x="44974" y="27175"/>
                    </a:cubicBezTo>
                    <a:cubicBezTo>
                      <a:pt x="44811" y="27222"/>
                      <a:pt x="44659" y="27245"/>
                      <a:pt x="44496" y="27245"/>
                    </a:cubicBezTo>
                    <a:cubicBezTo>
                      <a:pt x="44332" y="27245"/>
                      <a:pt x="44157" y="27222"/>
                      <a:pt x="43947" y="27175"/>
                    </a:cubicBezTo>
                    <a:cubicBezTo>
                      <a:pt x="43153" y="27082"/>
                      <a:pt x="43153" y="26755"/>
                      <a:pt x="44040" y="26428"/>
                    </a:cubicBezTo>
                    <a:cubicBezTo>
                      <a:pt x="45294" y="26004"/>
                      <a:pt x="46643" y="25747"/>
                      <a:pt x="48107" y="25747"/>
                    </a:cubicBezTo>
                    <a:close/>
                    <a:moveTo>
                      <a:pt x="50485" y="31098"/>
                    </a:moveTo>
                    <a:lnTo>
                      <a:pt x="50485" y="31098"/>
                    </a:lnTo>
                    <a:cubicBezTo>
                      <a:pt x="50392" y="31612"/>
                      <a:pt x="50252" y="31752"/>
                      <a:pt x="49925" y="32173"/>
                    </a:cubicBezTo>
                    <a:cubicBezTo>
                      <a:pt x="49971" y="31939"/>
                      <a:pt x="50018" y="31705"/>
                      <a:pt x="50112" y="31565"/>
                    </a:cubicBezTo>
                    <a:cubicBezTo>
                      <a:pt x="49972" y="31426"/>
                      <a:pt x="49833" y="31240"/>
                      <a:pt x="49601" y="31100"/>
                    </a:cubicBezTo>
                    <a:lnTo>
                      <a:pt x="49601" y="31100"/>
                    </a:lnTo>
                    <a:cubicBezTo>
                      <a:pt x="49833" y="31240"/>
                      <a:pt x="49972" y="31425"/>
                      <a:pt x="50112" y="31472"/>
                    </a:cubicBezTo>
                    <a:cubicBezTo>
                      <a:pt x="50205" y="31379"/>
                      <a:pt x="50345" y="31238"/>
                      <a:pt x="50485" y="31098"/>
                    </a:cubicBezTo>
                    <a:close/>
                    <a:moveTo>
                      <a:pt x="75891" y="31705"/>
                    </a:moveTo>
                    <a:cubicBezTo>
                      <a:pt x="76124" y="31705"/>
                      <a:pt x="76638" y="32173"/>
                      <a:pt x="77012" y="32826"/>
                    </a:cubicBezTo>
                    <a:lnTo>
                      <a:pt x="76031" y="32826"/>
                    </a:lnTo>
                    <a:cubicBezTo>
                      <a:pt x="75704" y="32266"/>
                      <a:pt x="75657" y="31705"/>
                      <a:pt x="75891" y="31705"/>
                    </a:cubicBezTo>
                    <a:close/>
                    <a:moveTo>
                      <a:pt x="90370" y="23019"/>
                    </a:moveTo>
                    <a:cubicBezTo>
                      <a:pt x="90998" y="23019"/>
                      <a:pt x="91666" y="23049"/>
                      <a:pt x="92376" y="23112"/>
                    </a:cubicBezTo>
                    <a:cubicBezTo>
                      <a:pt x="93674" y="23247"/>
                      <a:pt x="93643" y="24239"/>
                      <a:pt x="92404" y="24239"/>
                    </a:cubicBezTo>
                    <a:cubicBezTo>
                      <a:pt x="92350" y="24239"/>
                      <a:pt x="92294" y="24237"/>
                      <a:pt x="92236" y="24233"/>
                    </a:cubicBezTo>
                    <a:cubicBezTo>
                      <a:pt x="91399" y="24200"/>
                      <a:pt x="90621" y="24178"/>
                      <a:pt x="89899" y="24178"/>
                    </a:cubicBezTo>
                    <a:cubicBezTo>
                      <a:pt x="87561" y="24178"/>
                      <a:pt x="85804" y="24415"/>
                      <a:pt x="84484" y="25307"/>
                    </a:cubicBezTo>
                    <a:cubicBezTo>
                      <a:pt x="85940" y="24958"/>
                      <a:pt x="87432" y="24772"/>
                      <a:pt x="88938" y="24772"/>
                    </a:cubicBezTo>
                    <a:cubicBezTo>
                      <a:pt x="89847" y="24772"/>
                      <a:pt x="90761" y="24840"/>
                      <a:pt x="91676" y="24980"/>
                    </a:cubicBezTo>
                    <a:cubicBezTo>
                      <a:pt x="92049" y="24980"/>
                      <a:pt x="92003" y="25214"/>
                      <a:pt x="91769" y="25354"/>
                    </a:cubicBezTo>
                    <a:cubicBezTo>
                      <a:pt x="91567" y="25475"/>
                      <a:pt x="91260" y="25597"/>
                      <a:pt x="90938" y="25597"/>
                    </a:cubicBezTo>
                    <a:cubicBezTo>
                      <a:pt x="90889" y="25597"/>
                      <a:pt x="90839" y="25594"/>
                      <a:pt x="90788" y="25588"/>
                    </a:cubicBezTo>
                    <a:cubicBezTo>
                      <a:pt x="90088" y="25494"/>
                      <a:pt x="89434" y="25447"/>
                      <a:pt x="88640" y="25354"/>
                    </a:cubicBezTo>
                    <a:cubicBezTo>
                      <a:pt x="88447" y="25347"/>
                      <a:pt x="88256" y="25344"/>
                      <a:pt x="88065" y="25344"/>
                    </a:cubicBezTo>
                    <a:cubicBezTo>
                      <a:pt x="85630" y="25344"/>
                      <a:pt x="83421" y="25930"/>
                      <a:pt x="81775" y="27923"/>
                    </a:cubicBezTo>
                    <a:lnTo>
                      <a:pt x="82335" y="27923"/>
                    </a:lnTo>
                    <a:cubicBezTo>
                      <a:pt x="82335" y="28016"/>
                      <a:pt x="82009" y="28483"/>
                      <a:pt x="81542" y="28717"/>
                    </a:cubicBezTo>
                    <a:cubicBezTo>
                      <a:pt x="81215" y="28950"/>
                      <a:pt x="81215" y="29277"/>
                      <a:pt x="81028" y="29511"/>
                    </a:cubicBezTo>
                    <a:cubicBezTo>
                      <a:pt x="80701" y="29978"/>
                      <a:pt x="80467" y="30351"/>
                      <a:pt x="80327" y="30818"/>
                    </a:cubicBezTo>
                    <a:lnTo>
                      <a:pt x="80934" y="31052"/>
                    </a:lnTo>
                    <a:cubicBezTo>
                      <a:pt x="80118" y="32140"/>
                      <a:pt x="79496" y="32872"/>
                      <a:pt x="79230" y="32872"/>
                    </a:cubicBezTo>
                    <a:cubicBezTo>
                      <a:pt x="79176" y="32872"/>
                      <a:pt x="79137" y="32842"/>
                      <a:pt x="79113" y="32780"/>
                    </a:cubicBezTo>
                    <a:cubicBezTo>
                      <a:pt x="79253" y="30538"/>
                      <a:pt x="80047" y="28483"/>
                      <a:pt x="81448" y="26708"/>
                    </a:cubicBezTo>
                    <a:cubicBezTo>
                      <a:pt x="82939" y="24845"/>
                      <a:pt x="85457" y="23019"/>
                      <a:pt x="90370" y="23019"/>
                    </a:cubicBezTo>
                    <a:close/>
                    <a:moveTo>
                      <a:pt x="89018" y="26936"/>
                    </a:moveTo>
                    <a:cubicBezTo>
                      <a:pt x="89185" y="26936"/>
                      <a:pt x="89355" y="26938"/>
                      <a:pt x="89528" y="26942"/>
                    </a:cubicBezTo>
                    <a:cubicBezTo>
                      <a:pt x="90373" y="27031"/>
                      <a:pt x="90286" y="27883"/>
                      <a:pt x="89549" y="27883"/>
                    </a:cubicBezTo>
                    <a:cubicBezTo>
                      <a:pt x="89512" y="27883"/>
                      <a:pt x="89474" y="27880"/>
                      <a:pt x="89434" y="27876"/>
                    </a:cubicBezTo>
                    <a:cubicBezTo>
                      <a:pt x="89337" y="27863"/>
                      <a:pt x="89240" y="27857"/>
                      <a:pt x="89141" y="27857"/>
                    </a:cubicBezTo>
                    <a:cubicBezTo>
                      <a:pt x="88528" y="27857"/>
                      <a:pt x="87890" y="28082"/>
                      <a:pt x="87286" y="28203"/>
                    </a:cubicBezTo>
                    <a:cubicBezTo>
                      <a:pt x="86445" y="28436"/>
                      <a:pt x="85558" y="28530"/>
                      <a:pt x="84857" y="28997"/>
                    </a:cubicBezTo>
                    <a:cubicBezTo>
                      <a:pt x="83316" y="29791"/>
                      <a:pt x="81962" y="31192"/>
                      <a:pt x="80748" y="33060"/>
                    </a:cubicBezTo>
                    <a:cubicBezTo>
                      <a:pt x="80602" y="33133"/>
                      <a:pt x="80492" y="33169"/>
                      <a:pt x="80418" y="33169"/>
                    </a:cubicBezTo>
                    <a:cubicBezTo>
                      <a:pt x="80254" y="33169"/>
                      <a:pt x="80260" y="32993"/>
                      <a:pt x="80421" y="32640"/>
                    </a:cubicBezTo>
                    <a:cubicBezTo>
                      <a:pt x="81962" y="29931"/>
                      <a:pt x="83737" y="28483"/>
                      <a:pt x="85651" y="28296"/>
                    </a:cubicBezTo>
                    <a:lnTo>
                      <a:pt x="85745" y="28156"/>
                    </a:lnTo>
                    <a:cubicBezTo>
                      <a:pt x="85584" y="28120"/>
                      <a:pt x="85416" y="28100"/>
                      <a:pt x="85239" y="28100"/>
                    </a:cubicBezTo>
                    <a:cubicBezTo>
                      <a:pt x="84292" y="28100"/>
                      <a:pt x="83109" y="28661"/>
                      <a:pt x="81495" y="30118"/>
                    </a:cubicBezTo>
                    <a:cubicBezTo>
                      <a:pt x="81435" y="30178"/>
                      <a:pt x="81387" y="30207"/>
                      <a:pt x="81353" y="30207"/>
                    </a:cubicBezTo>
                    <a:cubicBezTo>
                      <a:pt x="81253" y="30207"/>
                      <a:pt x="81263" y="29962"/>
                      <a:pt x="81401" y="29511"/>
                    </a:cubicBezTo>
                    <a:cubicBezTo>
                      <a:pt x="82703" y="28029"/>
                      <a:pt x="84910" y="26936"/>
                      <a:pt x="89018" y="26936"/>
                    </a:cubicBezTo>
                    <a:close/>
                    <a:moveTo>
                      <a:pt x="77245" y="33107"/>
                    </a:moveTo>
                    <a:cubicBezTo>
                      <a:pt x="77385" y="33480"/>
                      <a:pt x="77572" y="33807"/>
                      <a:pt x="77572" y="33994"/>
                    </a:cubicBezTo>
                    <a:lnTo>
                      <a:pt x="76685" y="33994"/>
                    </a:lnTo>
                    <a:cubicBezTo>
                      <a:pt x="76545" y="33807"/>
                      <a:pt x="76404" y="33574"/>
                      <a:pt x="76264" y="33247"/>
                    </a:cubicBezTo>
                    <a:cubicBezTo>
                      <a:pt x="76171" y="33247"/>
                      <a:pt x="76171" y="33153"/>
                      <a:pt x="76171" y="33107"/>
                    </a:cubicBezTo>
                    <a:close/>
                    <a:moveTo>
                      <a:pt x="87321" y="30246"/>
                    </a:moveTo>
                    <a:cubicBezTo>
                      <a:pt x="87950" y="30246"/>
                      <a:pt x="87725" y="30958"/>
                      <a:pt x="86959" y="30958"/>
                    </a:cubicBezTo>
                    <a:cubicBezTo>
                      <a:pt x="86165" y="30958"/>
                      <a:pt x="85138" y="31612"/>
                      <a:pt x="83410" y="33854"/>
                    </a:cubicBezTo>
                    <a:cubicBezTo>
                      <a:pt x="83268" y="34024"/>
                      <a:pt x="83121" y="34100"/>
                      <a:pt x="83003" y="34100"/>
                    </a:cubicBezTo>
                    <a:cubicBezTo>
                      <a:pt x="82734" y="34100"/>
                      <a:pt x="82614" y="33706"/>
                      <a:pt x="83036" y="33153"/>
                    </a:cubicBezTo>
                    <a:cubicBezTo>
                      <a:pt x="84110" y="31846"/>
                      <a:pt x="85371" y="30958"/>
                      <a:pt x="86585" y="30445"/>
                    </a:cubicBezTo>
                    <a:cubicBezTo>
                      <a:pt x="86902" y="30302"/>
                      <a:pt x="87145" y="30246"/>
                      <a:pt x="87321" y="30246"/>
                    </a:cubicBezTo>
                    <a:close/>
                    <a:moveTo>
                      <a:pt x="77665" y="34414"/>
                    </a:moveTo>
                    <a:cubicBezTo>
                      <a:pt x="77665" y="34648"/>
                      <a:pt x="77665" y="34788"/>
                      <a:pt x="77572" y="34788"/>
                    </a:cubicBezTo>
                    <a:cubicBezTo>
                      <a:pt x="77432" y="34788"/>
                      <a:pt x="77245" y="34648"/>
                      <a:pt x="77012" y="34414"/>
                    </a:cubicBezTo>
                    <a:close/>
                    <a:moveTo>
                      <a:pt x="51980" y="31238"/>
                    </a:moveTo>
                    <a:lnTo>
                      <a:pt x="51980" y="31238"/>
                    </a:lnTo>
                    <a:cubicBezTo>
                      <a:pt x="51839" y="31752"/>
                      <a:pt x="51653" y="32219"/>
                      <a:pt x="51513" y="32593"/>
                    </a:cubicBezTo>
                    <a:cubicBezTo>
                      <a:pt x="51653" y="32733"/>
                      <a:pt x="51886" y="32873"/>
                      <a:pt x="52073" y="33013"/>
                    </a:cubicBezTo>
                    <a:cubicBezTo>
                      <a:pt x="52213" y="32873"/>
                      <a:pt x="52400" y="32733"/>
                      <a:pt x="52400" y="32593"/>
                    </a:cubicBezTo>
                    <a:lnTo>
                      <a:pt x="52400" y="32593"/>
                    </a:lnTo>
                    <a:cubicBezTo>
                      <a:pt x="52400" y="32780"/>
                      <a:pt x="52400" y="33013"/>
                      <a:pt x="52353" y="33247"/>
                    </a:cubicBezTo>
                    <a:lnTo>
                      <a:pt x="52447" y="33247"/>
                    </a:lnTo>
                    <a:lnTo>
                      <a:pt x="52447" y="33293"/>
                    </a:lnTo>
                    <a:lnTo>
                      <a:pt x="52400" y="33527"/>
                    </a:lnTo>
                    <a:lnTo>
                      <a:pt x="52306" y="33433"/>
                    </a:lnTo>
                    <a:cubicBezTo>
                      <a:pt x="52166" y="33807"/>
                      <a:pt x="51933" y="33994"/>
                      <a:pt x="51513" y="34414"/>
                    </a:cubicBezTo>
                    <a:cubicBezTo>
                      <a:pt x="51606" y="33900"/>
                      <a:pt x="51653" y="33527"/>
                      <a:pt x="51980" y="33107"/>
                    </a:cubicBezTo>
                    <a:cubicBezTo>
                      <a:pt x="51839" y="33013"/>
                      <a:pt x="51606" y="32873"/>
                      <a:pt x="51419" y="32780"/>
                    </a:cubicBezTo>
                    <a:cubicBezTo>
                      <a:pt x="51092" y="33574"/>
                      <a:pt x="50532" y="34274"/>
                      <a:pt x="49785" y="35208"/>
                    </a:cubicBezTo>
                    <a:cubicBezTo>
                      <a:pt x="50298" y="33667"/>
                      <a:pt x="50859" y="32453"/>
                      <a:pt x="51980" y="31238"/>
                    </a:cubicBezTo>
                    <a:close/>
                    <a:moveTo>
                      <a:pt x="51186" y="34741"/>
                    </a:moveTo>
                    <a:lnTo>
                      <a:pt x="51186" y="34741"/>
                    </a:lnTo>
                    <a:cubicBezTo>
                      <a:pt x="51092" y="35255"/>
                      <a:pt x="51046" y="35395"/>
                      <a:pt x="50625" y="35769"/>
                    </a:cubicBezTo>
                    <a:cubicBezTo>
                      <a:pt x="50719" y="35302"/>
                      <a:pt x="50905" y="35021"/>
                      <a:pt x="51186" y="34741"/>
                    </a:cubicBezTo>
                    <a:close/>
                    <a:moveTo>
                      <a:pt x="75401" y="34316"/>
                    </a:moveTo>
                    <a:cubicBezTo>
                      <a:pt x="75518" y="34316"/>
                      <a:pt x="75818" y="34588"/>
                      <a:pt x="76078" y="35021"/>
                    </a:cubicBezTo>
                    <a:cubicBezTo>
                      <a:pt x="76311" y="35442"/>
                      <a:pt x="76404" y="35815"/>
                      <a:pt x="76311" y="35909"/>
                    </a:cubicBezTo>
                    <a:cubicBezTo>
                      <a:pt x="76300" y="35919"/>
                      <a:pt x="76287" y="35925"/>
                      <a:pt x="76272" y="35925"/>
                    </a:cubicBezTo>
                    <a:cubicBezTo>
                      <a:pt x="76153" y="35925"/>
                      <a:pt x="75910" y="35621"/>
                      <a:pt x="75704" y="35208"/>
                    </a:cubicBezTo>
                    <a:cubicBezTo>
                      <a:pt x="75377" y="34788"/>
                      <a:pt x="75330" y="34321"/>
                      <a:pt x="75377" y="34321"/>
                    </a:cubicBezTo>
                    <a:cubicBezTo>
                      <a:pt x="75384" y="34317"/>
                      <a:pt x="75392" y="34316"/>
                      <a:pt x="75401" y="34316"/>
                    </a:cubicBezTo>
                    <a:close/>
                    <a:moveTo>
                      <a:pt x="74002" y="34026"/>
                    </a:moveTo>
                    <a:cubicBezTo>
                      <a:pt x="74109" y="34026"/>
                      <a:pt x="74482" y="34379"/>
                      <a:pt x="74817" y="34881"/>
                    </a:cubicBezTo>
                    <a:cubicBezTo>
                      <a:pt x="75143" y="35488"/>
                      <a:pt x="75237" y="35909"/>
                      <a:pt x="75143" y="36002"/>
                    </a:cubicBezTo>
                    <a:cubicBezTo>
                      <a:pt x="75135" y="36011"/>
                      <a:pt x="75123" y="36015"/>
                      <a:pt x="75110" y="36015"/>
                    </a:cubicBezTo>
                    <a:cubicBezTo>
                      <a:pt x="74979" y="36015"/>
                      <a:pt x="74637" y="35627"/>
                      <a:pt x="74256" y="35161"/>
                    </a:cubicBezTo>
                    <a:cubicBezTo>
                      <a:pt x="73976" y="34601"/>
                      <a:pt x="73836" y="34134"/>
                      <a:pt x="73976" y="34041"/>
                    </a:cubicBezTo>
                    <a:cubicBezTo>
                      <a:pt x="73981" y="34031"/>
                      <a:pt x="73990" y="34026"/>
                      <a:pt x="74002" y="34026"/>
                    </a:cubicBezTo>
                    <a:close/>
                    <a:moveTo>
                      <a:pt x="55576" y="34601"/>
                    </a:moveTo>
                    <a:cubicBezTo>
                      <a:pt x="55576" y="35442"/>
                      <a:pt x="55342" y="35769"/>
                      <a:pt x="54642" y="36376"/>
                    </a:cubicBezTo>
                    <a:cubicBezTo>
                      <a:pt x="54735" y="36095"/>
                      <a:pt x="54782" y="35769"/>
                      <a:pt x="54828" y="35582"/>
                    </a:cubicBezTo>
                    <a:lnTo>
                      <a:pt x="54968" y="35442"/>
                    </a:lnTo>
                    <a:cubicBezTo>
                      <a:pt x="54968" y="35348"/>
                      <a:pt x="55062" y="35208"/>
                      <a:pt x="55109" y="35161"/>
                    </a:cubicBezTo>
                    <a:cubicBezTo>
                      <a:pt x="55249" y="35021"/>
                      <a:pt x="55435" y="34788"/>
                      <a:pt x="55576" y="34601"/>
                    </a:cubicBezTo>
                    <a:close/>
                    <a:moveTo>
                      <a:pt x="36101" y="25447"/>
                    </a:moveTo>
                    <a:lnTo>
                      <a:pt x="36101" y="25447"/>
                    </a:lnTo>
                    <a:cubicBezTo>
                      <a:pt x="38576" y="27876"/>
                      <a:pt x="40725" y="30725"/>
                      <a:pt x="42359" y="33947"/>
                    </a:cubicBezTo>
                    <a:lnTo>
                      <a:pt x="42359" y="36749"/>
                    </a:lnTo>
                    <a:lnTo>
                      <a:pt x="41472" y="33574"/>
                    </a:lnTo>
                    <a:lnTo>
                      <a:pt x="41472" y="33574"/>
                    </a:lnTo>
                    <a:cubicBezTo>
                      <a:pt x="41513" y="35490"/>
                      <a:pt x="41482" y="36837"/>
                      <a:pt x="41318" y="36837"/>
                    </a:cubicBezTo>
                    <a:cubicBezTo>
                      <a:pt x="41294" y="36837"/>
                      <a:pt x="41268" y="36809"/>
                      <a:pt x="41238" y="36749"/>
                    </a:cubicBezTo>
                    <a:lnTo>
                      <a:pt x="40444" y="32219"/>
                    </a:lnTo>
                    <a:lnTo>
                      <a:pt x="39931" y="34181"/>
                    </a:lnTo>
                    <a:lnTo>
                      <a:pt x="39464" y="31425"/>
                    </a:lnTo>
                    <a:cubicBezTo>
                      <a:pt x="39437" y="31399"/>
                      <a:pt x="39412" y="31386"/>
                      <a:pt x="39388" y="31386"/>
                    </a:cubicBezTo>
                    <a:cubicBezTo>
                      <a:pt x="39123" y="31386"/>
                      <a:pt x="39051" y="33025"/>
                      <a:pt x="39137" y="35255"/>
                    </a:cubicBezTo>
                    <a:cubicBezTo>
                      <a:pt x="38436" y="34601"/>
                      <a:pt x="38530" y="32640"/>
                      <a:pt x="38576" y="30398"/>
                    </a:cubicBezTo>
                    <a:lnTo>
                      <a:pt x="38576" y="30398"/>
                    </a:lnTo>
                    <a:lnTo>
                      <a:pt x="37829" y="32546"/>
                    </a:lnTo>
                    <a:cubicBezTo>
                      <a:pt x="37362" y="31425"/>
                      <a:pt x="37596" y="29884"/>
                      <a:pt x="37829" y="28436"/>
                    </a:cubicBezTo>
                    <a:cubicBezTo>
                      <a:pt x="37756" y="28378"/>
                      <a:pt x="37686" y="28348"/>
                      <a:pt x="37620" y="28348"/>
                    </a:cubicBezTo>
                    <a:cubicBezTo>
                      <a:pt x="37264" y="28348"/>
                      <a:pt x="37013" y="29209"/>
                      <a:pt x="36895" y="31098"/>
                    </a:cubicBezTo>
                    <a:cubicBezTo>
                      <a:pt x="36381" y="29557"/>
                      <a:pt x="36568" y="28390"/>
                      <a:pt x="36755" y="26942"/>
                    </a:cubicBezTo>
                    <a:lnTo>
                      <a:pt x="36755" y="26942"/>
                    </a:lnTo>
                    <a:lnTo>
                      <a:pt x="36241" y="28063"/>
                    </a:lnTo>
                    <a:lnTo>
                      <a:pt x="36101" y="25447"/>
                    </a:lnTo>
                    <a:close/>
                    <a:moveTo>
                      <a:pt x="56930" y="32966"/>
                    </a:moveTo>
                    <a:lnTo>
                      <a:pt x="56930" y="32966"/>
                    </a:lnTo>
                    <a:cubicBezTo>
                      <a:pt x="57724" y="35115"/>
                      <a:pt x="57584" y="35722"/>
                      <a:pt x="56323" y="37870"/>
                    </a:cubicBezTo>
                    <a:cubicBezTo>
                      <a:pt x="57070" y="36095"/>
                      <a:pt x="57163" y="35208"/>
                      <a:pt x="56930" y="32966"/>
                    </a:cubicBezTo>
                    <a:close/>
                    <a:moveTo>
                      <a:pt x="55389" y="36843"/>
                    </a:moveTo>
                    <a:cubicBezTo>
                      <a:pt x="55389" y="37963"/>
                      <a:pt x="55295" y="38290"/>
                      <a:pt x="54501" y="38617"/>
                    </a:cubicBezTo>
                    <a:cubicBezTo>
                      <a:pt x="54268" y="37777"/>
                      <a:pt x="54501" y="37310"/>
                      <a:pt x="55389" y="36843"/>
                    </a:cubicBezTo>
                    <a:close/>
                    <a:moveTo>
                      <a:pt x="38950" y="37590"/>
                    </a:moveTo>
                    <a:cubicBezTo>
                      <a:pt x="39137" y="37590"/>
                      <a:pt x="39370" y="37917"/>
                      <a:pt x="39510" y="38431"/>
                    </a:cubicBezTo>
                    <a:cubicBezTo>
                      <a:pt x="39697" y="38944"/>
                      <a:pt x="39697" y="39411"/>
                      <a:pt x="39604" y="39411"/>
                    </a:cubicBezTo>
                    <a:cubicBezTo>
                      <a:pt x="39582" y="39420"/>
                      <a:pt x="39559" y="39424"/>
                      <a:pt x="39537" y="39424"/>
                    </a:cubicBezTo>
                    <a:cubicBezTo>
                      <a:pt x="39327" y="39424"/>
                      <a:pt x="39128" y="39040"/>
                      <a:pt x="39043" y="38617"/>
                    </a:cubicBezTo>
                    <a:cubicBezTo>
                      <a:pt x="38903" y="38150"/>
                      <a:pt x="38903" y="37683"/>
                      <a:pt x="38950" y="37590"/>
                    </a:cubicBezTo>
                    <a:close/>
                    <a:moveTo>
                      <a:pt x="72481" y="34321"/>
                    </a:moveTo>
                    <a:lnTo>
                      <a:pt x="72481" y="34321"/>
                    </a:lnTo>
                    <a:cubicBezTo>
                      <a:pt x="73135" y="34554"/>
                      <a:pt x="73602" y="35161"/>
                      <a:pt x="74209" y="36142"/>
                    </a:cubicBezTo>
                    <a:lnTo>
                      <a:pt x="74069" y="37637"/>
                    </a:lnTo>
                    <a:cubicBezTo>
                      <a:pt x="74209" y="38104"/>
                      <a:pt x="74209" y="38477"/>
                      <a:pt x="74023" y="38757"/>
                    </a:cubicBezTo>
                    <a:cubicBezTo>
                      <a:pt x="73797" y="38532"/>
                      <a:pt x="73594" y="38373"/>
                      <a:pt x="73351" y="38373"/>
                    </a:cubicBezTo>
                    <a:cubicBezTo>
                      <a:pt x="73242" y="38373"/>
                      <a:pt x="73125" y="38405"/>
                      <a:pt x="72995" y="38477"/>
                    </a:cubicBezTo>
                    <a:lnTo>
                      <a:pt x="72902" y="39691"/>
                    </a:lnTo>
                    <a:cubicBezTo>
                      <a:pt x="72794" y="39369"/>
                      <a:pt x="72640" y="39217"/>
                      <a:pt x="72467" y="39217"/>
                    </a:cubicBezTo>
                    <a:cubicBezTo>
                      <a:pt x="72339" y="39217"/>
                      <a:pt x="72200" y="39299"/>
                      <a:pt x="72061" y="39458"/>
                    </a:cubicBezTo>
                    <a:lnTo>
                      <a:pt x="70987" y="40439"/>
                    </a:lnTo>
                    <a:lnTo>
                      <a:pt x="70660" y="39785"/>
                    </a:lnTo>
                    <a:lnTo>
                      <a:pt x="70520" y="36749"/>
                    </a:lnTo>
                    <a:lnTo>
                      <a:pt x="70987" y="36422"/>
                    </a:lnTo>
                    <a:lnTo>
                      <a:pt x="70894" y="35535"/>
                    </a:lnTo>
                    <a:lnTo>
                      <a:pt x="70894" y="35535"/>
                    </a:lnTo>
                    <a:cubicBezTo>
                      <a:pt x="71267" y="35769"/>
                      <a:pt x="71501" y="36002"/>
                      <a:pt x="71641" y="36236"/>
                    </a:cubicBezTo>
                    <a:cubicBezTo>
                      <a:pt x="71781" y="35628"/>
                      <a:pt x="71641" y="35021"/>
                      <a:pt x="71361" y="34414"/>
                    </a:cubicBezTo>
                    <a:lnTo>
                      <a:pt x="71361" y="34414"/>
                    </a:lnTo>
                    <a:cubicBezTo>
                      <a:pt x="72108" y="34788"/>
                      <a:pt x="72575" y="35488"/>
                      <a:pt x="72622" y="36422"/>
                    </a:cubicBezTo>
                    <a:cubicBezTo>
                      <a:pt x="72808" y="35815"/>
                      <a:pt x="72808" y="35161"/>
                      <a:pt x="72481" y="34321"/>
                    </a:cubicBezTo>
                    <a:close/>
                    <a:moveTo>
                      <a:pt x="35230" y="33777"/>
                    </a:moveTo>
                    <a:cubicBezTo>
                      <a:pt x="35637" y="33777"/>
                      <a:pt x="36078" y="34249"/>
                      <a:pt x="36568" y="35208"/>
                    </a:cubicBezTo>
                    <a:cubicBezTo>
                      <a:pt x="37969" y="35208"/>
                      <a:pt x="38296" y="37450"/>
                      <a:pt x="38063" y="40672"/>
                    </a:cubicBezTo>
                    <a:lnTo>
                      <a:pt x="36755" y="37029"/>
                    </a:lnTo>
                    <a:lnTo>
                      <a:pt x="36755" y="39365"/>
                    </a:lnTo>
                    <a:cubicBezTo>
                      <a:pt x="36228" y="37234"/>
                      <a:pt x="34302" y="36919"/>
                      <a:pt x="32833" y="36919"/>
                    </a:cubicBezTo>
                    <a:cubicBezTo>
                      <a:pt x="32219" y="36919"/>
                      <a:pt x="31685" y="36974"/>
                      <a:pt x="31366" y="36974"/>
                    </a:cubicBezTo>
                    <a:cubicBezTo>
                      <a:pt x="31027" y="36974"/>
                      <a:pt x="30932" y="36912"/>
                      <a:pt x="31244" y="36656"/>
                    </a:cubicBezTo>
                    <a:cubicBezTo>
                      <a:pt x="31929" y="35600"/>
                      <a:pt x="32527" y="34998"/>
                      <a:pt x="33037" y="34998"/>
                    </a:cubicBezTo>
                    <a:cubicBezTo>
                      <a:pt x="33362" y="34998"/>
                      <a:pt x="33652" y="35242"/>
                      <a:pt x="33906" y="35769"/>
                    </a:cubicBezTo>
                    <a:cubicBezTo>
                      <a:pt x="34312" y="34448"/>
                      <a:pt x="34746" y="33777"/>
                      <a:pt x="35230" y="33777"/>
                    </a:cubicBezTo>
                    <a:close/>
                    <a:moveTo>
                      <a:pt x="86492" y="28717"/>
                    </a:moveTo>
                    <a:cubicBezTo>
                      <a:pt x="87192" y="28810"/>
                      <a:pt x="87473" y="29043"/>
                      <a:pt x="86959" y="29604"/>
                    </a:cubicBezTo>
                    <a:cubicBezTo>
                      <a:pt x="85278" y="30304"/>
                      <a:pt x="83690" y="31565"/>
                      <a:pt x="82195" y="33387"/>
                    </a:cubicBezTo>
                    <a:cubicBezTo>
                      <a:pt x="82335" y="34041"/>
                      <a:pt x="82055" y="34694"/>
                      <a:pt x="81261" y="35161"/>
                    </a:cubicBezTo>
                    <a:cubicBezTo>
                      <a:pt x="81261" y="36282"/>
                      <a:pt x="80608" y="36796"/>
                      <a:pt x="79487" y="36936"/>
                    </a:cubicBezTo>
                    <a:lnTo>
                      <a:pt x="77805" y="39038"/>
                    </a:lnTo>
                    <a:cubicBezTo>
                      <a:pt x="78179" y="39598"/>
                      <a:pt x="77619" y="40392"/>
                      <a:pt x="76404" y="41606"/>
                    </a:cubicBezTo>
                    <a:cubicBezTo>
                      <a:pt x="76095" y="41916"/>
                      <a:pt x="75856" y="42077"/>
                      <a:pt x="75691" y="42077"/>
                    </a:cubicBezTo>
                    <a:cubicBezTo>
                      <a:pt x="75434" y="42077"/>
                      <a:pt x="75356" y="41685"/>
                      <a:pt x="75470" y="40859"/>
                    </a:cubicBezTo>
                    <a:cubicBezTo>
                      <a:pt x="76404" y="38384"/>
                      <a:pt x="78132" y="34741"/>
                      <a:pt x="78926" y="34741"/>
                    </a:cubicBezTo>
                    <a:cubicBezTo>
                      <a:pt x="79393" y="34741"/>
                      <a:pt x="79393" y="34601"/>
                      <a:pt x="79580" y="33760"/>
                    </a:cubicBezTo>
                    <a:cubicBezTo>
                      <a:pt x="79624" y="33476"/>
                      <a:pt x="79770" y="33356"/>
                      <a:pt x="79898" y="33356"/>
                    </a:cubicBezTo>
                    <a:cubicBezTo>
                      <a:pt x="80045" y="33356"/>
                      <a:pt x="80168" y="33512"/>
                      <a:pt x="80094" y="33760"/>
                    </a:cubicBezTo>
                    <a:cubicBezTo>
                      <a:pt x="80067" y="34133"/>
                      <a:pt x="80086" y="34324"/>
                      <a:pt x="80176" y="34324"/>
                    </a:cubicBezTo>
                    <a:cubicBezTo>
                      <a:pt x="80245" y="34324"/>
                      <a:pt x="80353" y="34215"/>
                      <a:pt x="80514" y="33994"/>
                    </a:cubicBezTo>
                    <a:cubicBezTo>
                      <a:pt x="82429" y="30912"/>
                      <a:pt x="84437" y="29324"/>
                      <a:pt x="86492" y="28717"/>
                    </a:cubicBezTo>
                    <a:close/>
                    <a:moveTo>
                      <a:pt x="59919" y="33340"/>
                    </a:moveTo>
                    <a:cubicBezTo>
                      <a:pt x="60292" y="35021"/>
                      <a:pt x="60479" y="36236"/>
                      <a:pt x="60246" y="37356"/>
                    </a:cubicBezTo>
                    <a:cubicBezTo>
                      <a:pt x="60479" y="37450"/>
                      <a:pt x="60713" y="37543"/>
                      <a:pt x="60900" y="37543"/>
                    </a:cubicBezTo>
                    <a:cubicBezTo>
                      <a:pt x="60993" y="37450"/>
                      <a:pt x="61133" y="37216"/>
                      <a:pt x="61273" y="36983"/>
                    </a:cubicBezTo>
                    <a:lnTo>
                      <a:pt x="61273" y="36983"/>
                    </a:lnTo>
                    <a:cubicBezTo>
                      <a:pt x="61180" y="37216"/>
                      <a:pt x="61133" y="37450"/>
                      <a:pt x="61040" y="37637"/>
                    </a:cubicBezTo>
                    <a:cubicBezTo>
                      <a:pt x="61180" y="37637"/>
                      <a:pt x="61413" y="37730"/>
                      <a:pt x="61600" y="37730"/>
                    </a:cubicBezTo>
                    <a:cubicBezTo>
                      <a:pt x="61740" y="37310"/>
                      <a:pt x="61834" y="36749"/>
                      <a:pt x="62020" y="36189"/>
                    </a:cubicBezTo>
                    <a:lnTo>
                      <a:pt x="62020" y="36189"/>
                    </a:lnTo>
                    <a:cubicBezTo>
                      <a:pt x="62020" y="36749"/>
                      <a:pt x="61974" y="37310"/>
                      <a:pt x="61974" y="37917"/>
                    </a:cubicBezTo>
                    <a:cubicBezTo>
                      <a:pt x="62160" y="37917"/>
                      <a:pt x="62301" y="38010"/>
                      <a:pt x="62534" y="38010"/>
                    </a:cubicBezTo>
                    <a:cubicBezTo>
                      <a:pt x="62534" y="37590"/>
                      <a:pt x="62627" y="37216"/>
                      <a:pt x="62627" y="36703"/>
                    </a:cubicBezTo>
                    <a:cubicBezTo>
                      <a:pt x="62768" y="37263"/>
                      <a:pt x="62768" y="37590"/>
                      <a:pt x="62861" y="38057"/>
                    </a:cubicBezTo>
                    <a:cubicBezTo>
                      <a:pt x="63095" y="38057"/>
                      <a:pt x="63375" y="38150"/>
                      <a:pt x="63608" y="38150"/>
                    </a:cubicBezTo>
                    <a:lnTo>
                      <a:pt x="63608" y="36376"/>
                    </a:lnTo>
                    <a:cubicBezTo>
                      <a:pt x="63748" y="37076"/>
                      <a:pt x="63935" y="37590"/>
                      <a:pt x="63982" y="38150"/>
                    </a:cubicBezTo>
                    <a:cubicBezTo>
                      <a:pt x="64309" y="38244"/>
                      <a:pt x="64542" y="38244"/>
                      <a:pt x="64869" y="38244"/>
                    </a:cubicBezTo>
                    <a:cubicBezTo>
                      <a:pt x="64869" y="37590"/>
                      <a:pt x="64869" y="37123"/>
                      <a:pt x="64963" y="36422"/>
                    </a:cubicBezTo>
                    <a:cubicBezTo>
                      <a:pt x="65103" y="37123"/>
                      <a:pt x="65196" y="37730"/>
                      <a:pt x="65336" y="38244"/>
                    </a:cubicBezTo>
                    <a:lnTo>
                      <a:pt x="66083" y="38244"/>
                    </a:lnTo>
                    <a:lnTo>
                      <a:pt x="66083" y="35535"/>
                    </a:lnTo>
                    <a:cubicBezTo>
                      <a:pt x="66410" y="36609"/>
                      <a:pt x="66550" y="37450"/>
                      <a:pt x="66644" y="38197"/>
                    </a:cubicBezTo>
                    <a:cubicBezTo>
                      <a:pt x="66831" y="38197"/>
                      <a:pt x="67064" y="38104"/>
                      <a:pt x="67298" y="38104"/>
                    </a:cubicBezTo>
                    <a:cubicBezTo>
                      <a:pt x="67298" y="37496"/>
                      <a:pt x="67158" y="36796"/>
                      <a:pt x="67064" y="36142"/>
                    </a:cubicBezTo>
                    <a:lnTo>
                      <a:pt x="67064" y="36142"/>
                    </a:lnTo>
                    <a:cubicBezTo>
                      <a:pt x="67391" y="36796"/>
                      <a:pt x="67625" y="37450"/>
                      <a:pt x="67671" y="38010"/>
                    </a:cubicBezTo>
                    <a:cubicBezTo>
                      <a:pt x="67811" y="38010"/>
                      <a:pt x="67998" y="37917"/>
                      <a:pt x="68092" y="37917"/>
                    </a:cubicBezTo>
                    <a:cubicBezTo>
                      <a:pt x="67998" y="37263"/>
                      <a:pt x="67905" y="36562"/>
                      <a:pt x="67811" y="35815"/>
                    </a:cubicBezTo>
                    <a:lnTo>
                      <a:pt x="67811" y="35815"/>
                    </a:lnTo>
                    <a:cubicBezTo>
                      <a:pt x="68092" y="36562"/>
                      <a:pt x="68325" y="37170"/>
                      <a:pt x="68465" y="37777"/>
                    </a:cubicBezTo>
                    <a:cubicBezTo>
                      <a:pt x="68605" y="37777"/>
                      <a:pt x="68792" y="37777"/>
                      <a:pt x="68932" y="37683"/>
                    </a:cubicBezTo>
                    <a:cubicBezTo>
                      <a:pt x="68792" y="36656"/>
                      <a:pt x="68699" y="35488"/>
                      <a:pt x="68465" y="34227"/>
                    </a:cubicBezTo>
                    <a:lnTo>
                      <a:pt x="68465" y="34227"/>
                    </a:lnTo>
                    <a:cubicBezTo>
                      <a:pt x="70240" y="38571"/>
                      <a:pt x="70240" y="40485"/>
                      <a:pt x="68605" y="44875"/>
                    </a:cubicBezTo>
                    <a:cubicBezTo>
                      <a:pt x="68979" y="43334"/>
                      <a:pt x="69166" y="41793"/>
                      <a:pt x="69072" y="40205"/>
                    </a:cubicBezTo>
                    <a:lnTo>
                      <a:pt x="69072" y="40205"/>
                    </a:lnTo>
                    <a:cubicBezTo>
                      <a:pt x="68932" y="40299"/>
                      <a:pt x="68839" y="40299"/>
                      <a:pt x="68699" y="40345"/>
                    </a:cubicBezTo>
                    <a:cubicBezTo>
                      <a:pt x="68605" y="41139"/>
                      <a:pt x="68372" y="42167"/>
                      <a:pt x="67951" y="43381"/>
                    </a:cubicBezTo>
                    <a:cubicBezTo>
                      <a:pt x="68138" y="42353"/>
                      <a:pt x="68278" y="41373"/>
                      <a:pt x="68232" y="40392"/>
                    </a:cubicBezTo>
                    <a:lnTo>
                      <a:pt x="68232" y="40392"/>
                    </a:lnTo>
                    <a:cubicBezTo>
                      <a:pt x="68092" y="40485"/>
                      <a:pt x="67951" y="40532"/>
                      <a:pt x="67811" y="40532"/>
                    </a:cubicBezTo>
                    <a:cubicBezTo>
                      <a:pt x="67718" y="41186"/>
                      <a:pt x="67484" y="41980"/>
                      <a:pt x="67204" y="42961"/>
                    </a:cubicBezTo>
                    <a:cubicBezTo>
                      <a:pt x="67344" y="42167"/>
                      <a:pt x="67438" y="41373"/>
                      <a:pt x="67438" y="40625"/>
                    </a:cubicBezTo>
                    <a:cubicBezTo>
                      <a:pt x="67204" y="40625"/>
                      <a:pt x="66971" y="40719"/>
                      <a:pt x="66784" y="40719"/>
                    </a:cubicBezTo>
                    <a:cubicBezTo>
                      <a:pt x="66691" y="41700"/>
                      <a:pt x="66550" y="42727"/>
                      <a:pt x="66317" y="44128"/>
                    </a:cubicBezTo>
                    <a:cubicBezTo>
                      <a:pt x="66317" y="43007"/>
                      <a:pt x="66224" y="41886"/>
                      <a:pt x="66224" y="40812"/>
                    </a:cubicBezTo>
                    <a:lnTo>
                      <a:pt x="65476" y="40812"/>
                    </a:lnTo>
                    <a:cubicBezTo>
                      <a:pt x="65476" y="41793"/>
                      <a:pt x="65289" y="42961"/>
                      <a:pt x="65056" y="44548"/>
                    </a:cubicBezTo>
                    <a:cubicBezTo>
                      <a:pt x="64963" y="43194"/>
                      <a:pt x="64963" y="41886"/>
                      <a:pt x="64916" y="40625"/>
                    </a:cubicBezTo>
                    <a:cubicBezTo>
                      <a:pt x="64682" y="40532"/>
                      <a:pt x="64449" y="40532"/>
                      <a:pt x="64169" y="40485"/>
                    </a:cubicBezTo>
                    <a:cubicBezTo>
                      <a:pt x="64169" y="41700"/>
                      <a:pt x="64029" y="42914"/>
                      <a:pt x="63795" y="44595"/>
                    </a:cubicBezTo>
                    <a:cubicBezTo>
                      <a:pt x="63702" y="43147"/>
                      <a:pt x="63655" y="41793"/>
                      <a:pt x="63655" y="40439"/>
                    </a:cubicBezTo>
                    <a:cubicBezTo>
                      <a:pt x="63421" y="40345"/>
                      <a:pt x="63188" y="40299"/>
                      <a:pt x="63001" y="40205"/>
                    </a:cubicBezTo>
                    <a:cubicBezTo>
                      <a:pt x="62908" y="41326"/>
                      <a:pt x="62674" y="42494"/>
                      <a:pt x="62394" y="43988"/>
                    </a:cubicBezTo>
                    <a:cubicBezTo>
                      <a:pt x="62394" y="42634"/>
                      <a:pt x="62394" y="41419"/>
                      <a:pt x="62487" y="40065"/>
                    </a:cubicBezTo>
                    <a:cubicBezTo>
                      <a:pt x="62254" y="39972"/>
                      <a:pt x="62020" y="39925"/>
                      <a:pt x="61834" y="39878"/>
                    </a:cubicBezTo>
                    <a:cubicBezTo>
                      <a:pt x="61740" y="41373"/>
                      <a:pt x="61600" y="42727"/>
                      <a:pt x="61507" y="44315"/>
                    </a:cubicBezTo>
                    <a:cubicBezTo>
                      <a:pt x="61273" y="42307"/>
                      <a:pt x="61133" y="40999"/>
                      <a:pt x="61273" y="39645"/>
                    </a:cubicBezTo>
                    <a:cubicBezTo>
                      <a:pt x="61040" y="39551"/>
                      <a:pt x="60806" y="39505"/>
                      <a:pt x="60666" y="39318"/>
                    </a:cubicBezTo>
                    <a:cubicBezTo>
                      <a:pt x="60292" y="41093"/>
                      <a:pt x="60106" y="42727"/>
                      <a:pt x="60292" y="44548"/>
                    </a:cubicBezTo>
                    <a:cubicBezTo>
                      <a:pt x="59732" y="42213"/>
                      <a:pt x="59685" y="40859"/>
                      <a:pt x="60199" y="39178"/>
                    </a:cubicBezTo>
                    <a:cubicBezTo>
                      <a:pt x="60059" y="39038"/>
                      <a:pt x="59872" y="38944"/>
                      <a:pt x="59732" y="38851"/>
                    </a:cubicBezTo>
                    <a:cubicBezTo>
                      <a:pt x="59545" y="39505"/>
                      <a:pt x="59172" y="40158"/>
                      <a:pt x="58705" y="40906"/>
                    </a:cubicBezTo>
                    <a:cubicBezTo>
                      <a:pt x="59078" y="40112"/>
                      <a:pt x="59265" y="39365"/>
                      <a:pt x="59499" y="38711"/>
                    </a:cubicBezTo>
                    <a:cubicBezTo>
                      <a:pt x="59265" y="38571"/>
                      <a:pt x="58938" y="38384"/>
                      <a:pt x="58705" y="38244"/>
                    </a:cubicBezTo>
                    <a:cubicBezTo>
                      <a:pt x="58564" y="39224"/>
                      <a:pt x="58097" y="40205"/>
                      <a:pt x="57350" y="41560"/>
                    </a:cubicBezTo>
                    <a:cubicBezTo>
                      <a:pt x="58378" y="39131"/>
                      <a:pt x="58424" y="36889"/>
                      <a:pt x="58471" y="33994"/>
                    </a:cubicBezTo>
                    <a:cubicBezTo>
                      <a:pt x="58705" y="35161"/>
                      <a:pt x="58845" y="36049"/>
                      <a:pt x="58845" y="36889"/>
                    </a:cubicBezTo>
                    <a:cubicBezTo>
                      <a:pt x="59172" y="37029"/>
                      <a:pt x="59405" y="37123"/>
                      <a:pt x="59685" y="37263"/>
                    </a:cubicBezTo>
                    <a:cubicBezTo>
                      <a:pt x="59825" y="35955"/>
                      <a:pt x="59919" y="34788"/>
                      <a:pt x="59919" y="33340"/>
                    </a:cubicBezTo>
                    <a:close/>
                    <a:moveTo>
                      <a:pt x="75120" y="45773"/>
                    </a:moveTo>
                    <a:cubicBezTo>
                      <a:pt x="75170" y="45773"/>
                      <a:pt x="75212" y="45784"/>
                      <a:pt x="75237" y="45809"/>
                    </a:cubicBezTo>
                    <a:cubicBezTo>
                      <a:pt x="75377" y="45903"/>
                      <a:pt x="75377" y="46230"/>
                      <a:pt x="75190" y="46463"/>
                    </a:cubicBezTo>
                    <a:cubicBezTo>
                      <a:pt x="75098" y="46677"/>
                      <a:pt x="74927" y="46771"/>
                      <a:pt x="74753" y="46771"/>
                    </a:cubicBezTo>
                    <a:cubicBezTo>
                      <a:pt x="74662" y="46771"/>
                      <a:pt x="74570" y="46745"/>
                      <a:pt x="74490" y="46697"/>
                    </a:cubicBezTo>
                    <a:cubicBezTo>
                      <a:pt x="74443" y="46557"/>
                      <a:pt x="74443" y="46276"/>
                      <a:pt x="74676" y="45996"/>
                    </a:cubicBezTo>
                    <a:cubicBezTo>
                      <a:pt x="74779" y="45859"/>
                      <a:pt x="74982" y="45773"/>
                      <a:pt x="75120" y="45773"/>
                    </a:cubicBezTo>
                    <a:close/>
                    <a:moveTo>
                      <a:pt x="113871" y="45793"/>
                    </a:moveTo>
                    <a:cubicBezTo>
                      <a:pt x="114021" y="45793"/>
                      <a:pt x="114212" y="45882"/>
                      <a:pt x="114419" y="46090"/>
                    </a:cubicBezTo>
                    <a:lnTo>
                      <a:pt x="115961" y="47631"/>
                    </a:lnTo>
                    <a:cubicBezTo>
                      <a:pt x="116098" y="47791"/>
                      <a:pt x="115909" y="47940"/>
                      <a:pt x="115566" y="47940"/>
                    </a:cubicBezTo>
                    <a:cubicBezTo>
                      <a:pt x="115209" y="47940"/>
                      <a:pt x="114685" y="47780"/>
                      <a:pt x="114186" y="47304"/>
                    </a:cubicBezTo>
                    <a:cubicBezTo>
                      <a:pt x="113358" y="46510"/>
                      <a:pt x="113447" y="45793"/>
                      <a:pt x="113871" y="45793"/>
                    </a:cubicBezTo>
                    <a:close/>
                    <a:moveTo>
                      <a:pt x="86653" y="31691"/>
                    </a:moveTo>
                    <a:cubicBezTo>
                      <a:pt x="86987" y="31691"/>
                      <a:pt x="86902" y="32156"/>
                      <a:pt x="86399" y="33107"/>
                    </a:cubicBezTo>
                    <a:cubicBezTo>
                      <a:pt x="84204" y="36236"/>
                      <a:pt x="82055" y="39925"/>
                      <a:pt x="80047" y="40999"/>
                    </a:cubicBezTo>
                    <a:cubicBezTo>
                      <a:pt x="79160" y="41093"/>
                      <a:pt x="78506" y="41606"/>
                      <a:pt x="77946" y="42400"/>
                    </a:cubicBezTo>
                    <a:lnTo>
                      <a:pt x="79300" y="41746"/>
                    </a:lnTo>
                    <a:cubicBezTo>
                      <a:pt x="79403" y="41733"/>
                      <a:pt x="79492" y="41726"/>
                      <a:pt x="79568" y="41726"/>
                    </a:cubicBezTo>
                    <a:cubicBezTo>
                      <a:pt x="80004" y="41726"/>
                      <a:pt x="79985" y="41948"/>
                      <a:pt x="79627" y="42307"/>
                    </a:cubicBezTo>
                    <a:cubicBezTo>
                      <a:pt x="78772" y="42805"/>
                      <a:pt x="77456" y="44607"/>
                      <a:pt x="76693" y="44607"/>
                    </a:cubicBezTo>
                    <a:cubicBezTo>
                      <a:pt x="76455" y="44607"/>
                      <a:pt x="76271" y="44432"/>
                      <a:pt x="76171" y="43988"/>
                    </a:cubicBezTo>
                    <a:cubicBezTo>
                      <a:pt x="75377" y="45436"/>
                      <a:pt x="74116" y="45202"/>
                      <a:pt x="74023" y="46650"/>
                    </a:cubicBezTo>
                    <a:lnTo>
                      <a:pt x="73929" y="48518"/>
                    </a:lnTo>
                    <a:cubicBezTo>
                      <a:pt x="73766" y="48798"/>
                      <a:pt x="73626" y="48938"/>
                      <a:pt x="73486" y="48938"/>
                    </a:cubicBezTo>
                    <a:cubicBezTo>
                      <a:pt x="73345" y="48938"/>
                      <a:pt x="73205" y="48798"/>
                      <a:pt x="73042" y="48518"/>
                    </a:cubicBezTo>
                    <a:cubicBezTo>
                      <a:pt x="72808" y="45856"/>
                      <a:pt x="73416" y="44222"/>
                      <a:pt x="74723" y="43334"/>
                    </a:cubicBezTo>
                    <a:cubicBezTo>
                      <a:pt x="78128" y="41218"/>
                      <a:pt x="79357" y="38195"/>
                      <a:pt x="80464" y="38195"/>
                    </a:cubicBezTo>
                    <a:cubicBezTo>
                      <a:pt x="80481" y="38195"/>
                      <a:pt x="80497" y="38196"/>
                      <a:pt x="80514" y="38197"/>
                    </a:cubicBezTo>
                    <a:cubicBezTo>
                      <a:pt x="81635" y="36236"/>
                      <a:pt x="83410" y="34181"/>
                      <a:pt x="85418" y="32313"/>
                    </a:cubicBezTo>
                    <a:cubicBezTo>
                      <a:pt x="86018" y="31900"/>
                      <a:pt x="86429" y="31691"/>
                      <a:pt x="86653" y="31691"/>
                    </a:cubicBezTo>
                    <a:close/>
                    <a:moveTo>
                      <a:pt x="83848" y="38922"/>
                    </a:moveTo>
                    <a:cubicBezTo>
                      <a:pt x="84052" y="38922"/>
                      <a:pt x="84034" y="39286"/>
                      <a:pt x="83783" y="40065"/>
                    </a:cubicBezTo>
                    <a:cubicBezTo>
                      <a:pt x="83363" y="41560"/>
                      <a:pt x="82569" y="42774"/>
                      <a:pt x="81028" y="43521"/>
                    </a:cubicBezTo>
                    <a:cubicBezTo>
                      <a:pt x="80106" y="44818"/>
                      <a:pt x="79384" y="45466"/>
                      <a:pt x="78898" y="45466"/>
                    </a:cubicBezTo>
                    <a:cubicBezTo>
                      <a:pt x="78719" y="45466"/>
                      <a:pt x="78572" y="45378"/>
                      <a:pt x="78459" y="45202"/>
                    </a:cubicBezTo>
                    <a:cubicBezTo>
                      <a:pt x="77479" y="46416"/>
                      <a:pt x="76451" y="47164"/>
                      <a:pt x="75657" y="47864"/>
                    </a:cubicBezTo>
                    <a:lnTo>
                      <a:pt x="75003" y="49732"/>
                    </a:lnTo>
                    <a:cubicBezTo>
                      <a:pt x="74829" y="49981"/>
                      <a:pt x="74735" y="50137"/>
                      <a:pt x="74670" y="50137"/>
                    </a:cubicBezTo>
                    <a:cubicBezTo>
                      <a:pt x="74614" y="50137"/>
                      <a:pt x="74580" y="50016"/>
                      <a:pt x="74536" y="49732"/>
                    </a:cubicBezTo>
                    <a:cubicBezTo>
                      <a:pt x="74630" y="48098"/>
                      <a:pt x="75097" y="47304"/>
                      <a:pt x="75751" y="46884"/>
                    </a:cubicBezTo>
                    <a:cubicBezTo>
                      <a:pt x="75751" y="46276"/>
                      <a:pt x="75891" y="45856"/>
                      <a:pt x="76358" y="45529"/>
                    </a:cubicBezTo>
                    <a:cubicBezTo>
                      <a:pt x="77992" y="44735"/>
                      <a:pt x="79113" y="43194"/>
                      <a:pt x="80561" y="42727"/>
                    </a:cubicBezTo>
                    <a:cubicBezTo>
                      <a:pt x="81028" y="41606"/>
                      <a:pt x="81915" y="40999"/>
                      <a:pt x="83129" y="39411"/>
                    </a:cubicBezTo>
                    <a:cubicBezTo>
                      <a:pt x="83469" y="39090"/>
                      <a:pt x="83710" y="38922"/>
                      <a:pt x="83848" y="38922"/>
                    </a:cubicBezTo>
                    <a:close/>
                    <a:moveTo>
                      <a:pt x="81436" y="44540"/>
                    </a:moveTo>
                    <a:cubicBezTo>
                      <a:pt x="81629" y="44540"/>
                      <a:pt x="81717" y="44934"/>
                      <a:pt x="81542" y="45249"/>
                    </a:cubicBezTo>
                    <a:lnTo>
                      <a:pt x="80327" y="47210"/>
                    </a:lnTo>
                    <a:cubicBezTo>
                      <a:pt x="80047" y="48752"/>
                      <a:pt x="79487" y="50199"/>
                      <a:pt x="78039" y="51834"/>
                    </a:cubicBezTo>
                    <a:cubicBezTo>
                      <a:pt x="77886" y="51987"/>
                      <a:pt x="77702" y="52068"/>
                      <a:pt x="77578" y="52068"/>
                    </a:cubicBezTo>
                    <a:cubicBezTo>
                      <a:pt x="77438" y="52068"/>
                      <a:pt x="77376" y="51964"/>
                      <a:pt x="77525" y="51740"/>
                    </a:cubicBezTo>
                    <a:lnTo>
                      <a:pt x="78926" y="48845"/>
                    </a:lnTo>
                    <a:lnTo>
                      <a:pt x="77152" y="51320"/>
                    </a:lnTo>
                    <a:cubicBezTo>
                      <a:pt x="76963" y="51540"/>
                      <a:pt x="76833" y="51628"/>
                      <a:pt x="76751" y="51628"/>
                    </a:cubicBezTo>
                    <a:cubicBezTo>
                      <a:pt x="76592" y="51628"/>
                      <a:pt x="76623" y="51287"/>
                      <a:pt x="76778" y="50947"/>
                    </a:cubicBezTo>
                    <a:lnTo>
                      <a:pt x="77992" y="48051"/>
                    </a:lnTo>
                    <a:cubicBezTo>
                      <a:pt x="78319" y="46977"/>
                      <a:pt x="78833" y="46370"/>
                      <a:pt x="79533" y="46276"/>
                    </a:cubicBezTo>
                    <a:lnTo>
                      <a:pt x="81215" y="44689"/>
                    </a:lnTo>
                    <a:cubicBezTo>
                      <a:pt x="81296" y="44583"/>
                      <a:pt x="81372" y="44540"/>
                      <a:pt x="81436" y="44540"/>
                    </a:cubicBezTo>
                    <a:close/>
                    <a:moveTo>
                      <a:pt x="83300" y="42837"/>
                    </a:moveTo>
                    <a:cubicBezTo>
                      <a:pt x="83439" y="42837"/>
                      <a:pt x="83550" y="43143"/>
                      <a:pt x="83550" y="43754"/>
                    </a:cubicBezTo>
                    <a:lnTo>
                      <a:pt x="82989" y="45202"/>
                    </a:lnTo>
                    <a:cubicBezTo>
                      <a:pt x="83410" y="45436"/>
                      <a:pt x="83176" y="45856"/>
                      <a:pt x="82896" y="46323"/>
                    </a:cubicBezTo>
                    <a:cubicBezTo>
                      <a:pt x="82803" y="46884"/>
                      <a:pt x="82803" y="47444"/>
                      <a:pt x="82335" y="47584"/>
                    </a:cubicBezTo>
                    <a:cubicBezTo>
                      <a:pt x="82195" y="49592"/>
                      <a:pt x="81962" y="51273"/>
                      <a:pt x="81308" y="51834"/>
                    </a:cubicBezTo>
                    <a:cubicBezTo>
                      <a:pt x="80923" y="52320"/>
                      <a:pt x="80643" y="52569"/>
                      <a:pt x="80477" y="52569"/>
                    </a:cubicBezTo>
                    <a:cubicBezTo>
                      <a:pt x="80260" y="52569"/>
                      <a:pt x="80236" y="52146"/>
                      <a:pt x="80421" y="51273"/>
                    </a:cubicBezTo>
                    <a:lnTo>
                      <a:pt x="80981" y="48565"/>
                    </a:lnTo>
                    <a:cubicBezTo>
                      <a:pt x="81075" y="47537"/>
                      <a:pt x="81401" y="46557"/>
                      <a:pt x="82102" y="45716"/>
                    </a:cubicBezTo>
                    <a:lnTo>
                      <a:pt x="82943" y="43474"/>
                    </a:lnTo>
                    <a:cubicBezTo>
                      <a:pt x="83049" y="43050"/>
                      <a:pt x="83184" y="42837"/>
                      <a:pt x="83300" y="42837"/>
                    </a:cubicBezTo>
                    <a:close/>
                    <a:moveTo>
                      <a:pt x="61927" y="51600"/>
                    </a:moveTo>
                    <a:cubicBezTo>
                      <a:pt x="62114" y="51647"/>
                      <a:pt x="62254" y="51834"/>
                      <a:pt x="62254" y="52114"/>
                    </a:cubicBezTo>
                    <a:cubicBezTo>
                      <a:pt x="62254" y="52441"/>
                      <a:pt x="62114" y="52768"/>
                      <a:pt x="61927" y="52768"/>
                    </a:cubicBezTo>
                    <a:cubicBezTo>
                      <a:pt x="61787" y="52768"/>
                      <a:pt x="61600" y="52441"/>
                      <a:pt x="61600" y="52114"/>
                    </a:cubicBezTo>
                    <a:cubicBezTo>
                      <a:pt x="61600" y="51834"/>
                      <a:pt x="61740" y="51600"/>
                      <a:pt x="61927" y="51600"/>
                    </a:cubicBezTo>
                    <a:close/>
                    <a:moveTo>
                      <a:pt x="62814" y="51320"/>
                    </a:moveTo>
                    <a:cubicBezTo>
                      <a:pt x="62954" y="51320"/>
                      <a:pt x="63141" y="51694"/>
                      <a:pt x="63141" y="52207"/>
                    </a:cubicBezTo>
                    <a:cubicBezTo>
                      <a:pt x="63141" y="52674"/>
                      <a:pt x="63001" y="53001"/>
                      <a:pt x="62814" y="53001"/>
                    </a:cubicBezTo>
                    <a:cubicBezTo>
                      <a:pt x="62674" y="53001"/>
                      <a:pt x="62581" y="52674"/>
                      <a:pt x="62581" y="52207"/>
                    </a:cubicBezTo>
                    <a:cubicBezTo>
                      <a:pt x="62581" y="51694"/>
                      <a:pt x="62674" y="51320"/>
                      <a:pt x="62814" y="51320"/>
                    </a:cubicBezTo>
                    <a:close/>
                    <a:moveTo>
                      <a:pt x="64262" y="52674"/>
                    </a:moveTo>
                    <a:cubicBezTo>
                      <a:pt x="64589" y="52674"/>
                      <a:pt x="64916" y="52815"/>
                      <a:pt x="64916" y="53001"/>
                    </a:cubicBezTo>
                    <a:cubicBezTo>
                      <a:pt x="64916" y="53048"/>
                      <a:pt x="64589" y="53188"/>
                      <a:pt x="64262" y="53188"/>
                    </a:cubicBezTo>
                    <a:cubicBezTo>
                      <a:pt x="63935" y="53188"/>
                      <a:pt x="63608" y="53048"/>
                      <a:pt x="63608" y="53001"/>
                    </a:cubicBezTo>
                    <a:cubicBezTo>
                      <a:pt x="63608" y="52861"/>
                      <a:pt x="63935" y="52674"/>
                      <a:pt x="64262" y="52674"/>
                    </a:cubicBezTo>
                    <a:close/>
                    <a:moveTo>
                      <a:pt x="76977" y="48172"/>
                    </a:moveTo>
                    <a:cubicBezTo>
                      <a:pt x="77118" y="48172"/>
                      <a:pt x="77062" y="48443"/>
                      <a:pt x="76778" y="48985"/>
                    </a:cubicBezTo>
                    <a:cubicBezTo>
                      <a:pt x="76451" y="49732"/>
                      <a:pt x="75891" y="50760"/>
                      <a:pt x="75891" y="52674"/>
                    </a:cubicBezTo>
                    <a:cubicBezTo>
                      <a:pt x="75891" y="53343"/>
                      <a:pt x="75539" y="53660"/>
                      <a:pt x="75195" y="53660"/>
                    </a:cubicBezTo>
                    <a:cubicBezTo>
                      <a:pt x="74745" y="53660"/>
                      <a:pt x="74306" y="53119"/>
                      <a:pt x="74676" y="52114"/>
                    </a:cubicBezTo>
                    <a:cubicBezTo>
                      <a:pt x="75330" y="50339"/>
                      <a:pt x="75564" y="49359"/>
                      <a:pt x="76264" y="48705"/>
                    </a:cubicBezTo>
                    <a:cubicBezTo>
                      <a:pt x="76619" y="48350"/>
                      <a:pt x="76863" y="48172"/>
                      <a:pt x="76977" y="48172"/>
                    </a:cubicBezTo>
                    <a:close/>
                    <a:moveTo>
                      <a:pt x="65009" y="53982"/>
                    </a:moveTo>
                    <a:cubicBezTo>
                      <a:pt x="65149" y="53982"/>
                      <a:pt x="65336" y="54122"/>
                      <a:pt x="65336" y="54262"/>
                    </a:cubicBezTo>
                    <a:cubicBezTo>
                      <a:pt x="65336" y="54496"/>
                      <a:pt x="65196" y="54636"/>
                      <a:pt x="65009" y="54636"/>
                    </a:cubicBezTo>
                    <a:cubicBezTo>
                      <a:pt x="64916" y="54636"/>
                      <a:pt x="64776" y="54496"/>
                      <a:pt x="64776" y="54262"/>
                    </a:cubicBezTo>
                    <a:cubicBezTo>
                      <a:pt x="64776" y="54122"/>
                      <a:pt x="64916" y="53982"/>
                      <a:pt x="65009" y="53982"/>
                    </a:cubicBezTo>
                    <a:close/>
                    <a:moveTo>
                      <a:pt x="79648" y="51133"/>
                    </a:moveTo>
                    <a:cubicBezTo>
                      <a:pt x="79850" y="51133"/>
                      <a:pt x="79881" y="51519"/>
                      <a:pt x="79720" y="52301"/>
                    </a:cubicBezTo>
                    <a:cubicBezTo>
                      <a:pt x="79393" y="53562"/>
                      <a:pt x="78506" y="54963"/>
                      <a:pt x="76591" y="55617"/>
                    </a:cubicBezTo>
                    <a:cubicBezTo>
                      <a:pt x="76184" y="55789"/>
                      <a:pt x="75852" y="55861"/>
                      <a:pt x="75603" y="55861"/>
                    </a:cubicBezTo>
                    <a:cubicBezTo>
                      <a:pt x="74908" y="55861"/>
                      <a:pt x="74854" y="55304"/>
                      <a:pt x="75610" y="54823"/>
                    </a:cubicBezTo>
                    <a:cubicBezTo>
                      <a:pt x="76731" y="54169"/>
                      <a:pt x="77712" y="53468"/>
                      <a:pt x="78506" y="52348"/>
                    </a:cubicBezTo>
                    <a:cubicBezTo>
                      <a:pt x="79051" y="51542"/>
                      <a:pt x="79440" y="51133"/>
                      <a:pt x="79648" y="51133"/>
                    </a:cubicBezTo>
                    <a:close/>
                    <a:moveTo>
                      <a:pt x="68979" y="53889"/>
                    </a:moveTo>
                    <a:cubicBezTo>
                      <a:pt x="69866" y="53889"/>
                      <a:pt x="70006" y="54309"/>
                      <a:pt x="69399" y="55196"/>
                    </a:cubicBezTo>
                    <a:cubicBezTo>
                      <a:pt x="69584" y="56016"/>
                      <a:pt x="69066" y="56700"/>
                      <a:pt x="68599" y="56700"/>
                    </a:cubicBezTo>
                    <a:cubicBezTo>
                      <a:pt x="68240" y="56700"/>
                      <a:pt x="67911" y="56297"/>
                      <a:pt x="67951" y="55243"/>
                    </a:cubicBezTo>
                    <a:cubicBezTo>
                      <a:pt x="67811" y="54776"/>
                      <a:pt x="67251" y="54543"/>
                      <a:pt x="66177" y="54543"/>
                    </a:cubicBezTo>
                    <a:cubicBezTo>
                      <a:pt x="65710" y="54402"/>
                      <a:pt x="65710" y="53982"/>
                      <a:pt x="66177" y="53889"/>
                    </a:cubicBezTo>
                    <a:close/>
                    <a:moveTo>
                      <a:pt x="81444" y="52862"/>
                    </a:moveTo>
                    <a:cubicBezTo>
                      <a:pt x="81755" y="52862"/>
                      <a:pt x="81553" y="53366"/>
                      <a:pt x="81261" y="53982"/>
                    </a:cubicBezTo>
                    <a:cubicBezTo>
                      <a:pt x="80841" y="54729"/>
                      <a:pt x="80514" y="54963"/>
                      <a:pt x="79767" y="55383"/>
                    </a:cubicBezTo>
                    <a:cubicBezTo>
                      <a:pt x="78833" y="56177"/>
                      <a:pt x="77525" y="56831"/>
                      <a:pt x="76451" y="57298"/>
                    </a:cubicBezTo>
                    <a:cubicBezTo>
                      <a:pt x="75143" y="57765"/>
                      <a:pt x="73929" y="58512"/>
                      <a:pt x="72808" y="59867"/>
                    </a:cubicBezTo>
                    <a:cubicBezTo>
                      <a:pt x="72573" y="60039"/>
                      <a:pt x="72379" y="60128"/>
                      <a:pt x="72235" y="60128"/>
                    </a:cubicBezTo>
                    <a:cubicBezTo>
                      <a:pt x="71951" y="60128"/>
                      <a:pt x="71860" y="59785"/>
                      <a:pt x="72014" y="59073"/>
                    </a:cubicBezTo>
                    <a:cubicBezTo>
                      <a:pt x="72715" y="57765"/>
                      <a:pt x="74350" y="56971"/>
                      <a:pt x="76685" y="56224"/>
                    </a:cubicBezTo>
                    <a:cubicBezTo>
                      <a:pt x="78272" y="55663"/>
                      <a:pt x="79580" y="54543"/>
                      <a:pt x="80701" y="53188"/>
                    </a:cubicBezTo>
                    <a:cubicBezTo>
                      <a:pt x="81072" y="52960"/>
                      <a:pt x="81308" y="52862"/>
                      <a:pt x="81444" y="52862"/>
                    </a:cubicBezTo>
                    <a:close/>
                    <a:moveTo>
                      <a:pt x="36101" y="43988"/>
                    </a:moveTo>
                    <a:lnTo>
                      <a:pt x="36101" y="43988"/>
                    </a:lnTo>
                    <a:cubicBezTo>
                      <a:pt x="34980" y="45436"/>
                      <a:pt x="34747" y="45996"/>
                      <a:pt x="35120" y="45996"/>
                    </a:cubicBezTo>
                    <a:cubicBezTo>
                      <a:pt x="35410" y="45996"/>
                      <a:pt x="36543" y="44713"/>
                      <a:pt x="37122" y="44713"/>
                    </a:cubicBezTo>
                    <a:cubicBezTo>
                      <a:pt x="37197" y="44713"/>
                      <a:pt x="37262" y="44734"/>
                      <a:pt x="37315" y="44782"/>
                    </a:cubicBezTo>
                    <a:cubicBezTo>
                      <a:pt x="36887" y="45455"/>
                      <a:pt x="36815" y="45745"/>
                      <a:pt x="37010" y="45745"/>
                    </a:cubicBezTo>
                    <a:cubicBezTo>
                      <a:pt x="37262" y="45745"/>
                      <a:pt x="37957" y="45264"/>
                      <a:pt x="38903" y="44502"/>
                    </a:cubicBezTo>
                    <a:lnTo>
                      <a:pt x="38903" y="44502"/>
                    </a:lnTo>
                    <a:cubicBezTo>
                      <a:pt x="39323" y="44642"/>
                      <a:pt x="38249" y="45716"/>
                      <a:pt x="38436" y="45856"/>
                    </a:cubicBezTo>
                    <a:cubicBezTo>
                      <a:pt x="38449" y="45865"/>
                      <a:pt x="38466" y="45869"/>
                      <a:pt x="38487" y="45869"/>
                    </a:cubicBezTo>
                    <a:cubicBezTo>
                      <a:pt x="38692" y="45869"/>
                      <a:pt x="39290" y="45452"/>
                      <a:pt x="40351" y="44689"/>
                    </a:cubicBezTo>
                    <a:cubicBezTo>
                      <a:pt x="40611" y="44540"/>
                      <a:pt x="41108" y="44007"/>
                      <a:pt x="41370" y="44007"/>
                    </a:cubicBezTo>
                    <a:cubicBezTo>
                      <a:pt x="41438" y="44007"/>
                      <a:pt x="41490" y="44042"/>
                      <a:pt x="41518" y="44128"/>
                    </a:cubicBezTo>
                    <a:cubicBezTo>
                      <a:pt x="41565" y="44595"/>
                      <a:pt x="41145" y="44782"/>
                      <a:pt x="40911" y="45109"/>
                    </a:cubicBezTo>
                    <a:cubicBezTo>
                      <a:pt x="40344" y="45785"/>
                      <a:pt x="40113" y="46094"/>
                      <a:pt x="40242" y="46094"/>
                    </a:cubicBezTo>
                    <a:cubicBezTo>
                      <a:pt x="40389" y="46094"/>
                      <a:pt x="41005" y="45691"/>
                      <a:pt x="42126" y="44969"/>
                    </a:cubicBezTo>
                    <a:cubicBezTo>
                      <a:pt x="42389" y="44856"/>
                      <a:pt x="42714" y="44591"/>
                      <a:pt x="43001" y="44591"/>
                    </a:cubicBezTo>
                    <a:cubicBezTo>
                      <a:pt x="43070" y="44591"/>
                      <a:pt x="43137" y="44606"/>
                      <a:pt x="43200" y="44642"/>
                    </a:cubicBezTo>
                    <a:cubicBezTo>
                      <a:pt x="42503" y="45541"/>
                      <a:pt x="42282" y="45910"/>
                      <a:pt x="42480" y="45910"/>
                    </a:cubicBezTo>
                    <a:cubicBezTo>
                      <a:pt x="42694" y="45910"/>
                      <a:pt x="43393" y="45482"/>
                      <a:pt x="44507" y="44829"/>
                    </a:cubicBezTo>
                    <a:cubicBezTo>
                      <a:pt x="44750" y="44725"/>
                      <a:pt x="44993" y="44415"/>
                      <a:pt x="45254" y="44415"/>
                    </a:cubicBezTo>
                    <a:cubicBezTo>
                      <a:pt x="45345" y="44415"/>
                      <a:pt x="45438" y="44452"/>
                      <a:pt x="45535" y="44548"/>
                    </a:cubicBezTo>
                    <a:cubicBezTo>
                      <a:pt x="43992" y="45902"/>
                      <a:pt x="43500" y="46565"/>
                      <a:pt x="44023" y="46565"/>
                    </a:cubicBezTo>
                    <a:cubicBezTo>
                      <a:pt x="44403" y="46565"/>
                      <a:pt x="45316" y="46216"/>
                      <a:pt x="46749" y="45529"/>
                    </a:cubicBezTo>
                    <a:lnTo>
                      <a:pt x="46749" y="45529"/>
                    </a:lnTo>
                    <a:cubicBezTo>
                      <a:pt x="45905" y="46473"/>
                      <a:pt x="45615" y="46941"/>
                      <a:pt x="45908" y="46941"/>
                    </a:cubicBezTo>
                    <a:cubicBezTo>
                      <a:pt x="46166" y="46941"/>
                      <a:pt x="46876" y="46578"/>
                      <a:pt x="48057" y="45856"/>
                    </a:cubicBezTo>
                    <a:cubicBezTo>
                      <a:pt x="48290" y="45763"/>
                      <a:pt x="48617" y="45856"/>
                      <a:pt x="48851" y="45716"/>
                    </a:cubicBezTo>
                    <a:lnTo>
                      <a:pt x="48851" y="45716"/>
                    </a:lnTo>
                    <a:cubicBezTo>
                      <a:pt x="47896" y="46671"/>
                      <a:pt x="47653" y="47422"/>
                      <a:pt x="47919" y="47422"/>
                    </a:cubicBezTo>
                    <a:cubicBezTo>
                      <a:pt x="47965" y="47422"/>
                      <a:pt x="48027" y="47399"/>
                      <a:pt x="48103" y="47351"/>
                    </a:cubicBezTo>
                    <a:cubicBezTo>
                      <a:pt x="48839" y="47064"/>
                      <a:pt x="49717" y="46671"/>
                      <a:pt x="50301" y="46671"/>
                    </a:cubicBezTo>
                    <a:cubicBezTo>
                      <a:pt x="50384" y="46671"/>
                      <a:pt x="50462" y="46679"/>
                      <a:pt x="50532" y="46697"/>
                    </a:cubicBezTo>
                    <a:cubicBezTo>
                      <a:pt x="49654" y="47537"/>
                      <a:pt x="49556" y="48033"/>
                      <a:pt x="50290" y="48033"/>
                    </a:cubicBezTo>
                    <a:cubicBezTo>
                      <a:pt x="50453" y="48033"/>
                      <a:pt x="50658" y="48009"/>
                      <a:pt x="50905" y="47958"/>
                    </a:cubicBezTo>
                    <a:lnTo>
                      <a:pt x="50905" y="47958"/>
                    </a:lnTo>
                    <a:cubicBezTo>
                      <a:pt x="51326" y="48144"/>
                      <a:pt x="50905" y="48611"/>
                      <a:pt x="49551" y="49499"/>
                    </a:cubicBezTo>
                    <a:cubicBezTo>
                      <a:pt x="49490" y="49596"/>
                      <a:pt x="49429" y="49643"/>
                      <a:pt x="49369" y="49643"/>
                    </a:cubicBezTo>
                    <a:cubicBezTo>
                      <a:pt x="49196" y="49643"/>
                      <a:pt x="49023" y="49268"/>
                      <a:pt x="48851" y="48611"/>
                    </a:cubicBezTo>
                    <a:cubicBezTo>
                      <a:pt x="48798" y="48929"/>
                      <a:pt x="48700" y="49067"/>
                      <a:pt x="48582" y="49067"/>
                    </a:cubicBezTo>
                    <a:cubicBezTo>
                      <a:pt x="48492" y="49067"/>
                      <a:pt x="48391" y="48987"/>
                      <a:pt x="48290" y="48845"/>
                    </a:cubicBezTo>
                    <a:lnTo>
                      <a:pt x="47963" y="50806"/>
                    </a:lnTo>
                    <a:lnTo>
                      <a:pt x="47543" y="50713"/>
                    </a:lnTo>
                    <a:lnTo>
                      <a:pt x="47543" y="49592"/>
                    </a:lnTo>
                    <a:cubicBezTo>
                      <a:pt x="47426" y="49452"/>
                      <a:pt x="47309" y="49382"/>
                      <a:pt x="47193" y="49382"/>
                    </a:cubicBezTo>
                    <a:cubicBezTo>
                      <a:pt x="47076" y="49382"/>
                      <a:pt x="46959" y="49452"/>
                      <a:pt x="46842" y="49592"/>
                    </a:cubicBezTo>
                    <a:lnTo>
                      <a:pt x="46469" y="51133"/>
                    </a:lnTo>
                    <a:lnTo>
                      <a:pt x="45815" y="50760"/>
                    </a:lnTo>
                    <a:cubicBezTo>
                      <a:pt x="45581" y="51320"/>
                      <a:pt x="45255" y="51834"/>
                      <a:pt x="44741" y="52207"/>
                    </a:cubicBezTo>
                    <a:cubicBezTo>
                      <a:pt x="44532" y="51957"/>
                      <a:pt x="44352" y="51847"/>
                      <a:pt x="44207" y="51847"/>
                    </a:cubicBezTo>
                    <a:cubicBezTo>
                      <a:pt x="44028" y="51847"/>
                      <a:pt x="43905" y="52017"/>
                      <a:pt x="43854" y="52301"/>
                    </a:cubicBezTo>
                    <a:cubicBezTo>
                      <a:pt x="43798" y="52317"/>
                      <a:pt x="43748" y="52323"/>
                      <a:pt x="43702" y="52323"/>
                    </a:cubicBezTo>
                    <a:cubicBezTo>
                      <a:pt x="43499" y="52323"/>
                      <a:pt x="43364" y="52201"/>
                      <a:pt x="43146" y="52201"/>
                    </a:cubicBezTo>
                    <a:cubicBezTo>
                      <a:pt x="43119" y="52201"/>
                      <a:pt x="43090" y="52203"/>
                      <a:pt x="43060" y="52207"/>
                    </a:cubicBezTo>
                    <a:cubicBezTo>
                      <a:pt x="42914" y="52645"/>
                      <a:pt x="42786" y="52864"/>
                      <a:pt x="42608" y="52864"/>
                    </a:cubicBezTo>
                    <a:cubicBezTo>
                      <a:pt x="42501" y="52864"/>
                      <a:pt x="42377" y="52785"/>
                      <a:pt x="42219" y="52628"/>
                    </a:cubicBezTo>
                    <a:cubicBezTo>
                      <a:pt x="41612" y="53001"/>
                      <a:pt x="41098" y="53375"/>
                      <a:pt x="40444" y="53982"/>
                    </a:cubicBezTo>
                    <a:lnTo>
                      <a:pt x="40164" y="53188"/>
                    </a:lnTo>
                    <a:cubicBezTo>
                      <a:pt x="39693" y="53856"/>
                      <a:pt x="39287" y="54260"/>
                      <a:pt x="39004" y="54260"/>
                    </a:cubicBezTo>
                    <a:cubicBezTo>
                      <a:pt x="38950" y="54260"/>
                      <a:pt x="38901" y="54245"/>
                      <a:pt x="38856" y="54216"/>
                    </a:cubicBezTo>
                    <a:lnTo>
                      <a:pt x="38296" y="53702"/>
                    </a:lnTo>
                    <a:lnTo>
                      <a:pt x="37502" y="55056"/>
                    </a:lnTo>
                    <a:lnTo>
                      <a:pt x="36148" y="55383"/>
                    </a:lnTo>
                    <a:cubicBezTo>
                      <a:pt x="36148" y="55615"/>
                      <a:pt x="36363" y="55703"/>
                      <a:pt x="36739" y="55703"/>
                    </a:cubicBezTo>
                    <a:cubicBezTo>
                      <a:pt x="36969" y="55703"/>
                      <a:pt x="37259" y="55670"/>
                      <a:pt x="37596" y="55617"/>
                    </a:cubicBezTo>
                    <a:cubicBezTo>
                      <a:pt x="38810" y="55477"/>
                      <a:pt x="41145" y="54963"/>
                      <a:pt x="42686" y="54496"/>
                    </a:cubicBezTo>
                    <a:cubicBezTo>
                      <a:pt x="44134" y="54076"/>
                      <a:pt x="45815" y="53842"/>
                      <a:pt x="47636" y="53048"/>
                    </a:cubicBezTo>
                    <a:cubicBezTo>
                      <a:pt x="49084" y="52394"/>
                      <a:pt x="50765" y="51180"/>
                      <a:pt x="52400" y="50386"/>
                    </a:cubicBezTo>
                    <a:lnTo>
                      <a:pt x="52400" y="50386"/>
                    </a:lnTo>
                    <a:cubicBezTo>
                      <a:pt x="52773" y="50666"/>
                      <a:pt x="52493" y="51414"/>
                      <a:pt x="49318" y="53935"/>
                    </a:cubicBezTo>
                    <a:lnTo>
                      <a:pt x="47776" y="53468"/>
                    </a:lnTo>
                    <a:lnTo>
                      <a:pt x="47776" y="53468"/>
                    </a:lnTo>
                    <a:lnTo>
                      <a:pt x="48664" y="54589"/>
                    </a:lnTo>
                    <a:cubicBezTo>
                      <a:pt x="48354" y="54899"/>
                      <a:pt x="48077" y="55080"/>
                      <a:pt x="47778" y="55080"/>
                    </a:cubicBezTo>
                    <a:cubicBezTo>
                      <a:pt x="47716" y="55080"/>
                      <a:pt x="47654" y="55072"/>
                      <a:pt x="47590" y="55056"/>
                    </a:cubicBezTo>
                    <a:lnTo>
                      <a:pt x="46235" y="54356"/>
                    </a:lnTo>
                    <a:lnTo>
                      <a:pt x="46235" y="54356"/>
                    </a:lnTo>
                    <a:lnTo>
                      <a:pt x="46656" y="55804"/>
                    </a:lnTo>
                    <a:cubicBezTo>
                      <a:pt x="45859" y="55804"/>
                      <a:pt x="45401" y="55002"/>
                      <a:pt x="44781" y="55002"/>
                    </a:cubicBezTo>
                    <a:cubicBezTo>
                      <a:pt x="44639" y="55002"/>
                      <a:pt x="44487" y="55045"/>
                      <a:pt x="44321" y="55150"/>
                    </a:cubicBezTo>
                    <a:lnTo>
                      <a:pt x="44694" y="56271"/>
                    </a:lnTo>
                    <a:lnTo>
                      <a:pt x="42686" y="55617"/>
                    </a:lnTo>
                    <a:lnTo>
                      <a:pt x="43013" y="56971"/>
                    </a:lnTo>
                    <a:lnTo>
                      <a:pt x="41285" y="56224"/>
                    </a:lnTo>
                    <a:lnTo>
                      <a:pt x="40911" y="56971"/>
                    </a:lnTo>
                    <a:cubicBezTo>
                      <a:pt x="40351" y="56971"/>
                      <a:pt x="40117" y="57111"/>
                      <a:pt x="40024" y="57345"/>
                    </a:cubicBezTo>
                    <a:cubicBezTo>
                      <a:pt x="40690" y="57454"/>
                      <a:pt x="41369" y="57506"/>
                      <a:pt x="42059" y="57506"/>
                    </a:cubicBezTo>
                    <a:cubicBezTo>
                      <a:pt x="45483" y="57506"/>
                      <a:pt x="49182" y="56229"/>
                      <a:pt x="52914" y="54402"/>
                    </a:cubicBezTo>
                    <a:cubicBezTo>
                      <a:pt x="52954" y="54386"/>
                      <a:pt x="52990" y="54379"/>
                      <a:pt x="53022" y="54379"/>
                    </a:cubicBezTo>
                    <a:cubicBezTo>
                      <a:pt x="53176" y="54379"/>
                      <a:pt x="53241" y="54560"/>
                      <a:pt x="53241" y="54869"/>
                    </a:cubicBezTo>
                    <a:cubicBezTo>
                      <a:pt x="52867" y="56644"/>
                      <a:pt x="51559" y="58279"/>
                      <a:pt x="49551" y="59680"/>
                    </a:cubicBezTo>
                    <a:lnTo>
                      <a:pt x="50112" y="57251"/>
                    </a:lnTo>
                    <a:lnTo>
                      <a:pt x="50112" y="57251"/>
                    </a:lnTo>
                    <a:cubicBezTo>
                      <a:pt x="48757" y="57858"/>
                      <a:pt x="47263" y="60801"/>
                      <a:pt x="46142" y="61174"/>
                    </a:cubicBezTo>
                    <a:lnTo>
                      <a:pt x="47356" y="57998"/>
                    </a:lnTo>
                    <a:lnTo>
                      <a:pt x="47356" y="57998"/>
                    </a:lnTo>
                    <a:lnTo>
                      <a:pt x="43807" y="60941"/>
                    </a:lnTo>
                    <a:cubicBezTo>
                      <a:pt x="43480" y="60567"/>
                      <a:pt x="43947" y="59726"/>
                      <a:pt x="44694" y="58652"/>
                    </a:cubicBezTo>
                    <a:cubicBezTo>
                      <a:pt x="43695" y="58652"/>
                      <a:pt x="41901" y="60993"/>
                      <a:pt x="41588" y="60993"/>
                    </a:cubicBezTo>
                    <a:cubicBezTo>
                      <a:pt x="41579" y="60993"/>
                      <a:pt x="41572" y="60991"/>
                      <a:pt x="41565" y="60987"/>
                    </a:cubicBezTo>
                    <a:cubicBezTo>
                      <a:pt x="40771" y="60614"/>
                      <a:pt x="42126" y="59867"/>
                      <a:pt x="42452" y="59306"/>
                    </a:cubicBezTo>
                    <a:cubicBezTo>
                      <a:pt x="42406" y="59302"/>
                      <a:pt x="42361" y="59300"/>
                      <a:pt x="42316" y="59300"/>
                    </a:cubicBezTo>
                    <a:cubicBezTo>
                      <a:pt x="41406" y="59300"/>
                      <a:pt x="40734" y="60169"/>
                      <a:pt x="39977" y="60614"/>
                    </a:cubicBezTo>
                    <a:cubicBezTo>
                      <a:pt x="39884" y="60147"/>
                      <a:pt x="40398" y="59633"/>
                      <a:pt x="41332" y="58839"/>
                    </a:cubicBezTo>
                    <a:lnTo>
                      <a:pt x="41332" y="58839"/>
                    </a:lnTo>
                    <a:lnTo>
                      <a:pt x="38389" y="60147"/>
                    </a:lnTo>
                    <a:cubicBezTo>
                      <a:pt x="38389" y="59633"/>
                      <a:pt x="39510" y="59166"/>
                      <a:pt x="39744" y="58419"/>
                    </a:cubicBezTo>
                    <a:lnTo>
                      <a:pt x="39744" y="58419"/>
                    </a:lnTo>
                    <a:cubicBezTo>
                      <a:pt x="38476" y="59249"/>
                      <a:pt x="37331" y="59875"/>
                      <a:pt x="36922" y="59875"/>
                    </a:cubicBezTo>
                    <a:cubicBezTo>
                      <a:pt x="36894" y="59875"/>
                      <a:pt x="36869" y="59873"/>
                      <a:pt x="36848" y="59867"/>
                    </a:cubicBezTo>
                    <a:lnTo>
                      <a:pt x="37782" y="58419"/>
                    </a:lnTo>
                    <a:lnTo>
                      <a:pt x="35214" y="59773"/>
                    </a:lnTo>
                    <a:lnTo>
                      <a:pt x="36755" y="58092"/>
                    </a:lnTo>
                    <a:lnTo>
                      <a:pt x="34093" y="59400"/>
                    </a:lnTo>
                    <a:lnTo>
                      <a:pt x="34093" y="59400"/>
                    </a:lnTo>
                    <a:lnTo>
                      <a:pt x="34840" y="57952"/>
                    </a:lnTo>
                    <a:lnTo>
                      <a:pt x="32879" y="59213"/>
                    </a:lnTo>
                    <a:lnTo>
                      <a:pt x="32879" y="59213"/>
                    </a:lnTo>
                    <a:lnTo>
                      <a:pt x="33719" y="57672"/>
                    </a:lnTo>
                    <a:lnTo>
                      <a:pt x="33719" y="57672"/>
                    </a:lnTo>
                    <a:cubicBezTo>
                      <a:pt x="32739" y="58465"/>
                      <a:pt x="31851" y="58979"/>
                      <a:pt x="31291" y="58979"/>
                    </a:cubicBezTo>
                    <a:cubicBezTo>
                      <a:pt x="31851" y="58325"/>
                      <a:pt x="32178" y="57765"/>
                      <a:pt x="32085" y="57438"/>
                    </a:cubicBezTo>
                    <a:lnTo>
                      <a:pt x="32085" y="57438"/>
                    </a:lnTo>
                    <a:cubicBezTo>
                      <a:pt x="31197" y="58185"/>
                      <a:pt x="30310" y="58699"/>
                      <a:pt x="29890" y="58699"/>
                    </a:cubicBezTo>
                    <a:lnTo>
                      <a:pt x="30263" y="57438"/>
                    </a:lnTo>
                    <a:lnTo>
                      <a:pt x="30263" y="57438"/>
                    </a:lnTo>
                    <a:cubicBezTo>
                      <a:pt x="29516" y="58185"/>
                      <a:pt x="28676" y="58699"/>
                      <a:pt x="27788" y="58979"/>
                    </a:cubicBezTo>
                    <a:lnTo>
                      <a:pt x="28676" y="57485"/>
                    </a:lnTo>
                    <a:cubicBezTo>
                      <a:pt x="28782" y="57308"/>
                      <a:pt x="28781" y="57078"/>
                      <a:pt x="28632" y="57078"/>
                    </a:cubicBezTo>
                    <a:cubicBezTo>
                      <a:pt x="28584" y="57078"/>
                      <a:pt x="28521" y="57101"/>
                      <a:pt x="28442" y="57158"/>
                    </a:cubicBezTo>
                    <a:lnTo>
                      <a:pt x="26434" y="58839"/>
                    </a:lnTo>
                    <a:cubicBezTo>
                      <a:pt x="26901" y="57998"/>
                      <a:pt x="27134" y="57485"/>
                      <a:pt x="26808" y="57251"/>
                    </a:cubicBezTo>
                    <a:lnTo>
                      <a:pt x="26808" y="57251"/>
                    </a:lnTo>
                    <a:lnTo>
                      <a:pt x="25360" y="57998"/>
                    </a:lnTo>
                    <a:lnTo>
                      <a:pt x="25500" y="57205"/>
                    </a:lnTo>
                    <a:lnTo>
                      <a:pt x="23819" y="58979"/>
                    </a:lnTo>
                    <a:cubicBezTo>
                      <a:pt x="23585" y="58933"/>
                      <a:pt x="23912" y="58465"/>
                      <a:pt x="24146" y="57672"/>
                    </a:cubicBezTo>
                    <a:lnTo>
                      <a:pt x="24146" y="57672"/>
                    </a:lnTo>
                    <a:lnTo>
                      <a:pt x="22371" y="58792"/>
                    </a:lnTo>
                    <a:cubicBezTo>
                      <a:pt x="23352" y="57064"/>
                      <a:pt x="24799" y="55850"/>
                      <a:pt x="26854" y="55243"/>
                    </a:cubicBezTo>
                    <a:cubicBezTo>
                      <a:pt x="29283" y="54449"/>
                      <a:pt x="31151" y="54402"/>
                      <a:pt x="32645" y="54169"/>
                    </a:cubicBezTo>
                    <a:cubicBezTo>
                      <a:pt x="35307" y="53795"/>
                      <a:pt x="36942" y="53562"/>
                      <a:pt x="39090" y="52581"/>
                    </a:cubicBezTo>
                    <a:cubicBezTo>
                      <a:pt x="40071" y="52207"/>
                      <a:pt x="41192" y="51787"/>
                      <a:pt x="42406" y="50760"/>
                    </a:cubicBezTo>
                    <a:cubicBezTo>
                      <a:pt x="42898" y="50390"/>
                      <a:pt x="42814" y="50237"/>
                      <a:pt x="42311" y="50237"/>
                    </a:cubicBezTo>
                    <a:cubicBezTo>
                      <a:pt x="42241" y="50237"/>
                      <a:pt x="42164" y="50240"/>
                      <a:pt x="42079" y="50246"/>
                    </a:cubicBezTo>
                    <a:lnTo>
                      <a:pt x="39370" y="50386"/>
                    </a:lnTo>
                    <a:lnTo>
                      <a:pt x="39370" y="49172"/>
                    </a:lnTo>
                    <a:lnTo>
                      <a:pt x="38296" y="50620"/>
                    </a:lnTo>
                    <a:lnTo>
                      <a:pt x="38063" y="49172"/>
                    </a:lnTo>
                    <a:lnTo>
                      <a:pt x="37175" y="51647"/>
                    </a:lnTo>
                    <a:lnTo>
                      <a:pt x="36802" y="48752"/>
                    </a:lnTo>
                    <a:lnTo>
                      <a:pt x="36148" y="51834"/>
                    </a:lnTo>
                    <a:lnTo>
                      <a:pt x="35774" y="48845"/>
                    </a:lnTo>
                    <a:lnTo>
                      <a:pt x="34653" y="52301"/>
                    </a:lnTo>
                    <a:lnTo>
                      <a:pt x="34326" y="48658"/>
                    </a:lnTo>
                    <a:lnTo>
                      <a:pt x="33673" y="52348"/>
                    </a:lnTo>
                    <a:lnTo>
                      <a:pt x="33019" y="48565"/>
                    </a:lnTo>
                    <a:lnTo>
                      <a:pt x="32552" y="52348"/>
                    </a:lnTo>
                    <a:lnTo>
                      <a:pt x="31805" y="48798"/>
                    </a:lnTo>
                    <a:lnTo>
                      <a:pt x="31478" y="52207"/>
                    </a:lnTo>
                    <a:lnTo>
                      <a:pt x="30497" y="48752"/>
                    </a:lnTo>
                    <a:lnTo>
                      <a:pt x="30404" y="52394"/>
                    </a:lnTo>
                    <a:lnTo>
                      <a:pt x="29283" y="48938"/>
                    </a:lnTo>
                    <a:lnTo>
                      <a:pt x="29049" y="52021"/>
                    </a:lnTo>
                    <a:lnTo>
                      <a:pt x="28302" y="49032"/>
                    </a:lnTo>
                    <a:lnTo>
                      <a:pt x="27975" y="51740"/>
                    </a:lnTo>
                    <a:lnTo>
                      <a:pt x="27321" y="49265"/>
                    </a:lnTo>
                    <a:lnTo>
                      <a:pt x="26994" y="51927"/>
                    </a:lnTo>
                    <a:cubicBezTo>
                      <a:pt x="25873" y="49826"/>
                      <a:pt x="25406" y="48098"/>
                      <a:pt x="26154" y="47117"/>
                    </a:cubicBezTo>
                    <a:cubicBezTo>
                      <a:pt x="27042" y="46118"/>
                      <a:pt x="28194" y="45735"/>
                      <a:pt x="29377" y="45735"/>
                    </a:cubicBezTo>
                    <a:cubicBezTo>
                      <a:pt x="29687" y="45735"/>
                      <a:pt x="30000" y="45761"/>
                      <a:pt x="30310" y="45809"/>
                    </a:cubicBezTo>
                    <a:cubicBezTo>
                      <a:pt x="30637" y="45249"/>
                      <a:pt x="31197" y="44782"/>
                      <a:pt x="31945" y="44362"/>
                    </a:cubicBezTo>
                    <a:lnTo>
                      <a:pt x="32085" y="45015"/>
                    </a:lnTo>
                    <a:lnTo>
                      <a:pt x="33906" y="44408"/>
                    </a:lnTo>
                    <a:lnTo>
                      <a:pt x="34140" y="45062"/>
                    </a:lnTo>
                    <a:lnTo>
                      <a:pt x="36101" y="43988"/>
                    </a:lnTo>
                    <a:close/>
                    <a:moveTo>
                      <a:pt x="79823" y="56237"/>
                    </a:moveTo>
                    <a:cubicBezTo>
                      <a:pt x="80038" y="56237"/>
                      <a:pt x="80024" y="56518"/>
                      <a:pt x="79767" y="57064"/>
                    </a:cubicBezTo>
                    <a:cubicBezTo>
                      <a:pt x="78833" y="58045"/>
                      <a:pt x="77852" y="58512"/>
                      <a:pt x="76778" y="58652"/>
                    </a:cubicBezTo>
                    <a:cubicBezTo>
                      <a:pt x="75143" y="58979"/>
                      <a:pt x="74023" y="60427"/>
                      <a:pt x="72855" y="62295"/>
                    </a:cubicBezTo>
                    <a:lnTo>
                      <a:pt x="76218" y="59867"/>
                    </a:lnTo>
                    <a:cubicBezTo>
                      <a:pt x="76412" y="59806"/>
                      <a:pt x="76565" y="59777"/>
                      <a:pt x="76678" y="59777"/>
                    </a:cubicBezTo>
                    <a:cubicBezTo>
                      <a:pt x="76997" y="59777"/>
                      <a:pt x="76983" y="60012"/>
                      <a:pt x="76638" y="60427"/>
                    </a:cubicBezTo>
                    <a:cubicBezTo>
                      <a:pt x="73089" y="62248"/>
                      <a:pt x="73556" y="64537"/>
                      <a:pt x="72108" y="65004"/>
                    </a:cubicBezTo>
                    <a:cubicBezTo>
                      <a:pt x="71781" y="64677"/>
                      <a:pt x="71874" y="64116"/>
                      <a:pt x="72248" y="63463"/>
                    </a:cubicBezTo>
                    <a:lnTo>
                      <a:pt x="72248" y="63463"/>
                    </a:lnTo>
                    <a:lnTo>
                      <a:pt x="71267" y="63930"/>
                    </a:lnTo>
                    <a:cubicBezTo>
                      <a:pt x="71641" y="62202"/>
                      <a:pt x="72622" y="60707"/>
                      <a:pt x="74023" y="59493"/>
                    </a:cubicBezTo>
                    <a:cubicBezTo>
                      <a:pt x="75610" y="58279"/>
                      <a:pt x="77385" y="57765"/>
                      <a:pt x="79393" y="56411"/>
                    </a:cubicBezTo>
                    <a:cubicBezTo>
                      <a:pt x="79582" y="56294"/>
                      <a:pt x="79726" y="56237"/>
                      <a:pt x="79823" y="56237"/>
                    </a:cubicBezTo>
                    <a:close/>
                    <a:moveTo>
                      <a:pt x="81326" y="63402"/>
                    </a:moveTo>
                    <a:cubicBezTo>
                      <a:pt x="81352" y="63402"/>
                      <a:pt x="81377" y="63406"/>
                      <a:pt x="81401" y="63416"/>
                    </a:cubicBezTo>
                    <a:cubicBezTo>
                      <a:pt x="81635" y="63556"/>
                      <a:pt x="81728" y="64023"/>
                      <a:pt x="81542" y="64537"/>
                    </a:cubicBezTo>
                    <a:cubicBezTo>
                      <a:pt x="81453" y="64933"/>
                      <a:pt x="81116" y="65288"/>
                      <a:pt x="80882" y="65288"/>
                    </a:cubicBezTo>
                    <a:cubicBezTo>
                      <a:pt x="80868" y="65288"/>
                      <a:pt x="80854" y="65287"/>
                      <a:pt x="80841" y="65284"/>
                    </a:cubicBezTo>
                    <a:cubicBezTo>
                      <a:pt x="80514" y="65191"/>
                      <a:pt x="80467" y="64677"/>
                      <a:pt x="80608" y="64210"/>
                    </a:cubicBezTo>
                    <a:cubicBezTo>
                      <a:pt x="80817" y="63749"/>
                      <a:pt x="81101" y="63402"/>
                      <a:pt x="81326" y="63402"/>
                    </a:cubicBezTo>
                    <a:close/>
                    <a:moveTo>
                      <a:pt x="80039" y="62469"/>
                    </a:moveTo>
                    <a:cubicBezTo>
                      <a:pt x="80447" y="62469"/>
                      <a:pt x="80192" y="62850"/>
                      <a:pt x="80000" y="63042"/>
                    </a:cubicBezTo>
                    <a:cubicBezTo>
                      <a:pt x="79160" y="63649"/>
                      <a:pt x="78366" y="64070"/>
                      <a:pt x="77665" y="64864"/>
                    </a:cubicBezTo>
                    <a:cubicBezTo>
                      <a:pt x="77383" y="65146"/>
                      <a:pt x="77188" y="65289"/>
                      <a:pt x="77091" y="65289"/>
                    </a:cubicBezTo>
                    <a:cubicBezTo>
                      <a:pt x="76963" y="65289"/>
                      <a:pt x="77006" y="65041"/>
                      <a:pt x="77245" y="64537"/>
                    </a:cubicBezTo>
                    <a:cubicBezTo>
                      <a:pt x="77759" y="63556"/>
                      <a:pt x="78599" y="62855"/>
                      <a:pt x="79674" y="62529"/>
                    </a:cubicBezTo>
                    <a:cubicBezTo>
                      <a:pt x="79831" y="62487"/>
                      <a:pt x="79951" y="62469"/>
                      <a:pt x="80039" y="62469"/>
                    </a:cubicBezTo>
                    <a:close/>
                    <a:moveTo>
                      <a:pt x="24635" y="60141"/>
                    </a:moveTo>
                    <a:cubicBezTo>
                      <a:pt x="24766" y="60141"/>
                      <a:pt x="24899" y="60143"/>
                      <a:pt x="25033" y="60147"/>
                    </a:cubicBezTo>
                    <a:cubicBezTo>
                      <a:pt x="29283" y="60240"/>
                      <a:pt x="33486" y="60427"/>
                      <a:pt x="37596" y="61548"/>
                    </a:cubicBezTo>
                    <a:cubicBezTo>
                      <a:pt x="40182" y="62328"/>
                      <a:pt x="42428" y="62689"/>
                      <a:pt x="44400" y="62689"/>
                    </a:cubicBezTo>
                    <a:cubicBezTo>
                      <a:pt x="47268" y="62689"/>
                      <a:pt x="49556" y="61923"/>
                      <a:pt x="51466" y="60567"/>
                    </a:cubicBezTo>
                    <a:cubicBezTo>
                      <a:pt x="51711" y="60474"/>
                      <a:pt x="51912" y="60427"/>
                      <a:pt x="52070" y="60427"/>
                    </a:cubicBezTo>
                    <a:cubicBezTo>
                      <a:pt x="52543" y="60427"/>
                      <a:pt x="52622" y="60847"/>
                      <a:pt x="52306" y="61688"/>
                    </a:cubicBezTo>
                    <a:cubicBezTo>
                      <a:pt x="52047" y="62651"/>
                      <a:pt x="51495" y="63144"/>
                      <a:pt x="50881" y="63144"/>
                    </a:cubicBezTo>
                    <a:cubicBezTo>
                      <a:pt x="50721" y="63144"/>
                      <a:pt x="50556" y="63110"/>
                      <a:pt x="50392" y="63042"/>
                    </a:cubicBezTo>
                    <a:cubicBezTo>
                      <a:pt x="50065" y="63789"/>
                      <a:pt x="49644" y="64397"/>
                      <a:pt x="49037" y="64864"/>
                    </a:cubicBezTo>
                    <a:lnTo>
                      <a:pt x="49037" y="64864"/>
                    </a:lnTo>
                    <a:lnTo>
                      <a:pt x="49131" y="63322"/>
                    </a:lnTo>
                    <a:lnTo>
                      <a:pt x="49131" y="63322"/>
                    </a:lnTo>
                    <a:cubicBezTo>
                      <a:pt x="48384" y="64397"/>
                      <a:pt x="47590" y="64957"/>
                      <a:pt x="46889" y="65050"/>
                    </a:cubicBezTo>
                    <a:lnTo>
                      <a:pt x="47263" y="63509"/>
                    </a:lnTo>
                    <a:lnTo>
                      <a:pt x="47263" y="63509"/>
                    </a:lnTo>
                    <a:cubicBezTo>
                      <a:pt x="46796" y="64397"/>
                      <a:pt x="46235" y="65237"/>
                      <a:pt x="45021" y="65798"/>
                    </a:cubicBezTo>
                    <a:cubicBezTo>
                      <a:pt x="45815" y="64537"/>
                      <a:pt x="46002" y="63883"/>
                      <a:pt x="45768" y="63509"/>
                    </a:cubicBezTo>
                    <a:lnTo>
                      <a:pt x="45768" y="63509"/>
                    </a:lnTo>
                    <a:cubicBezTo>
                      <a:pt x="44788" y="64724"/>
                      <a:pt x="43807" y="65611"/>
                      <a:pt x="42686" y="65844"/>
                    </a:cubicBezTo>
                    <a:lnTo>
                      <a:pt x="43200" y="64397"/>
                    </a:lnTo>
                    <a:lnTo>
                      <a:pt x="43200" y="64397"/>
                    </a:lnTo>
                    <a:cubicBezTo>
                      <a:pt x="42491" y="64751"/>
                      <a:pt x="42119" y="65525"/>
                      <a:pt x="41127" y="65525"/>
                    </a:cubicBezTo>
                    <a:cubicBezTo>
                      <a:pt x="41073" y="65525"/>
                      <a:pt x="41016" y="65522"/>
                      <a:pt x="40958" y="65517"/>
                    </a:cubicBezTo>
                    <a:lnTo>
                      <a:pt x="41939" y="63930"/>
                    </a:lnTo>
                    <a:lnTo>
                      <a:pt x="40211" y="64724"/>
                    </a:lnTo>
                    <a:lnTo>
                      <a:pt x="40398" y="63649"/>
                    </a:lnTo>
                    <a:lnTo>
                      <a:pt x="40398" y="63649"/>
                    </a:lnTo>
                    <a:lnTo>
                      <a:pt x="38856" y="64630"/>
                    </a:lnTo>
                    <a:lnTo>
                      <a:pt x="39417" y="63276"/>
                    </a:lnTo>
                    <a:lnTo>
                      <a:pt x="37642" y="64023"/>
                    </a:lnTo>
                    <a:lnTo>
                      <a:pt x="37549" y="63136"/>
                    </a:lnTo>
                    <a:lnTo>
                      <a:pt x="36335" y="63463"/>
                    </a:lnTo>
                    <a:lnTo>
                      <a:pt x="36335" y="62482"/>
                    </a:lnTo>
                    <a:lnTo>
                      <a:pt x="35260" y="63042"/>
                    </a:lnTo>
                    <a:lnTo>
                      <a:pt x="35120" y="62295"/>
                    </a:lnTo>
                    <a:lnTo>
                      <a:pt x="33673" y="62855"/>
                    </a:lnTo>
                    <a:lnTo>
                      <a:pt x="33766" y="61735"/>
                    </a:lnTo>
                    <a:lnTo>
                      <a:pt x="32692" y="62295"/>
                    </a:lnTo>
                    <a:lnTo>
                      <a:pt x="32318" y="61735"/>
                    </a:lnTo>
                    <a:lnTo>
                      <a:pt x="31057" y="62202"/>
                    </a:lnTo>
                    <a:lnTo>
                      <a:pt x="30824" y="61221"/>
                    </a:lnTo>
                    <a:lnTo>
                      <a:pt x="29703" y="62342"/>
                    </a:lnTo>
                    <a:lnTo>
                      <a:pt x="29516" y="61408"/>
                    </a:lnTo>
                    <a:cubicBezTo>
                      <a:pt x="29063" y="61725"/>
                      <a:pt x="28742" y="62437"/>
                      <a:pt x="28254" y="62437"/>
                    </a:cubicBezTo>
                    <a:cubicBezTo>
                      <a:pt x="28239" y="62437"/>
                      <a:pt x="28224" y="62437"/>
                      <a:pt x="28209" y="62435"/>
                    </a:cubicBezTo>
                    <a:lnTo>
                      <a:pt x="27882" y="61408"/>
                    </a:lnTo>
                    <a:cubicBezTo>
                      <a:pt x="27275" y="61968"/>
                      <a:pt x="26854" y="62762"/>
                      <a:pt x="26200" y="62855"/>
                    </a:cubicBezTo>
                    <a:lnTo>
                      <a:pt x="26340" y="61501"/>
                    </a:lnTo>
                    <a:lnTo>
                      <a:pt x="26340" y="61501"/>
                    </a:lnTo>
                    <a:cubicBezTo>
                      <a:pt x="25687" y="62108"/>
                      <a:pt x="25126" y="63182"/>
                      <a:pt x="24332" y="63276"/>
                    </a:cubicBezTo>
                    <a:lnTo>
                      <a:pt x="24659" y="61828"/>
                    </a:lnTo>
                    <a:lnTo>
                      <a:pt x="24659" y="61828"/>
                    </a:lnTo>
                    <a:cubicBezTo>
                      <a:pt x="24099" y="62388"/>
                      <a:pt x="23632" y="63369"/>
                      <a:pt x="22978" y="63369"/>
                    </a:cubicBezTo>
                    <a:lnTo>
                      <a:pt x="23492" y="62015"/>
                    </a:lnTo>
                    <a:lnTo>
                      <a:pt x="23492" y="62015"/>
                    </a:lnTo>
                    <a:cubicBezTo>
                      <a:pt x="22773" y="62509"/>
                      <a:pt x="21795" y="63608"/>
                      <a:pt x="21306" y="63608"/>
                    </a:cubicBezTo>
                    <a:cubicBezTo>
                      <a:pt x="21286" y="63608"/>
                      <a:pt x="21268" y="63606"/>
                      <a:pt x="21250" y="63603"/>
                    </a:cubicBezTo>
                    <a:lnTo>
                      <a:pt x="21577" y="62248"/>
                    </a:lnTo>
                    <a:lnTo>
                      <a:pt x="21577" y="62248"/>
                    </a:lnTo>
                    <a:cubicBezTo>
                      <a:pt x="21234" y="62463"/>
                      <a:pt x="20970" y="62913"/>
                      <a:pt x="20603" y="62913"/>
                    </a:cubicBezTo>
                    <a:cubicBezTo>
                      <a:pt x="20571" y="62913"/>
                      <a:pt x="20537" y="62910"/>
                      <a:pt x="20503" y="62902"/>
                    </a:cubicBezTo>
                    <a:lnTo>
                      <a:pt x="20830" y="62108"/>
                    </a:lnTo>
                    <a:cubicBezTo>
                      <a:pt x="21523" y="60461"/>
                      <a:pt x="22941" y="60141"/>
                      <a:pt x="24635" y="60141"/>
                    </a:cubicBezTo>
                    <a:close/>
                    <a:moveTo>
                      <a:pt x="56580" y="63533"/>
                    </a:moveTo>
                    <a:cubicBezTo>
                      <a:pt x="56606" y="63533"/>
                      <a:pt x="56629" y="63540"/>
                      <a:pt x="56650" y="63556"/>
                    </a:cubicBezTo>
                    <a:cubicBezTo>
                      <a:pt x="56743" y="63556"/>
                      <a:pt x="56416" y="64116"/>
                      <a:pt x="55902" y="64770"/>
                    </a:cubicBezTo>
                    <a:cubicBezTo>
                      <a:pt x="55412" y="65394"/>
                      <a:pt x="54965" y="65848"/>
                      <a:pt x="54884" y="65848"/>
                    </a:cubicBezTo>
                    <a:cubicBezTo>
                      <a:pt x="54880" y="65848"/>
                      <a:pt x="54877" y="65846"/>
                      <a:pt x="54875" y="65844"/>
                    </a:cubicBezTo>
                    <a:cubicBezTo>
                      <a:pt x="54782" y="65844"/>
                      <a:pt x="55109" y="65191"/>
                      <a:pt x="55576" y="64630"/>
                    </a:cubicBezTo>
                    <a:cubicBezTo>
                      <a:pt x="56032" y="64008"/>
                      <a:pt x="56378" y="63533"/>
                      <a:pt x="56580" y="63533"/>
                    </a:cubicBezTo>
                    <a:close/>
                    <a:moveTo>
                      <a:pt x="82725" y="52364"/>
                    </a:moveTo>
                    <a:cubicBezTo>
                      <a:pt x="82995" y="52364"/>
                      <a:pt x="83147" y="52995"/>
                      <a:pt x="82756" y="54169"/>
                    </a:cubicBezTo>
                    <a:cubicBezTo>
                      <a:pt x="81775" y="57251"/>
                      <a:pt x="79347" y="59586"/>
                      <a:pt x="77712" y="60847"/>
                    </a:cubicBezTo>
                    <a:cubicBezTo>
                      <a:pt x="75937" y="62388"/>
                      <a:pt x="74723" y="64023"/>
                      <a:pt x="72949" y="66405"/>
                    </a:cubicBezTo>
                    <a:cubicBezTo>
                      <a:pt x="72771" y="66671"/>
                      <a:pt x="72600" y="66789"/>
                      <a:pt x="72485" y="66789"/>
                    </a:cubicBezTo>
                    <a:cubicBezTo>
                      <a:pt x="72297" y="66789"/>
                      <a:pt x="72257" y="66476"/>
                      <a:pt x="72575" y="65984"/>
                    </a:cubicBezTo>
                    <a:cubicBezTo>
                      <a:pt x="74023" y="62996"/>
                      <a:pt x="76264" y="61127"/>
                      <a:pt x="78319" y="59493"/>
                    </a:cubicBezTo>
                    <a:cubicBezTo>
                      <a:pt x="80094" y="58045"/>
                      <a:pt x="81261" y="55617"/>
                      <a:pt x="82242" y="52955"/>
                    </a:cubicBezTo>
                    <a:cubicBezTo>
                      <a:pt x="82392" y="52556"/>
                      <a:pt x="82576" y="52364"/>
                      <a:pt x="82725" y="52364"/>
                    </a:cubicBezTo>
                    <a:close/>
                    <a:moveTo>
                      <a:pt x="76031" y="65564"/>
                    </a:moveTo>
                    <a:cubicBezTo>
                      <a:pt x="76078" y="65564"/>
                      <a:pt x="76264" y="65984"/>
                      <a:pt x="76264" y="66311"/>
                    </a:cubicBezTo>
                    <a:cubicBezTo>
                      <a:pt x="76264" y="66778"/>
                      <a:pt x="76124" y="67105"/>
                      <a:pt x="76031" y="67105"/>
                    </a:cubicBezTo>
                    <a:cubicBezTo>
                      <a:pt x="75891" y="67105"/>
                      <a:pt x="75797" y="66778"/>
                      <a:pt x="75797" y="66311"/>
                    </a:cubicBezTo>
                    <a:cubicBezTo>
                      <a:pt x="75797" y="65984"/>
                      <a:pt x="75891" y="65564"/>
                      <a:pt x="76031" y="65564"/>
                    </a:cubicBezTo>
                    <a:close/>
                    <a:moveTo>
                      <a:pt x="50042" y="65278"/>
                    </a:moveTo>
                    <a:cubicBezTo>
                      <a:pt x="50092" y="65278"/>
                      <a:pt x="50132" y="65295"/>
                      <a:pt x="50158" y="65331"/>
                    </a:cubicBezTo>
                    <a:cubicBezTo>
                      <a:pt x="50345" y="65564"/>
                      <a:pt x="50112" y="66265"/>
                      <a:pt x="49738" y="66872"/>
                    </a:cubicBezTo>
                    <a:cubicBezTo>
                      <a:pt x="49372" y="67385"/>
                      <a:pt x="48976" y="67754"/>
                      <a:pt x="48755" y="67754"/>
                    </a:cubicBezTo>
                    <a:cubicBezTo>
                      <a:pt x="48695" y="67754"/>
                      <a:pt x="48647" y="67726"/>
                      <a:pt x="48617" y="67666"/>
                    </a:cubicBezTo>
                    <a:cubicBezTo>
                      <a:pt x="48477" y="67526"/>
                      <a:pt x="48710" y="66872"/>
                      <a:pt x="49037" y="66125"/>
                    </a:cubicBezTo>
                    <a:cubicBezTo>
                      <a:pt x="49416" y="65594"/>
                      <a:pt x="49826" y="65278"/>
                      <a:pt x="50042" y="65278"/>
                    </a:cubicBezTo>
                    <a:close/>
                    <a:moveTo>
                      <a:pt x="43947" y="67245"/>
                    </a:moveTo>
                    <a:cubicBezTo>
                      <a:pt x="44601" y="67245"/>
                      <a:pt x="45161" y="67432"/>
                      <a:pt x="45161" y="67666"/>
                    </a:cubicBezTo>
                    <a:cubicBezTo>
                      <a:pt x="45208" y="67993"/>
                      <a:pt x="44601" y="68226"/>
                      <a:pt x="43947" y="68226"/>
                    </a:cubicBezTo>
                    <a:cubicBezTo>
                      <a:pt x="43153" y="68226"/>
                      <a:pt x="42593" y="67993"/>
                      <a:pt x="42593" y="67666"/>
                    </a:cubicBezTo>
                    <a:cubicBezTo>
                      <a:pt x="42593" y="67432"/>
                      <a:pt x="43200" y="67245"/>
                      <a:pt x="43947" y="67245"/>
                    </a:cubicBezTo>
                    <a:close/>
                    <a:moveTo>
                      <a:pt x="82709" y="55196"/>
                    </a:moveTo>
                    <a:lnTo>
                      <a:pt x="82849" y="55617"/>
                    </a:lnTo>
                    <a:cubicBezTo>
                      <a:pt x="82476" y="59166"/>
                      <a:pt x="81355" y="61314"/>
                      <a:pt x="79393" y="61735"/>
                    </a:cubicBezTo>
                    <a:lnTo>
                      <a:pt x="76825" y="63976"/>
                    </a:lnTo>
                    <a:cubicBezTo>
                      <a:pt x="76031" y="64443"/>
                      <a:pt x="75050" y="65891"/>
                      <a:pt x="73602" y="68086"/>
                    </a:cubicBezTo>
                    <a:cubicBezTo>
                      <a:pt x="73319" y="68205"/>
                      <a:pt x="73116" y="68263"/>
                      <a:pt x="72989" y="68263"/>
                    </a:cubicBezTo>
                    <a:cubicBezTo>
                      <a:pt x="72717" y="68263"/>
                      <a:pt x="72786" y="68002"/>
                      <a:pt x="73135" y="67526"/>
                    </a:cubicBezTo>
                    <a:cubicBezTo>
                      <a:pt x="73509" y="66872"/>
                      <a:pt x="74256" y="66218"/>
                      <a:pt x="74723" y="65658"/>
                    </a:cubicBezTo>
                    <a:cubicBezTo>
                      <a:pt x="75097" y="65004"/>
                      <a:pt x="75097" y="64537"/>
                      <a:pt x="75517" y="64070"/>
                    </a:cubicBezTo>
                    <a:cubicBezTo>
                      <a:pt x="76591" y="62622"/>
                      <a:pt x="77712" y="61408"/>
                      <a:pt x="79066" y="60427"/>
                    </a:cubicBezTo>
                    <a:cubicBezTo>
                      <a:pt x="80608" y="59446"/>
                      <a:pt x="81728" y="57672"/>
                      <a:pt x="82709" y="55196"/>
                    </a:cubicBezTo>
                    <a:close/>
                    <a:moveTo>
                      <a:pt x="48106" y="66369"/>
                    </a:moveTo>
                    <a:cubicBezTo>
                      <a:pt x="48142" y="66369"/>
                      <a:pt x="48173" y="66381"/>
                      <a:pt x="48197" y="66405"/>
                    </a:cubicBezTo>
                    <a:cubicBezTo>
                      <a:pt x="48384" y="66545"/>
                      <a:pt x="48243" y="67105"/>
                      <a:pt x="47917" y="67619"/>
                    </a:cubicBezTo>
                    <a:cubicBezTo>
                      <a:pt x="47646" y="68083"/>
                      <a:pt x="47311" y="68355"/>
                      <a:pt x="47124" y="68355"/>
                    </a:cubicBezTo>
                    <a:cubicBezTo>
                      <a:pt x="47086" y="68355"/>
                      <a:pt x="47053" y="68344"/>
                      <a:pt x="47029" y="68320"/>
                    </a:cubicBezTo>
                    <a:cubicBezTo>
                      <a:pt x="46889" y="68179"/>
                      <a:pt x="47029" y="67619"/>
                      <a:pt x="47403" y="67105"/>
                    </a:cubicBezTo>
                    <a:cubicBezTo>
                      <a:pt x="47635" y="66641"/>
                      <a:pt x="47931" y="66369"/>
                      <a:pt x="48106" y="66369"/>
                    </a:cubicBezTo>
                    <a:close/>
                    <a:moveTo>
                      <a:pt x="46512" y="66805"/>
                    </a:moveTo>
                    <a:cubicBezTo>
                      <a:pt x="46532" y="66805"/>
                      <a:pt x="46548" y="66811"/>
                      <a:pt x="46562" y="66825"/>
                    </a:cubicBezTo>
                    <a:cubicBezTo>
                      <a:pt x="46702" y="66965"/>
                      <a:pt x="46562" y="67385"/>
                      <a:pt x="46375" y="67853"/>
                    </a:cubicBezTo>
                    <a:cubicBezTo>
                      <a:pt x="46076" y="68194"/>
                      <a:pt x="45816" y="68419"/>
                      <a:pt x="45631" y="68419"/>
                    </a:cubicBezTo>
                    <a:cubicBezTo>
                      <a:pt x="45614" y="68419"/>
                      <a:pt x="45597" y="68417"/>
                      <a:pt x="45581" y="68413"/>
                    </a:cubicBezTo>
                    <a:cubicBezTo>
                      <a:pt x="45488" y="68273"/>
                      <a:pt x="45581" y="67759"/>
                      <a:pt x="45908" y="67385"/>
                    </a:cubicBezTo>
                    <a:cubicBezTo>
                      <a:pt x="46187" y="67027"/>
                      <a:pt x="46398" y="66805"/>
                      <a:pt x="46512" y="66805"/>
                    </a:cubicBezTo>
                    <a:close/>
                    <a:moveTo>
                      <a:pt x="79429" y="64239"/>
                    </a:moveTo>
                    <a:cubicBezTo>
                      <a:pt x="79643" y="64239"/>
                      <a:pt x="79528" y="64570"/>
                      <a:pt x="79020" y="65191"/>
                    </a:cubicBezTo>
                    <a:cubicBezTo>
                      <a:pt x="78272" y="66171"/>
                      <a:pt x="77805" y="67385"/>
                      <a:pt x="77245" y="68460"/>
                    </a:cubicBezTo>
                    <a:cubicBezTo>
                      <a:pt x="77117" y="68690"/>
                      <a:pt x="76863" y="68962"/>
                      <a:pt x="76675" y="68962"/>
                    </a:cubicBezTo>
                    <a:cubicBezTo>
                      <a:pt x="76520" y="68962"/>
                      <a:pt x="76409" y="68776"/>
                      <a:pt x="76451" y="68226"/>
                    </a:cubicBezTo>
                    <a:cubicBezTo>
                      <a:pt x="76685" y="66778"/>
                      <a:pt x="77385" y="65517"/>
                      <a:pt x="78599" y="64677"/>
                    </a:cubicBezTo>
                    <a:cubicBezTo>
                      <a:pt x="79006" y="64381"/>
                      <a:pt x="79288" y="64239"/>
                      <a:pt x="79429" y="64239"/>
                    </a:cubicBezTo>
                    <a:close/>
                    <a:moveTo>
                      <a:pt x="62674" y="65191"/>
                    </a:moveTo>
                    <a:lnTo>
                      <a:pt x="62207" y="66732"/>
                    </a:lnTo>
                    <a:lnTo>
                      <a:pt x="64029" y="65844"/>
                    </a:lnTo>
                    <a:cubicBezTo>
                      <a:pt x="64284" y="65750"/>
                      <a:pt x="64482" y="65702"/>
                      <a:pt x="64617" y="65702"/>
                    </a:cubicBezTo>
                    <a:cubicBezTo>
                      <a:pt x="64950" y="65702"/>
                      <a:pt x="64901" y="65993"/>
                      <a:pt x="64402" y="66592"/>
                    </a:cubicBezTo>
                    <a:lnTo>
                      <a:pt x="60713" y="68366"/>
                    </a:lnTo>
                    <a:cubicBezTo>
                      <a:pt x="58534" y="69577"/>
                      <a:pt x="56329" y="70429"/>
                      <a:pt x="54118" y="70429"/>
                    </a:cubicBezTo>
                    <a:cubicBezTo>
                      <a:pt x="53343" y="70429"/>
                      <a:pt x="52568" y="70324"/>
                      <a:pt x="51793" y="70094"/>
                    </a:cubicBezTo>
                    <a:cubicBezTo>
                      <a:pt x="51046" y="69767"/>
                      <a:pt x="50905" y="69440"/>
                      <a:pt x="51232" y="68740"/>
                    </a:cubicBezTo>
                    <a:cubicBezTo>
                      <a:pt x="51606" y="68226"/>
                      <a:pt x="52073" y="67853"/>
                      <a:pt x="52493" y="67666"/>
                    </a:cubicBezTo>
                    <a:lnTo>
                      <a:pt x="52493" y="68646"/>
                    </a:lnTo>
                    <a:lnTo>
                      <a:pt x="54595" y="66125"/>
                    </a:lnTo>
                    <a:lnTo>
                      <a:pt x="53521" y="69113"/>
                    </a:lnTo>
                    <a:cubicBezTo>
                      <a:pt x="54369" y="67416"/>
                      <a:pt x="55090" y="66445"/>
                      <a:pt x="55764" y="66445"/>
                    </a:cubicBezTo>
                    <a:cubicBezTo>
                      <a:pt x="55794" y="66445"/>
                      <a:pt x="55825" y="66447"/>
                      <a:pt x="55856" y="66451"/>
                    </a:cubicBezTo>
                    <a:lnTo>
                      <a:pt x="54501" y="69113"/>
                    </a:lnTo>
                    <a:cubicBezTo>
                      <a:pt x="54427" y="69374"/>
                      <a:pt x="54530" y="69515"/>
                      <a:pt x="54740" y="69515"/>
                    </a:cubicBezTo>
                    <a:cubicBezTo>
                      <a:pt x="54794" y="69515"/>
                      <a:pt x="54855" y="69506"/>
                      <a:pt x="54922" y="69487"/>
                    </a:cubicBezTo>
                    <a:cubicBezTo>
                      <a:pt x="55856" y="67059"/>
                      <a:pt x="56696" y="65704"/>
                      <a:pt x="57257" y="65611"/>
                    </a:cubicBezTo>
                    <a:lnTo>
                      <a:pt x="57257" y="65611"/>
                    </a:lnTo>
                    <a:lnTo>
                      <a:pt x="56043" y="69254"/>
                    </a:lnTo>
                    <a:cubicBezTo>
                      <a:pt x="56509" y="68321"/>
                      <a:pt x="56846" y="67841"/>
                      <a:pt x="57081" y="67841"/>
                    </a:cubicBezTo>
                    <a:cubicBezTo>
                      <a:pt x="57128" y="67841"/>
                      <a:pt x="57171" y="67860"/>
                      <a:pt x="57210" y="67899"/>
                    </a:cubicBezTo>
                    <a:lnTo>
                      <a:pt x="56883" y="69020"/>
                    </a:lnTo>
                    <a:cubicBezTo>
                      <a:pt x="57369" y="67968"/>
                      <a:pt x="57784" y="67442"/>
                      <a:pt x="58099" y="67442"/>
                    </a:cubicBezTo>
                    <a:cubicBezTo>
                      <a:pt x="58148" y="67442"/>
                      <a:pt x="58194" y="67454"/>
                      <a:pt x="58238" y="67479"/>
                    </a:cubicBezTo>
                    <a:lnTo>
                      <a:pt x="58097" y="68506"/>
                    </a:lnTo>
                    <a:cubicBezTo>
                      <a:pt x="58331" y="68086"/>
                      <a:pt x="58611" y="67759"/>
                      <a:pt x="58985" y="67526"/>
                    </a:cubicBezTo>
                    <a:lnTo>
                      <a:pt x="59358" y="68366"/>
                    </a:lnTo>
                    <a:cubicBezTo>
                      <a:pt x="59499" y="67666"/>
                      <a:pt x="59872" y="67152"/>
                      <a:pt x="60339" y="66778"/>
                    </a:cubicBezTo>
                    <a:lnTo>
                      <a:pt x="60666" y="67526"/>
                    </a:lnTo>
                    <a:cubicBezTo>
                      <a:pt x="61086" y="66732"/>
                      <a:pt x="61740" y="65984"/>
                      <a:pt x="62674" y="65191"/>
                    </a:cubicBezTo>
                    <a:close/>
                    <a:moveTo>
                      <a:pt x="67036" y="69716"/>
                    </a:moveTo>
                    <a:cubicBezTo>
                      <a:pt x="67048" y="69716"/>
                      <a:pt x="67057" y="69717"/>
                      <a:pt x="67064" y="69721"/>
                    </a:cubicBezTo>
                    <a:cubicBezTo>
                      <a:pt x="67158" y="69861"/>
                      <a:pt x="66737" y="70421"/>
                      <a:pt x="66130" y="70935"/>
                    </a:cubicBezTo>
                    <a:cubicBezTo>
                      <a:pt x="65611" y="71334"/>
                      <a:pt x="65092" y="71665"/>
                      <a:pt x="64923" y="71665"/>
                    </a:cubicBezTo>
                    <a:cubicBezTo>
                      <a:pt x="64894" y="71665"/>
                      <a:pt x="64876" y="71656"/>
                      <a:pt x="64869" y="71635"/>
                    </a:cubicBezTo>
                    <a:cubicBezTo>
                      <a:pt x="64729" y="71495"/>
                      <a:pt x="65196" y="70935"/>
                      <a:pt x="65756" y="70515"/>
                    </a:cubicBezTo>
                    <a:cubicBezTo>
                      <a:pt x="66320" y="69994"/>
                      <a:pt x="66884" y="69716"/>
                      <a:pt x="67036" y="69716"/>
                    </a:cubicBezTo>
                    <a:close/>
                    <a:moveTo>
                      <a:pt x="61834" y="71635"/>
                    </a:moveTo>
                    <a:cubicBezTo>
                      <a:pt x="62020" y="71635"/>
                      <a:pt x="62160" y="71775"/>
                      <a:pt x="62160" y="72009"/>
                    </a:cubicBezTo>
                    <a:cubicBezTo>
                      <a:pt x="62160" y="72196"/>
                      <a:pt x="62020" y="72429"/>
                      <a:pt x="61834" y="72429"/>
                    </a:cubicBezTo>
                    <a:cubicBezTo>
                      <a:pt x="61693" y="72429"/>
                      <a:pt x="61507" y="72196"/>
                      <a:pt x="61507" y="72009"/>
                    </a:cubicBezTo>
                    <a:cubicBezTo>
                      <a:pt x="61507" y="71775"/>
                      <a:pt x="61647" y="71635"/>
                      <a:pt x="61834" y="71635"/>
                    </a:cubicBezTo>
                    <a:close/>
                    <a:moveTo>
                      <a:pt x="60619" y="72009"/>
                    </a:moveTo>
                    <a:cubicBezTo>
                      <a:pt x="60806" y="72009"/>
                      <a:pt x="61040" y="72196"/>
                      <a:pt x="61040" y="72523"/>
                    </a:cubicBezTo>
                    <a:cubicBezTo>
                      <a:pt x="61040" y="72756"/>
                      <a:pt x="60806" y="72990"/>
                      <a:pt x="60619" y="72990"/>
                    </a:cubicBezTo>
                    <a:cubicBezTo>
                      <a:pt x="60292" y="72990"/>
                      <a:pt x="60152" y="72756"/>
                      <a:pt x="60152" y="72523"/>
                    </a:cubicBezTo>
                    <a:cubicBezTo>
                      <a:pt x="60152" y="72196"/>
                      <a:pt x="60292" y="72009"/>
                      <a:pt x="60619" y="72009"/>
                    </a:cubicBezTo>
                    <a:close/>
                    <a:moveTo>
                      <a:pt x="81261" y="72196"/>
                    </a:moveTo>
                    <a:cubicBezTo>
                      <a:pt x="81822" y="72756"/>
                      <a:pt x="82289" y="72990"/>
                      <a:pt x="82709" y="73503"/>
                    </a:cubicBezTo>
                    <a:cubicBezTo>
                      <a:pt x="82566" y="73515"/>
                      <a:pt x="82437" y="73522"/>
                      <a:pt x="82322" y="73522"/>
                    </a:cubicBezTo>
                    <a:cubicBezTo>
                      <a:pt x="81531" y="73522"/>
                      <a:pt x="81343" y="73214"/>
                      <a:pt x="81261" y="72196"/>
                    </a:cubicBezTo>
                    <a:close/>
                    <a:moveTo>
                      <a:pt x="81075" y="67432"/>
                    </a:moveTo>
                    <a:cubicBezTo>
                      <a:pt x="82803" y="69674"/>
                      <a:pt x="84390" y="71308"/>
                      <a:pt x="86072" y="73457"/>
                    </a:cubicBezTo>
                    <a:cubicBezTo>
                      <a:pt x="85978" y="73573"/>
                      <a:pt x="85850" y="73632"/>
                      <a:pt x="85686" y="73632"/>
                    </a:cubicBezTo>
                    <a:cubicBezTo>
                      <a:pt x="85523" y="73632"/>
                      <a:pt x="85324" y="73573"/>
                      <a:pt x="85091" y="73457"/>
                    </a:cubicBezTo>
                    <a:cubicBezTo>
                      <a:pt x="83690" y="72009"/>
                      <a:pt x="82476" y="70982"/>
                      <a:pt x="80934" y="69440"/>
                    </a:cubicBezTo>
                    <a:cubicBezTo>
                      <a:pt x="80934" y="68833"/>
                      <a:pt x="80934" y="68179"/>
                      <a:pt x="81075" y="67432"/>
                    </a:cubicBezTo>
                    <a:close/>
                    <a:moveTo>
                      <a:pt x="81028" y="70094"/>
                    </a:moveTo>
                    <a:lnTo>
                      <a:pt x="81028" y="70094"/>
                    </a:lnTo>
                    <a:cubicBezTo>
                      <a:pt x="82335" y="71402"/>
                      <a:pt x="83456" y="72102"/>
                      <a:pt x="84671" y="73410"/>
                    </a:cubicBezTo>
                    <a:cubicBezTo>
                      <a:pt x="84458" y="73596"/>
                      <a:pt x="84230" y="73676"/>
                      <a:pt x="84013" y="73676"/>
                    </a:cubicBezTo>
                    <a:cubicBezTo>
                      <a:pt x="83849" y="73676"/>
                      <a:pt x="83690" y="73631"/>
                      <a:pt x="83550" y="73550"/>
                    </a:cubicBezTo>
                    <a:cubicBezTo>
                      <a:pt x="82709" y="72756"/>
                      <a:pt x="81962" y="72289"/>
                      <a:pt x="81261" y="71542"/>
                    </a:cubicBezTo>
                    <a:cubicBezTo>
                      <a:pt x="81168" y="71075"/>
                      <a:pt x="81121" y="70561"/>
                      <a:pt x="81028" y="70094"/>
                    </a:cubicBezTo>
                    <a:close/>
                    <a:moveTo>
                      <a:pt x="81682" y="65658"/>
                    </a:moveTo>
                    <a:cubicBezTo>
                      <a:pt x="83923" y="68460"/>
                      <a:pt x="86445" y="71215"/>
                      <a:pt x="88407" y="73784"/>
                    </a:cubicBezTo>
                    <a:cubicBezTo>
                      <a:pt x="88300" y="73891"/>
                      <a:pt x="88144" y="73949"/>
                      <a:pt x="87952" y="73949"/>
                    </a:cubicBezTo>
                    <a:cubicBezTo>
                      <a:pt x="87726" y="73949"/>
                      <a:pt x="87449" y="73867"/>
                      <a:pt x="87146" y="73690"/>
                    </a:cubicBezTo>
                    <a:cubicBezTo>
                      <a:pt x="85044" y="71215"/>
                      <a:pt x="83176" y="69300"/>
                      <a:pt x="81261" y="67012"/>
                    </a:cubicBezTo>
                    <a:cubicBezTo>
                      <a:pt x="81261" y="66872"/>
                      <a:pt x="81261" y="66778"/>
                      <a:pt x="81308" y="66638"/>
                    </a:cubicBezTo>
                    <a:cubicBezTo>
                      <a:pt x="81448" y="66311"/>
                      <a:pt x="81542" y="66078"/>
                      <a:pt x="81682" y="65658"/>
                    </a:cubicBezTo>
                    <a:close/>
                    <a:moveTo>
                      <a:pt x="82055" y="63976"/>
                    </a:moveTo>
                    <a:cubicBezTo>
                      <a:pt x="84530" y="67012"/>
                      <a:pt x="85838" y="68460"/>
                      <a:pt x="88033" y="71168"/>
                    </a:cubicBezTo>
                    <a:cubicBezTo>
                      <a:pt x="88360" y="71542"/>
                      <a:pt x="90135" y="73737"/>
                      <a:pt x="90462" y="74064"/>
                    </a:cubicBezTo>
                    <a:cubicBezTo>
                      <a:pt x="90319" y="74125"/>
                      <a:pt x="90167" y="74159"/>
                      <a:pt x="90011" y="74159"/>
                    </a:cubicBezTo>
                    <a:cubicBezTo>
                      <a:pt x="89808" y="74159"/>
                      <a:pt x="89598" y="74102"/>
                      <a:pt x="89387" y="73970"/>
                    </a:cubicBezTo>
                    <a:cubicBezTo>
                      <a:pt x="86632" y="70748"/>
                      <a:pt x="84297" y="68086"/>
                      <a:pt x="81728" y="65097"/>
                    </a:cubicBezTo>
                    <a:cubicBezTo>
                      <a:pt x="81868" y="64770"/>
                      <a:pt x="81962" y="64350"/>
                      <a:pt x="82055" y="63976"/>
                    </a:cubicBezTo>
                    <a:close/>
                    <a:moveTo>
                      <a:pt x="82476" y="62108"/>
                    </a:moveTo>
                    <a:cubicBezTo>
                      <a:pt x="84904" y="65097"/>
                      <a:pt x="88920" y="69954"/>
                      <a:pt x="91349" y="72896"/>
                    </a:cubicBezTo>
                    <a:cubicBezTo>
                      <a:pt x="92096" y="73877"/>
                      <a:pt x="91582" y="73410"/>
                      <a:pt x="92096" y="74017"/>
                    </a:cubicBezTo>
                    <a:cubicBezTo>
                      <a:pt x="92371" y="74250"/>
                      <a:pt x="92263" y="74377"/>
                      <a:pt x="92027" y="74377"/>
                    </a:cubicBezTo>
                    <a:cubicBezTo>
                      <a:pt x="91742" y="74377"/>
                      <a:pt x="91273" y="74192"/>
                      <a:pt x="91069" y="73784"/>
                    </a:cubicBezTo>
                    <a:cubicBezTo>
                      <a:pt x="90742" y="73410"/>
                      <a:pt x="89154" y="71869"/>
                      <a:pt x="88827" y="71402"/>
                    </a:cubicBezTo>
                    <a:cubicBezTo>
                      <a:pt x="85885" y="67946"/>
                      <a:pt x="84857" y="66592"/>
                      <a:pt x="82195" y="63556"/>
                    </a:cubicBezTo>
                    <a:cubicBezTo>
                      <a:pt x="82289" y="63089"/>
                      <a:pt x="82429" y="62622"/>
                      <a:pt x="82476" y="62108"/>
                    </a:cubicBezTo>
                    <a:close/>
                    <a:moveTo>
                      <a:pt x="64098" y="71897"/>
                    </a:moveTo>
                    <a:cubicBezTo>
                      <a:pt x="64179" y="71897"/>
                      <a:pt x="64236" y="71918"/>
                      <a:pt x="64262" y="71962"/>
                    </a:cubicBezTo>
                    <a:cubicBezTo>
                      <a:pt x="64402" y="72149"/>
                      <a:pt x="63702" y="72943"/>
                      <a:pt x="62674" y="73690"/>
                    </a:cubicBezTo>
                    <a:cubicBezTo>
                      <a:pt x="61844" y="74232"/>
                      <a:pt x="61126" y="74578"/>
                      <a:pt x="60734" y="74578"/>
                    </a:cubicBezTo>
                    <a:cubicBezTo>
                      <a:pt x="60619" y="74578"/>
                      <a:pt x="60532" y="74548"/>
                      <a:pt x="60479" y="74484"/>
                    </a:cubicBezTo>
                    <a:cubicBezTo>
                      <a:pt x="60386" y="74297"/>
                      <a:pt x="61040" y="73503"/>
                      <a:pt x="62114" y="72850"/>
                    </a:cubicBezTo>
                    <a:cubicBezTo>
                      <a:pt x="62947" y="72281"/>
                      <a:pt x="63750" y="71897"/>
                      <a:pt x="64098" y="71897"/>
                    </a:cubicBezTo>
                    <a:close/>
                    <a:moveTo>
                      <a:pt x="82803" y="60520"/>
                    </a:moveTo>
                    <a:cubicBezTo>
                      <a:pt x="85044" y="63416"/>
                      <a:pt x="89528" y="68740"/>
                      <a:pt x="92096" y="71962"/>
                    </a:cubicBezTo>
                    <a:cubicBezTo>
                      <a:pt x="93404" y="73597"/>
                      <a:pt x="93357" y="73503"/>
                      <a:pt x="94104" y="74391"/>
                    </a:cubicBezTo>
                    <a:cubicBezTo>
                      <a:pt x="94104" y="74539"/>
                      <a:pt x="94037" y="74591"/>
                      <a:pt x="93917" y="74591"/>
                    </a:cubicBezTo>
                    <a:cubicBezTo>
                      <a:pt x="93770" y="74591"/>
                      <a:pt x="93545" y="74514"/>
                      <a:pt x="93264" y="74437"/>
                    </a:cubicBezTo>
                    <a:cubicBezTo>
                      <a:pt x="92610" y="73644"/>
                      <a:pt x="92703" y="73737"/>
                      <a:pt x="92049" y="72850"/>
                    </a:cubicBezTo>
                    <a:cubicBezTo>
                      <a:pt x="88874" y="69160"/>
                      <a:pt x="85371" y="64864"/>
                      <a:pt x="82569" y="61735"/>
                    </a:cubicBezTo>
                    <a:cubicBezTo>
                      <a:pt x="82662" y="61314"/>
                      <a:pt x="82709" y="60941"/>
                      <a:pt x="82803" y="60520"/>
                    </a:cubicBezTo>
                    <a:close/>
                    <a:moveTo>
                      <a:pt x="112137" y="66059"/>
                    </a:moveTo>
                    <a:cubicBezTo>
                      <a:pt x="112318" y="66059"/>
                      <a:pt x="112505" y="66339"/>
                      <a:pt x="112505" y="66918"/>
                    </a:cubicBezTo>
                    <a:cubicBezTo>
                      <a:pt x="112598" y="69394"/>
                      <a:pt x="112365" y="71962"/>
                      <a:pt x="112038" y="74578"/>
                    </a:cubicBezTo>
                    <a:cubicBezTo>
                      <a:pt x="112038" y="74822"/>
                      <a:pt x="111737" y="75208"/>
                      <a:pt x="111529" y="75208"/>
                    </a:cubicBezTo>
                    <a:cubicBezTo>
                      <a:pt x="111420" y="75208"/>
                      <a:pt x="111337" y="75101"/>
                      <a:pt x="111337" y="74811"/>
                    </a:cubicBezTo>
                    <a:cubicBezTo>
                      <a:pt x="111384" y="71729"/>
                      <a:pt x="111804" y="69113"/>
                      <a:pt x="111804" y="66778"/>
                    </a:cubicBezTo>
                    <a:cubicBezTo>
                      <a:pt x="111804" y="66304"/>
                      <a:pt x="111968" y="66059"/>
                      <a:pt x="112137" y="66059"/>
                    </a:cubicBezTo>
                    <a:close/>
                    <a:moveTo>
                      <a:pt x="128061" y="72748"/>
                    </a:moveTo>
                    <a:cubicBezTo>
                      <a:pt x="128311" y="72748"/>
                      <a:pt x="128566" y="72831"/>
                      <a:pt x="128803" y="72990"/>
                    </a:cubicBezTo>
                    <a:cubicBezTo>
                      <a:pt x="129270" y="73223"/>
                      <a:pt x="129411" y="73503"/>
                      <a:pt x="129411" y="73737"/>
                    </a:cubicBezTo>
                    <a:lnTo>
                      <a:pt x="128523" y="74064"/>
                    </a:lnTo>
                    <a:lnTo>
                      <a:pt x="129644" y="74391"/>
                    </a:lnTo>
                    <a:cubicBezTo>
                      <a:pt x="130083" y="74762"/>
                      <a:pt x="129936" y="75352"/>
                      <a:pt x="129628" y="75352"/>
                    </a:cubicBezTo>
                    <a:cubicBezTo>
                      <a:pt x="129509" y="75352"/>
                      <a:pt x="129366" y="75265"/>
                      <a:pt x="129224" y="75045"/>
                    </a:cubicBezTo>
                    <a:cubicBezTo>
                      <a:pt x="128942" y="74763"/>
                      <a:pt x="128627" y="74618"/>
                      <a:pt x="128319" y="74618"/>
                    </a:cubicBezTo>
                    <a:cubicBezTo>
                      <a:pt x="128115" y="74618"/>
                      <a:pt x="127915" y="74681"/>
                      <a:pt x="127729" y="74811"/>
                    </a:cubicBezTo>
                    <a:cubicBezTo>
                      <a:pt x="127729" y="75228"/>
                      <a:pt x="127663" y="75447"/>
                      <a:pt x="127531" y="75447"/>
                    </a:cubicBezTo>
                    <a:cubicBezTo>
                      <a:pt x="127441" y="75447"/>
                      <a:pt x="127320" y="75346"/>
                      <a:pt x="127169" y="75138"/>
                    </a:cubicBezTo>
                    <a:cubicBezTo>
                      <a:pt x="126702" y="74484"/>
                      <a:pt x="126608" y="73737"/>
                      <a:pt x="127122" y="73223"/>
                    </a:cubicBezTo>
                    <a:cubicBezTo>
                      <a:pt x="127391" y="72901"/>
                      <a:pt x="127722" y="72748"/>
                      <a:pt x="128061" y="72748"/>
                    </a:cubicBezTo>
                    <a:close/>
                    <a:moveTo>
                      <a:pt x="97000" y="24233"/>
                    </a:moveTo>
                    <a:lnTo>
                      <a:pt x="97140" y="24327"/>
                    </a:lnTo>
                    <a:cubicBezTo>
                      <a:pt x="96906" y="25634"/>
                      <a:pt x="97140" y="27175"/>
                      <a:pt x="97934" y="28670"/>
                    </a:cubicBezTo>
                    <a:cubicBezTo>
                      <a:pt x="98074" y="28343"/>
                      <a:pt x="97700" y="26849"/>
                      <a:pt x="97607" y="25588"/>
                    </a:cubicBezTo>
                    <a:lnTo>
                      <a:pt x="97607" y="24420"/>
                    </a:lnTo>
                    <a:lnTo>
                      <a:pt x="98167" y="24560"/>
                    </a:lnTo>
                    <a:cubicBezTo>
                      <a:pt x="98261" y="26101"/>
                      <a:pt x="98774" y="27502"/>
                      <a:pt x="99428" y="27689"/>
                    </a:cubicBezTo>
                    <a:cubicBezTo>
                      <a:pt x="98915" y="26849"/>
                      <a:pt x="98868" y="25774"/>
                      <a:pt x="98868" y="24887"/>
                    </a:cubicBezTo>
                    <a:lnTo>
                      <a:pt x="98868" y="24887"/>
                    </a:lnTo>
                    <a:lnTo>
                      <a:pt x="99662" y="25121"/>
                    </a:lnTo>
                    <a:cubicBezTo>
                      <a:pt x="99662" y="26708"/>
                      <a:pt x="100222" y="28436"/>
                      <a:pt x="100923" y="28530"/>
                    </a:cubicBezTo>
                    <a:cubicBezTo>
                      <a:pt x="100269" y="27642"/>
                      <a:pt x="100269" y="26428"/>
                      <a:pt x="100362" y="25447"/>
                    </a:cubicBezTo>
                    <a:lnTo>
                      <a:pt x="100362" y="25447"/>
                    </a:lnTo>
                    <a:lnTo>
                      <a:pt x="100502" y="25541"/>
                    </a:lnTo>
                    <a:cubicBezTo>
                      <a:pt x="100596" y="26148"/>
                      <a:pt x="100829" y="26755"/>
                      <a:pt x="101156" y="27035"/>
                    </a:cubicBezTo>
                    <a:cubicBezTo>
                      <a:pt x="101483" y="26708"/>
                      <a:pt x="101296" y="25914"/>
                      <a:pt x="101063" y="25074"/>
                    </a:cubicBezTo>
                    <a:cubicBezTo>
                      <a:pt x="101407" y="24883"/>
                      <a:pt x="101775" y="24785"/>
                      <a:pt x="102163" y="24785"/>
                    </a:cubicBezTo>
                    <a:cubicBezTo>
                      <a:pt x="102723" y="24785"/>
                      <a:pt x="103324" y="24987"/>
                      <a:pt x="103958" y="25401"/>
                    </a:cubicBezTo>
                    <a:cubicBezTo>
                      <a:pt x="104285" y="25821"/>
                      <a:pt x="104145" y="26055"/>
                      <a:pt x="103631" y="26055"/>
                    </a:cubicBezTo>
                    <a:lnTo>
                      <a:pt x="103071" y="26055"/>
                    </a:lnTo>
                    <a:lnTo>
                      <a:pt x="104285" y="26615"/>
                    </a:lnTo>
                    <a:cubicBezTo>
                      <a:pt x="104379" y="26755"/>
                      <a:pt x="104612" y="26895"/>
                      <a:pt x="103958" y="26942"/>
                    </a:cubicBezTo>
                    <a:lnTo>
                      <a:pt x="103491" y="27316"/>
                    </a:lnTo>
                    <a:lnTo>
                      <a:pt x="105079" y="27456"/>
                    </a:lnTo>
                    <a:cubicBezTo>
                      <a:pt x="105593" y="27689"/>
                      <a:pt x="105499" y="27829"/>
                      <a:pt x="105359" y="28016"/>
                    </a:cubicBezTo>
                    <a:lnTo>
                      <a:pt x="105032" y="28483"/>
                    </a:lnTo>
                    <a:cubicBezTo>
                      <a:pt x="106387" y="28483"/>
                      <a:pt x="107788" y="28810"/>
                      <a:pt x="109562" y="29697"/>
                    </a:cubicBezTo>
                    <a:cubicBezTo>
                      <a:pt x="109519" y="29979"/>
                      <a:pt x="109355" y="30120"/>
                      <a:pt x="109065" y="30120"/>
                    </a:cubicBezTo>
                    <a:cubicBezTo>
                      <a:pt x="108731" y="30120"/>
                      <a:pt x="108230" y="29932"/>
                      <a:pt x="107554" y="29557"/>
                    </a:cubicBezTo>
                    <a:lnTo>
                      <a:pt x="107554" y="29557"/>
                    </a:lnTo>
                    <a:cubicBezTo>
                      <a:pt x="107834" y="30351"/>
                      <a:pt x="109049" y="30398"/>
                      <a:pt x="108955" y="30865"/>
                    </a:cubicBezTo>
                    <a:cubicBezTo>
                      <a:pt x="108862" y="31659"/>
                      <a:pt x="106994" y="30958"/>
                      <a:pt x="106200" y="31986"/>
                    </a:cubicBezTo>
                    <a:lnTo>
                      <a:pt x="108208" y="32079"/>
                    </a:lnTo>
                    <a:cubicBezTo>
                      <a:pt x="108675" y="32406"/>
                      <a:pt x="108535" y="32640"/>
                      <a:pt x="107834" y="32640"/>
                    </a:cubicBezTo>
                    <a:cubicBezTo>
                      <a:pt x="108501" y="33451"/>
                      <a:pt x="109078" y="33885"/>
                      <a:pt x="109498" y="33885"/>
                    </a:cubicBezTo>
                    <a:cubicBezTo>
                      <a:pt x="109754" y="33885"/>
                      <a:pt x="109952" y="33723"/>
                      <a:pt x="110076" y="33387"/>
                    </a:cubicBezTo>
                    <a:cubicBezTo>
                      <a:pt x="110216" y="33060"/>
                      <a:pt x="110368" y="32896"/>
                      <a:pt x="110520" y="32896"/>
                    </a:cubicBezTo>
                    <a:cubicBezTo>
                      <a:pt x="110672" y="32896"/>
                      <a:pt x="110823" y="33060"/>
                      <a:pt x="110963" y="33387"/>
                    </a:cubicBezTo>
                    <a:cubicBezTo>
                      <a:pt x="112224" y="34134"/>
                      <a:pt x="112458" y="34181"/>
                      <a:pt x="111711" y="34367"/>
                    </a:cubicBezTo>
                    <a:lnTo>
                      <a:pt x="110496" y="34601"/>
                    </a:lnTo>
                    <a:lnTo>
                      <a:pt x="111944" y="34834"/>
                    </a:lnTo>
                    <a:cubicBezTo>
                      <a:pt x="112318" y="34975"/>
                      <a:pt x="112318" y="35255"/>
                      <a:pt x="112084" y="35488"/>
                    </a:cubicBezTo>
                    <a:cubicBezTo>
                      <a:pt x="111104" y="35628"/>
                      <a:pt x="111010" y="35815"/>
                      <a:pt x="112832" y="35862"/>
                    </a:cubicBezTo>
                    <a:cubicBezTo>
                      <a:pt x="113625" y="36236"/>
                      <a:pt x="113906" y="36609"/>
                      <a:pt x="113625" y="36936"/>
                    </a:cubicBezTo>
                    <a:cubicBezTo>
                      <a:pt x="112038" y="37029"/>
                      <a:pt x="112084" y="37263"/>
                      <a:pt x="113952" y="37403"/>
                    </a:cubicBezTo>
                    <a:cubicBezTo>
                      <a:pt x="114419" y="37590"/>
                      <a:pt x="114559" y="37917"/>
                      <a:pt x="114513" y="38150"/>
                    </a:cubicBezTo>
                    <a:cubicBezTo>
                      <a:pt x="113532" y="38384"/>
                      <a:pt x="113719" y="38617"/>
                      <a:pt x="114886" y="38617"/>
                    </a:cubicBezTo>
                    <a:cubicBezTo>
                      <a:pt x="114980" y="38804"/>
                      <a:pt x="115167" y="38944"/>
                      <a:pt x="114933" y="39178"/>
                    </a:cubicBezTo>
                    <a:cubicBezTo>
                      <a:pt x="113812" y="39505"/>
                      <a:pt x="113952" y="39645"/>
                      <a:pt x="115400" y="39645"/>
                    </a:cubicBezTo>
                    <a:cubicBezTo>
                      <a:pt x="115494" y="40158"/>
                      <a:pt x="116287" y="40065"/>
                      <a:pt x="116614" y="40766"/>
                    </a:cubicBezTo>
                    <a:cubicBezTo>
                      <a:pt x="116770" y="40736"/>
                      <a:pt x="116915" y="40723"/>
                      <a:pt x="117047" y="40723"/>
                    </a:cubicBezTo>
                    <a:cubicBezTo>
                      <a:pt x="117945" y="40723"/>
                      <a:pt x="118251" y="41326"/>
                      <a:pt x="117315" y="41326"/>
                    </a:cubicBezTo>
                    <a:lnTo>
                      <a:pt x="117221" y="41560"/>
                    </a:lnTo>
                    <a:cubicBezTo>
                      <a:pt x="118949" y="41653"/>
                      <a:pt x="119697" y="42120"/>
                      <a:pt x="119463" y="43147"/>
                    </a:cubicBezTo>
                    <a:cubicBezTo>
                      <a:pt x="119436" y="43229"/>
                      <a:pt x="119327" y="43245"/>
                      <a:pt x="119175" y="43245"/>
                    </a:cubicBezTo>
                    <a:cubicBezTo>
                      <a:pt x="119070" y="43245"/>
                      <a:pt x="118944" y="43237"/>
                      <a:pt x="118810" y="43237"/>
                    </a:cubicBezTo>
                    <a:cubicBezTo>
                      <a:pt x="118144" y="43237"/>
                      <a:pt x="117294" y="43439"/>
                      <a:pt x="117922" y="45856"/>
                    </a:cubicBezTo>
                    <a:lnTo>
                      <a:pt x="118296" y="46183"/>
                    </a:lnTo>
                    <a:cubicBezTo>
                      <a:pt x="118320" y="46188"/>
                      <a:pt x="118343" y="46191"/>
                      <a:pt x="118364" y="46191"/>
                    </a:cubicBezTo>
                    <a:cubicBezTo>
                      <a:pt x="118874" y="46191"/>
                      <a:pt x="118296" y="44681"/>
                      <a:pt x="119245" y="44681"/>
                    </a:cubicBezTo>
                    <a:cubicBezTo>
                      <a:pt x="119284" y="44681"/>
                      <a:pt x="119325" y="44683"/>
                      <a:pt x="119370" y="44689"/>
                    </a:cubicBezTo>
                    <a:cubicBezTo>
                      <a:pt x="119510" y="44735"/>
                      <a:pt x="119697" y="45249"/>
                      <a:pt x="119463" y="46183"/>
                    </a:cubicBezTo>
                    <a:cubicBezTo>
                      <a:pt x="119303" y="46761"/>
                      <a:pt x="118988" y="47118"/>
                      <a:pt x="118549" y="47118"/>
                    </a:cubicBezTo>
                    <a:cubicBezTo>
                      <a:pt x="118349" y="47118"/>
                      <a:pt x="118123" y="47044"/>
                      <a:pt x="117875" y="46884"/>
                    </a:cubicBezTo>
                    <a:cubicBezTo>
                      <a:pt x="117128" y="46323"/>
                      <a:pt x="116661" y="45856"/>
                      <a:pt x="116754" y="45202"/>
                    </a:cubicBezTo>
                    <a:lnTo>
                      <a:pt x="116848" y="44081"/>
                    </a:lnTo>
                    <a:lnTo>
                      <a:pt x="116848" y="44081"/>
                    </a:lnTo>
                    <a:cubicBezTo>
                      <a:pt x="116790" y="44088"/>
                      <a:pt x="116735" y="44092"/>
                      <a:pt x="116684" y="44092"/>
                    </a:cubicBezTo>
                    <a:cubicBezTo>
                      <a:pt x="116027" y="44092"/>
                      <a:pt x="115860" y="43553"/>
                      <a:pt x="115774" y="42774"/>
                    </a:cubicBezTo>
                    <a:cubicBezTo>
                      <a:pt x="115774" y="42634"/>
                      <a:pt x="115447" y="42680"/>
                      <a:pt x="115540" y="42447"/>
                    </a:cubicBezTo>
                    <a:cubicBezTo>
                      <a:pt x="115331" y="42418"/>
                      <a:pt x="115139" y="42404"/>
                      <a:pt x="114963" y="42404"/>
                    </a:cubicBezTo>
                    <a:cubicBezTo>
                      <a:pt x="114004" y="42404"/>
                      <a:pt x="113521" y="42832"/>
                      <a:pt x="113205" y="43661"/>
                    </a:cubicBezTo>
                    <a:cubicBezTo>
                      <a:pt x="113174" y="43786"/>
                      <a:pt x="113122" y="43838"/>
                      <a:pt x="113060" y="43838"/>
                    </a:cubicBezTo>
                    <a:cubicBezTo>
                      <a:pt x="112935" y="43838"/>
                      <a:pt x="112769" y="43630"/>
                      <a:pt x="112645" y="43381"/>
                    </a:cubicBezTo>
                    <a:cubicBezTo>
                      <a:pt x="112672" y="43314"/>
                      <a:pt x="112648" y="43293"/>
                      <a:pt x="112594" y="43293"/>
                    </a:cubicBezTo>
                    <a:cubicBezTo>
                      <a:pt x="112505" y="43293"/>
                      <a:pt x="112332" y="43348"/>
                      <a:pt x="112159" y="43348"/>
                    </a:cubicBezTo>
                    <a:cubicBezTo>
                      <a:pt x="112068" y="43348"/>
                      <a:pt x="111977" y="43333"/>
                      <a:pt x="111897" y="43287"/>
                    </a:cubicBezTo>
                    <a:cubicBezTo>
                      <a:pt x="111682" y="43287"/>
                      <a:pt x="111745" y="42810"/>
                      <a:pt x="111572" y="42810"/>
                    </a:cubicBezTo>
                    <a:cubicBezTo>
                      <a:pt x="111558" y="42810"/>
                      <a:pt x="111542" y="42813"/>
                      <a:pt x="111524" y="42820"/>
                    </a:cubicBezTo>
                    <a:cubicBezTo>
                      <a:pt x="111384" y="42820"/>
                      <a:pt x="111384" y="43054"/>
                      <a:pt x="111104" y="43054"/>
                    </a:cubicBezTo>
                    <a:cubicBezTo>
                      <a:pt x="110941" y="42989"/>
                      <a:pt x="110937" y="42720"/>
                      <a:pt x="110792" y="42720"/>
                    </a:cubicBezTo>
                    <a:cubicBezTo>
                      <a:pt x="110729" y="42720"/>
                      <a:pt x="110639" y="42772"/>
                      <a:pt x="110496" y="42914"/>
                    </a:cubicBezTo>
                    <a:cubicBezTo>
                      <a:pt x="110348" y="43063"/>
                      <a:pt x="110257" y="43144"/>
                      <a:pt x="110198" y="43144"/>
                    </a:cubicBezTo>
                    <a:cubicBezTo>
                      <a:pt x="110127" y="43144"/>
                      <a:pt x="110102" y="43028"/>
                      <a:pt x="110076" y="42774"/>
                    </a:cubicBezTo>
                    <a:cubicBezTo>
                      <a:pt x="110105" y="42540"/>
                      <a:pt x="110244" y="42160"/>
                      <a:pt x="110138" y="42160"/>
                    </a:cubicBezTo>
                    <a:cubicBezTo>
                      <a:pt x="110075" y="42160"/>
                      <a:pt x="109924" y="42296"/>
                      <a:pt x="109609" y="42680"/>
                    </a:cubicBezTo>
                    <a:cubicBezTo>
                      <a:pt x="109485" y="42734"/>
                      <a:pt x="109401" y="42767"/>
                      <a:pt x="109335" y="42767"/>
                    </a:cubicBezTo>
                    <a:cubicBezTo>
                      <a:pt x="109227" y="42767"/>
                      <a:pt x="109165" y="42679"/>
                      <a:pt x="109049" y="42447"/>
                    </a:cubicBezTo>
                    <a:cubicBezTo>
                      <a:pt x="108826" y="41780"/>
                      <a:pt x="108630" y="41440"/>
                      <a:pt x="108474" y="41440"/>
                    </a:cubicBezTo>
                    <a:cubicBezTo>
                      <a:pt x="108335" y="41440"/>
                      <a:pt x="108227" y="41710"/>
                      <a:pt x="108161" y="42260"/>
                    </a:cubicBezTo>
                    <a:cubicBezTo>
                      <a:pt x="108047" y="42466"/>
                      <a:pt x="107933" y="42593"/>
                      <a:pt x="107846" y="42593"/>
                    </a:cubicBezTo>
                    <a:cubicBezTo>
                      <a:pt x="107755" y="42593"/>
                      <a:pt x="107694" y="42454"/>
                      <a:pt x="107694" y="42120"/>
                    </a:cubicBezTo>
                    <a:cubicBezTo>
                      <a:pt x="107482" y="41104"/>
                      <a:pt x="107353" y="40602"/>
                      <a:pt x="107301" y="40602"/>
                    </a:cubicBezTo>
                    <a:cubicBezTo>
                      <a:pt x="107251" y="40602"/>
                      <a:pt x="107275" y="41081"/>
                      <a:pt x="107367" y="42027"/>
                    </a:cubicBezTo>
                    <a:cubicBezTo>
                      <a:pt x="107324" y="42392"/>
                      <a:pt x="107252" y="42579"/>
                      <a:pt x="107140" y="42579"/>
                    </a:cubicBezTo>
                    <a:cubicBezTo>
                      <a:pt x="107010" y="42579"/>
                      <a:pt x="106826" y="42322"/>
                      <a:pt x="106574" y="41793"/>
                    </a:cubicBezTo>
                    <a:cubicBezTo>
                      <a:pt x="106398" y="41252"/>
                      <a:pt x="106256" y="41096"/>
                      <a:pt x="106129" y="41096"/>
                    </a:cubicBezTo>
                    <a:cubicBezTo>
                      <a:pt x="105957" y="41096"/>
                      <a:pt x="105814" y="41384"/>
                      <a:pt x="105659" y="41384"/>
                    </a:cubicBezTo>
                    <a:cubicBezTo>
                      <a:pt x="105594" y="41384"/>
                      <a:pt x="105526" y="41332"/>
                      <a:pt x="105453" y="41186"/>
                    </a:cubicBezTo>
                    <a:cubicBezTo>
                      <a:pt x="104939" y="40299"/>
                      <a:pt x="105313" y="38991"/>
                      <a:pt x="104379" y="38664"/>
                    </a:cubicBezTo>
                    <a:lnTo>
                      <a:pt x="104379" y="38664"/>
                    </a:lnTo>
                    <a:lnTo>
                      <a:pt x="104939" y="41279"/>
                    </a:lnTo>
                    <a:cubicBezTo>
                      <a:pt x="104939" y="41462"/>
                      <a:pt x="104794" y="41577"/>
                      <a:pt x="104635" y="41577"/>
                    </a:cubicBezTo>
                    <a:cubicBezTo>
                      <a:pt x="104469" y="41577"/>
                      <a:pt x="104286" y="41450"/>
                      <a:pt x="104238" y="41139"/>
                    </a:cubicBezTo>
                    <a:cubicBezTo>
                      <a:pt x="103997" y="39652"/>
                      <a:pt x="103133" y="37196"/>
                      <a:pt x="103016" y="37196"/>
                    </a:cubicBezTo>
                    <a:cubicBezTo>
                      <a:pt x="102998" y="37196"/>
                      <a:pt x="102998" y="37260"/>
                      <a:pt x="103024" y="37403"/>
                    </a:cubicBezTo>
                    <a:lnTo>
                      <a:pt x="103725" y="41046"/>
                    </a:lnTo>
                    <a:cubicBezTo>
                      <a:pt x="103755" y="41137"/>
                      <a:pt x="103681" y="41179"/>
                      <a:pt x="103564" y="41179"/>
                    </a:cubicBezTo>
                    <a:cubicBezTo>
                      <a:pt x="103323" y="41179"/>
                      <a:pt x="102900" y="41002"/>
                      <a:pt x="102837" y="40719"/>
                    </a:cubicBezTo>
                    <a:lnTo>
                      <a:pt x="101903" y="36189"/>
                    </a:lnTo>
                    <a:cubicBezTo>
                      <a:pt x="101876" y="36000"/>
                      <a:pt x="101853" y="35916"/>
                      <a:pt x="101835" y="35916"/>
                    </a:cubicBezTo>
                    <a:cubicBezTo>
                      <a:pt x="101727" y="35916"/>
                      <a:pt x="101791" y="38840"/>
                      <a:pt x="102230" y="40158"/>
                    </a:cubicBezTo>
                    <a:cubicBezTo>
                      <a:pt x="102230" y="40265"/>
                      <a:pt x="102113" y="40323"/>
                      <a:pt x="101990" y="40323"/>
                    </a:cubicBezTo>
                    <a:cubicBezTo>
                      <a:pt x="101844" y="40323"/>
                      <a:pt x="101691" y="40242"/>
                      <a:pt x="101717" y="40065"/>
                    </a:cubicBezTo>
                    <a:cubicBezTo>
                      <a:pt x="101717" y="39747"/>
                      <a:pt x="101052" y="35619"/>
                      <a:pt x="100802" y="35619"/>
                    </a:cubicBezTo>
                    <a:cubicBezTo>
                      <a:pt x="100795" y="35619"/>
                      <a:pt x="100789" y="35622"/>
                      <a:pt x="100783" y="35628"/>
                    </a:cubicBezTo>
                    <a:cubicBezTo>
                      <a:pt x="100307" y="36147"/>
                      <a:pt x="101510" y="39862"/>
                      <a:pt x="100770" y="39862"/>
                    </a:cubicBezTo>
                    <a:cubicBezTo>
                      <a:pt x="100709" y="39862"/>
                      <a:pt x="100637" y="39837"/>
                      <a:pt x="100549" y="39785"/>
                    </a:cubicBezTo>
                    <a:cubicBezTo>
                      <a:pt x="100456" y="39691"/>
                      <a:pt x="100035" y="35395"/>
                      <a:pt x="99895" y="35302"/>
                    </a:cubicBezTo>
                    <a:cubicBezTo>
                      <a:pt x="99802" y="35302"/>
                      <a:pt x="99894" y="39412"/>
                      <a:pt x="99757" y="39412"/>
                    </a:cubicBezTo>
                    <a:cubicBezTo>
                      <a:pt x="99757" y="39412"/>
                      <a:pt x="99756" y="39412"/>
                      <a:pt x="99755" y="39411"/>
                    </a:cubicBezTo>
                    <a:cubicBezTo>
                      <a:pt x="98541" y="37870"/>
                      <a:pt x="99849" y="33854"/>
                      <a:pt x="99008" y="33620"/>
                    </a:cubicBezTo>
                    <a:lnTo>
                      <a:pt x="99008" y="33620"/>
                    </a:lnTo>
                    <a:cubicBezTo>
                      <a:pt x="98870" y="33620"/>
                      <a:pt x="98459" y="38480"/>
                      <a:pt x="98313" y="38480"/>
                    </a:cubicBezTo>
                    <a:cubicBezTo>
                      <a:pt x="98311" y="38480"/>
                      <a:pt x="98309" y="38479"/>
                      <a:pt x="98307" y="38477"/>
                    </a:cubicBezTo>
                    <a:lnTo>
                      <a:pt x="98307" y="38477"/>
                    </a:lnTo>
                    <a:cubicBezTo>
                      <a:pt x="98868" y="42307"/>
                      <a:pt x="101950" y="42447"/>
                      <a:pt x="101717" y="43568"/>
                    </a:cubicBezTo>
                    <a:lnTo>
                      <a:pt x="99522" y="42447"/>
                    </a:lnTo>
                    <a:lnTo>
                      <a:pt x="99522" y="42447"/>
                    </a:lnTo>
                    <a:cubicBezTo>
                      <a:pt x="100129" y="43568"/>
                      <a:pt x="101063" y="44782"/>
                      <a:pt x="101670" y="46090"/>
                    </a:cubicBezTo>
                    <a:cubicBezTo>
                      <a:pt x="100969" y="46323"/>
                      <a:pt x="101717" y="47210"/>
                      <a:pt x="102184" y="47677"/>
                    </a:cubicBezTo>
                    <a:cubicBezTo>
                      <a:pt x="102133" y="47670"/>
                      <a:pt x="102088" y="47667"/>
                      <a:pt x="102047" y="47667"/>
                    </a:cubicBezTo>
                    <a:cubicBezTo>
                      <a:pt x="101558" y="47667"/>
                      <a:pt x="101767" y="48187"/>
                      <a:pt x="102931" y="49265"/>
                    </a:cubicBezTo>
                    <a:cubicBezTo>
                      <a:pt x="103258" y="49452"/>
                      <a:pt x="103304" y="49686"/>
                      <a:pt x="103258" y="49919"/>
                    </a:cubicBezTo>
                    <a:cubicBezTo>
                      <a:pt x="102797" y="49807"/>
                      <a:pt x="102457" y="49729"/>
                      <a:pt x="102276" y="49729"/>
                    </a:cubicBezTo>
                    <a:cubicBezTo>
                      <a:pt x="101851" y="49729"/>
                      <a:pt x="102298" y="50160"/>
                      <a:pt x="104098" y="51600"/>
                    </a:cubicBezTo>
                    <a:cubicBezTo>
                      <a:pt x="103709" y="51541"/>
                      <a:pt x="103412" y="51506"/>
                      <a:pt x="103214" y="51506"/>
                    </a:cubicBezTo>
                    <a:cubicBezTo>
                      <a:pt x="102629" y="51506"/>
                      <a:pt x="102912" y="51814"/>
                      <a:pt x="104238" y="52721"/>
                    </a:cubicBezTo>
                    <a:cubicBezTo>
                      <a:pt x="104565" y="52955"/>
                      <a:pt x="104939" y="53375"/>
                      <a:pt x="105032" y="53842"/>
                    </a:cubicBezTo>
                    <a:cubicBezTo>
                      <a:pt x="105076" y="53995"/>
                      <a:pt x="105028" y="54035"/>
                      <a:pt x="104950" y="54035"/>
                    </a:cubicBezTo>
                    <a:cubicBezTo>
                      <a:pt x="104861" y="54035"/>
                      <a:pt x="104733" y="53982"/>
                      <a:pt x="104659" y="53982"/>
                    </a:cubicBezTo>
                    <a:cubicBezTo>
                      <a:pt x="104332" y="53842"/>
                      <a:pt x="103912" y="53515"/>
                      <a:pt x="103771" y="53422"/>
                    </a:cubicBezTo>
                    <a:cubicBezTo>
                      <a:pt x="103742" y="53416"/>
                      <a:pt x="103716" y="53413"/>
                      <a:pt x="103694" y="53413"/>
                    </a:cubicBezTo>
                    <a:cubicBezTo>
                      <a:pt x="103352" y="53413"/>
                      <a:pt x="103762" y="54078"/>
                      <a:pt x="105733" y="55523"/>
                    </a:cubicBezTo>
                    <a:cubicBezTo>
                      <a:pt x="106293" y="55990"/>
                      <a:pt x="106527" y="56364"/>
                      <a:pt x="106107" y="56551"/>
                    </a:cubicBezTo>
                    <a:cubicBezTo>
                      <a:pt x="105077" y="55914"/>
                      <a:pt x="104482" y="55593"/>
                      <a:pt x="104320" y="55593"/>
                    </a:cubicBezTo>
                    <a:cubicBezTo>
                      <a:pt x="104078" y="55593"/>
                      <a:pt x="104802" y="56310"/>
                      <a:pt x="106480" y="57765"/>
                    </a:cubicBezTo>
                    <a:cubicBezTo>
                      <a:pt x="107134" y="58839"/>
                      <a:pt x="107227" y="59259"/>
                      <a:pt x="106994" y="59400"/>
                    </a:cubicBezTo>
                    <a:cubicBezTo>
                      <a:pt x="105833" y="58432"/>
                      <a:pt x="104859" y="57640"/>
                      <a:pt x="104736" y="57640"/>
                    </a:cubicBezTo>
                    <a:cubicBezTo>
                      <a:pt x="104622" y="57640"/>
                      <a:pt x="105243" y="58325"/>
                      <a:pt x="107134" y="60193"/>
                    </a:cubicBezTo>
                    <a:cubicBezTo>
                      <a:pt x="107788" y="60894"/>
                      <a:pt x="107975" y="61361"/>
                      <a:pt x="107461" y="61408"/>
                    </a:cubicBezTo>
                    <a:cubicBezTo>
                      <a:pt x="106080" y="60372"/>
                      <a:pt x="105446" y="59944"/>
                      <a:pt x="105319" y="59944"/>
                    </a:cubicBezTo>
                    <a:cubicBezTo>
                      <a:pt x="105086" y="59944"/>
                      <a:pt x="106576" y="61397"/>
                      <a:pt x="108301" y="63182"/>
                    </a:cubicBezTo>
                    <a:cubicBezTo>
                      <a:pt x="108429" y="63310"/>
                      <a:pt x="108324" y="63515"/>
                      <a:pt x="108198" y="63515"/>
                    </a:cubicBezTo>
                    <a:cubicBezTo>
                      <a:pt x="108186" y="63515"/>
                      <a:pt x="108174" y="63513"/>
                      <a:pt x="108161" y="63509"/>
                    </a:cubicBezTo>
                    <a:cubicBezTo>
                      <a:pt x="106632" y="62376"/>
                      <a:pt x="105698" y="61808"/>
                      <a:pt x="105393" y="61808"/>
                    </a:cubicBezTo>
                    <a:cubicBezTo>
                      <a:pt x="104945" y="61808"/>
                      <a:pt x="105862" y="63041"/>
                      <a:pt x="108255" y="65517"/>
                    </a:cubicBezTo>
                    <a:cubicBezTo>
                      <a:pt x="108395" y="65891"/>
                      <a:pt x="108628" y="66171"/>
                      <a:pt x="108488" y="66498"/>
                    </a:cubicBezTo>
                    <a:cubicBezTo>
                      <a:pt x="108460" y="66541"/>
                      <a:pt x="108414" y="66557"/>
                      <a:pt x="108359" y="66557"/>
                    </a:cubicBezTo>
                    <a:cubicBezTo>
                      <a:pt x="108233" y="66557"/>
                      <a:pt x="108058" y="66470"/>
                      <a:pt x="107928" y="66405"/>
                    </a:cubicBezTo>
                    <a:cubicBezTo>
                      <a:pt x="106870" y="65384"/>
                      <a:pt x="106262" y="64857"/>
                      <a:pt x="106107" y="64857"/>
                    </a:cubicBezTo>
                    <a:cubicBezTo>
                      <a:pt x="105872" y="64857"/>
                      <a:pt x="106678" y="66067"/>
                      <a:pt x="108535" y="68600"/>
                    </a:cubicBezTo>
                    <a:cubicBezTo>
                      <a:pt x="108867" y="69153"/>
                      <a:pt x="109082" y="69648"/>
                      <a:pt x="108791" y="69648"/>
                    </a:cubicBezTo>
                    <a:cubicBezTo>
                      <a:pt x="108713" y="69648"/>
                      <a:pt x="108599" y="69612"/>
                      <a:pt x="108442" y="69534"/>
                    </a:cubicBezTo>
                    <a:cubicBezTo>
                      <a:pt x="106774" y="67638"/>
                      <a:pt x="105676" y="66479"/>
                      <a:pt x="105498" y="66479"/>
                    </a:cubicBezTo>
                    <a:cubicBezTo>
                      <a:pt x="105312" y="66479"/>
                      <a:pt x="106130" y="67742"/>
                      <a:pt x="108348" y="70748"/>
                    </a:cubicBezTo>
                    <a:cubicBezTo>
                      <a:pt x="108722" y="71346"/>
                      <a:pt x="108856" y="71704"/>
                      <a:pt x="108560" y="71704"/>
                    </a:cubicBezTo>
                    <a:cubicBezTo>
                      <a:pt x="108486" y="71704"/>
                      <a:pt x="108386" y="71682"/>
                      <a:pt x="108255" y="71635"/>
                    </a:cubicBezTo>
                    <a:cubicBezTo>
                      <a:pt x="106833" y="69675"/>
                      <a:pt x="106047" y="68738"/>
                      <a:pt x="105911" y="68738"/>
                    </a:cubicBezTo>
                    <a:cubicBezTo>
                      <a:pt x="105752" y="68738"/>
                      <a:pt x="106480" y="70014"/>
                      <a:pt x="108115" y="72429"/>
                    </a:cubicBezTo>
                    <a:cubicBezTo>
                      <a:pt x="108307" y="72890"/>
                      <a:pt x="108341" y="73003"/>
                      <a:pt x="108217" y="73003"/>
                    </a:cubicBezTo>
                    <a:cubicBezTo>
                      <a:pt x="108191" y="73003"/>
                      <a:pt x="108156" y="72998"/>
                      <a:pt x="108115" y="72990"/>
                    </a:cubicBezTo>
                    <a:cubicBezTo>
                      <a:pt x="106706" y="71276"/>
                      <a:pt x="105793" y="70211"/>
                      <a:pt x="105678" y="70211"/>
                    </a:cubicBezTo>
                    <a:cubicBezTo>
                      <a:pt x="105565" y="70211"/>
                      <a:pt x="106233" y="71252"/>
                      <a:pt x="107975" y="73737"/>
                    </a:cubicBezTo>
                    <a:cubicBezTo>
                      <a:pt x="108284" y="74325"/>
                      <a:pt x="108347" y="74605"/>
                      <a:pt x="108219" y="74605"/>
                    </a:cubicBezTo>
                    <a:cubicBezTo>
                      <a:pt x="108154" y="74605"/>
                      <a:pt x="108039" y="74533"/>
                      <a:pt x="107881" y="74391"/>
                    </a:cubicBezTo>
                    <a:cubicBezTo>
                      <a:pt x="106297" y="72415"/>
                      <a:pt x="105438" y="71479"/>
                      <a:pt x="105307" y="71479"/>
                    </a:cubicBezTo>
                    <a:cubicBezTo>
                      <a:pt x="105155" y="71479"/>
                      <a:pt x="105967" y="72720"/>
                      <a:pt x="107741" y="75045"/>
                    </a:cubicBezTo>
                    <a:cubicBezTo>
                      <a:pt x="107993" y="75477"/>
                      <a:pt x="108134" y="75715"/>
                      <a:pt x="107949" y="75715"/>
                    </a:cubicBezTo>
                    <a:cubicBezTo>
                      <a:pt x="107895" y="75715"/>
                      <a:pt x="107811" y="75694"/>
                      <a:pt x="107694" y="75652"/>
                    </a:cubicBezTo>
                    <a:cubicBezTo>
                      <a:pt x="105807" y="73517"/>
                      <a:pt x="104828" y="72442"/>
                      <a:pt x="104741" y="72442"/>
                    </a:cubicBezTo>
                    <a:cubicBezTo>
                      <a:pt x="104647" y="72442"/>
                      <a:pt x="105592" y="73692"/>
                      <a:pt x="107554" y="76212"/>
                    </a:cubicBezTo>
                    <a:cubicBezTo>
                      <a:pt x="107607" y="76902"/>
                      <a:pt x="107630" y="77170"/>
                      <a:pt x="107495" y="77170"/>
                    </a:cubicBezTo>
                    <a:cubicBezTo>
                      <a:pt x="107392" y="77170"/>
                      <a:pt x="107197" y="77015"/>
                      <a:pt x="106854" y="76773"/>
                    </a:cubicBezTo>
                    <a:cubicBezTo>
                      <a:pt x="106527" y="76305"/>
                      <a:pt x="106527" y="75932"/>
                      <a:pt x="106107" y="75558"/>
                    </a:cubicBezTo>
                    <a:cubicBezTo>
                      <a:pt x="105011" y="74231"/>
                      <a:pt x="104352" y="73550"/>
                      <a:pt x="104221" y="73550"/>
                    </a:cubicBezTo>
                    <a:cubicBezTo>
                      <a:pt x="104062" y="73550"/>
                      <a:pt x="104683" y="74557"/>
                      <a:pt x="106247" y="76632"/>
                    </a:cubicBezTo>
                    <a:cubicBezTo>
                      <a:pt x="106095" y="76762"/>
                      <a:pt x="105933" y="76832"/>
                      <a:pt x="105761" y="76832"/>
                    </a:cubicBezTo>
                    <a:cubicBezTo>
                      <a:pt x="105563" y="76832"/>
                      <a:pt x="105351" y="76739"/>
                      <a:pt x="105126" y="76539"/>
                    </a:cubicBezTo>
                    <a:cubicBezTo>
                      <a:pt x="103804" y="74887"/>
                      <a:pt x="103090" y="74069"/>
                      <a:pt x="102961" y="74069"/>
                    </a:cubicBezTo>
                    <a:cubicBezTo>
                      <a:pt x="102835" y="74069"/>
                      <a:pt x="103268" y="74852"/>
                      <a:pt x="104238" y="76399"/>
                    </a:cubicBezTo>
                    <a:lnTo>
                      <a:pt x="102884" y="76165"/>
                    </a:lnTo>
                    <a:cubicBezTo>
                      <a:pt x="102697" y="75698"/>
                      <a:pt x="102464" y="75512"/>
                      <a:pt x="102137" y="75185"/>
                    </a:cubicBezTo>
                    <a:cubicBezTo>
                      <a:pt x="101001" y="74071"/>
                      <a:pt x="100218" y="73455"/>
                      <a:pt x="99983" y="73455"/>
                    </a:cubicBezTo>
                    <a:cubicBezTo>
                      <a:pt x="99736" y="73455"/>
                      <a:pt x="100097" y="74141"/>
                      <a:pt x="101296" y="75652"/>
                    </a:cubicBezTo>
                    <a:cubicBezTo>
                      <a:pt x="101390" y="75698"/>
                      <a:pt x="101156" y="75745"/>
                      <a:pt x="101203" y="75838"/>
                    </a:cubicBezTo>
                    <a:lnTo>
                      <a:pt x="98541" y="75418"/>
                    </a:lnTo>
                    <a:cubicBezTo>
                      <a:pt x="98214" y="75418"/>
                      <a:pt x="97887" y="75278"/>
                      <a:pt x="97560" y="74858"/>
                    </a:cubicBezTo>
                    <a:cubicBezTo>
                      <a:pt x="96439" y="72896"/>
                      <a:pt x="95739" y="72102"/>
                      <a:pt x="93871" y="70328"/>
                    </a:cubicBezTo>
                    <a:lnTo>
                      <a:pt x="93871" y="70328"/>
                    </a:lnTo>
                    <a:cubicBezTo>
                      <a:pt x="94011" y="70982"/>
                      <a:pt x="95459" y="72196"/>
                      <a:pt x="96579" y="74111"/>
                    </a:cubicBezTo>
                    <a:cubicBezTo>
                      <a:pt x="96735" y="74689"/>
                      <a:pt x="96499" y="74865"/>
                      <a:pt x="96158" y="74865"/>
                    </a:cubicBezTo>
                    <a:cubicBezTo>
                      <a:pt x="95783" y="74865"/>
                      <a:pt x="95283" y="74653"/>
                      <a:pt x="95038" y="74531"/>
                    </a:cubicBezTo>
                    <a:cubicBezTo>
                      <a:pt x="94198" y="73410"/>
                      <a:pt x="93917" y="73270"/>
                      <a:pt x="92703" y="71869"/>
                    </a:cubicBezTo>
                    <a:cubicBezTo>
                      <a:pt x="89294" y="67853"/>
                      <a:pt x="85698" y="63322"/>
                      <a:pt x="82709" y="60147"/>
                    </a:cubicBezTo>
                    <a:cubicBezTo>
                      <a:pt x="82849" y="59633"/>
                      <a:pt x="82849" y="59026"/>
                      <a:pt x="82943" y="58512"/>
                    </a:cubicBezTo>
                    <a:cubicBezTo>
                      <a:pt x="85371" y="62295"/>
                      <a:pt x="88827" y="66265"/>
                      <a:pt x="92703" y="69814"/>
                    </a:cubicBezTo>
                    <a:cubicBezTo>
                      <a:pt x="92376" y="68366"/>
                      <a:pt x="87566" y="64163"/>
                      <a:pt x="84624" y="60240"/>
                    </a:cubicBezTo>
                    <a:cubicBezTo>
                      <a:pt x="84017" y="59166"/>
                      <a:pt x="83503" y="58232"/>
                      <a:pt x="83083" y="57391"/>
                    </a:cubicBezTo>
                    <a:cubicBezTo>
                      <a:pt x="83176" y="56924"/>
                      <a:pt x="83176" y="56597"/>
                      <a:pt x="83223" y="56037"/>
                    </a:cubicBezTo>
                    <a:cubicBezTo>
                      <a:pt x="85231" y="60147"/>
                      <a:pt x="88500" y="64023"/>
                      <a:pt x="93030" y="67946"/>
                    </a:cubicBezTo>
                    <a:cubicBezTo>
                      <a:pt x="92470" y="66592"/>
                      <a:pt x="87800" y="62809"/>
                      <a:pt x="85324" y="58839"/>
                    </a:cubicBezTo>
                    <a:cubicBezTo>
                      <a:pt x="84437" y="57251"/>
                      <a:pt x="83737" y="55944"/>
                      <a:pt x="83363" y="54916"/>
                    </a:cubicBezTo>
                    <a:lnTo>
                      <a:pt x="83363" y="54216"/>
                    </a:lnTo>
                    <a:cubicBezTo>
                      <a:pt x="85418" y="58325"/>
                      <a:pt x="88920" y="62529"/>
                      <a:pt x="93170" y="66125"/>
                    </a:cubicBezTo>
                    <a:cubicBezTo>
                      <a:pt x="92703" y="64817"/>
                      <a:pt x="87846" y="60847"/>
                      <a:pt x="85511" y="57018"/>
                    </a:cubicBezTo>
                    <a:cubicBezTo>
                      <a:pt x="84530" y="55383"/>
                      <a:pt x="83923" y="54122"/>
                      <a:pt x="83503" y="53001"/>
                    </a:cubicBezTo>
                    <a:lnTo>
                      <a:pt x="83503" y="52254"/>
                    </a:lnTo>
                    <a:cubicBezTo>
                      <a:pt x="85464" y="56177"/>
                      <a:pt x="89808" y="61454"/>
                      <a:pt x="93824" y="64910"/>
                    </a:cubicBezTo>
                    <a:cubicBezTo>
                      <a:pt x="93357" y="63649"/>
                      <a:pt x="87940" y="58933"/>
                      <a:pt x="85698" y="55196"/>
                    </a:cubicBezTo>
                    <a:cubicBezTo>
                      <a:pt x="84717" y="53422"/>
                      <a:pt x="84017" y="52067"/>
                      <a:pt x="83643" y="51040"/>
                    </a:cubicBezTo>
                    <a:lnTo>
                      <a:pt x="83643" y="49966"/>
                    </a:lnTo>
                    <a:cubicBezTo>
                      <a:pt x="85324" y="53889"/>
                      <a:pt x="89574" y="59073"/>
                      <a:pt x="93684" y="62529"/>
                    </a:cubicBezTo>
                    <a:cubicBezTo>
                      <a:pt x="93264" y="61221"/>
                      <a:pt x="88033" y="56924"/>
                      <a:pt x="85932" y="53375"/>
                    </a:cubicBezTo>
                    <a:cubicBezTo>
                      <a:pt x="84811" y="51507"/>
                      <a:pt x="84157" y="50059"/>
                      <a:pt x="83783" y="49032"/>
                    </a:cubicBezTo>
                    <a:cubicBezTo>
                      <a:pt x="83783" y="48611"/>
                      <a:pt x="83783" y="48238"/>
                      <a:pt x="83877" y="47911"/>
                    </a:cubicBezTo>
                    <a:cubicBezTo>
                      <a:pt x="85324" y="51881"/>
                      <a:pt x="89341" y="56738"/>
                      <a:pt x="93544" y="60007"/>
                    </a:cubicBezTo>
                    <a:cubicBezTo>
                      <a:pt x="93124" y="58886"/>
                      <a:pt x="88267" y="54963"/>
                      <a:pt x="86305" y="51647"/>
                    </a:cubicBezTo>
                    <a:cubicBezTo>
                      <a:pt x="84997" y="49452"/>
                      <a:pt x="84437" y="48004"/>
                      <a:pt x="83970" y="46977"/>
                    </a:cubicBezTo>
                    <a:cubicBezTo>
                      <a:pt x="83970" y="46510"/>
                      <a:pt x="83970" y="46136"/>
                      <a:pt x="84063" y="45716"/>
                    </a:cubicBezTo>
                    <a:cubicBezTo>
                      <a:pt x="85278" y="49592"/>
                      <a:pt x="89061" y="54356"/>
                      <a:pt x="93264" y="57718"/>
                    </a:cubicBezTo>
                    <a:cubicBezTo>
                      <a:pt x="92983" y="56597"/>
                      <a:pt x="88453" y="53001"/>
                      <a:pt x="86492" y="49826"/>
                    </a:cubicBezTo>
                    <a:cubicBezTo>
                      <a:pt x="85044" y="47397"/>
                      <a:pt x="84624" y="45856"/>
                      <a:pt x="84157" y="44735"/>
                    </a:cubicBezTo>
                    <a:lnTo>
                      <a:pt x="84157" y="44548"/>
                    </a:lnTo>
                    <a:cubicBezTo>
                      <a:pt x="84250" y="44081"/>
                      <a:pt x="84250" y="43521"/>
                      <a:pt x="84297" y="43101"/>
                    </a:cubicBezTo>
                    <a:cubicBezTo>
                      <a:pt x="85138" y="47024"/>
                      <a:pt x="88734" y="52067"/>
                      <a:pt x="93077" y="55523"/>
                    </a:cubicBezTo>
                    <a:cubicBezTo>
                      <a:pt x="92750" y="54543"/>
                      <a:pt x="88593" y="50993"/>
                      <a:pt x="86866" y="48098"/>
                    </a:cubicBezTo>
                    <a:cubicBezTo>
                      <a:pt x="85184" y="45296"/>
                      <a:pt x="84857" y="43614"/>
                      <a:pt x="84297" y="42727"/>
                    </a:cubicBezTo>
                    <a:cubicBezTo>
                      <a:pt x="85698" y="31752"/>
                      <a:pt x="90275" y="25354"/>
                      <a:pt x="97000" y="24233"/>
                    </a:cubicBezTo>
                    <a:close/>
                    <a:moveTo>
                      <a:pt x="108715" y="75964"/>
                    </a:moveTo>
                    <a:cubicBezTo>
                      <a:pt x="108783" y="75964"/>
                      <a:pt x="108854" y="76009"/>
                      <a:pt x="108909" y="76119"/>
                    </a:cubicBezTo>
                    <a:lnTo>
                      <a:pt x="110029" y="77566"/>
                    </a:lnTo>
                    <a:cubicBezTo>
                      <a:pt x="110123" y="77660"/>
                      <a:pt x="110123" y="77800"/>
                      <a:pt x="110029" y="77893"/>
                    </a:cubicBezTo>
                    <a:lnTo>
                      <a:pt x="109703" y="78080"/>
                    </a:lnTo>
                    <a:cubicBezTo>
                      <a:pt x="109661" y="78122"/>
                      <a:pt x="109609" y="78145"/>
                      <a:pt x="109557" y="78145"/>
                    </a:cubicBezTo>
                    <a:cubicBezTo>
                      <a:pt x="109493" y="78145"/>
                      <a:pt x="109427" y="78111"/>
                      <a:pt x="109376" y="78033"/>
                    </a:cubicBezTo>
                    <a:lnTo>
                      <a:pt x="108161" y="76586"/>
                    </a:lnTo>
                    <a:cubicBezTo>
                      <a:pt x="108068" y="76492"/>
                      <a:pt x="108068" y="76352"/>
                      <a:pt x="108255" y="76259"/>
                    </a:cubicBezTo>
                    <a:lnTo>
                      <a:pt x="108582" y="76025"/>
                    </a:lnTo>
                    <a:cubicBezTo>
                      <a:pt x="108620" y="75987"/>
                      <a:pt x="108667" y="75964"/>
                      <a:pt x="108715" y="75964"/>
                    </a:cubicBezTo>
                    <a:close/>
                    <a:moveTo>
                      <a:pt x="68652" y="71869"/>
                    </a:moveTo>
                    <a:lnTo>
                      <a:pt x="68652" y="71869"/>
                    </a:lnTo>
                    <a:cubicBezTo>
                      <a:pt x="68185" y="72429"/>
                      <a:pt x="67765" y="72896"/>
                      <a:pt x="67204" y="73363"/>
                    </a:cubicBezTo>
                    <a:lnTo>
                      <a:pt x="67625" y="73737"/>
                    </a:lnTo>
                    <a:cubicBezTo>
                      <a:pt x="68278" y="73176"/>
                      <a:pt x="69166" y="72709"/>
                      <a:pt x="69820" y="72383"/>
                    </a:cubicBezTo>
                    <a:lnTo>
                      <a:pt x="69820" y="72383"/>
                    </a:lnTo>
                    <a:cubicBezTo>
                      <a:pt x="69259" y="72943"/>
                      <a:pt x="68792" y="73503"/>
                      <a:pt x="68138" y="74064"/>
                    </a:cubicBezTo>
                    <a:lnTo>
                      <a:pt x="68699" y="74391"/>
                    </a:lnTo>
                    <a:cubicBezTo>
                      <a:pt x="69353" y="73830"/>
                      <a:pt x="70240" y="73457"/>
                      <a:pt x="70940" y="73270"/>
                    </a:cubicBezTo>
                    <a:lnTo>
                      <a:pt x="70940" y="73270"/>
                    </a:lnTo>
                    <a:cubicBezTo>
                      <a:pt x="70567" y="73597"/>
                      <a:pt x="70193" y="73924"/>
                      <a:pt x="69866" y="74204"/>
                    </a:cubicBezTo>
                    <a:cubicBezTo>
                      <a:pt x="70427" y="74064"/>
                      <a:pt x="70987" y="74064"/>
                      <a:pt x="71734" y="73970"/>
                    </a:cubicBezTo>
                    <a:lnTo>
                      <a:pt x="71734" y="73970"/>
                    </a:lnTo>
                    <a:cubicBezTo>
                      <a:pt x="70754" y="74437"/>
                      <a:pt x="70193" y="74578"/>
                      <a:pt x="69399" y="74858"/>
                    </a:cubicBezTo>
                    <a:lnTo>
                      <a:pt x="70006" y="75231"/>
                    </a:lnTo>
                    <a:cubicBezTo>
                      <a:pt x="70754" y="74764"/>
                      <a:pt x="71594" y="74531"/>
                      <a:pt x="72248" y="74531"/>
                    </a:cubicBezTo>
                    <a:cubicBezTo>
                      <a:pt x="71688" y="74858"/>
                      <a:pt x="71127" y="75231"/>
                      <a:pt x="70473" y="75558"/>
                    </a:cubicBezTo>
                    <a:lnTo>
                      <a:pt x="71034" y="75838"/>
                    </a:lnTo>
                    <a:cubicBezTo>
                      <a:pt x="71574" y="75569"/>
                      <a:pt x="72273" y="75394"/>
                      <a:pt x="72868" y="75394"/>
                    </a:cubicBezTo>
                    <a:cubicBezTo>
                      <a:pt x="72994" y="75394"/>
                      <a:pt x="73115" y="75402"/>
                      <a:pt x="73229" y="75418"/>
                    </a:cubicBezTo>
                    <a:cubicBezTo>
                      <a:pt x="72622" y="75652"/>
                      <a:pt x="72108" y="75838"/>
                      <a:pt x="71594" y="76165"/>
                    </a:cubicBezTo>
                    <a:lnTo>
                      <a:pt x="71874" y="76399"/>
                    </a:lnTo>
                    <a:cubicBezTo>
                      <a:pt x="72575" y="76072"/>
                      <a:pt x="73229" y="75932"/>
                      <a:pt x="73929" y="75932"/>
                    </a:cubicBezTo>
                    <a:cubicBezTo>
                      <a:pt x="73322" y="76165"/>
                      <a:pt x="72855" y="76492"/>
                      <a:pt x="72341" y="76726"/>
                    </a:cubicBezTo>
                    <a:lnTo>
                      <a:pt x="72808" y="76913"/>
                    </a:lnTo>
                    <a:cubicBezTo>
                      <a:pt x="73137" y="76803"/>
                      <a:pt x="73497" y="76758"/>
                      <a:pt x="73842" y="76758"/>
                    </a:cubicBezTo>
                    <a:cubicBezTo>
                      <a:pt x="74087" y="76758"/>
                      <a:pt x="74324" y="76781"/>
                      <a:pt x="74536" y="76819"/>
                    </a:cubicBezTo>
                    <a:cubicBezTo>
                      <a:pt x="74069" y="76913"/>
                      <a:pt x="73649" y="77006"/>
                      <a:pt x="73182" y="77240"/>
                    </a:cubicBezTo>
                    <a:lnTo>
                      <a:pt x="74770" y="78220"/>
                    </a:lnTo>
                    <a:lnTo>
                      <a:pt x="74443" y="78360"/>
                    </a:lnTo>
                    <a:lnTo>
                      <a:pt x="72014" y="77566"/>
                    </a:lnTo>
                    <a:cubicBezTo>
                      <a:pt x="71874" y="77566"/>
                      <a:pt x="71781" y="77660"/>
                      <a:pt x="71688" y="77707"/>
                    </a:cubicBezTo>
                    <a:cubicBezTo>
                      <a:pt x="71688" y="77613"/>
                      <a:pt x="71781" y="77566"/>
                      <a:pt x="71828" y="77473"/>
                    </a:cubicBezTo>
                    <a:lnTo>
                      <a:pt x="71267" y="77333"/>
                    </a:lnTo>
                    <a:cubicBezTo>
                      <a:pt x="70940" y="77473"/>
                      <a:pt x="70567" y="77707"/>
                      <a:pt x="70193" y="77893"/>
                    </a:cubicBezTo>
                    <a:cubicBezTo>
                      <a:pt x="70427" y="77566"/>
                      <a:pt x="70520" y="77333"/>
                      <a:pt x="70754" y="77193"/>
                    </a:cubicBezTo>
                    <a:lnTo>
                      <a:pt x="70193" y="76959"/>
                    </a:lnTo>
                    <a:cubicBezTo>
                      <a:pt x="69866" y="77099"/>
                      <a:pt x="69493" y="77333"/>
                      <a:pt x="69119" y="77520"/>
                    </a:cubicBezTo>
                    <a:cubicBezTo>
                      <a:pt x="69212" y="77286"/>
                      <a:pt x="69446" y="76959"/>
                      <a:pt x="69679" y="76773"/>
                    </a:cubicBezTo>
                    <a:lnTo>
                      <a:pt x="69119" y="76539"/>
                    </a:lnTo>
                    <a:cubicBezTo>
                      <a:pt x="68652" y="76819"/>
                      <a:pt x="68278" y="77099"/>
                      <a:pt x="67858" y="77333"/>
                    </a:cubicBezTo>
                    <a:cubicBezTo>
                      <a:pt x="68045" y="76959"/>
                      <a:pt x="68278" y="76679"/>
                      <a:pt x="68605" y="76352"/>
                    </a:cubicBezTo>
                    <a:lnTo>
                      <a:pt x="67858" y="75979"/>
                    </a:lnTo>
                    <a:cubicBezTo>
                      <a:pt x="67438" y="76352"/>
                      <a:pt x="67064" y="76679"/>
                      <a:pt x="66737" y="76959"/>
                    </a:cubicBezTo>
                    <a:cubicBezTo>
                      <a:pt x="66831" y="76632"/>
                      <a:pt x="67017" y="76165"/>
                      <a:pt x="67298" y="75838"/>
                    </a:cubicBezTo>
                    <a:lnTo>
                      <a:pt x="66550" y="75558"/>
                    </a:lnTo>
                    <a:cubicBezTo>
                      <a:pt x="66177" y="75932"/>
                      <a:pt x="65710" y="76305"/>
                      <a:pt x="65289" y="76679"/>
                    </a:cubicBezTo>
                    <a:cubicBezTo>
                      <a:pt x="65523" y="76212"/>
                      <a:pt x="65710" y="75745"/>
                      <a:pt x="66037" y="75371"/>
                    </a:cubicBezTo>
                    <a:lnTo>
                      <a:pt x="64822" y="74904"/>
                    </a:lnTo>
                    <a:cubicBezTo>
                      <a:pt x="64449" y="75371"/>
                      <a:pt x="63935" y="75792"/>
                      <a:pt x="63375" y="76212"/>
                    </a:cubicBezTo>
                    <a:cubicBezTo>
                      <a:pt x="63608" y="75652"/>
                      <a:pt x="63842" y="75138"/>
                      <a:pt x="64169" y="74671"/>
                    </a:cubicBezTo>
                    <a:lnTo>
                      <a:pt x="64029" y="74578"/>
                    </a:lnTo>
                    <a:cubicBezTo>
                      <a:pt x="64169" y="73690"/>
                      <a:pt x="64869" y="73036"/>
                      <a:pt x="65756" y="72569"/>
                    </a:cubicBezTo>
                    <a:lnTo>
                      <a:pt x="65897" y="72663"/>
                    </a:lnTo>
                    <a:cubicBezTo>
                      <a:pt x="66224" y="72336"/>
                      <a:pt x="66597" y="72102"/>
                      <a:pt x="67017" y="71916"/>
                    </a:cubicBezTo>
                    <a:lnTo>
                      <a:pt x="67017" y="71916"/>
                    </a:lnTo>
                    <a:cubicBezTo>
                      <a:pt x="66831" y="72242"/>
                      <a:pt x="66691" y="72663"/>
                      <a:pt x="66457" y="72943"/>
                    </a:cubicBezTo>
                    <a:lnTo>
                      <a:pt x="66691" y="73083"/>
                    </a:lnTo>
                    <a:cubicBezTo>
                      <a:pt x="67204" y="72523"/>
                      <a:pt x="67905" y="72056"/>
                      <a:pt x="68652" y="71869"/>
                    </a:cubicBezTo>
                    <a:close/>
                    <a:moveTo>
                      <a:pt x="35447" y="78547"/>
                    </a:moveTo>
                    <a:lnTo>
                      <a:pt x="35307" y="79201"/>
                    </a:lnTo>
                    <a:lnTo>
                      <a:pt x="32505" y="79108"/>
                    </a:lnTo>
                    <a:lnTo>
                      <a:pt x="35447" y="78547"/>
                    </a:lnTo>
                    <a:close/>
                    <a:moveTo>
                      <a:pt x="111391" y="76063"/>
                    </a:moveTo>
                    <a:cubicBezTo>
                      <a:pt x="111892" y="76063"/>
                      <a:pt x="112511" y="76683"/>
                      <a:pt x="112598" y="77426"/>
                    </a:cubicBezTo>
                    <a:cubicBezTo>
                      <a:pt x="112832" y="78314"/>
                      <a:pt x="112505" y="79108"/>
                      <a:pt x="111944" y="79201"/>
                    </a:cubicBezTo>
                    <a:cubicBezTo>
                      <a:pt x="111897" y="79208"/>
                      <a:pt x="111849" y="79212"/>
                      <a:pt x="111802" y="79212"/>
                    </a:cubicBezTo>
                    <a:cubicBezTo>
                      <a:pt x="111245" y="79212"/>
                      <a:pt x="110712" y="78711"/>
                      <a:pt x="110496" y="77893"/>
                    </a:cubicBezTo>
                    <a:cubicBezTo>
                      <a:pt x="110356" y="76959"/>
                      <a:pt x="110683" y="76212"/>
                      <a:pt x="111290" y="76072"/>
                    </a:cubicBezTo>
                    <a:cubicBezTo>
                      <a:pt x="111323" y="76066"/>
                      <a:pt x="111357" y="76063"/>
                      <a:pt x="111391" y="76063"/>
                    </a:cubicBezTo>
                    <a:close/>
                    <a:moveTo>
                      <a:pt x="50392" y="79528"/>
                    </a:moveTo>
                    <a:cubicBezTo>
                      <a:pt x="51232" y="79528"/>
                      <a:pt x="51933" y="79668"/>
                      <a:pt x="51933" y="79855"/>
                    </a:cubicBezTo>
                    <a:cubicBezTo>
                      <a:pt x="51933" y="80088"/>
                      <a:pt x="51232" y="80182"/>
                      <a:pt x="50392" y="80182"/>
                    </a:cubicBezTo>
                    <a:cubicBezTo>
                      <a:pt x="49598" y="80182"/>
                      <a:pt x="48851" y="80088"/>
                      <a:pt x="48851" y="79855"/>
                    </a:cubicBezTo>
                    <a:cubicBezTo>
                      <a:pt x="48851" y="79715"/>
                      <a:pt x="49551" y="79528"/>
                      <a:pt x="50392" y="79528"/>
                    </a:cubicBezTo>
                    <a:close/>
                    <a:moveTo>
                      <a:pt x="51232" y="78080"/>
                    </a:moveTo>
                    <a:cubicBezTo>
                      <a:pt x="52402" y="78080"/>
                      <a:pt x="52315" y="79206"/>
                      <a:pt x="51306" y="79206"/>
                    </a:cubicBezTo>
                    <a:cubicBezTo>
                      <a:pt x="51267" y="79206"/>
                      <a:pt x="51227" y="79204"/>
                      <a:pt x="51186" y="79201"/>
                    </a:cubicBezTo>
                    <a:lnTo>
                      <a:pt x="48897" y="79201"/>
                    </a:lnTo>
                    <a:cubicBezTo>
                      <a:pt x="48825" y="79199"/>
                      <a:pt x="48753" y="79198"/>
                      <a:pt x="48681" y="79198"/>
                    </a:cubicBezTo>
                    <a:cubicBezTo>
                      <a:pt x="46768" y="79198"/>
                      <a:pt x="45149" y="79793"/>
                      <a:pt x="43573" y="80649"/>
                    </a:cubicBezTo>
                    <a:cubicBezTo>
                      <a:pt x="43392" y="80735"/>
                      <a:pt x="43244" y="80772"/>
                      <a:pt x="43129" y="80772"/>
                    </a:cubicBezTo>
                    <a:cubicBezTo>
                      <a:pt x="42679" y="80772"/>
                      <a:pt x="42726" y="80207"/>
                      <a:pt x="43246" y="79761"/>
                    </a:cubicBezTo>
                    <a:cubicBezTo>
                      <a:pt x="44694" y="78547"/>
                      <a:pt x="46282" y="78080"/>
                      <a:pt x="48057" y="78080"/>
                    </a:cubicBezTo>
                    <a:close/>
                    <a:moveTo>
                      <a:pt x="109309" y="79788"/>
                    </a:moveTo>
                    <a:cubicBezTo>
                      <a:pt x="109470" y="79788"/>
                      <a:pt x="109737" y="80010"/>
                      <a:pt x="109936" y="80369"/>
                    </a:cubicBezTo>
                    <a:cubicBezTo>
                      <a:pt x="110123" y="80742"/>
                      <a:pt x="110123" y="81116"/>
                      <a:pt x="110029" y="81209"/>
                    </a:cubicBezTo>
                    <a:cubicBezTo>
                      <a:pt x="110009" y="81223"/>
                      <a:pt x="109985" y="81229"/>
                      <a:pt x="109957" y="81229"/>
                    </a:cubicBezTo>
                    <a:cubicBezTo>
                      <a:pt x="109796" y="81229"/>
                      <a:pt x="109528" y="81001"/>
                      <a:pt x="109329" y="80602"/>
                    </a:cubicBezTo>
                    <a:cubicBezTo>
                      <a:pt x="109095" y="80275"/>
                      <a:pt x="109095" y="79855"/>
                      <a:pt x="109236" y="79808"/>
                    </a:cubicBezTo>
                    <a:cubicBezTo>
                      <a:pt x="109256" y="79794"/>
                      <a:pt x="109281" y="79788"/>
                      <a:pt x="109309" y="79788"/>
                    </a:cubicBezTo>
                    <a:close/>
                    <a:moveTo>
                      <a:pt x="116212" y="80397"/>
                    </a:moveTo>
                    <a:cubicBezTo>
                      <a:pt x="116372" y="80397"/>
                      <a:pt x="116645" y="80651"/>
                      <a:pt x="116848" y="80976"/>
                    </a:cubicBezTo>
                    <a:cubicBezTo>
                      <a:pt x="116988" y="81349"/>
                      <a:pt x="117081" y="81723"/>
                      <a:pt x="116848" y="81770"/>
                    </a:cubicBezTo>
                    <a:cubicBezTo>
                      <a:pt x="116823" y="81795"/>
                      <a:pt x="116792" y="81806"/>
                      <a:pt x="116756" y="81806"/>
                    </a:cubicBezTo>
                    <a:cubicBezTo>
                      <a:pt x="116595" y="81806"/>
                      <a:pt x="116347" y="81563"/>
                      <a:pt x="116194" y="81256"/>
                    </a:cubicBezTo>
                    <a:cubicBezTo>
                      <a:pt x="116054" y="80882"/>
                      <a:pt x="116054" y="80415"/>
                      <a:pt x="116147" y="80415"/>
                    </a:cubicBezTo>
                    <a:cubicBezTo>
                      <a:pt x="116166" y="80403"/>
                      <a:pt x="116187" y="80397"/>
                      <a:pt x="116212" y="80397"/>
                    </a:cubicBezTo>
                    <a:close/>
                    <a:moveTo>
                      <a:pt x="70032" y="80816"/>
                    </a:moveTo>
                    <a:cubicBezTo>
                      <a:pt x="70264" y="80816"/>
                      <a:pt x="70349" y="81035"/>
                      <a:pt x="70287" y="81443"/>
                    </a:cubicBezTo>
                    <a:lnTo>
                      <a:pt x="69259" y="83311"/>
                    </a:lnTo>
                    <a:lnTo>
                      <a:pt x="69166" y="83217"/>
                    </a:lnTo>
                    <a:lnTo>
                      <a:pt x="69586" y="80976"/>
                    </a:lnTo>
                    <a:cubicBezTo>
                      <a:pt x="69770" y="80868"/>
                      <a:pt x="69918" y="80816"/>
                      <a:pt x="70032" y="80816"/>
                    </a:cubicBezTo>
                    <a:close/>
                    <a:moveTo>
                      <a:pt x="123740" y="77451"/>
                    </a:moveTo>
                    <a:cubicBezTo>
                      <a:pt x="123913" y="77451"/>
                      <a:pt x="123664" y="78294"/>
                      <a:pt x="123293" y="79294"/>
                    </a:cubicBezTo>
                    <a:lnTo>
                      <a:pt x="123620" y="79528"/>
                    </a:lnTo>
                    <a:cubicBezTo>
                      <a:pt x="124205" y="78454"/>
                      <a:pt x="124502" y="78061"/>
                      <a:pt x="124634" y="78061"/>
                    </a:cubicBezTo>
                    <a:cubicBezTo>
                      <a:pt x="124881" y="78061"/>
                      <a:pt x="124551" y="79439"/>
                      <a:pt x="124460" y="80322"/>
                    </a:cubicBezTo>
                    <a:cubicBezTo>
                      <a:pt x="123730" y="81221"/>
                      <a:pt x="123135" y="81680"/>
                      <a:pt x="122695" y="81680"/>
                    </a:cubicBezTo>
                    <a:cubicBezTo>
                      <a:pt x="122404" y="81680"/>
                      <a:pt x="122181" y="81479"/>
                      <a:pt x="122032" y="81069"/>
                    </a:cubicBezTo>
                    <a:lnTo>
                      <a:pt x="121658" y="83031"/>
                    </a:lnTo>
                    <a:cubicBezTo>
                      <a:pt x="121470" y="83567"/>
                      <a:pt x="121314" y="83826"/>
                      <a:pt x="121188" y="83826"/>
                    </a:cubicBezTo>
                    <a:cubicBezTo>
                      <a:pt x="121094" y="83826"/>
                      <a:pt x="121017" y="83683"/>
                      <a:pt x="120958" y="83404"/>
                    </a:cubicBezTo>
                    <a:cubicBezTo>
                      <a:pt x="121051" y="81956"/>
                      <a:pt x="121378" y="80415"/>
                      <a:pt x="121938" y="79014"/>
                    </a:cubicBezTo>
                    <a:cubicBezTo>
                      <a:pt x="122051" y="78590"/>
                      <a:pt x="122216" y="78389"/>
                      <a:pt x="122411" y="78389"/>
                    </a:cubicBezTo>
                    <a:cubicBezTo>
                      <a:pt x="122538" y="78389"/>
                      <a:pt x="122678" y="78475"/>
                      <a:pt x="122826" y="78641"/>
                    </a:cubicBezTo>
                    <a:cubicBezTo>
                      <a:pt x="123351" y="77789"/>
                      <a:pt x="123630" y="77451"/>
                      <a:pt x="123740" y="77451"/>
                    </a:cubicBezTo>
                    <a:close/>
                    <a:moveTo>
                      <a:pt x="118758" y="79864"/>
                    </a:moveTo>
                    <a:cubicBezTo>
                      <a:pt x="118836" y="79864"/>
                      <a:pt x="118930" y="79892"/>
                      <a:pt x="119043" y="79948"/>
                    </a:cubicBezTo>
                    <a:lnTo>
                      <a:pt x="119416" y="80929"/>
                    </a:lnTo>
                    <a:lnTo>
                      <a:pt x="119743" y="80275"/>
                    </a:lnTo>
                    <a:cubicBezTo>
                      <a:pt x="119874" y="80192"/>
                      <a:pt x="119975" y="80151"/>
                      <a:pt x="120048" y="80151"/>
                    </a:cubicBezTo>
                    <a:cubicBezTo>
                      <a:pt x="120263" y="80151"/>
                      <a:pt x="120244" y="80501"/>
                      <a:pt x="120070" y="81162"/>
                    </a:cubicBezTo>
                    <a:lnTo>
                      <a:pt x="119930" y="84385"/>
                    </a:lnTo>
                    <a:cubicBezTo>
                      <a:pt x="119761" y="84667"/>
                      <a:pt x="119609" y="85084"/>
                      <a:pt x="119454" y="85084"/>
                    </a:cubicBezTo>
                    <a:cubicBezTo>
                      <a:pt x="119351" y="85084"/>
                      <a:pt x="119247" y="84904"/>
                      <a:pt x="119136" y="84385"/>
                    </a:cubicBezTo>
                    <a:lnTo>
                      <a:pt x="119603" y="81443"/>
                    </a:lnTo>
                    <a:lnTo>
                      <a:pt x="119043" y="82517"/>
                    </a:lnTo>
                    <a:cubicBezTo>
                      <a:pt x="118576" y="82517"/>
                      <a:pt x="118529" y="82050"/>
                      <a:pt x="118436" y="81162"/>
                    </a:cubicBezTo>
                    <a:cubicBezTo>
                      <a:pt x="118398" y="80305"/>
                      <a:pt x="118450" y="79864"/>
                      <a:pt x="118758" y="79864"/>
                    </a:cubicBezTo>
                    <a:close/>
                    <a:moveTo>
                      <a:pt x="106449" y="78297"/>
                    </a:moveTo>
                    <a:cubicBezTo>
                      <a:pt x="106647" y="78297"/>
                      <a:pt x="106926" y="78455"/>
                      <a:pt x="107181" y="78827"/>
                    </a:cubicBezTo>
                    <a:cubicBezTo>
                      <a:pt x="108395" y="80836"/>
                      <a:pt x="109516" y="82610"/>
                      <a:pt x="110310" y="84572"/>
                    </a:cubicBezTo>
                    <a:cubicBezTo>
                      <a:pt x="110552" y="85057"/>
                      <a:pt x="110484" y="85340"/>
                      <a:pt x="110311" y="85340"/>
                    </a:cubicBezTo>
                    <a:cubicBezTo>
                      <a:pt x="110184" y="85340"/>
                      <a:pt x="110001" y="85188"/>
                      <a:pt x="109843" y="84852"/>
                    </a:cubicBezTo>
                    <a:cubicBezTo>
                      <a:pt x="108862" y="82657"/>
                      <a:pt x="107648" y="80929"/>
                      <a:pt x="106387" y="79061"/>
                    </a:cubicBezTo>
                    <a:cubicBezTo>
                      <a:pt x="106061" y="78600"/>
                      <a:pt x="106177" y="78297"/>
                      <a:pt x="106449" y="78297"/>
                    </a:cubicBezTo>
                    <a:close/>
                    <a:moveTo>
                      <a:pt x="104355" y="77671"/>
                    </a:moveTo>
                    <a:cubicBezTo>
                      <a:pt x="104637" y="77671"/>
                      <a:pt x="105022" y="77850"/>
                      <a:pt x="105359" y="78314"/>
                    </a:cubicBezTo>
                    <a:cubicBezTo>
                      <a:pt x="107134" y="80742"/>
                      <a:pt x="108628" y="83171"/>
                      <a:pt x="109843" y="85646"/>
                    </a:cubicBezTo>
                    <a:cubicBezTo>
                      <a:pt x="110221" y="86539"/>
                      <a:pt x="110161" y="87040"/>
                      <a:pt x="109907" y="87040"/>
                    </a:cubicBezTo>
                    <a:cubicBezTo>
                      <a:pt x="109723" y="87040"/>
                      <a:pt x="109437" y="86776"/>
                      <a:pt x="109142" y="86206"/>
                    </a:cubicBezTo>
                    <a:cubicBezTo>
                      <a:pt x="107694" y="83264"/>
                      <a:pt x="105826" y="80649"/>
                      <a:pt x="104052" y="78267"/>
                    </a:cubicBezTo>
                    <a:cubicBezTo>
                      <a:pt x="103821" y="77934"/>
                      <a:pt x="104012" y="77671"/>
                      <a:pt x="104355" y="77671"/>
                    </a:cubicBezTo>
                    <a:close/>
                    <a:moveTo>
                      <a:pt x="115727" y="87467"/>
                    </a:moveTo>
                    <a:cubicBezTo>
                      <a:pt x="115867" y="87467"/>
                      <a:pt x="115961" y="87561"/>
                      <a:pt x="115961" y="87747"/>
                    </a:cubicBezTo>
                    <a:cubicBezTo>
                      <a:pt x="115961" y="87887"/>
                      <a:pt x="115867" y="88074"/>
                      <a:pt x="115727" y="88074"/>
                    </a:cubicBezTo>
                    <a:cubicBezTo>
                      <a:pt x="115587" y="88074"/>
                      <a:pt x="115494" y="87934"/>
                      <a:pt x="115494" y="87747"/>
                    </a:cubicBezTo>
                    <a:cubicBezTo>
                      <a:pt x="115494" y="87607"/>
                      <a:pt x="115587" y="87467"/>
                      <a:pt x="115727" y="87467"/>
                    </a:cubicBezTo>
                    <a:close/>
                    <a:moveTo>
                      <a:pt x="112328" y="79798"/>
                    </a:moveTo>
                    <a:cubicBezTo>
                      <a:pt x="112472" y="79798"/>
                      <a:pt x="112694" y="80086"/>
                      <a:pt x="112925" y="80695"/>
                    </a:cubicBezTo>
                    <a:cubicBezTo>
                      <a:pt x="113719" y="82750"/>
                      <a:pt x="114186" y="85179"/>
                      <a:pt x="114139" y="88214"/>
                    </a:cubicBezTo>
                    <a:cubicBezTo>
                      <a:pt x="114139" y="88805"/>
                      <a:pt x="113893" y="89110"/>
                      <a:pt x="113647" y="89110"/>
                    </a:cubicBezTo>
                    <a:cubicBezTo>
                      <a:pt x="113425" y="89110"/>
                      <a:pt x="113203" y="88863"/>
                      <a:pt x="113158" y="88355"/>
                    </a:cubicBezTo>
                    <a:cubicBezTo>
                      <a:pt x="112832" y="85693"/>
                      <a:pt x="112785" y="83217"/>
                      <a:pt x="112271" y="81022"/>
                    </a:cubicBezTo>
                    <a:cubicBezTo>
                      <a:pt x="112091" y="80227"/>
                      <a:pt x="112152" y="79798"/>
                      <a:pt x="112328" y="79798"/>
                    </a:cubicBezTo>
                    <a:close/>
                    <a:moveTo>
                      <a:pt x="137719" y="85636"/>
                    </a:moveTo>
                    <a:cubicBezTo>
                      <a:pt x="137987" y="85636"/>
                      <a:pt x="138421" y="85949"/>
                      <a:pt x="138844" y="86627"/>
                    </a:cubicBezTo>
                    <a:cubicBezTo>
                      <a:pt x="139265" y="87327"/>
                      <a:pt x="139358" y="88681"/>
                      <a:pt x="139171" y="90269"/>
                    </a:cubicBezTo>
                    <a:cubicBezTo>
                      <a:pt x="139121" y="90518"/>
                      <a:pt x="138966" y="90674"/>
                      <a:pt x="138803" y="90674"/>
                    </a:cubicBezTo>
                    <a:cubicBezTo>
                      <a:pt x="138660" y="90674"/>
                      <a:pt x="138511" y="90553"/>
                      <a:pt x="138424" y="90269"/>
                    </a:cubicBezTo>
                    <a:cubicBezTo>
                      <a:pt x="138097" y="89382"/>
                      <a:pt x="137770" y="88728"/>
                      <a:pt x="137443" y="88261"/>
                    </a:cubicBezTo>
                    <a:cubicBezTo>
                      <a:pt x="136707" y="87438"/>
                      <a:pt x="136814" y="86897"/>
                      <a:pt x="137578" y="86897"/>
                    </a:cubicBezTo>
                    <a:cubicBezTo>
                      <a:pt x="137638" y="86897"/>
                      <a:pt x="137702" y="86900"/>
                      <a:pt x="137770" y="86907"/>
                    </a:cubicBezTo>
                    <a:cubicBezTo>
                      <a:pt x="137311" y="86090"/>
                      <a:pt x="137395" y="85636"/>
                      <a:pt x="137719" y="85636"/>
                    </a:cubicBezTo>
                    <a:close/>
                    <a:moveTo>
                      <a:pt x="79037" y="89067"/>
                    </a:moveTo>
                    <a:cubicBezTo>
                      <a:pt x="79229" y="89067"/>
                      <a:pt x="79487" y="89421"/>
                      <a:pt x="79487" y="89756"/>
                    </a:cubicBezTo>
                    <a:lnTo>
                      <a:pt x="79253" y="90970"/>
                    </a:lnTo>
                    <a:cubicBezTo>
                      <a:pt x="79186" y="91023"/>
                      <a:pt x="79131" y="91050"/>
                      <a:pt x="79082" y="91050"/>
                    </a:cubicBezTo>
                    <a:cubicBezTo>
                      <a:pt x="78959" y="91050"/>
                      <a:pt x="78873" y="90883"/>
                      <a:pt x="78739" y="90549"/>
                    </a:cubicBezTo>
                    <a:lnTo>
                      <a:pt x="78833" y="89429"/>
                    </a:lnTo>
                    <a:cubicBezTo>
                      <a:pt x="78849" y="89168"/>
                      <a:pt x="78934" y="89067"/>
                      <a:pt x="79037" y="89067"/>
                    </a:cubicBezTo>
                    <a:close/>
                    <a:moveTo>
                      <a:pt x="68768" y="80459"/>
                    </a:moveTo>
                    <a:cubicBezTo>
                      <a:pt x="68973" y="80459"/>
                      <a:pt x="69112" y="80657"/>
                      <a:pt x="68979" y="80976"/>
                    </a:cubicBezTo>
                    <a:cubicBezTo>
                      <a:pt x="68325" y="84291"/>
                      <a:pt x="67765" y="87094"/>
                      <a:pt x="67671" y="91437"/>
                    </a:cubicBezTo>
                    <a:lnTo>
                      <a:pt x="67344" y="90783"/>
                    </a:lnTo>
                    <a:cubicBezTo>
                      <a:pt x="67811" y="86860"/>
                      <a:pt x="67811" y="84618"/>
                      <a:pt x="68278" y="80836"/>
                    </a:cubicBezTo>
                    <a:cubicBezTo>
                      <a:pt x="68419" y="80573"/>
                      <a:pt x="68613" y="80459"/>
                      <a:pt x="68768" y="80459"/>
                    </a:cubicBezTo>
                    <a:close/>
                    <a:moveTo>
                      <a:pt x="79020" y="91390"/>
                    </a:moveTo>
                    <a:cubicBezTo>
                      <a:pt x="79253" y="91390"/>
                      <a:pt x="79393" y="91530"/>
                      <a:pt x="79393" y="91764"/>
                    </a:cubicBezTo>
                    <a:cubicBezTo>
                      <a:pt x="79393" y="91997"/>
                      <a:pt x="79253" y="92184"/>
                      <a:pt x="79020" y="92184"/>
                    </a:cubicBezTo>
                    <a:cubicBezTo>
                      <a:pt x="78880" y="92184"/>
                      <a:pt x="78739" y="92044"/>
                      <a:pt x="78739" y="91764"/>
                    </a:cubicBezTo>
                    <a:cubicBezTo>
                      <a:pt x="78739" y="91530"/>
                      <a:pt x="78880" y="91390"/>
                      <a:pt x="79020" y="91390"/>
                    </a:cubicBezTo>
                    <a:close/>
                    <a:moveTo>
                      <a:pt x="67491" y="80469"/>
                    </a:moveTo>
                    <a:cubicBezTo>
                      <a:pt x="67634" y="80469"/>
                      <a:pt x="67745" y="80575"/>
                      <a:pt x="67718" y="80789"/>
                    </a:cubicBezTo>
                    <a:cubicBezTo>
                      <a:pt x="67111" y="84058"/>
                      <a:pt x="66737" y="87934"/>
                      <a:pt x="66644" y="92324"/>
                    </a:cubicBezTo>
                    <a:lnTo>
                      <a:pt x="66410" y="92324"/>
                    </a:lnTo>
                    <a:cubicBezTo>
                      <a:pt x="66177" y="88074"/>
                      <a:pt x="66317" y="84291"/>
                      <a:pt x="67158" y="80649"/>
                    </a:cubicBezTo>
                    <a:cubicBezTo>
                      <a:pt x="67258" y="80529"/>
                      <a:pt x="67383" y="80469"/>
                      <a:pt x="67491" y="80469"/>
                    </a:cubicBezTo>
                    <a:close/>
                    <a:moveTo>
                      <a:pt x="70567" y="93398"/>
                    </a:moveTo>
                    <a:lnTo>
                      <a:pt x="70567" y="93398"/>
                    </a:lnTo>
                    <a:cubicBezTo>
                      <a:pt x="70567" y="93398"/>
                      <a:pt x="70567" y="93398"/>
                      <a:pt x="70567" y="93398"/>
                    </a:cubicBezTo>
                    <a:lnTo>
                      <a:pt x="70567" y="93398"/>
                    </a:lnTo>
                    <a:close/>
                    <a:moveTo>
                      <a:pt x="83945" y="90649"/>
                    </a:moveTo>
                    <a:cubicBezTo>
                      <a:pt x="84069" y="90649"/>
                      <a:pt x="84220" y="90706"/>
                      <a:pt x="84344" y="90830"/>
                    </a:cubicBezTo>
                    <a:cubicBezTo>
                      <a:pt x="84997" y="91437"/>
                      <a:pt x="85044" y="92091"/>
                      <a:pt x="84997" y="92604"/>
                    </a:cubicBezTo>
                    <a:cubicBezTo>
                      <a:pt x="84930" y="93180"/>
                      <a:pt x="84616" y="93584"/>
                      <a:pt x="84449" y="93584"/>
                    </a:cubicBezTo>
                    <a:cubicBezTo>
                      <a:pt x="84386" y="93584"/>
                      <a:pt x="84344" y="93526"/>
                      <a:pt x="84344" y="93398"/>
                    </a:cubicBezTo>
                    <a:cubicBezTo>
                      <a:pt x="84250" y="92698"/>
                      <a:pt x="84344" y="91951"/>
                      <a:pt x="83783" y="91063"/>
                    </a:cubicBezTo>
                    <a:cubicBezTo>
                      <a:pt x="83609" y="90802"/>
                      <a:pt x="83742" y="90649"/>
                      <a:pt x="83945" y="90649"/>
                    </a:cubicBezTo>
                    <a:close/>
                    <a:moveTo>
                      <a:pt x="85464" y="92978"/>
                    </a:moveTo>
                    <a:cubicBezTo>
                      <a:pt x="85698" y="92978"/>
                      <a:pt x="85838" y="93305"/>
                      <a:pt x="85932" y="93632"/>
                    </a:cubicBezTo>
                    <a:cubicBezTo>
                      <a:pt x="86025" y="94005"/>
                      <a:pt x="86025" y="94426"/>
                      <a:pt x="85791" y="94426"/>
                    </a:cubicBezTo>
                    <a:cubicBezTo>
                      <a:pt x="85780" y="94437"/>
                      <a:pt x="85768" y="94442"/>
                      <a:pt x="85753" y="94442"/>
                    </a:cubicBezTo>
                    <a:cubicBezTo>
                      <a:pt x="85646" y="94442"/>
                      <a:pt x="85459" y="94148"/>
                      <a:pt x="85418" y="93819"/>
                    </a:cubicBezTo>
                    <a:cubicBezTo>
                      <a:pt x="85278" y="93445"/>
                      <a:pt x="85371" y="93071"/>
                      <a:pt x="85464" y="92978"/>
                    </a:cubicBezTo>
                    <a:close/>
                    <a:moveTo>
                      <a:pt x="80327" y="85890"/>
                    </a:moveTo>
                    <a:cubicBezTo>
                      <a:pt x="80500" y="85890"/>
                      <a:pt x="80758" y="86134"/>
                      <a:pt x="80888" y="86393"/>
                    </a:cubicBezTo>
                    <a:cubicBezTo>
                      <a:pt x="81401" y="86393"/>
                      <a:pt x="81448" y="86813"/>
                      <a:pt x="81028" y="87327"/>
                    </a:cubicBezTo>
                    <a:cubicBezTo>
                      <a:pt x="82289" y="87467"/>
                      <a:pt x="82662" y="87841"/>
                      <a:pt x="82009" y="88401"/>
                    </a:cubicBezTo>
                    <a:lnTo>
                      <a:pt x="80934" y="88635"/>
                    </a:lnTo>
                    <a:lnTo>
                      <a:pt x="82289" y="88728"/>
                    </a:lnTo>
                    <a:cubicBezTo>
                      <a:pt x="82849" y="88962"/>
                      <a:pt x="82709" y="89429"/>
                      <a:pt x="82382" y="89522"/>
                    </a:cubicBezTo>
                    <a:lnTo>
                      <a:pt x="81075" y="89756"/>
                    </a:lnTo>
                    <a:lnTo>
                      <a:pt x="82616" y="89942"/>
                    </a:lnTo>
                    <a:cubicBezTo>
                      <a:pt x="83410" y="89942"/>
                      <a:pt x="83410" y="90176"/>
                      <a:pt x="82476" y="90643"/>
                    </a:cubicBezTo>
                    <a:lnTo>
                      <a:pt x="81822" y="91110"/>
                    </a:lnTo>
                    <a:lnTo>
                      <a:pt x="82943" y="91203"/>
                    </a:lnTo>
                    <a:cubicBezTo>
                      <a:pt x="83021" y="91190"/>
                      <a:pt x="83091" y="91184"/>
                      <a:pt x="83153" y="91184"/>
                    </a:cubicBezTo>
                    <a:cubicBezTo>
                      <a:pt x="83535" y="91184"/>
                      <a:pt x="83610" y="91435"/>
                      <a:pt x="83410" y="91997"/>
                    </a:cubicBezTo>
                    <a:cubicBezTo>
                      <a:pt x="83737" y="93772"/>
                      <a:pt x="83410" y="94939"/>
                      <a:pt x="81915" y="94939"/>
                    </a:cubicBezTo>
                    <a:lnTo>
                      <a:pt x="76871" y="96060"/>
                    </a:lnTo>
                    <a:cubicBezTo>
                      <a:pt x="76545" y="95873"/>
                      <a:pt x="76451" y="95873"/>
                      <a:pt x="76545" y="95780"/>
                    </a:cubicBezTo>
                    <a:cubicBezTo>
                      <a:pt x="76545" y="95687"/>
                      <a:pt x="76451" y="95640"/>
                      <a:pt x="76451" y="95640"/>
                    </a:cubicBezTo>
                    <a:cubicBezTo>
                      <a:pt x="76451" y="95500"/>
                      <a:pt x="76591" y="95313"/>
                      <a:pt x="76778" y="95313"/>
                    </a:cubicBezTo>
                    <a:cubicBezTo>
                      <a:pt x="76871" y="95313"/>
                      <a:pt x="77012" y="95406"/>
                      <a:pt x="77012" y="95547"/>
                    </a:cubicBezTo>
                    <a:cubicBezTo>
                      <a:pt x="77338" y="95453"/>
                      <a:pt x="77572" y="95453"/>
                      <a:pt x="77759" y="95406"/>
                    </a:cubicBezTo>
                    <a:lnTo>
                      <a:pt x="77759" y="93865"/>
                    </a:lnTo>
                    <a:lnTo>
                      <a:pt x="77105" y="94005"/>
                    </a:lnTo>
                    <a:lnTo>
                      <a:pt x="77105" y="94239"/>
                    </a:lnTo>
                    <a:cubicBezTo>
                      <a:pt x="77105" y="94566"/>
                      <a:pt x="76965" y="94753"/>
                      <a:pt x="76778" y="94753"/>
                    </a:cubicBezTo>
                    <a:cubicBezTo>
                      <a:pt x="76591" y="94753"/>
                      <a:pt x="76451" y="94566"/>
                      <a:pt x="76451" y="94239"/>
                    </a:cubicBezTo>
                    <a:lnTo>
                      <a:pt x="76451" y="94146"/>
                    </a:lnTo>
                    <a:lnTo>
                      <a:pt x="76171" y="94239"/>
                    </a:lnTo>
                    <a:cubicBezTo>
                      <a:pt x="75470" y="94005"/>
                      <a:pt x="75470" y="93678"/>
                      <a:pt x="76078" y="93352"/>
                    </a:cubicBezTo>
                    <a:lnTo>
                      <a:pt x="79860" y="92604"/>
                    </a:lnTo>
                    <a:cubicBezTo>
                      <a:pt x="80421" y="92371"/>
                      <a:pt x="80701" y="92044"/>
                      <a:pt x="80514" y="91484"/>
                    </a:cubicBezTo>
                    <a:lnTo>
                      <a:pt x="80187" y="86486"/>
                    </a:lnTo>
                    <a:cubicBezTo>
                      <a:pt x="80104" y="86049"/>
                      <a:pt x="80188" y="85890"/>
                      <a:pt x="80327" y="85890"/>
                    </a:cubicBezTo>
                    <a:close/>
                    <a:moveTo>
                      <a:pt x="138591" y="92090"/>
                    </a:moveTo>
                    <a:cubicBezTo>
                      <a:pt x="138669" y="92090"/>
                      <a:pt x="138767" y="92197"/>
                      <a:pt x="138891" y="92371"/>
                    </a:cubicBezTo>
                    <a:cubicBezTo>
                      <a:pt x="139498" y="93211"/>
                      <a:pt x="140058" y="93959"/>
                      <a:pt x="140199" y="95220"/>
                    </a:cubicBezTo>
                    <a:cubicBezTo>
                      <a:pt x="140292" y="95780"/>
                      <a:pt x="140245" y="96014"/>
                      <a:pt x="139872" y="96107"/>
                    </a:cubicBezTo>
                    <a:cubicBezTo>
                      <a:pt x="139802" y="96121"/>
                      <a:pt x="139733" y="96128"/>
                      <a:pt x="139666" y="96128"/>
                    </a:cubicBezTo>
                    <a:cubicBezTo>
                      <a:pt x="139281" y="96128"/>
                      <a:pt x="138936" y="95911"/>
                      <a:pt x="138657" y="95593"/>
                    </a:cubicBezTo>
                    <a:cubicBezTo>
                      <a:pt x="138097" y="94986"/>
                      <a:pt x="137957" y="94613"/>
                      <a:pt x="138050" y="94146"/>
                    </a:cubicBezTo>
                    <a:lnTo>
                      <a:pt x="138424" y="92371"/>
                    </a:lnTo>
                    <a:cubicBezTo>
                      <a:pt x="138468" y="92174"/>
                      <a:pt x="138522" y="92090"/>
                      <a:pt x="138591" y="92090"/>
                    </a:cubicBezTo>
                    <a:close/>
                    <a:moveTo>
                      <a:pt x="58144" y="79108"/>
                    </a:moveTo>
                    <a:lnTo>
                      <a:pt x="58378" y="79621"/>
                    </a:lnTo>
                    <a:cubicBezTo>
                      <a:pt x="56790" y="85366"/>
                      <a:pt x="56603" y="90503"/>
                      <a:pt x="57677" y="95080"/>
                    </a:cubicBezTo>
                    <a:cubicBezTo>
                      <a:pt x="57023" y="87234"/>
                      <a:pt x="57584" y="82750"/>
                      <a:pt x="58938" y="80322"/>
                    </a:cubicBezTo>
                    <a:lnTo>
                      <a:pt x="58938" y="81069"/>
                    </a:lnTo>
                    <a:cubicBezTo>
                      <a:pt x="57911" y="86580"/>
                      <a:pt x="57817" y="91063"/>
                      <a:pt x="58798" y="94659"/>
                    </a:cubicBezTo>
                    <a:lnTo>
                      <a:pt x="59125" y="94426"/>
                    </a:lnTo>
                    <a:cubicBezTo>
                      <a:pt x="58424" y="88681"/>
                      <a:pt x="58798" y="84198"/>
                      <a:pt x="59685" y="79761"/>
                    </a:cubicBezTo>
                    <a:lnTo>
                      <a:pt x="60246" y="79855"/>
                    </a:lnTo>
                    <a:cubicBezTo>
                      <a:pt x="59172" y="85646"/>
                      <a:pt x="59172" y="90176"/>
                      <a:pt x="59919" y="94332"/>
                    </a:cubicBezTo>
                    <a:lnTo>
                      <a:pt x="60246" y="94005"/>
                    </a:lnTo>
                    <a:cubicBezTo>
                      <a:pt x="59639" y="88028"/>
                      <a:pt x="59685" y="83918"/>
                      <a:pt x="60619" y="80135"/>
                    </a:cubicBezTo>
                    <a:lnTo>
                      <a:pt x="61040" y="80228"/>
                    </a:lnTo>
                    <a:cubicBezTo>
                      <a:pt x="60199" y="85973"/>
                      <a:pt x="60152" y="90456"/>
                      <a:pt x="60900" y="94192"/>
                    </a:cubicBezTo>
                    <a:lnTo>
                      <a:pt x="61226" y="94099"/>
                    </a:lnTo>
                    <a:cubicBezTo>
                      <a:pt x="60619" y="87841"/>
                      <a:pt x="60900" y="83404"/>
                      <a:pt x="61787" y="80088"/>
                    </a:cubicBezTo>
                    <a:lnTo>
                      <a:pt x="62067" y="80415"/>
                    </a:lnTo>
                    <a:cubicBezTo>
                      <a:pt x="61507" y="85366"/>
                      <a:pt x="61553" y="89756"/>
                      <a:pt x="62067" y="93912"/>
                    </a:cubicBezTo>
                    <a:lnTo>
                      <a:pt x="62394" y="93772"/>
                    </a:lnTo>
                    <a:cubicBezTo>
                      <a:pt x="62254" y="88355"/>
                      <a:pt x="61974" y="84011"/>
                      <a:pt x="62627" y="80882"/>
                    </a:cubicBezTo>
                    <a:lnTo>
                      <a:pt x="63001" y="80415"/>
                    </a:lnTo>
                    <a:lnTo>
                      <a:pt x="63001" y="80415"/>
                    </a:lnTo>
                    <a:cubicBezTo>
                      <a:pt x="62441" y="84432"/>
                      <a:pt x="62441" y="88868"/>
                      <a:pt x="63141" y="93865"/>
                    </a:cubicBezTo>
                    <a:lnTo>
                      <a:pt x="63421" y="93865"/>
                    </a:lnTo>
                    <a:cubicBezTo>
                      <a:pt x="62908" y="87981"/>
                      <a:pt x="63095" y="83544"/>
                      <a:pt x="63655" y="79902"/>
                    </a:cubicBezTo>
                    <a:lnTo>
                      <a:pt x="63982" y="80135"/>
                    </a:lnTo>
                    <a:cubicBezTo>
                      <a:pt x="63655" y="84899"/>
                      <a:pt x="63655" y="89148"/>
                      <a:pt x="64075" y="93912"/>
                    </a:cubicBezTo>
                    <a:lnTo>
                      <a:pt x="64402" y="93819"/>
                    </a:lnTo>
                    <a:cubicBezTo>
                      <a:pt x="64075" y="87327"/>
                      <a:pt x="64309" y="82844"/>
                      <a:pt x="64963" y="80275"/>
                    </a:cubicBezTo>
                    <a:cubicBezTo>
                      <a:pt x="65039" y="80246"/>
                      <a:pt x="65107" y="80232"/>
                      <a:pt x="65164" y="80232"/>
                    </a:cubicBezTo>
                    <a:cubicBezTo>
                      <a:pt x="65561" y="80232"/>
                      <a:pt x="65505" y="80889"/>
                      <a:pt x="65056" y="81583"/>
                    </a:cubicBezTo>
                    <a:cubicBezTo>
                      <a:pt x="64682" y="85506"/>
                      <a:pt x="64496" y="89475"/>
                      <a:pt x="65056" y="93772"/>
                    </a:cubicBezTo>
                    <a:lnTo>
                      <a:pt x="65523" y="93865"/>
                    </a:lnTo>
                    <a:cubicBezTo>
                      <a:pt x="65056" y="87607"/>
                      <a:pt x="65430" y="83965"/>
                      <a:pt x="66130" y="80415"/>
                    </a:cubicBezTo>
                    <a:cubicBezTo>
                      <a:pt x="66215" y="80341"/>
                      <a:pt x="66300" y="80305"/>
                      <a:pt x="66375" y="80305"/>
                    </a:cubicBezTo>
                    <a:cubicBezTo>
                      <a:pt x="66632" y="80305"/>
                      <a:pt x="66782" y="80720"/>
                      <a:pt x="66457" y="81443"/>
                    </a:cubicBezTo>
                    <a:cubicBezTo>
                      <a:pt x="65897" y="85786"/>
                      <a:pt x="65616" y="88868"/>
                      <a:pt x="66083" y="93865"/>
                    </a:cubicBezTo>
                    <a:lnTo>
                      <a:pt x="66644" y="93865"/>
                    </a:lnTo>
                    <a:cubicBezTo>
                      <a:pt x="67204" y="94099"/>
                      <a:pt x="67298" y="94332"/>
                      <a:pt x="66737" y="94566"/>
                    </a:cubicBezTo>
                    <a:cubicBezTo>
                      <a:pt x="63048" y="95313"/>
                      <a:pt x="59499" y="95967"/>
                      <a:pt x="56043" y="96200"/>
                    </a:cubicBezTo>
                    <a:cubicBezTo>
                      <a:pt x="55983" y="96209"/>
                      <a:pt x="55928" y="96213"/>
                      <a:pt x="55875" y="96213"/>
                    </a:cubicBezTo>
                    <a:cubicBezTo>
                      <a:pt x="55348" y="96213"/>
                      <a:pt x="55155" y="95785"/>
                      <a:pt x="55155" y="94893"/>
                    </a:cubicBezTo>
                    <a:cubicBezTo>
                      <a:pt x="54922" y="89569"/>
                      <a:pt x="55529" y="84665"/>
                      <a:pt x="56837" y="80228"/>
                    </a:cubicBezTo>
                    <a:lnTo>
                      <a:pt x="57070" y="80135"/>
                    </a:lnTo>
                    <a:lnTo>
                      <a:pt x="57070" y="80135"/>
                    </a:lnTo>
                    <a:cubicBezTo>
                      <a:pt x="56043" y="85459"/>
                      <a:pt x="55622" y="90596"/>
                      <a:pt x="56370" y="95220"/>
                    </a:cubicBezTo>
                    <a:cubicBezTo>
                      <a:pt x="55856" y="87981"/>
                      <a:pt x="56790" y="80415"/>
                      <a:pt x="58144" y="79108"/>
                    </a:cubicBezTo>
                    <a:close/>
                    <a:moveTo>
                      <a:pt x="85771" y="95114"/>
                    </a:moveTo>
                    <a:cubicBezTo>
                      <a:pt x="85996" y="95114"/>
                      <a:pt x="86190" y="95396"/>
                      <a:pt x="85978" y="95873"/>
                    </a:cubicBezTo>
                    <a:lnTo>
                      <a:pt x="85511" y="96901"/>
                    </a:lnTo>
                    <a:lnTo>
                      <a:pt x="85278" y="96901"/>
                    </a:lnTo>
                    <a:lnTo>
                      <a:pt x="85371" y="95640"/>
                    </a:lnTo>
                    <a:cubicBezTo>
                      <a:pt x="85411" y="95277"/>
                      <a:pt x="85600" y="95114"/>
                      <a:pt x="85771" y="95114"/>
                    </a:cubicBezTo>
                    <a:close/>
                    <a:moveTo>
                      <a:pt x="83194" y="74858"/>
                    </a:moveTo>
                    <a:cubicBezTo>
                      <a:pt x="83456" y="74858"/>
                      <a:pt x="83783" y="74951"/>
                      <a:pt x="84157" y="75138"/>
                    </a:cubicBezTo>
                    <a:cubicBezTo>
                      <a:pt x="85838" y="77613"/>
                      <a:pt x="87613" y="79715"/>
                      <a:pt x="89948" y="81910"/>
                    </a:cubicBezTo>
                    <a:cubicBezTo>
                      <a:pt x="88313" y="79575"/>
                      <a:pt x="84437" y="75652"/>
                      <a:pt x="84857" y="75138"/>
                    </a:cubicBezTo>
                    <a:cubicBezTo>
                      <a:pt x="84883" y="75062"/>
                      <a:pt x="85071" y="74973"/>
                      <a:pt x="85291" y="74973"/>
                    </a:cubicBezTo>
                    <a:cubicBezTo>
                      <a:pt x="85478" y="74973"/>
                      <a:pt x="85688" y="75038"/>
                      <a:pt x="85838" y="75231"/>
                    </a:cubicBezTo>
                    <a:cubicBezTo>
                      <a:pt x="86585" y="76446"/>
                      <a:pt x="87473" y="77333"/>
                      <a:pt x="88453" y="78687"/>
                    </a:cubicBezTo>
                    <a:cubicBezTo>
                      <a:pt x="89154" y="79481"/>
                      <a:pt x="90041" y="80415"/>
                      <a:pt x="90929" y="81256"/>
                    </a:cubicBezTo>
                    <a:lnTo>
                      <a:pt x="86352" y="75278"/>
                    </a:lnTo>
                    <a:cubicBezTo>
                      <a:pt x="86453" y="75177"/>
                      <a:pt x="86578" y="75100"/>
                      <a:pt x="86693" y="75100"/>
                    </a:cubicBezTo>
                    <a:cubicBezTo>
                      <a:pt x="86737" y="75100"/>
                      <a:pt x="86780" y="75112"/>
                      <a:pt x="86819" y="75138"/>
                    </a:cubicBezTo>
                    <a:cubicBezTo>
                      <a:pt x="87052" y="75138"/>
                      <a:pt x="87239" y="75138"/>
                      <a:pt x="87473" y="75371"/>
                    </a:cubicBezTo>
                    <a:cubicBezTo>
                      <a:pt x="88453" y="77240"/>
                      <a:pt x="90181" y="78921"/>
                      <a:pt x="91956" y="80882"/>
                    </a:cubicBezTo>
                    <a:lnTo>
                      <a:pt x="88080" y="75465"/>
                    </a:lnTo>
                    <a:cubicBezTo>
                      <a:pt x="88119" y="75267"/>
                      <a:pt x="88367" y="75195"/>
                      <a:pt x="88662" y="75195"/>
                    </a:cubicBezTo>
                    <a:cubicBezTo>
                      <a:pt x="89064" y="75195"/>
                      <a:pt x="89553" y="75330"/>
                      <a:pt x="89714" y="75465"/>
                    </a:cubicBezTo>
                    <a:lnTo>
                      <a:pt x="92983" y="80135"/>
                    </a:lnTo>
                    <a:cubicBezTo>
                      <a:pt x="91649" y="76914"/>
                      <a:pt x="89725" y="75370"/>
                      <a:pt x="90607" y="75370"/>
                    </a:cubicBezTo>
                    <a:cubicBezTo>
                      <a:pt x="90620" y="75370"/>
                      <a:pt x="90634" y="75371"/>
                      <a:pt x="90648" y="75371"/>
                    </a:cubicBezTo>
                    <a:cubicBezTo>
                      <a:pt x="91629" y="75512"/>
                      <a:pt x="92283" y="76352"/>
                      <a:pt x="93170" y="77473"/>
                    </a:cubicBezTo>
                    <a:cubicBezTo>
                      <a:pt x="93684" y="78220"/>
                      <a:pt x="94291" y="78781"/>
                      <a:pt x="94665" y="79248"/>
                    </a:cubicBezTo>
                    <a:lnTo>
                      <a:pt x="92563" y="75838"/>
                    </a:lnTo>
                    <a:cubicBezTo>
                      <a:pt x="92563" y="75737"/>
                      <a:pt x="92661" y="75691"/>
                      <a:pt x="92820" y="75691"/>
                    </a:cubicBezTo>
                    <a:cubicBezTo>
                      <a:pt x="93099" y="75691"/>
                      <a:pt x="93564" y="75834"/>
                      <a:pt x="94011" y="76072"/>
                    </a:cubicBezTo>
                    <a:lnTo>
                      <a:pt x="95459" y="77660"/>
                    </a:lnTo>
                    <a:lnTo>
                      <a:pt x="94758" y="76305"/>
                    </a:lnTo>
                    <a:cubicBezTo>
                      <a:pt x="94798" y="76108"/>
                      <a:pt x="94912" y="76036"/>
                      <a:pt x="95059" y="76036"/>
                    </a:cubicBezTo>
                    <a:cubicBezTo>
                      <a:pt x="95261" y="76036"/>
                      <a:pt x="95523" y="76171"/>
                      <a:pt x="95739" y="76305"/>
                    </a:cubicBezTo>
                    <a:lnTo>
                      <a:pt x="97000" y="78314"/>
                    </a:lnTo>
                    <a:lnTo>
                      <a:pt x="97233" y="78174"/>
                    </a:lnTo>
                    <a:cubicBezTo>
                      <a:pt x="96486" y="76913"/>
                      <a:pt x="95926" y="76305"/>
                      <a:pt x="96346" y="76165"/>
                    </a:cubicBezTo>
                    <a:lnTo>
                      <a:pt x="96346" y="76165"/>
                    </a:lnTo>
                    <a:lnTo>
                      <a:pt x="97467" y="76305"/>
                    </a:lnTo>
                    <a:lnTo>
                      <a:pt x="98541" y="77520"/>
                    </a:lnTo>
                    <a:cubicBezTo>
                      <a:pt x="98377" y="76843"/>
                      <a:pt x="98623" y="76586"/>
                      <a:pt x="99177" y="76586"/>
                    </a:cubicBezTo>
                    <a:cubicBezTo>
                      <a:pt x="99732" y="76586"/>
                      <a:pt x="100596" y="76843"/>
                      <a:pt x="101670" y="77193"/>
                    </a:cubicBezTo>
                    <a:cubicBezTo>
                      <a:pt x="102978" y="77660"/>
                      <a:pt x="104285" y="79201"/>
                      <a:pt x="105499" y="81723"/>
                    </a:cubicBezTo>
                    <a:cubicBezTo>
                      <a:pt x="105474" y="81736"/>
                      <a:pt x="105445" y="81742"/>
                      <a:pt x="105415" y="81742"/>
                    </a:cubicBezTo>
                    <a:cubicBezTo>
                      <a:pt x="105116" y="81742"/>
                      <a:pt x="104607" y="81140"/>
                      <a:pt x="104098" y="80462"/>
                    </a:cubicBezTo>
                    <a:cubicBezTo>
                      <a:pt x="103771" y="80135"/>
                      <a:pt x="103631" y="79948"/>
                      <a:pt x="103164" y="79481"/>
                    </a:cubicBezTo>
                    <a:lnTo>
                      <a:pt x="103164" y="79481"/>
                    </a:lnTo>
                    <a:cubicBezTo>
                      <a:pt x="104705" y="82050"/>
                      <a:pt x="106200" y="84525"/>
                      <a:pt x="106433" y="85833"/>
                    </a:cubicBezTo>
                    <a:cubicBezTo>
                      <a:pt x="106406" y="85855"/>
                      <a:pt x="106374" y="85866"/>
                      <a:pt x="106337" y="85866"/>
                    </a:cubicBezTo>
                    <a:cubicBezTo>
                      <a:pt x="105766" y="85866"/>
                      <a:pt x="104174" y="83160"/>
                      <a:pt x="102417" y="80042"/>
                    </a:cubicBezTo>
                    <a:lnTo>
                      <a:pt x="102417" y="80042"/>
                    </a:lnTo>
                    <a:cubicBezTo>
                      <a:pt x="103398" y="82704"/>
                      <a:pt x="104659" y="85039"/>
                      <a:pt x="105079" y="86066"/>
                    </a:cubicBezTo>
                    <a:cubicBezTo>
                      <a:pt x="105071" y="86069"/>
                      <a:pt x="105063" y="86071"/>
                      <a:pt x="105054" y="86071"/>
                    </a:cubicBezTo>
                    <a:cubicBezTo>
                      <a:pt x="104798" y="86071"/>
                      <a:pt x="104112" y="84798"/>
                      <a:pt x="103164" y="83264"/>
                    </a:cubicBezTo>
                    <a:cubicBezTo>
                      <a:pt x="102884" y="82797"/>
                      <a:pt x="102511" y="82610"/>
                      <a:pt x="102184" y="82050"/>
                    </a:cubicBezTo>
                    <a:lnTo>
                      <a:pt x="102184" y="82050"/>
                    </a:lnTo>
                    <a:lnTo>
                      <a:pt x="104612" y="86907"/>
                    </a:lnTo>
                    <a:cubicBezTo>
                      <a:pt x="105079" y="87140"/>
                      <a:pt x="105359" y="87654"/>
                      <a:pt x="105079" y="88355"/>
                    </a:cubicBezTo>
                    <a:cubicBezTo>
                      <a:pt x="104612" y="89148"/>
                      <a:pt x="104939" y="89475"/>
                      <a:pt x="105826" y="90223"/>
                    </a:cubicBezTo>
                    <a:cubicBezTo>
                      <a:pt x="106469" y="90662"/>
                      <a:pt x="107698" y="90979"/>
                      <a:pt x="109302" y="90979"/>
                    </a:cubicBezTo>
                    <a:cubicBezTo>
                      <a:pt x="109914" y="90979"/>
                      <a:pt x="110581" y="90933"/>
                      <a:pt x="111290" y="90830"/>
                    </a:cubicBezTo>
                    <a:cubicBezTo>
                      <a:pt x="114513" y="90316"/>
                      <a:pt x="117969" y="89662"/>
                      <a:pt x="121518" y="89569"/>
                    </a:cubicBezTo>
                    <a:cubicBezTo>
                      <a:pt x="122265" y="89569"/>
                      <a:pt x="122966" y="89942"/>
                      <a:pt x="123293" y="90549"/>
                    </a:cubicBezTo>
                    <a:cubicBezTo>
                      <a:pt x="123620" y="91110"/>
                      <a:pt x="124180" y="91764"/>
                      <a:pt x="124834" y="92324"/>
                    </a:cubicBezTo>
                    <a:cubicBezTo>
                      <a:pt x="123514" y="90255"/>
                      <a:pt x="123175" y="89085"/>
                      <a:pt x="123755" y="89085"/>
                    </a:cubicBezTo>
                    <a:cubicBezTo>
                      <a:pt x="123934" y="89085"/>
                      <a:pt x="124201" y="89197"/>
                      <a:pt x="124554" y="89429"/>
                    </a:cubicBezTo>
                    <a:cubicBezTo>
                      <a:pt x="125861" y="90223"/>
                      <a:pt x="126655" y="91624"/>
                      <a:pt x="126422" y="93632"/>
                    </a:cubicBezTo>
                    <a:cubicBezTo>
                      <a:pt x="126618" y="94195"/>
                      <a:pt x="126672" y="94527"/>
                      <a:pt x="126390" y="94527"/>
                    </a:cubicBezTo>
                    <a:cubicBezTo>
                      <a:pt x="126135" y="94527"/>
                      <a:pt x="125602" y="94254"/>
                      <a:pt x="124647" y="93632"/>
                    </a:cubicBezTo>
                    <a:cubicBezTo>
                      <a:pt x="123900" y="93211"/>
                      <a:pt x="123806" y="92978"/>
                      <a:pt x="124647" y="92604"/>
                    </a:cubicBezTo>
                    <a:lnTo>
                      <a:pt x="122312" y="90830"/>
                    </a:lnTo>
                    <a:lnTo>
                      <a:pt x="122312" y="90830"/>
                    </a:lnTo>
                    <a:cubicBezTo>
                      <a:pt x="123273" y="92316"/>
                      <a:pt x="123458" y="92922"/>
                      <a:pt x="123224" y="92922"/>
                    </a:cubicBezTo>
                    <a:cubicBezTo>
                      <a:pt x="122958" y="92922"/>
                      <a:pt x="122151" y="92138"/>
                      <a:pt x="121331" y="90970"/>
                    </a:cubicBezTo>
                    <a:lnTo>
                      <a:pt x="121331" y="90970"/>
                    </a:lnTo>
                    <a:cubicBezTo>
                      <a:pt x="121847" y="92109"/>
                      <a:pt x="121957" y="92526"/>
                      <a:pt x="121776" y="92526"/>
                    </a:cubicBezTo>
                    <a:cubicBezTo>
                      <a:pt x="121563" y="92526"/>
                      <a:pt x="120949" y="91952"/>
                      <a:pt x="120117" y="91297"/>
                    </a:cubicBezTo>
                    <a:lnTo>
                      <a:pt x="119743" y="91297"/>
                    </a:lnTo>
                    <a:cubicBezTo>
                      <a:pt x="121029" y="92334"/>
                      <a:pt x="121182" y="92740"/>
                      <a:pt x="120801" y="92740"/>
                    </a:cubicBezTo>
                    <a:cubicBezTo>
                      <a:pt x="120394" y="92740"/>
                      <a:pt x="119376" y="92275"/>
                      <a:pt x="118482" y="91624"/>
                    </a:cubicBezTo>
                    <a:lnTo>
                      <a:pt x="118155" y="91764"/>
                    </a:lnTo>
                    <a:cubicBezTo>
                      <a:pt x="120107" y="93138"/>
                      <a:pt x="120352" y="93620"/>
                      <a:pt x="119835" y="93620"/>
                    </a:cubicBezTo>
                    <a:cubicBezTo>
                      <a:pt x="119139" y="93620"/>
                      <a:pt x="117066" y="92747"/>
                      <a:pt x="115914" y="91997"/>
                    </a:cubicBezTo>
                    <a:lnTo>
                      <a:pt x="115914" y="91997"/>
                    </a:lnTo>
                    <a:cubicBezTo>
                      <a:pt x="117315" y="93305"/>
                      <a:pt x="118996" y="94192"/>
                      <a:pt x="118623" y="94239"/>
                    </a:cubicBezTo>
                    <a:cubicBezTo>
                      <a:pt x="118478" y="94283"/>
                      <a:pt x="118319" y="94303"/>
                      <a:pt x="118145" y="94303"/>
                    </a:cubicBezTo>
                    <a:cubicBezTo>
                      <a:pt x="117027" y="94303"/>
                      <a:pt x="115326" y="93460"/>
                      <a:pt x="113345" y="92651"/>
                    </a:cubicBezTo>
                    <a:lnTo>
                      <a:pt x="113345" y="92651"/>
                    </a:lnTo>
                    <a:cubicBezTo>
                      <a:pt x="115120" y="93772"/>
                      <a:pt x="116754" y="94472"/>
                      <a:pt x="115774" y="94753"/>
                    </a:cubicBezTo>
                    <a:cubicBezTo>
                      <a:pt x="115730" y="94780"/>
                      <a:pt x="115667" y="94793"/>
                      <a:pt x="115586" y="94793"/>
                    </a:cubicBezTo>
                    <a:cubicBezTo>
                      <a:pt x="114975" y="94793"/>
                      <a:pt x="113315" y="94049"/>
                      <a:pt x="110637" y="92978"/>
                    </a:cubicBezTo>
                    <a:cubicBezTo>
                      <a:pt x="110379" y="92930"/>
                      <a:pt x="110182" y="92903"/>
                      <a:pt x="110048" y="92903"/>
                    </a:cubicBezTo>
                    <a:cubicBezTo>
                      <a:pt x="109795" y="92903"/>
                      <a:pt x="109769" y="92997"/>
                      <a:pt x="109983" y="93211"/>
                    </a:cubicBezTo>
                    <a:cubicBezTo>
                      <a:pt x="112598" y="94192"/>
                      <a:pt x="114092" y="94986"/>
                      <a:pt x="113812" y="95406"/>
                    </a:cubicBezTo>
                    <a:cubicBezTo>
                      <a:pt x="113735" y="95501"/>
                      <a:pt x="113603" y="95545"/>
                      <a:pt x="113421" y="95545"/>
                    </a:cubicBezTo>
                    <a:cubicBezTo>
                      <a:pt x="112611" y="95545"/>
                      <a:pt x="110814" y="94674"/>
                      <a:pt x="108488" y="93492"/>
                    </a:cubicBezTo>
                    <a:cubicBezTo>
                      <a:pt x="107694" y="93165"/>
                      <a:pt x="106667" y="92744"/>
                      <a:pt x="105686" y="92231"/>
                    </a:cubicBezTo>
                    <a:lnTo>
                      <a:pt x="105686" y="92231"/>
                    </a:lnTo>
                    <a:cubicBezTo>
                      <a:pt x="107367" y="93959"/>
                      <a:pt x="113906" y="96294"/>
                      <a:pt x="112551" y="96994"/>
                    </a:cubicBezTo>
                    <a:cubicBezTo>
                      <a:pt x="112470" y="97024"/>
                      <a:pt x="112373" y="97038"/>
                      <a:pt x="112262" y="97038"/>
                    </a:cubicBezTo>
                    <a:cubicBezTo>
                      <a:pt x="111674" y="97038"/>
                      <a:pt x="110687" y="96635"/>
                      <a:pt x="109469" y="95967"/>
                    </a:cubicBezTo>
                    <a:cubicBezTo>
                      <a:pt x="107881" y="95080"/>
                      <a:pt x="105920" y="93865"/>
                      <a:pt x="104052" y="92511"/>
                    </a:cubicBezTo>
                    <a:cubicBezTo>
                      <a:pt x="102464" y="91203"/>
                      <a:pt x="101016" y="89942"/>
                      <a:pt x="99895" y="88962"/>
                    </a:cubicBezTo>
                    <a:lnTo>
                      <a:pt x="99802" y="89335"/>
                    </a:lnTo>
                    <a:cubicBezTo>
                      <a:pt x="103655" y="93555"/>
                      <a:pt x="111022" y="97325"/>
                      <a:pt x="109026" y="97325"/>
                    </a:cubicBezTo>
                    <a:cubicBezTo>
                      <a:pt x="108990" y="97325"/>
                      <a:pt x="108951" y="97324"/>
                      <a:pt x="108909" y="97321"/>
                    </a:cubicBezTo>
                    <a:cubicBezTo>
                      <a:pt x="108613" y="97321"/>
                      <a:pt x="108452" y="97332"/>
                      <a:pt x="108341" y="97332"/>
                    </a:cubicBezTo>
                    <a:cubicBezTo>
                      <a:pt x="108120" y="97332"/>
                      <a:pt x="108099" y="97290"/>
                      <a:pt x="107601" y="97041"/>
                    </a:cubicBezTo>
                    <a:cubicBezTo>
                      <a:pt x="102324" y="94332"/>
                      <a:pt x="98681" y="89989"/>
                      <a:pt x="96112" y="86440"/>
                    </a:cubicBezTo>
                    <a:lnTo>
                      <a:pt x="95972" y="86580"/>
                    </a:lnTo>
                    <a:cubicBezTo>
                      <a:pt x="99241" y="91670"/>
                      <a:pt x="105313" y="95827"/>
                      <a:pt x="104659" y="96340"/>
                    </a:cubicBezTo>
                    <a:cubicBezTo>
                      <a:pt x="104621" y="96372"/>
                      <a:pt x="104568" y="96387"/>
                      <a:pt x="104502" y="96387"/>
                    </a:cubicBezTo>
                    <a:cubicBezTo>
                      <a:pt x="103593" y="96387"/>
                      <a:pt x="100151" y="93505"/>
                      <a:pt x="97887" y="91110"/>
                    </a:cubicBezTo>
                    <a:cubicBezTo>
                      <a:pt x="96112" y="89289"/>
                      <a:pt x="95832" y="88541"/>
                      <a:pt x="93964" y="85973"/>
                    </a:cubicBezTo>
                    <a:lnTo>
                      <a:pt x="93871" y="86533"/>
                    </a:lnTo>
                    <a:cubicBezTo>
                      <a:pt x="98961" y="95080"/>
                      <a:pt x="105499" y="96667"/>
                      <a:pt x="104098" y="97695"/>
                    </a:cubicBezTo>
                    <a:cubicBezTo>
                      <a:pt x="104001" y="97780"/>
                      <a:pt x="103913" y="97815"/>
                      <a:pt x="103829" y="97815"/>
                    </a:cubicBezTo>
                    <a:cubicBezTo>
                      <a:pt x="103593" y="97815"/>
                      <a:pt x="103394" y="97540"/>
                      <a:pt x="103118" y="97368"/>
                    </a:cubicBezTo>
                    <a:cubicBezTo>
                      <a:pt x="97093" y="93725"/>
                      <a:pt x="95459" y="89475"/>
                      <a:pt x="92236" y="85693"/>
                    </a:cubicBezTo>
                    <a:lnTo>
                      <a:pt x="92096" y="86019"/>
                    </a:lnTo>
                    <a:cubicBezTo>
                      <a:pt x="94244" y="89429"/>
                      <a:pt x="97700" y="93165"/>
                      <a:pt x="100642" y="96667"/>
                    </a:cubicBezTo>
                    <a:cubicBezTo>
                      <a:pt x="100947" y="97010"/>
                      <a:pt x="100817" y="97384"/>
                      <a:pt x="100556" y="97384"/>
                    </a:cubicBezTo>
                    <a:cubicBezTo>
                      <a:pt x="100497" y="97384"/>
                      <a:pt x="100431" y="97364"/>
                      <a:pt x="100362" y="97321"/>
                    </a:cubicBezTo>
                    <a:cubicBezTo>
                      <a:pt x="97093" y="95220"/>
                      <a:pt x="94151" y="90643"/>
                      <a:pt x="90882" y="85552"/>
                    </a:cubicBezTo>
                    <a:lnTo>
                      <a:pt x="90788" y="85879"/>
                    </a:lnTo>
                    <a:cubicBezTo>
                      <a:pt x="93449" y="91020"/>
                      <a:pt x="99244" y="97205"/>
                      <a:pt x="98043" y="97205"/>
                    </a:cubicBezTo>
                    <a:cubicBezTo>
                      <a:pt x="98000" y="97205"/>
                      <a:pt x="97948" y="97197"/>
                      <a:pt x="97887" y="97181"/>
                    </a:cubicBezTo>
                    <a:cubicBezTo>
                      <a:pt x="97513" y="97041"/>
                      <a:pt x="96206" y="95220"/>
                      <a:pt x="94758" y="93211"/>
                    </a:cubicBezTo>
                    <a:cubicBezTo>
                      <a:pt x="93777" y="91764"/>
                      <a:pt x="92563" y="90036"/>
                      <a:pt x="91676" y="88868"/>
                    </a:cubicBezTo>
                    <a:lnTo>
                      <a:pt x="91536" y="89429"/>
                    </a:lnTo>
                    <a:cubicBezTo>
                      <a:pt x="93077" y="91764"/>
                      <a:pt x="95318" y="94332"/>
                      <a:pt x="96066" y="96434"/>
                    </a:cubicBezTo>
                    <a:lnTo>
                      <a:pt x="95832" y="96527"/>
                    </a:lnTo>
                    <a:lnTo>
                      <a:pt x="90929" y="90082"/>
                    </a:lnTo>
                    <a:lnTo>
                      <a:pt x="90648" y="90409"/>
                    </a:lnTo>
                    <a:cubicBezTo>
                      <a:pt x="92657" y="92978"/>
                      <a:pt x="95178" y="95920"/>
                      <a:pt x="94758" y="96621"/>
                    </a:cubicBezTo>
                    <a:lnTo>
                      <a:pt x="90462" y="91624"/>
                    </a:lnTo>
                    <a:lnTo>
                      <a:pt x="90462" y="91624"/>
                    </a:lnTo>
                    <a:cubicBezTo>
                      <a:pt x="90695" y="93165"/>
                      <a:pt x="92096" y="94426"/>
                      <a:pt x="91676" y="94799"/>
                    </a:cubicBezTo>
                    <a:cubicBezTo>
                      <a:pt x="91209" y="94379"/>
                      <a:pt x="90135" y="93025"/>
                      <a:pt x="89481" y="91577"/>
                    </a:cubicBezTo>
                    <a:cubicBezTo>
                      <a:pt x="89426" y="91490"/>
                      <a:pt x="89389" y="91455"/>
                      <a:pt x="89365" y="91455"/>
                    </a:cubicBezTo>
                    <a:cubicBezTo>
                      <a:pt x="89265" y="91455"/>
                      <a:pt x="89367" y="92035"/>
                      <a:pt x="89228" y="92035"/>
                    </a:cubicBezTo>
                    <a:cubicBezTo>
                      <a:pt x="89199" y="92035"/>
                      <a:pt x="89160" y="92010"/>
                      <a:pt x="89107" y="91951"/>
                    </a:cubicBezTo>
                    <a:cubicBezTo>
                      <a:pt x="85978" y="88308"/>
                      <a:pt x="83129" y="84478"/>
                      <a:pt x="80748" y="80462"/>
                    </a:cubicBezTo>
                    <a:cubicBezTo>
                      <a:pt x="80484" y="80040"/>
                      <a:pt x="80414" y="79841"/>
                      <a:pt x="80555" y="79841"/>
                    </a:cubicBezTo>
                    <a:cubicBezTo>
                      <a:pt x="80663" y="79841"/>
                      <a:pt x="80896" y="79958"/>
                      <a:pt x="81261" y="80182"/>
                    </a:cubicBezTo>
                    <a:lnTo>
                      <a:pt x="87286" y="86486"/>
                    </a:lnTo>
                    <a:cubicBezTo>
                      <a:pt x="83456" y="82283"/>
                      <a:pt x="80841" y="78967"/>
                      <a:pt x="81401" y="78407"/>
                    </a:cubicBezTo>
                    <a:lnTo>
                      <a:pt x="81401" y="78407"/>
                    </a:lnTo>
                    <a:cubicBezTo>
                      <a:pt x="83456" y="80882"/>
                      <a:pt x="85651" y="83217"/>
                      <a:pt x="88080" y="85412"/>
                    </a:cubicBezTo>
                    <a:cubicBezTo>
                      <a:pt x="83265" y="79950"/>
                      <a:pt x="81204" y="77332"/>
                      <a:pt x="81714" y="77332"/>
                    </a:cubicBezTo>
                    <a:cubicBezTo>
                      <a:pt x="81719" y="77332"/>
                      <a:pt x="81723" y="77333"/>
                      <a:pt x="81728" y="77333"/>
                    </a:cubicBezTo>
                    <a:cubicBezTo>
                      <a:pt x="82989" y="78080"/>
                      <a:pt x="86072" y="81676"/>
                      <a:pt x="88500" y="84432"/>
                    </a:cubicBezTo>
                    <a:cubicBezTo>
                      <a:pt x="85091" y="79761"/>
                      <a:pt x="80888" y="75885"/>
                      <a:pt x="80888" y="75138"/>
                    </a:cubicBezTo>
                    <a:cubicBezTo>
                      <a:pt x="80888" y="74951"/>
                      <a:pt x="81110" y="74858"/>
                      <a:pt x="81372" y="74858"/>
                    </a:cubicBezTo>
                    <a:cubicBezTo>
                      <a:pt x="81635" y="74858"/>
                      <a:pt x="81939" y="74951"/>
                      <a:pt x="82102" y="75138"/>
                    </a:cubicBezTo>
                    <a:cubicBezTo>
                      <a:pt x="84110" y="77940"/>
                      <a:pt x="86632" y="80462"/>
                      <a:pt x="89201" y="83217"/>
                    </a:cubicBezTo>
                    <a:cubicBezTo>
                      <a:pt x="87286" y="80275"/>
                      <a:pt x="82429" y="75605"/>
                      <a:pt x="82616" y="75138"/>
                    </a:cubicBezTo>
                    <a:cubicBezTo>
                      <a:pt x="82732" y="74951"/>
                      <a:pt x="82931" y="74858"/>
                      <a:pt x="83194" y="74858"/>
                    </a:cubicBezTo>
                    <a:close/>
                    <a:moveTo>
                      <a:pt x="85511" y="97601"/>
                    </a:moveTo>
                    <a:cubicBezTo>
                      <a:pt x="85651" y="97601"/>
                      <a:pt x="85745" y="97695"/>
                      <a:pt x="85745" y="97928"/>
                    </a:cubicBezTo>
                    <a:cubicBezTo>
                      <a:pt x="85745" y="98068"/>
                      <a:pt x="85651" y="98255"/>
                      <a:pt x="85511" y="98255"/>
                    </a:cubicBezTo>
                    <a:cubicBezTo>
                      <a:pt x="85371" y="98255"/>
                      <a:pt x="85184" y="98115"/>
                      <a:pt x="85184" y="97928"/>
                    </a:cubicBezTo>
                    <a:cubicBezTo>
                      <a:pt x="85231" y="97648"/>
                      <a:pt x="85371" y="97601"/>
                      <a:pt x="85511" y="97601"/>
                    </a:cubicBezTo>
                    <a:close/>
                    <a:moveTo>
                      <a:pt x="137207" y="95038"/>
                    </a:moveTo>
                    <a:cubicBezTo>
                      <a:pt x="137301" y="95038"/>
                      <a:pt x="137396" y="95079"/>
                      <a:pt x="137490" y="95173"/>
                    </a:cubicBezTo>
                    <a:lnTo>
                      <a:pt x="138751" y="95967"/>
                    </a:lnTo>
                    <a:cubicBezTo>
                      <a:pt x="138984" y="96107"/>
                      <a:pt x="138984" y="96294"/>
                      <a:pt x="138844" y="96434"/>
                    </a:cubicBezTo>
                    <a:cubicBezTo>
                      <a:pt x="138471" y="96854"/>
                      <a:pt x="138611" y="97088"/>
                      <a:pt x="139171" y="97648"/>
                    </a:cubicBezTo>
                    <a:cubicBezTo>
                      <a:pt x="139591" y="98068"/>
                      <a:pt x="139498" y="98489"/>
                      <a:pt x="139171" y="98489"/>
                    </a:cubicBezTo>
                    <a:cubicBezTo>
                      <a:pt x="138844" y="98489"/>
                      <a:pt x="138517" y="98162"/>
                      <a:pt x="138144" y="97975"/>
                    </a:cubicBezTo>
                    <a:lnTo>
                      <a:pt x="138144" y="97975"/>
                    </a:lnTo>
                    <a:lnTo>
                      <a:pt x="138751" y="98769"/>
                    </a:lnTo>
                    <a:cubicBezTo>
                      <a:pt x="138924" y="99058"/>
                      <a:pt x="138758" y="99257"/>
                      <a:pt x="138485" y="99257"/>
                    </a:cubicBezTo>
                    <a:cubicBezTo>
                      <a:pt x="138316" y="99257"/>
                      <a:pt x="138106" y="99181"/>
                      <a:pt x="137910" y="99002"/>
                    </a:cubicBezTo>
                    <a:lnTo>
                      <a:pt x="136276" y="97695"/>
                    </a:lnTo>
                    <a:cubicBezTo>
                      <a:pt x="135809" y="97041"/>
                      <a:pt x="135949" y="96247"/>
                      <a:pt x="136789" y="95266"/>
                    </a:cubicBezTo>
                    <a:cubicBezTo>
                      <a:pt x="136929" y="95127"/>
                      <a:pt x="137068" y="95038"/>
                      <a:pt x="137207" y="95038"/>
                    </a:cubicBezTo>
                    <a:close/>
                    <a:moveTo>
                      <a:pt x="85138" y="98676"/>
                    </a:moveTo>
                    <a:cubicBezTo>
                      <a:pt x="85231" y="98722"/>
                      <a:pt x="85278" y="98956"/>
                      <a:pt x="85278" y="99236"/>
                    </a:cubicBezTo>
                    <a:cubicBezTo>
                      <a:pt x="85278" y="99516"/>
                      <a:pt x="85184" y="99750"/>
                      <a:pt x="85138" y="99750"/>
                    </a:cubicBezTo>
                    <a:cubicBezTo>
                      <a:pt x="85044" y="99750"/>
                      <a:pt x="84997" y="99516"/>
                      <a:pt x="84997" y="99236"/>
                    </a:cubicBezTo>
                    <a:cubicBezTo>
                      <a:pt x="84997" y="98909"/>
                      <a:pt x="85091" y="98676"/>
                      <a:pt x="85138" y="98676"/>
                    </a:cubicBezTo>
                    <a:close/>
                    <a:moveTo>
                      <a:pt x="54922" y="78547"/>
                    </a:moveTo>
                    <a:cubicBezTo>
                      <a:pt x="55389" y="78547"/>
                      <a:pt x="55716" y="78687"/>
                      <a:pt x="55856" y="79201"/>
                    </a:cubicBezTo>
                    <a:lnTo>
                      <a:pt x="54922" y="79715"/>
                    </a:lnTo>
                    <a:lnTo>
                      <a:pt x="56043" y="80042"/>
                    </a:lnTo>
                    <a:lnTo>
                      <a:pt x="55949" y="80369"/>
                    </a:lnTo>
                    <a:lnTo>
                      <a:pt x="54361" y="80695"/>
                    </a:lnTo>
                    <a:lnTo>
                      <a:pt x="55015" y="81256"/>
                    </a:lnTo>
                    <a:lnTo>
                      <a:pt x="54501" y="81676"/>
                    </a:lnTo>
                    <a:lnTo>
                      <a:pt x="55529" y="81583"/>
                    </a:lnTo>
                    <a:lnTo>
                      <a:pt x="55435" y="82003"/>
                    </a:lnTo>
                    <a:lnTo>
                      <a:pt x="54315" y="82470"/>
                    </a:lnTo>
                    <a:cubicBezTo>
                      <a:pt x="55109" y="82564"/>
                      <a:pt x="55529" y="82797"/>
                      <a:pt x="55295" y="82984"/>
                    </a:cubicBezTo>
                    <a:lnTo>
                      <a:pt x="54315" y="83591"/>
                    </a:lnTo>
                    <a:lnTo>
                      <a:pt x="55109" y="83918"/>
                    </a:lnTo>
                    <a:lnTo>
                      <a:pt x="54034" y="84338"/>
                    </a:lnTo>
                    <a:lnTo>
                      <a:pt x="54922" y="84945"/>
                    </a:lnTo>
                    <a:lnTo>
                      <a:pt x="53801" y="85272"/>
                    </a:lnTo>
                    <a:cubicBezTo>
                      <a:pt x="54595" y="85506"/>
                      <a:pt x="54828" y="85926"/>
                      <a:pt x="54922" y="86113"/>
                    </a:cubicBezTo>
                    <a:lnTo>
                      <a:pt x="53708" y="86627"/>
                    </a:lnTo>
                    <a:cubicBezTo>
                      <a:pt x="54408" y="86953"/>
                      <a:pt x="54548" y="87094"/>
                      <a:pt x="54548" y="87467"/>
                    </a:cubicBezTo>
                    <a:lnTo>
                      <a:pt x="53427" y="87887"/>
                    </a:lnTo>
                    <a:lnTo>
                      <a:pt x="54315" y="88588"/>
                    </a:lnTo>
                    <a:lnTo>
                      <a:pt x="53427" y="88822"/>
                    </a:lnTo>
                    <a:cubicBezTo>
                      <a:pt x="54175" y="89148"/>
                      <a:pt x="54268" y="89522"/>
                      <a:pt x="54315" y="89849"/>
                    </a:cubicBezTo>
                    <a:lnTo>
                      <a:pt x="53241" y="90129"/>
                    </a:lnTo>
                    <a:cubicBezTo>
                      <a:pt x="54081" y="90456"/>
                      <a:pt x="54455" y="90690"/>
                      <a:pt x="54315" y="90970"/>
                    </a:cubicBezTo>
                    <a:lnTo>
                      <a:pt x="53007" y="91530"/>
                    </a:lnTo>
                    <a:lnTo>
                      <a:pt x="54221" y="91670"/>
                    </a:lnTo>
                    <a:lnTo>
                      <a:pt x="54221" y="91997"/>
                    </a:lnTo>
                    <a:lnTo>
                      <a:pt x="53007" y="92324"/>
                    </a:lnTo>
                    <a:cubicBezTo>
                      <a:pt x="53894" y="92698"/>
                      <a:pt x="54221" y="93025"/>
                      <a:pt x="54221" y="93352"/>
                    </a:cubicBezTo>
                    <a:lnTo>
                      <a:pt x="53100" y="94005"/>
                    </a:lnTo>
                    <a:lnTo>
                      <a:pt x="54315" y="94239"/>
                    </a:lnTo>
                    <a:lnTo>
                      <a:pt x="53194" y="95033"/>
                    </a:lnTo>
                    <a:cubicBezTo>
                      <a:pt x="53306" y="95017"/>
                      <a:pt x="53411" y="95009"/>
                      <a:pt x="53509" y="95009"/>
                    </a:cubicBezTo>
                    <a:cubicBezTo>
                      <a:pt x="53979" y="95009"/>
                      <a:pt x="54268" y="95190"/>
                      <a:pt x="54268" y="95500"/>
                    </a:cubicBezTo>
                    <a:lnTo>
                      <a:pt x="53194" y="96014"/>
                    </a:lnTo>
                    <a:cubicBezTo>
                      <a:pt x="53988" y="96154"/>
                      <a:pt x="54922" y="96340"/>
                      <a:pt x="55762" y="96574"/>
                    </a:cubicBezTo>
                    <a:lnTo>
                      <a:pt x="56043" y="96948"/>
                    </a:lnTo>
                    <a:lnTo>
                      <a:pt x="56276" y="96574"/>
                    </a:lnTo>
                    <a:cubicBezTo>
                      <a:pt x="56556" y="96457"/>
                      <a:pt x="56825" y="96399"/>
                      <a:pt x="57088" y="96399"/>
                    </a:cubicBezTo>
                    <a:cubicBezTo>
                      <a:pt x="57350" y="96399"/>
                      <a:pt x="57607" y="96457"/>
                      <a:pt x="57864" y="96574"/>
                    </a:cubicBezTo>
                    <a:lnTo>
                      <a:pt x="58378" y="97321"/>
                    </a:lnTo>
                    <a:lnTo>
                      <a:pt x="58751" y="96434"/>
                    </a:lnTo>
                    <a:lnTo>
                      <a:pt x="59312" y="97415"/>
                    </a:lnTo>
                    <a:lnTo>
                      <a:pt x="59732" y="96200"/>
                    </a:lnTo>
                    <a:lnTo>
                      <a:pt x="60386" y="97882"/>
                    </a:lnTo>
                    <a:lnTo>
                      <a:pt x="60806" y="96107"/>
                    </a:lnTo>
                    <a:lnTo>
                      <a:pt x="61367" y="97555"/>
                    </a:lnTo>
                    <a:lnTo>
                      <a:pt x="61834" y="95967"/>
                    </a:lnTo>
                    <a:lnTo>
                      <a:pt x="62160" y="97228"/>
                    </a:lnTo>
                    <a:lnTo>
                      <a:pt x="62534" y="95780"/>
                    </a:lnTo>
                    <a:lnTo>
                      <a:pt x="63188" y="97181"/>
                    </a:lnTo>
                    <a:lnTo>
                      <a:pt x="63748" y="95406"/>
                    </a:lnTo>
                    <a:lnTo>
                      <a:pt x="64402" y="96948"/>
                    </a:lnTo>
                    <a:lnTo>
                      <a:pt x="64869" y="95733"/>
                    </a:lnTo>
                    <a:lnTo>
                      <a:pt x="65616" y="96854"/>
                    </a:lnTo>
                    <a:lnTo>
                      <a:pt x="65943" y="95547"/>
                    </a:lnTo>
                    <a:lnTo>
                      <a:pt x="66410" y="96434"/>
                    </a:lnTo>
                    <a:cubicBezTo>
                      <a:pt x="66784" y="97181"/>
                      <a:pt x="65943" y="97882"/>
                      <a:pt x="65103" y="98022"/>
                    </a:cubicBezTo>
                    <a:lnTo>
                      <a:pt x="53848" y="99796"/>
                    </a:lnTo>
                    <a:cubicBezTo>
                      <a:pt x="53799" y="99803"/>
                      <a:pt x="53749" y="99807"/>
                      <a:pt x="53700" y="99807"/>
                    </a:cubicBezTo>
                    <a:cubicBezTo>
                      <a:pt x="53091" y="99807"/>
                      <a:pt x="52472" y="99261"/>
                      <a:pt x="52213" y="97835"/>
                    </a:cubicBezTo>
                    <a:cubicBezTo>
                      <a:pt x="51653" y="95033"/>
                      <a:pt x="51886" y="92324"/>
                      <a:pt x="52306" y="89615"/>
                    </a:cubicBezTo>
                    <a:cubicBezTo>
                      <a:pt x="53007" y="83544"/>
                      <a:pt x="53941" y="80509"/>
                      <a:pt x="54922" y="78547"/>
                    </a:cubicBezTo>
                    <a:close/>
                    <a:moveTo>
                      <a:pt x="7862" y="97607"/>
                    </a:moveTo>
                    <a:cubicBezTo>
                      <a:pt x="8091" y="97607"/>
                      <a:pt x="8188" y="98115"/>
                      <a:pt x="8127" y="98722"/>
                    </a:cubicBezTo>
                    <a:cubicBezTo>
                      <a:pt x="6866" y="100637"/>
                      <a:pt x="5885" y="101618"/>
                      <a:pt x="5045" y="102085"/>
                    </a:cubicBezTo>
                    <a:cubicBezTo>
                      <a:pt x="5465" y="100637"/>
                      <a:pt x="6399" y="99843"/>
                      <a:pt x="7380" y="98115"/>
                    </a:cubicBezTo>
                    <a:cubicBezTo>
                      <a:pt x="7576" y="97755"/>
                      <a:pt x="7738" y="97607"/>
                      <a:pt x="7862" y="97607"/>
                    </a:cubicBezTo>
                    <a:close/>
                    <a:moveTo>
                      <a:pt x="66417" y="99958"/>
                    </a:moveTo>
                    <a:cubicBezTo>
                      <a:pt x="66527" y="99958"/>
                      <a:pt x="66638" y="99994"/>
                      <a:pt x="66737" y="100077"/>
                    </a:cubicBezTo>
                    <a:lnTo>
                      <a:pt x="67951" y="101291"/>
                    </a:lnTo>
                    <a:cubicBezTo>
                      <a:pt x="68465" y="101767"/>
                      <a:pt x="68287" y="102186"/>
                      <a:pt x="67916" y="102186"/>
                    </a:cubicBezTo>
                    <a:cubicBezTo>
                      <a:pt x="67814" y="102186"/>
                      <a:pt x="67698" y="102155"/>
                      <a:pt x="67578" y="102085"/>
                    </a:cubicBezTo>
                    <a:lnTo>
                      <a:pt x="66083" y="101197"/>
                    </a:lnTo>
                    <a:cubicBezTo>
                      <a:pt x="65391" y="100736"/>
                      <a:pt x="65902" y="99958"/>
                      <a:pt x="66417" y="99958"/>
                    </a:cubicBezTo>
                    <a:close/>
                    <a:moveTo>
                      <a:pt x="84505" y="94559"/>
                    </a:moveTo>
                    <a:cubicBezTo>
                      <a:pt x="84766" y="94559"/>
                      <a:pt x="84857" y="94818"/>
                      <a:pt x="84857" y="95313"/>
                    </a:cubicBezTo>
                    <a:cubicBezTo>
                      <a:pt x="84624" y="97648"/>
                      <a:pt x="84297" y="99610"/>
                      <a:pt x="83643" y="100217"/>
                    </a:cubicBezTo>
                    <a:lnTo>
                      <a:pt x="83643" y="96107"/>
                    </a:lnTo>
                    <a:lnTo>
                      <a:pt x="83316" y="96200"/>
                    </a:lnTo>
                    <a:cubicBezTo>
                      <a:pt x="83083" y="98255"/>
                      <a:pt x="82756" y="99750"/>
                      <a:pt x="82289" y="100357"/>
                    </a:cubicBezTo>
                    <a:lnTo>
                      <a:pt x="82429" y="96574"/>
                    </a:lnTo>
                    <a:lnTo>
                      <a:pt x="82055" y="96574"/>
                    </a:lnTo>
                    <a:lnTo>
                      <a:pt x="81261" y="100263"/>
                    </a:lnTo>
                    <a:lnTo>
                      <a:pt x="81448" y="97041"/>
                    </a:lnTo>
                    <a:cubicBezTo>
                      <a:pt x="81448" y="96737"/>
                      <a:pt x="81389" y="96591"/>
                      <a:pt x="81296" y="96591"/>
                    </a:cubicBezTo>
                    <a:cubicBezTo>
                      <a:pt x="81246" y="96591"/>
                      <a:pt x="81186" y="96633"/>
                      <a:pt x="81121" y="96714"/>
                    </a:cubicBezTo>
                    <a:cubicBezTo>
                      <a:pt x="80561" y="100497"/>
                      <a:pt x="79907" y="102038"/>
                      <a:pt x="79113" y="102598"/>
                    </a:cubicBezTo>
                    <a:cubicBezTo>
                      <a:pt x="79907" y="100170"/>
                      <a:pt x="79907" y="98489"/>
                      <a:pt x="79720" y="97088"/>
                    </a:cubicBezTo>
                    <a:lnTo>
                      <a:pt x="79487" y="96948"/>
                    </a:lnTo>
                    <a:cubicBezTo>
                      <a:pt x="79253" y="98909"/>
                      <a:pt x="78926" y="100777"/>
                      <a:pt x="78272" y="102225"/>
                    </a:cubicBezTo>
                    <a:cubicBezTo>
                      <a:pt x="77525" y="101104"/>
                      <a:pt x="78926" y="99143"/>
                      <a:pt x="78646" y="97228"/>
                    </a:cubicBezTo>
                    <a:lnTo>
                      <a:pt x="78506" y="97228"/>
                    </a:lnTo>
                    <a:lnTo>
                      <a:pt x="77152" y="101898"/>
                    </a:lnTo>
                    <a:cubicBezTo>
                      <a:pt x="76685" y="101898"/>
                      <a:pt x="76825" y="101291"/>
                      <a:pt x="77292" y="100123"/>
                    </a:cubicBezTo>
                    <a:lnTo>
                      <a:pt x="77432" y="97461"/>
                    </a:lnTo>
                    <a:lnTo>
                      <a:pt x="77198" y="97601"/>
                    </a:lnTo>
                    <a:cubicBezTo>
                      <a:pt x="76825" y="99049"/>
                      <a:pt x="76451" y="100077"/>
                      <a:pt x="75891" y="101011"/>
                    </a:cubicBezTo>
                    <a:lnTo>
                      <a:pt x="76124" y="97555"/>
                    </a:lnTo>
                    <a:lnTo>
                      <a:pt x="75143" y="100030"/>
                    </a:lnTo>
                    <a:lnTo>
                      <a:pt x="75237" y="98022"/>
                    </a:lnTo>
                    <a:lnTo>
                      <a:pt x="74163" y="98442"/>
                    </a:lnTo>
                    <a:cubicBezTo>
                      <a:pt x="74630" y="97648"/>
                      <a:pt x="75284" y="97041"/>
                      <a:pt x="76311" y="96667"/>
                    </a:cubicBezTo>
                    <a:cubicBezTo>
                      <a:pt x="78880" y="96294"/>
                      <a:pt x="81448" y="95780"/>
                      <a:pt x="83830" y="94846"/>
                    </a:cubicBezTo>
                    <a:cubicBezTo>
                      <a:pt x="84129" y="94653"/>
                      <a:pt x="84348" y="94559"/>
                      <a:pt x="84505" y="94559"/>
                    </a:cubicBezTo>
                    <a:close/>
                    <a:moveTo>
                      <a:pt x="132729" y="102608"/>
                    </a:moveTo>
                    <a:cubicBezTo>
                      <a:pt x="132902" y="102608"/>
                      <a:pt x="133188" y="102852"/>
                      <a:pt x="133380" y="103159"/>
                    </a:cubicBezTo>
                    <a:cubicBezTo>
                      <a:pt x="133707" y="103626"/>
                      <a:pt x="133754" y="104093"/>
                      <a:pt x="133614" y="104186"/>
                    </a:cubicBezTo>
                    <a:cubicBezTo>
                      <a:pt x="133600" y="104191"/>
                      <a:pt x="133583" y="104193"/>
                      <a:pt x="133565" y="104193"/>
                    </a:cubicBezTo>
                    <a:cubicBezTo>
                      <a:pt x="133393" y="104193"/>
                      <a:pt x="133035" y="103996"/>
                      <a:pt x="132866" y="103533"/>
                    </a:cubicBezTo>
                    <a:cubicBezTo>
                      <a:pt x="132586" y="103066"/>
                      <a:pt x="132493" y="102739"/>
                      <a:pt x="132633" y="102645"/>
                    </a:cubicBezTo>
                    <a:cubicBezTo>
                      <a:pt x="132658" y="102620"/>
                      <a:pt x="132691" y="102608"/>
                      <a:pt x="132729" y="102608"/>
                    </a:cubicBezTo>
                    <a:close/>
                    <a:moveTo>
                      <a:pt x="65476" y="101287"/>
                    </a:moveTo>
                    <a:cubicBezTo>
                      <a:pt x="65589" y="101287"/>
                      <a:pt x="65702" y="101330"/>
                      <a:pt x="65803" y="101431"/>
                    </a:cubicBezTo>
                    <a:lnTo>
                      <a:pt x="68045" y="103066"/>
                    </a:lnTo>
                    <a:cubicBezTo>
                      <a:pt x="68641" y="103543"/>
                      <a:pt x="68222" y="104257"/>
                      <a:pt x="67767" y="104257"/>
                    </a:cubicBezTo>
                    <a:cubicBezTo>
                      <a:pt x="67688" y="104257"/>
                      <a:pt x="67608" y="104235"/>
                      <a:pt x="67531" y="104186"/>
                    </a:cubicBezTo>
                    <a:lnTo>
                      <a:pt x="65103" y="102645"/>
                    </a:lnTo>
                    <a:cubicBezTo>
                      <a:pt x="64452" y="102186"/>
                      <a:pt x="64962" y="101287"/>
                      <a:pt x="65476" y="101287"/>
                    </a:cubicBezTo>
                    <a:close/>
                    <a:moveTo>
                      <a:pt x="76343" y="79765"/>
                    </a:moveTo>
                    <a:cubicBezTo>
                      <a:pt x="76388" y="79765"/>
                      <a:pt x="76425" y="79779"/>
                      <a:pt x="76451" y="79808"/>
                    </a:cubicBezTo>
                    <a:lnTo>
                      <a:pt x="76404" y="80415"/>
                    </a:lnTo>
                    <a:lnTo>
                      <a:pt x="71734" y="85226"/>
                    </a:lnTo>
                    <a:cubicBezTo>
                      <a:pt x="72295" y="84712"/>
                      <a:pt x="72808" y="84478"/>
                      <a:pt x="73275" y="84011"/>
                    </a:cubicBezTo>
                    <a:cubicBezTo>
                      <a:pt x="74762" y="82701"/>
                      <a:pt x="75847" y="81660"/>
                      <a:pt x="76142" y="81660"/>
                    </a:cubicBezTo>
                    <a:cubicBezTo>
                      <a:pt x="76236" y="81660"/>
                      <a:pt x="76250" y="81766"/>
                      <a:pt x="76171" y="82003"/>
                    </a:cubicBezTo>
                    <a:cubicBezTo>
                      <a:pt x="75517" y="83311"/>
                      <a:pt x="74630" y="84338"/>
                      <a:pt x="73182" y="85179"/>
                    </a:cubicBezTo>
                    <a:lnTo>
                      <a:pt x="71314" y="87234"/>
                    </a:lnTo>
                    <a:lnTo>
                      <a:pt x="71174" y="87654"/>
                    </a:lnTo>
                    <a:cubicBezTo>
                      <a:pt x="72749" y="86006"/>
                      <a:pt x="73749" y="85305"/>
                      <a:pt x="74220" y="85305"/>
                    </a:cubicBezTo>
                    <a:cubicBezTo>
                      <a:pt x="74350" y="85305"/>
                      <a:pt x="74439" y="85358"/>
                      <a:pt x="74490" y="85459"/>
                    </a:cubicBezTo>
                    <a:lnTo>
                      <a:pt x="70847" y="89802"/>
                    </a:lnTo>
                    <a:lnTo>
                      <a:pt x="74863" y="86673"/>
                    </a:lnTo>
                    <a:lnTo>
                      <a:pt x="74863" y="86673"/>
                    </a:lnTo>
                    <a:cubicBezTo>
                      <a:pt x="73649" y="88588"/>
                      <a:pt x="72061" y="90223"/>
                      <a:pt x="69960" y="91670"/>
                    </a:cubicBezTo>
                    <a:lnTo>
                      <a:pt x="69960" y="92044"/>
                    </a:lnTo>
                    <a:cubicBezTo>
                      <a:pt x="71793" y="90523"/>
                      <a:pt x="73267" y="89490"/>
                      <a:pt x="73785" y="89490"/>
                    </a:cubicBezTo>
                    <a:cubicBezTo>
                      <a:pt x="73888" y="89490"/>
                      <a:pt x="73953" y="89531"/>
                      <a:pt x="73976" y="89615"/>
                    </a:cubicBezTo>
                    <a:cubicBezTo>
                      <a:pt x="73602" y="90503"/>
                      <a:pt x="72201" y="91857"/>
                      <a:pt x="70567" y="93398"/>
                    </a:cubicBezTo>
                    <a:lnTo>
                      <a:pt x="70567" y="93398"/>
                    </a:lnTo>
                    <a:lnTo>
                      <a:pt x="72622" y="92371"/>
                    </a:lnTo>
                    <a:lnTo>
                      <a:pt x="72622" y="92371"/>
                    </a:lnTo>
                    <a:cubicBezTo>
                      <a:pt x="72762" y="93211"/>
                      <a:pt x="72295" y="93819"/>
                      <a:pt x="71407" y="94286"/>
                    </a:cubicBezTo>
                    <a:cubicBezTo>
                      <a:pt x="70287" y="94613"/>
                      <a:pt x="69633" y="95033"/>
                      <a:pt x="69633" y="95500"/>
                    </a:cubicBezTo>
                    <a:lnTo>
                      <a:pt x="70987" y="94939"/>
                    </a:lnTo>
                    <a:lnTo>
                      <a:pt x="70987" y="94939"/>
                    </a:lnTo>
                    <a:cubicBezTo>
                      <a:pt x="71080" y="95406"/>
                      <a:pt x="70333" y="96154"/>
                      <a:pt x="69212" y="97088"/>
                    </a:cubicBezTo>
                    <a:lnTo>
                      <a:pt x="70754" y="96621"/>
                    </a:lnTo>
                    <a:lnTo>
                      <a:pt x="70754" y="96621"/>
                    </a:lnTo>
                    <a:cubicBezTo>
                      <a:pt x="70847" y="96994"/>
                      <a:pt x="70240" y="97742"/>
                      <a:pt x="68745" y="98816"/>
                    </a:cubicBezTo>
                    <a:lnTo>
                      <a:pt x="70193" y="98489"/>
                    </a:lnTo>
                    <a:lnTo>
                      <a:pt x="70193" y="98489"/>
                    </a:lnTo>
                    <a:cubicBezTo>
                      <a:pt x="70287" y="98862"/>
                      <a:pt x="69960" y="99283"/>
                      <a:pt x="69306" y="99796"/>
                    </a:cubicBezTo>
                    <a:lnTo>
                      <a:pt x="71361" y="99143"/>
                    </a:lnTo>
                    <a:lnTo>
                      <a:pt x="71361" y="99143"/>
                    </a:lnTo>
                    <a:cubicBezTo>
                      <a:pt x="71267" y="99563"/>
                      <a:pt x="71034" y="99936"/>
                      <a:pt x="70380" y="100170"/>
                    </a:cubicBezTo>
                    <a:lnTo>
                      <a:pt x="70473" y="100544"/>
                    </a:lnTo>
                    <a:cubicBezTo>
                      <a:pt x="70909" y="100292"/>
                      <a:pt x="71194" y="100203"/>
                      <a:pt x="71362" y="100203"/>
                    </a:cubicBezTo>
                    <a:cubicBezTo>
                      <a:pt x="71661" y="100203"/>
                      <a:pt x="71583" y="100487"/>
                      <a:pt x="71314" y="100637"/>
                    </a:cubicBezTo>
                    <a:cubicBezTo>
                      <a:pt x="71641" y="100730"/>
                      <a:pt x="72435" y="100497"/>
                      <a:pt x="71734" y="101618"/>
                    </a:cubicBezTo>
                    <a:cubicBezTo>
                      <a:pt x="71995" y="101502"/>
                      <a:pt x="72224" y="101449"/>
                      <a:pt x="72412" y="101449"/>
                    </a:cubicBezTo>
                    <a:cubicBezTo>
                      <a:pt x="72830" y="101449"/>
                      <a:pt x="73045" y="101712"/>
                      <a:pt x="72949" y="102131"/>
                    </a:cubicBezTo>
                    <a:cubicBezTo>
                      <a:pt x="74469" y="102355"/>
                      <a:pt x="74491" y="103821"/>
                      <a:pt x="73217" y="103821"/>
                    </a:cubicBezTo>
                    <a:cubicBezTo>
                      <a:pt x="73161" y="103821"/>
                      <a:pt x="73103" y="103819"/>
                      <a:pt x="73042" y="103813"/>
                    </a:cubicBezTo>
                    <a:cubicBezTo>
                      <a:pt x="72295" y="103906"/>
                      <a:pt x="71547" y="103953"/>
                      <a:pt x="70800" y="104186"/>
                    </a:cubicBezTo>
                    <a:cubicBezTo>
                      <a:pt x="70501" y="104297"/>
                      <a:pt x="70249" y="104365"/>
                      <a:pt x="70038" y="104365"/>
                    </a:cubicBezTo>
                    <a:cubicBezTo>
                      <a:pt x="69624" y="104365"/>
                      <a:pt x="69367" y="104104"/>
                      <a:pt x="69212" y="103392"/>
                    </a:cubicBezTo>
                    <a:cubicBezTo>
                      <a:pt x="68699" y="101431"/>
                      <a:pt x="67998" y="100310"/>
                      <a:pt x="67204" y="99843"/>
                    </a:cubicBezTo>
                    <a:cubicBezTo>
                      <a:pt x="64449" y="98722"/>
                      <a:pt x="67765" y="97368"/>
                      <a:pt x="67998" y="96154"/>
                    </a:cubicBezTo>
                    <a:cubicBezTo>
                      <a:pt x="68138" y="94939"/>
                      <a:pt x="68699" y="94379"/>
                      <a:pt x="69446" y="94052"/>
                    </a:cubicBezTo>
                    <a:lnTo>
                      <a:pt x="69446" y="94052"/>
                    </a:lnTo>
                    <a:cubicBezTo>
                      <a:pt x="69390" y="94058"/>
                      <a:pt x="69338" y="94061"/>
                      <a:pt x="69290" y="94061"/>
                    </a:cubicBezTo>
                    <a:cubicBezTo>
                      <a:pt x="68562" y="94061"/>
                      <a:pt x="68620" y="93404"/>
                      <a:pt x="69539" y="92091"/>
                    </a:cubicBezTo>
                    <a:cubicBezTo>
                      <a:pt x="69119" y="91997"/>
                      <a:pt x="68885" y="91764"/>
                      <a:pt x="70333" y="90036"/>
                    </a:cubicBezTo>
                    <a:lnTo>
                      <a:pt x="70333" y="90036"/>
                    </a:lnTo>
                    <a:cubicBezTo>
                      <a:pt x="70069" y="90124"/>
                      <a:pt x="69854" y="90176"/>
                      <a:pt x="69701" y="90176"/>
                    </a:cubicBezTo>
                    <a:cubicBezTo>
                      <a:pt x="69206" y="90176"/>
                      <a:pt x="69365" y="89633"/>
                      <a:pt x="70613" y="88028"/>
                    </a:cubicBezTo>
                    <a:lnTo>
                      <a:pt x="70613" y="88028"/>
                    </a:lnTo>
                    <a:cubicBezTo>
                      <a:pt x="70182" y="88272"/>
                      <a:pt x="69884" y="88397"/>
                      <a:pt x="69721" y="88397"/>
                    </a:cubicBezTo>
                    <a:cubicBezTo>
                      <a:pt x="69354" y="88397"/>
                      <a:pt x="69672" y="87765"/>
                      <a:pt x="70707" y="86440"/>
                    </a:cubicBezTo>
                    <a:cubicBezTo>
                      <a:pt x="70053" y="86253"/>
                      <a:pt x="70100" y="85693"/>
                      <a:pt x="70940" y="84945"/>
                    </a:cubicBezTo>
                    <a:lnTo>
                      <a:pt x="70940" y="84945"/>
                    </a:lnTo>
                    <a:cubicBezTo>
                      <a:pt x="70850" y="84952"/>
                      <a:pt x="70767" y="84956"/>
                      <a:pt x="70692" y="84956"/>
                    </a:cubicBezTo>
                    <a:cubicBezTo>
                      <a:pt x="69763" y="84956"/>
                      <a:pt x="70005" y="84443"/>
                      <a:pt x="70567" y="84011"/>
                    </a:cubicBezTo>
                    <a:cubicBezTo>
                      <a:pt x="72887" y="82873"/>
                      <a:pt x="75659" y="79765"/>
                      <a:pt x="76343" y="79765"/>
                    </a:cubicBezTo>
                    <a:close/>
                    <a:moveTo>
                      <a:pt x="63872" y="99174"/>
                    </a:moveTo>
                    <a:cubicBezTo>
                      <a:pt x="64271" y="99174"/>
                      <a:pt x="64303" y="99496"/>
                      <a:pt x="64262" y="100077"/>
                    </a:cubicBezTo>
                    <a:cubicBezTo>
                      <a:pt x="64122" y="101057"/>
                      <a:pt x="63935" y="101945"/>
                      <a:pt x="63468" y="102739"/>
                    </a:cubicBezTo>
                    <a:cubicBezTo>
                      <a:pt x="63438" y="102765"/>
                      <a:pt x="63409" y="102777"/>
                      <a:pt x="63383" y="102777"/>
                    </a:cubicBezTo>
                    <a:cubicBezTo>
                      <a:pt x="63125" y="102777"/>
                      <a:pt x="63057" y="101575"/>
                      <a:pt x="63141" y="99796"/>
                    </a:cubicBezTo>
                    <a:lnTo>
                      <a:pt x="63141" y="99796"/>
                    </a:lnTo>
                    <a:cubicBezTo>
                      <a:pt x="62347" y="101618"/>
                      <a:pt x="62674" y="103486"/>
                      <a:pt x="61460" y="103813"/>
                    </a:cubicBezTo>
                    <a:cubicBezTo>
                      <a:pt x="60900" y="102972"/>
                      <a:pt x="61787" y="101384"/>
                      <a:pt x="61927" y="100170"/>
                    </a:cubicBezTo>
                    <a:lnTo>
                      <a:pt x="61927" y="100170"/>
                    </a:lnTo>
                    <a:cubicBezTo>
                      <a:pt x="60806" y="101197"/>
                      <a:pt x="61133" y="102505"/>
                      <a:pt x="60152" y="103859"/>
                    </a:cubicBezTo>
                    <a:cubicBezTo>
                      <a:pt x="60140" y="103863"/>
                      <a:pt x="60128" y="103864"/>
                      <a:pt x="60116" y="103864"/>
                    </a:cubicBezTo>
                    <a:cubicBezTo>
                      <a:pt x="59782" y="103864"/>
                      <a:pt x="59833" y="102578"/>
                      <a:pt x="60059" y="100637"/>
                    </a:cubicBezTo>
                    <a:lnTo>
                      <a:pt x="60059" y="100637"/>
                    </a:lnTo>
                    <a:cubicBezTo>
                      <a:pt x="59545" y="102131"/>
                      <a:pt x="59078" y="103346"/>
                      <a:pt x="58518" y="103859"/>
                    </a:cubicBezTo>
                    <a:cubicBezTo>
                      <a:pt x="58238" y="103392"/>
                      <a:pt x="58238" y="102272"/>
                      <a:pt x="58331" y="101057"/>
                    </a:cubicBezTo>
                    <a:lnTo>
                      <a:pt x="58331" y="101057"/>
                    </a:lnTo>
                    <a:cubicBezTo>
                      <a:pt x="57864" y="103019"/>
                      <a:pt x="57304" y="104373"/>
                      <a:pt x="56883" y="104607"/>
                    </a:cubicBezTo>
                    <a:cubicBezTo>
                      <a:pt x="56743" y="103486"/>
                      <a:pt x="56790" y="102412"/>
                      <a:pt x="56977" y="101384"/>
                    </a:cubicBezTo>
                    <a:lnTo>
                      <a:pt x="56743" y="101151"/>
                    </a:lnTo>
                    <a:cubicBezTo>
                      <a:pt x="56416" y="103019"/>
                      <a:pt x="56136" y="104186"/>
                      <a:pt x="55669" y="104700"/>
                    </a:cubicBezTo>
                    <a:cubicBezTo>
                      <a:pt x="55295" y="103673"/>
                      <a:pt x="55202" y="102458"/>
                      <a:pt x="55809" y="101244"/>
                    </a:cubicBezTo>
                    <a:lnTo>
                      <a:pt x="55342" y="101244"/>
                    </a:lnTo>
                    <a:cubicBezTo>
                      <a:pt x="55015" y="102225"/>
                      <a:pt x="54875" y="103019"/>
                      <a:pt x="54455" y="103346"/>
                    </a:cubicBezTo>
                    <a:cubicBezTo>
                      <a:pt x="53848" y="103252"/>
                      <a:pt x="53567" y="102598"/>
                      <a:pt x="53567" y="101478"/>
                    </a:cubicBezTo>
                    <a:cubicBezTo>
                      <a:pt x="53007" y="103579"/>
                      <a:pt x="52260" y="104700"/>
                      <a:pt x="51419" y="105401"/>
                    </a:cubicBezTo>
                    <a:cubicBezTo>
                      <a:pt x="51372" y="104186"/>
                      <a:pt x="51559" y="102879"/>
                      <a:pt x="52026" y="101618"/>
                    </a:cubicBezTo>
                    <a:cubicBezTo>
                      <a:pt x="52166" y="101057"/>
                      <a:pt x="52680" y="100730"/>
                      <a:pt x="53567" y="100684"/>
                    </a:cubicBezTo>
                    <a:lnTo>
                      <a:pt x="63702" y="99189"/>
                    </a:lnTo>
                    <a:cubicBezTo>
                      <a:pt x="63765" y="99179"/>
                      <a:pt x="63821" y="99174"/>
                      <a:pt x="63872" y="99174"/>
                    </a:cubicBezTo>
                    <a:close/>
                    <a:moveTo>
                      <a:pt x="50611" y="104310"/>
                    </a:moveTo>
                    <a:cubicBezTo>
                      <a:pt x="50746" y="104310"/>
                      <a:pt x="50859" y="104373"/>
                      <a:pt x="50859" y="104513"/>
                    </a:cubicBezTo>
                    <a:lnTo>
                      <a:pt x="50719" y="105868"/>
                    </a:lnTo>
                    <a:cubicBezTo>
                      <a:pt x="50719" y="106011"/>
                      <a:pt x="50454" y="106137"/>
                      <a:pt x="50251" y="106137"/>
                    </a:cubicBezTo>
                    <a:cubicBezTo>
                      <a:pt x="50122" y="106137"/>
                      <a:pt x="50018" y="106087"/>
                      <a:pt x="50018" y="105961"/>
                    </a:cubicBezTo>
                    <a:lnTo>
                      <a:pt x="50158" y="104607"/>
                    </a:lnTo>
                    <a:cubicBezTo>
                      <a:pt x="50211" y="104420"/>
                      <a:pt x="50432" y="104310"/>
                      <a:pt x="50611" y="104310"/>
                    </a:cubicBezTo>
                    <a:close/>
                    <a:moveTo>
                      <a:pt x="49504" y="105961"/>
                    </a:moveTo>
                    <a:cubicBezTo>
                      <a:pt x="49644" y="105961"/>
                      <a:pt x="49831" y="106101"/>
                      <a:pt x="49831" y="106335"/>
                    </a:cubicBezTo>
                    <a:cubicBezTo>
                      <a:pt x="49831" y="106568"/>
                      <a:pt x="49691" y="106662"/>
                      <a:pt x="49504" y="106662"/>
                    </a:cubicBezTo>
                    <a:cubicBezTo>
                      <a:pt x="49498" y="106668"/>
                      <a:pt x="49490" y="106670"/>
                      <a:pt x="49480" y="106670"/>
                    </a:cubicBezTo>
                    <a:cubicBezTo>
                      <a:pt x="49413" y="106670"/>
                      <a:pt x="49271" y="106538"/>
                      <a:pt x="49271" y="106335"/>
                    </a:cubicBezTo>
                    <a:cubicBezTo>
                      <a:pt x="49271" y="106101"/>
                      <a:pt x="49411" y="105961"/>
                      <a:pt x="49504" y="105961"/>
                    </a:cubicBezTo>
                    <a:close/>
                    <a:moveTo>
                      <a:pt x="24209" y="71807"/>
                    </a:moveTo>
                    <a:cubicBezTo>
                      <a:pt x="27550" y="71807"/>
                      <a:pt x="31691" y="74023"/>
                      <a:pt x="35868" y="77753"/>
                    </a:cubicBezTo>
                    <a:cubicBezTo>
                      <a:pt x="31945" y="78080"/>
                      <a:pt x="28629" y="78874"/>
                      <a:pt x="26434" y="80322"/>
                    </a:cubicBezTo>
                    <a:lnTo>
                      <a:pt x="26294" y="79855"/>
                    </a:lnTo>
                    <a:cubicBezTo>
                      <a:pt x="27415" y="78827"/>
                      <a:pt x="29283" y="78033"/>
                      <a:pt x="31197" y="77380"/>
                    </a:cubicBezTo>
                    <a:lnTo>
                      <a:pt x="30730" y="77286"/>
                    </a:lnTo>
                    <a:cubicBezTo>
                      <a:pt x="27882" y="77987"/>
                      <a:pt x="24939" y="79388"/>
                      <a:pt x="21997" y="82610"/>
                    </a:cubicBezTo>
                    <a:lnTo>
                      <a:pt x="21530" y="82704"/>
                    </a:lnTo>
                    <a:cubicBezTo>
                      <a:pt x="23959" y="79014"/>
                      <a:pt x="27134" y="77380"/>
                      <a:pt x="30450" y="76492"/>
                    </a:cubicBezTo>
                    <a:lnTo>
                      <a:pt x="30450" y="76492"/>
                    </a:lnTo>
                    <a:lnTo>
                      <a:pt x="29002" y="76586"/>
                    </a:lnTo>
                    <a:cubicBezTo>
                      <a:pt x="26808" y="77099"/>
                      <a:pt x="24472" y="78594"/>
                      <a:pt x="22464" y="80649"/>
                    </a:cubicBezTo>
                    <a:cubicBezTo>
                      <a:pt x="18915" y="84198"/>
                      <a:pt x="16160" y="89709"/>
                      <a:pt x="14805" y="97555"/>
                    </a:cubicBezTo>
                    <a:cubicBezTo>
                      <a:pt x="14773" y="97640"/>
                      <a:pt x="14736" y="97669"/>
                      <a:pt x="14697" y="97669"/>
                    </a:cubicBezTo>
                    <a:cubicBezTo>
                      <a:pt x="14612" y="97669"/>
                      <a:pt x="14516" y="97528"/>
                      <a:pt x="14440" y="97528"/>
                    </a:cubicBezTo>
                    <a:cubicBezTo>
                      <a:pt x="14399" y="97528"/>
                      <a:pt x="14363" y="97569"/>
                      <a:pt x="14338" y="97695"/>
                    </a:cubicBezTo>
                    <a:cubicBezTo>
                      <a:pt x="14712" y="94379"/>
                      <a:pt x="15412" y="91110"/>
                      <a:pt x="16673" y="88168"/>
                    </a:cubicBezTo>
                    <a:cubicBezTo>
                      <a:pt x="17888" y="85085"/>
                      <a:pt x="20363" y="81443"/>
                      <a:pt x="22978" y="79061"/>
                    </a:cubicBezTo>
                    <a:cubicBezTo>
                      <a:pt x="24566" y="77520"/>
                      <a:pt x="25920" y="77146"/>
                      <a:pt x="27975" y="75792"/>
                    </a:cubicBezTo>
                    <a:lnTo>
                      <a:pt x="27601" y="75792"/>
                    </a:lnTo>
                    <a:cubicBezTo>
                      <a:pt x="25873" y="76352"/>
                      <a:pt x="24846" y="76913"/>
                      <a:pt x="23585" y="78033"/>
                    </a:cubicBezTo>
                    <a:cubicBezTo>
                      <a:pt x="20830" y="80369"/>
                      <a:pt x="18355" y="83824"/>
                      <a:pt x="16720" y="87000"/>
                    </a:cubicBezTo>
                    <a:cubicBezTo>
                      <a:pt x="15226" y="89849"/>
                      <a:pt x="14338" y="93118"/>
                      <a:pt x="13871" y="97508"/>
                    </a:cubicBezTo>
                    <a:cubicBezTo>
                      <a:pt x="13591" y="99610"/>
                      <a:pt x="12564" y="101431"/>
                      <a:pt x="11863" y="102365"/>
                    </a:cubicBezTo>
                    <a:cubicBezTo>
                      <a:pt x="10649" y="103906"/>
                      <a:pt x="9668" y="102925"/>
                      <a:pt x="7987" y="107362"/>
                    </a:cubicBezTo>
                    <a:lnTo>
                      <a:pt x="7613" y="107455"/>
                    </a:lnTo>
                    <a:cubicBezTo>
                      <a:pt x="7847" y="106568"/>
                      <a:pt x="8267" y="105260"/>
                      <a:pt x="8734" y="104560"/>
                    </a:cubicBezTo>
                    <a:cubicBezTo>
                      <a:pt x="9248" y="103813"/>
                      <a:pt x="9808" y="103439"/>
                      <a:pt x="10462" y="102598"/>
                    </a:cubicBezTo>
                    <a:cubicBezTo>
                      <a:pt x="11676" y="101057"/>
                      <a:pt x="12797" y="99283"/>
                      <a:pt x="13264" y="96247"/>
                    </a:cubicBezTo>
                    <a:cubicBezTo>
                      <a:pt x="13638" y="93912"/>
                      <a:pt x="14105" y="90923"/>
                      <a:pt x="14805" y="88915"/>
                    </a:cubicBezTo>
                    <a:cubicBezTo>
                      <a:pt x="15552" y="86627"/>
                      <a:pt x="16253" y="85459"/>
                      <a:pt x="17140" y="84245"/>
                    </a:cubicBezTo>
                    <a:cubicBezTo>
                      <a:pt x="19802" y="80602"/>
                      <a:pt x="20830" y="78267"/>
                      <a:pt x="26948" y="75045"/>
                    </a:cubicBezTo>
                    <a:lnTo>
                      <a:pt x="26948" y="75045"/>
                    </a:lnTo>
                    <a:lnTo>
                      <a:pt x="26387" y="75138"/>
                    </a:lnTo>
                    <a:cubicBezTo>
                      <a:pt x="21951" y="76866"/>
                      <a:pt x="19148" y="79995"/>
                      <a:pt x="15506" y="85926"/>
                    </a:cubicBezTo>
                    <a:cubicBezTo>
                      <a:pt x="12704" y="90456"/>
                      <a:pt x="13498" y="96107"/>
                      <a:pt x="11303" y="100357"/>
                    </a:cubicBezTo>
                    <a:cubicBezTo>
                      <a:pt x="10602" y="101805"/>
                      <a:pt x="8827" y="103906"/>
                      <a:pt x="7847" y="104793"/>
                    </a:cubicBezTo>
                    <a:lnTo>
                      <a:pt x="7520" y="104887"/>
                    </a:lnTo>
                    <a:cubicBezTo>
                      <a:pt x="8034" y="103112"/>
                      <a:pt x="9948" y="101805"/>
                      <a:pt x="10836" y="100077"/>
                    </a:cubicBezTo>
                    <a:cubicBezTo>
                      <a:pt x="11443" y="98956"/>
                      <a:pt x="11630" y="97088"/>
                      <a:pt x="11863" y="95687"/>
                    </a:cubicBezTo>
                    <a:cubicBezTo>
                      <a:pt x="13077" y="87561"/>
                      <a:pt x="15412" y="83824"/>
                      <a:pt x="18868" y="79808"/>
                    </a:cubicBezTo>
                    <a:lnTo>
                      <a:pt x="18401" y="79808"/>
                    </a:lnTo>
                    <a:cubicBezTo>
                      <a:pt x="11163" y="87701"/>
                      <a:pt x="12190" y="93352"/>
                      <a:pt x="10602" y="98769"/>
                    </a:cubicBezTo>
                    <a:cubicBezTo>
                      <a:pt x="9481" y="102318"/>
                      <a:pt x="8267" y="101851"/>
                      <a:pt x="5605" y="106848"/>
                    </a:cubicBezTo>
                    <a:cubicBezTo>
                      <a:pt x="5512" y="106101"/>
                      <a:pt x="5839" y="105401"/>
                      <a:pt x="5979" y="105074"/>
                    </a:cubicBezTo>
                    <a:cubicBezTo>
                      <a:pt x="6212" y="104280"/>
                      <a:pt x="6959" y="103626"/>
                      <a:pt x="8174" y="102038"/>
                    </a:cubicBezTo>
                    <a:cubicBezTo>
                      <a:pt x="9294" y="100497"/>
                      <a:pt x="10275" y="97835"/>
                      <a:pt x="10742" y="93725"/>
                    </a:cubicBezTo>
                    <a:cubicBezTo>
                      <a:pt x="10882" y="91857"/>
                      <a:pt x="11489" y="90176"/>
                      <a:pt x="12097" y="88728"/>
                    </a:cubicBezTo>
                    <a:cubicBezTo>
                      <a:pt x="12704" y="87187"/>
                      <a:pt x="13124" y="86113"/>
                      <a:pt x="13871" y="84992"/>
                    </a:cubicBezTo>
                    <a:cubicBezTo>
                      <a:pt x="16627" y="80509"/>
                      <a:pt x="19148" y="77660"/>
                      <a:pt x="22604" y="75745"/>
                    </a:cubicBezTo>
                    <a:lnTo>
                      <a:pt x="22604" y="75465"/>
                    </a:lnTo>
                    <a:cubicBezTo>
                      <a:pt x="19055" y="76959"/>
                      <a:pt x="15973" y="80555"/>
                      <a:pt x="13544" y="84572"/>
                    </a:cubicBezTo>
                    <a:cubicBezTo>
                      <a:pt x="12190" y="86860"/>
                      <a:pt x="11443" y="88588"/>
                      <a:pt x="10649" y="91110"/>
                    </a:cubicBezTo>
                    <a:cubicBezTo>
                      <a:pt x="10182" y="93118"/>
                      <a:pt x="9902" y="95780"/>
                      <a:pt x="9201" y="98395"/>
                    </a:cubicBezTo>
                    <a:cubicBezTo>
                      <a:pt x="8781" y="100404"/>
                      <a:pt x="7707" y="101618"/>
                      <a:pt x="6773" y="102739"/>
                    </a:cubicBezTo>
                    <a:cubicBezTo>
                      <a:pt x="6119" y="103533"/>
                      <a:pt x="5558" y="104513"/>
                      <a:pt x="5138" y="104840"/>
                    </a:cubicBezTo>
                    <a:cubicBezTo>
                      <a:pt x="5465" y="103579"/>
                      <a:pt x="5372" y="102272"/>
                      <a:pt x="7473" y="100684"/>
                    </a:cubicBezTo>
                    <a:cubicBezTo>
                      <a:pt x="8034" y="100170"/>
                      <a:pt x="8454" y="99469"/>
                      <a:pt x="8687" y="98722"/>
                    </a:cubicBezTo>
                    <a:cubicBezTo>
                      <a:pt x="9014" y="92511"/>
                      <a:pt x="10882" y="87187"/>
                      <a:pt x="14198" y="81863"/>
                    </a:cubicBezTo>
                    <a:lnTo>
                      <a:pt x="14198" y="81863"/>
                    </a:lnTo>
                    <a:cubicBezTo>
                      <a:pt x="12937" y="82283"/>
                      <a:pt x="12003" y="83544"/>
                      <a:pt x="10836" y="85506"/>
                    </a:cubicBezTo>
                    <a:cubicBezTo>
                      <a:pt x="12797" y="79621"/>
                      <a:pt x="16066" y="73410"/>
                      <a:pt x="22744" y="71962"/>
                    </a:cubicBezTo>
                    <a:cubicBezTo>
                      <a:pt x="23212" y="71858"/>
                      <a:pt x="23701" y="71807"/>
                      <a:pt x="24209" y="71807"/>
                    </a:cubicBezTo>
                    <a:close/>
                    <a:moveTo>
                      <a:pt x="74396" y="104280"/>
                    </a:moveTo>
                    <a:cubicBezTo>
                      <a:pt x="74957" y="104280"/>
                      <a:pt x="75377" y="104607"/>
                      <a:pt x="75844" y="105214"/>
                    </a:cubicBezTo>
                    <a:lnTo>
                      <a:pt x="77152" y="106615"/>
                    </a:lnTo>
                    <a:cubicBezTo>
                      <a:pt x="77608" y="107237"/>
                      <a:pt x="77327" y="107712"/>
                      <a:pt x="76866" y="107712"/>
                    </a:cubicBezTo>
                    <a:cubicBezTo>
                      <a:pt x="76808" y="107712"/>
                      <a:pt x="76747" y="107705"/>
                      <a:pt x="76685" y="107689"/>
                    </a:cubicBezTo>
                    <a:cubicBezTo>
                      <a:pt x="74910" y="107129"/>
                      <a:pt x="73135" y="106475"/>
                      <a:pt x="71501" y="105634"/>
                    </a:cubicBezTo>
                    <a:cubicBezTo>
                      <a:pt x="71127" y="105214"/>
                      <a:pt x="71174" y="104840"/>
                      <a:pt x="71688" y="104513"/>
                    </a:cubicBezTo>
                    <a:lnTo>
                      <a:pt x="74396" y="104280"/>
                    </a:lnTo>
                    <a:close/>
                    <a:moveTo>
                      <a:pt x="42873" y="106755"/>
                    </a:moveTo>
                    <a:lnTo>
                      <a:pt x="42593" y="107782"/>
                    </a:lnTo>
                    <a:lnTo>
                      <a:pt x="42266" y="107642"/>
                    </a:lnTo>
                    <a:lnTo>
                      <a:pt x="42406" y="106755"/>
                    </a:lnTo>
                    <a:close/>
                    <a:moveTo>
                      <a:pt x="48625" y="106091"/>
                    </a:moveTo>
                    <a:cubicBezTo>
                      <a:pt x="48747" y="106091"/>
                      <a:pt x="48860" y="106184"/>
                      <a:pt x="48897" y="106428"/>
                    </a:cubicBezTo>
                    <a:lnTo>
                      <a:pt x="49037" y="107455"/>
                    </a:lnTo>
                    <a:cubicBezTo>
                      <a:pt x="49094" y="107652"/>
                      <a:pt x="48845" y="107832"/>
                      <a:pt x="48639" y="107832"/>
                    </a:cubicBezTo>
                    <a:cubicBezTo>
                      <a:pt x="48502" y="107832"/>
                      <a:pt x="48384" y="107753"/>
                      <a:pt x="48384" y="107549"/>
                    </a:cubicBezTo>
                    <a:lnTo>
                      <a:pt x="48243" y="106521"/>
                    </a:lnTo>
                    <a:cubicBezTo>
                      <a:pt x="48243" y="106298"/>
                      <a:pt x="48444" y="106091"/>
                      <a:pt x="48625" y="106091"/>
                    </a:cubicBezTo>
                    <a:close/>
                    <a:moveTo>
                      <a:pt x="47403" y="107315"/>
                    </a:moveTo>
                    <a:cubicBezTo>
                      <a:pt x="47590" y="107315"/>
                      <a:pt x="47730" y="107549"/>
                      <a:pt x="47730" y="107782"/>
                    </a:cubicBezTo>
                    <a:cubicBezTo>
                      <a:pt x="47730" y="108063"/>
                      <a:pt x="47590" y="108203"/>
                      <a:pt x="47403" y="108203"/>
                    </a:cubicBezTo>
                    <a:cubicBezTo>
                      <a:pt x="47169" y="108203"/>
                      <a:pt x="47029" y="108063"/>
                      <a:pt x="47029" y="107782"/>
                    </a:cubicBezTo>
                    <a:cubicBezTo>
                      <a:pt x="47029" y="107549"/>
                      <a:pt x="47169" y="107315"/>
                      <a:pt x="47403" y="107315"/>
                    </a:cubicBezTo>
                    <a:close/>
                    <a:moveTo>
                      <a:pt x="70518" y="105663"/>
                    </a:moveTo>
                    <a:cubicBezTo>
                      <a:pt x="70621" y="105663"/>
                      <a:pt x="70748" y="105696"/>
                      <a:pt x="70894" y="105774"/>
                    </a:cubicBezTo>
                    <a:cubicBezTo>
                      <a:pt x="73229" y="106988"/>
                      <a:pt x="75190" y="107642"/>
                      <a:pt x="77152" y="108156"/>
                    </a:cubicBezTo>
                    <a:cubicBezTo>
                      <a:pt x="78226" y="108389"/>
                      <a:pt x="77805" y="108950"/>
                      <a:pt x="77012" y="108950"/>
                    </a:cubicBezTo>
                    <a:cubicBezTo>
                      <a:pt x="75891" y="108950"/>
                      <a:pt x="74676" y="108857"/>
                      <a:pt x="73556" y="108249"/>
                    </a:cubicBezTo>
                    <a:cubicBezTo>
                      <a:pt x="72435" y="107736"/>
                      <a:pt x="71361" y="107035"/>
                      <a:pt x="70380" y="106241"/>
                    </a:cubicBezTo>
                    <a:cubicBezTo>
                      <a:pt x="70096" y="105993"/>
                      <a:pt x="70190" y="105663"/>
                      <a:pt x="70518" y="105663"/>
                    </a:cubicBezTo>
                    <a:close/>
                    <a:moveTo>
                      <a:pt x="46441" y="107510"/>
                    </a:moveTo>
                    <a:cubicBezTo>
                      <a:pt x="46526" y="107510"/>
                      <a:pt x="46614" y="107600"/>
                      <a:pt x="46656" y="107829"/>
                    </a:cubicBezTo>
                    <a:lnTo>
                      <a:pt x="46656" y="108857"/>
                    </a:lnTo>
                    <a:cubicBezTo>
                      <a:pt x="46628" y="108993"/>
                      <a:pt x="46425" y="109146"/>
                      <a:pt x="46280" y="109146"/>
                    </a:cubicBezTo>
                    <a:cubicBezTo>
                      <a:pt x="46177" y="109146"/>
                      <a:pt x="46103" y="109069"/>
                      <a:pt x="46142" y="108857"/>
                    </a:cubicBezTo>
                    <a:lnTo>
                      <a:pt x="46235" y="107829"/>
                    </a:lnTo>
                    <a:cubicBezTo>
                      <a:pt x="46235" y="107648"/>
                      <a:pt x="46335" y="107510"/>
                      <a:pt x="46441" y="107510"/>
                    </a:cubicBezTo>
                    <a:close/>
                    <a:moveTo>
                      <a:pt x="20083" y="108623"/>
                    </a:moveTo>
                    <a:cubicBezTo>
                      <a:pt x="20550" y="108623"/>
                      <a:pt x="21017" y="108857"/>
                      <a:pt x="21157" y="109137"/>
                    </a:cubicBezTo>
                    <a:cubicBezTo>
                      <a:pt x="21084" y="109209"/>
                      <a:pt x="20945" y="109241"/>
                      <a:pt x="20760" y="109241"/>
                    </a:cubicBezTo>
                    <a:cubicBezTo>
                      <a:pt x="20349" y="109241"/>
                      <a:pt x="19714" y="109082"/>
                      <a:pt x="19102" y="108857"/>
                    </a:cubicBezTo>
                    <a:lnTo>
                      <a:pt x="20083" y="108623"/>
                    </a:lnTo>
                    <a:close/>
                    <a:moveTo>
                      <a:pt x="45184" y="108353"/>
                    </a:moveTo>
                    <a:cubicBezTo>
                      <a:pt x="45332" y="108353"/>
                      <a:pt x="45488" y="108470"/>
                      <a:pt x="45488" y="108716"/>
                    </a:cubicBezTo>
                    <a:lnTo>
                      <a:pt x="45581" y="109604"/>
                    </a:lnTo>
                    <a:cubicBezTo>
                      <a:pt x="45581" y="109744"/>
                      <a:pt x="45418" y="109837"/>
                      <a:pt x="45255" y="109837"/>
                    </a:cubicBezTo>
                    <a:cubicBezTo>
                      <a:pt x="45091" y="109837"/>
                      <a:pt x="44928" y="109744"/>
                      <a:pt x="44928" y="109510"/>
                    </a:cubicBezTo>
                    <a:lnTo>
                      <a:pt x="44928" y="108623"/>
                    </a:lnTo>
                    <a:cubicBezTo>
                      <a:pt x="44928" y="108447"/>
                      <a:pt x="45053" y="108353"/>
                      <a:pt x="45184" y="108353"/>
                    </a:cubicBezTo>
                    <a:close/>
                    <a:moveTo>
                      <a:pt x="20047" y="109709"/>
                    </a:moveTo>
                    <a:cubicBezTo>
                      <a:pt x="20281" y="109709"/>
                      <a:pt x="20503" y="109767"/>
                      <a:pt x="20690" y="109884"/>
                    </a:cubicBezTo>
                    <a:cubicBezTo>
                      <a:pt x="20456" y="110258"/>
                      <a:pt x="19475" y="110491"/>
                      <a:pt x="18355" y="110631"/>
                    </a:cubicBezTo>
                    <a:lnTo>
                      <a:pt x="19335" y="109884"/>
                    </a:lnTo>
                    <a:cubicBezTo>
                      <a:pt x="19569" y="109767"/>
                      <a:pt x="19814" y="109709"/>
                      <a:pt x="20047" y="109709"/>
                    </a:cubicBezTo>
                    <a:close/>
                    <a:moveTo>
                      <a:pt x="5645" y="108142"/>
                    </a:moveTo>
                    <a:cubicBezTo>
                      <a:pt x="5827" y="108142"/>
                      <a:pt x="6006" y="108315"/>
                      <a:pt x="6072" y="108623"/>
                    </a:cubicBezTo>
                    <a:cubicBezTo>
                      <a:pt x="6259" y="109744"/>
                      <a:pt x="5698" y="109837"/>
                      <a:pt x="5698" y="110725"/>
                    </a:cubicBezTo>
                    <a:cubicBezTo>
                      <a:pt x="5372" y="110164"/>
                      <a:pt x="5185" y="109464"/>
                      <a:pt x="5185" y="108857"/>
                    </a:cubicBezTo>
                    <a:cubicBezTo>
                      <a:pt x="5234" y="108362"/>
                      <a:pt x="5441" y="108142"/>
                      <a:pt x="5645" y="108142"/>
                    </a:cubicBezTo>
                    <a:close/>
                    <a:moveTo>
                      <a:pt x="105027" y="109936"/>
                    </a:moveTo>
                    <a:cubicBezTo>
                      <a:pt x="105085" y="109936"/>
                      <a:pt x="105135" y="109949"/>
                      <a:pt x="105172" y="109977"/>
                    </a:cubicBezTo>
                    <a:cubicBezTo>
                      <a:pt x="105313" y="110117"/>
                      <a:pt x="105079" y="110491"/>
                      <a:pt x="104705" y="110958"/>
                    </a:cubicBezTo>
                    <a:cubicBezTo>
                      <a:pt x="104399" y="111265"/>
                      <a:pt x="104029" y="111509"/>
                      <a:pt x="103829" y="111509"/>
                    </a:cubicBezTo>
                    <a:cubicBezTo>
                      <a:pt x="103785" y="111509"/>
                      <a:pt x="103750" y="111497"/>
                      <a:pt x="103725" y="111472"/>
                    </a:cubicBezTo>
                    <a:cubicBezTo>
                      <a:pt x="103585" y="111332"/>
                      <a:pt x="103818" y="110865"/>
                      <a:pt x="104145" y="110398"/>
                    </a:cubicBezTo>
                    <a:cubicBezTo>
                      <a:pt x="104443" y="110137"/>
                      <a:pt x="104800" y="109936"/>
                      <a:pt x="105027" y="109936"/>
                    </a:cubicBezTo>
                    <a:close/>
                    <a:moveTo>
                      <a:pt x="133707" y="108763"/>
                    </a:moveTo>
                    <a:cubicBezTo>
                      <a:pt x="133941" y="108763"/>
                      <a:pt x="134174" y="109417"/>
                      <a:pt x="134174" y="110164"/>
                    </a:cubicBezTo>
                    <a:cubicBezTo>
                      <a:pt x="134174" y="110958"/>
                      <a:pt x="133941" y="111612"/>
                      <a:pt x="133707" y="111612"/>
                    </a:cubicBezTo>
                    <a:cubicBezTo>
                      <a:pt x="133380" y="111612"/>
                      <a:pt x="133240" y="110958"/>
                      <a:pt x="133240" y="110164"/>
                    </a:cubicBezTo>
                    <a:cubicBezTo>
                      <a:pt x="133240" y="109417"/>
                      <a:pt x="133380" y="108763"/>
                      <a:pt x="133707" y="108763"/>
                    </a:cubicBezTo>
                    <a:close/>
                    <a:moveTo>
                      <a:pt x="19590" y="112007"/>
                    </a:moveTo>
                    <a:cubicBezTo>
                      <a:pt x="19758" y="112007"/>
                      <a:pt x="19910" y="112067"/>
                      <a:pt x="19989" y="112172"/>
                    </a:cubicBezTo>
                    <a:cubicBezTo>
                      <a:pt x="19896" y="112406"/>
                      <a:pt x="19242" y="112499"/>
                      <a:pt x="18588" y="112499"/>
                    </a:cubicBezTo>
                    <a:lnTo>
                      <a:pt x="19195" y="112126"/>
                    </a:lnTo>
                    <a:cubicBezTo>
                      <a:pt x="19318" y="112044"/>
                      <a:pt x="19459" y="112007"/>
                      <a:pt x="19590" y="112007"/>
                    </a:cubicBezTo>
                    <a:close/>
                    <a:moveTo>
                      <a:pt x="19248" y="113119"/>
                    </a:moveTo>
                    <a:cubicBezTo>
                      <a:pt x="19700" y="113119"/>
                      <a:pt x="20113" y="113241"/>
                      <a:pt x="20363" y="113527"/>
                    </a:cubicBezTo>
                    <a:cubicBezTo>
                      <a:pt x="20148" y="113741"/>
                      <a:pt x="19591" y="113855"/>
                      <a:pt x="18850" y="113855"/>
                    </a:cubicBezTo>
                    <a:cubicBezTo>
                      <a:pt x="18463" y="113855"/>
                      <a:pt x="18025" y="113824"/>
                      <a:pt x="17561" y="113760"/>
                    </a:cubicBezTo>
                    <a:lnTo>
                      <a:pt x="18822" y="113153"/>
                    </a:lnTo>
                    <a:cubicBezTo>
                      <a:pt x="18965" y="113131"/>
                      <a:pt x="19108" y="113119"/>
                      <a:pt x="19248" y="113119"/>
                    </a:cubicBezTo>
                    <a:close/>
                    <a:moveTo>
                      <a:pt x="36690" y="21977"/>
                    </a:moveTo>
                    <a:cubicBezTo>
                      <a:pt x="36850" y="21977"/>
                      <a:pt x="37042" y="22013"/>
                      <a:pt x="37269" y="22085"/>
                    </a:cubicBezTo>
                    <a:cubicBezTo>
                      <a:pt x="57163" y="48331"/>
                      <a:pt x="81261" y="82517"/>
                      <a:pt x="101950" y="111472"/>
                    </a:cubicBezTo>
                    <a:lnTo>
                      <a:pt x="102417" y="111192"/>
                    </a:lnTo>
                    <a:lnTo>
                      <a:pt x="103164" y="114180"/>
                    </a:lnTo>
                    <a:lnTo>
                      <a:pt x="100923" y="112920"/>
                    </a:lnTo>
                    <a:lnTo>
                      <a:pt x="101063" y="112406"/>
                    </a:lnTo>
                    <a:cubicBezTo>
                      <a:pt x="74069" y="75698"/>
                      <a:pt x="51232" y="44642"/>
                      <a:pt x="36148" y="23299"/>
                    </a:cubicBezTo>
                    <a:cubicBezTo>
                      <a:pt x="35966" y="22425"/>
                      <a:pt x="36124" y="21977"/>
                      <a:pt x="36690" y="21977"/>
                    </a:cubicBezTo>
                    <a:close/>
                    <a:moveTo>
                      <a:pt x="57100" y="112478"/>
                    </a:moveTo>
                    <a:cubicBezTo>
                      <a:pt x="57155" y="112478"/>
                      <a:pt x="57210" y="112499"/>
                      <a:pt x="57257" y="112546"/>
                    </a:cubicBezTo>
                    <a:lnTo>
                      <a:pt x="58471" y="113573"/>
                    </a:lnTo>
                    <a:cubicBezTo>
                      <a:pt x="58740" y="113804"/>
                      <a:pt x="58440" y="114193"/>
                      <a:pt x="58195" y="114193"/>
                    </a:cubicBezTo>
                    <a:cubicBezTo>
                      <a:pt x="58142" y="114193"/>
                      <a:pt x="58092" y="114175"/>
                      <a:pt x="58051" y="114134"/>
                    </a:cubicBezTo>
                    <a:lnTo>
                      <a:pt x="56930" y="113060"/>
                    </a:lnTo>
                    <a:cubicBezTo>
                      <a:pt x="56669" y="112799"/>
                      <a:pt x="56884" y="112478"/>
                      <a:pt x="57100" y="112478"/>
                    </a:cubicBezTo>
                    <a:close/>
                    <a:moveTo>
                      <a:pt x="55826" y="112821"/>
                    </a:moveTo>
                    <a:cubicBezTo>
                      <a:pt x="55898" y="112821"/>
                      <a:pt x="55974" y="112850"/>
                      <a:pt x="56043" y="112920"/>
                    </a:cubicBezTo>
                    <a:lnTo>
                      <a:pt x="57490" y="114134"/>
                    </a:lnTo>
                    <a:cubicBezTo>
                      <a:pt x="57809" y="114453"/>
                      <a:pt x="57413" y="114874"/>
                      <a:pt x="57116" y="114874"/>
                    </a:cubicBezTo>
                    <a:cubicBezTo>
                      <a:pt x="57066" y="114874"/>
                      <a:pt x="57018" y="114862"/>
                      <a:pt x="56977" y="114834"/>
                    </a:cubicBezTo>
                    <a:lnTo>
                      <a:pt x="55622" y="113527"/>
                    </a:lnTo>
                    <a:cubicBezTo>
                      <a:pt x="55328" y="113232"/>
                      <a:pt x="55556" y="112821"/>
                      <a:pt x="55826" y="112821"/>
                    </a:cubicBezTo>
                    <a:close/>
                    <a:moveTo>
                      <a:pt x="105733" y="110818"/>
                    </a:moveTo>
                    <a:cubicBezTo>
                      <a:pt x="106667" y="111752"/>
                      <a:pt x="105172" y="112406"/>
                      <a:pt x="104846" y="113153"/>
                    </a:cubicBezTo>
                    <a:cubicBezTo>
                      <a:pt x="104612" y="113293"/>
                      <a:pt x="104519" y="113807"/>
                      <a:pt x="104519" y="115115"/>
                    </a:cubicBezTo>
                    <a:cubicBezTo>
                      <a:pt x="104098" y="114134"/>
                      <a:pt x="104005" y="113340"/>
                      <a:pt x="104192" y="112546"/>
                    </a:cubicBezTo>
                    <a:cubicBezTo>
                      <a:pt x="104752" y="111238"/>
                      <a:pt x="105313" y="110818"/>
                      <a:pt x="105733" y="110818"/>
                    </a:cubicBezTo>
                    <a:close/>
                    <a:moveTo>
                      <a:pt x="54878" y="113498"/>
                    </a:moveTo>
                    <a:cubicBezTo>
                      <a:pt x="54972" y="113498"/>
                      <a:pt x="55070" y="113535"/>
                      <a:pt x="55155" y="113620"/>
                    </a:cubicBezTo>
                    <a:lnTo>
                      <a:pt x="56837" y="115021"/>
                    </a:lnTo>
                    <a:cubicBezTo>
                      <a:pt x="57184" y="115330"/>
                      <a:pt x="56796" y="115896"/>
                      <a:pt x="56440" y="115896"/>
                    </a:cubicBezTo>
                    <a:cubicBezTo>
                      <a:pt x="56366" y="115896"/>
                      <a:pt x="56294" y="115871"/>
                      <a:pt x="56229" y="115815"/>
                    </a:cubicBezTo>
                    <a:lnTo>
                      <a:pt x="54642" y="114274"/>
                    </a:lnTo>
                    <a:cubicBezTo>
                      <a:pt x="54281" y="113914"/>
                      <a:pt x="54560" y="113498"/>
                      <a:pt x="54878" y="113498"/>
                    </a:cubicBezTo>
                    <a:close/>
                    <a:moveTo>
                      <a:pt x="103818" y="115208"/>
                    </a:moveTo>
                    <a:cubicBezTo>
                      <a:pt x="104052" y="115208"/>
                      <a:pt x="104238" y="115441"/>
                      <a:pt x="104238" y="115768"/>
                    </a:cubicBezTo>
                    <a:cubicBezTo>
                      <a:pt x="104238" y="116002"/>
                      <a:pt x="104052" y="116189"/>
                      <a:pt x="103818" y="116189"/>
                    </a:cubicBezTo>
                    <a:cubicBezTo>
                      <a:pt x="103491" y="116189"/>
                      <a:pt x="103258" y="116002"/>
                      <a:pt x="103258" y="115768"/>
                    </a:cubicBezTo>
                    <a:cubicBezTo>
                      <a:pt x="103258" y="115488"/>
                      <a:pt x="103491" y="115208"/>
                      <a:pt x="103818" y="115208"/>
                    </a:cubicBezTo>
                    <a:close/>
                    <a:moveTo>
                      <a:pt x="133403" y="112201"/>
                    </a:moveTo>
                    <a:cubicBezTo>
                      <a:pt x="133550" y="112201"/>
                      <a:pt x="133686" y="112318"/>
                      <a:pt x="133800" y="112546"/>
                    </a:cubicBezTo>
                    <a:lnTo>
                      <a:pt x="135575" y="114180"/>
                    </a:lnTo>
                    <a:cubicBezTo>
                      <a:pt x="135248" y="114554"/>
                      <a:pt x="134361" y="114554"/>
                      <a:pt x="133800" y="114741"/>
                    </a:cubicBezTo>
                    <a:lnTo>
                      <a:pt x="134361" y="115722"/>
                    </a:lnTo>
                    <a:lnTo>
                      <a:pt x="133800" y="116049"/>
                    </a:lnTo>
                    <a:lnTo>
                      <a:pt x="133567" y="116842"/>
                    </a:lnTo>
                    <a:cubicBezTo>
                      <a:pt x="132446" y="115955"/>
                      <a:pt x="131746" y="115068"/>
                      <a:pt x="132119" y="114180"/>
                    </a:cubicBezTo>
                    <a:lnTo>
                      <a:pt x="132913" y="112593"/>
                    </a:lnTo>
                    <a:cubicBezTo>
                      <a:pt x="133080" y="112330"/>
                      <a:pt x="133248" y="112201"/>
                      <a:pt x="133403" y="112201"/>
                    </a:cubicBezTo>
                    <a:close/>
                    <a:moveTo>
                      <a:pt x="53770" y="114776"/>
                    </a:moveTo>
                    <a:cubicBezTo>
                      <a:pt x="53848" y="114776"/>
                      <a:pt x="53923" y="114794"/>
                      <a:pt x="53988" y="114834"/>
                    </a:cubicBezTo>
                    <a:lnTo>
                      <a:pt x="55342" y="116142"/>
                    </a:lnTo>
                    <a:cubicBezTo>
                      <a:pt x="55645" y="116445"/>
                      <a:pt x="55089" y="116931"/>
                      <a:pt x="54768" y="116931"/>
                    </a:cubicBezTo>
                    <a:cubicBezTo>
                      <a:pt x="54693" y="116931"/>
                      <a:pt x="54630" y="116905"/>
                      <a:pt x="54595" y="116842"/>
                    </a:cubicBezTo>
                    <a:lnTo>
                      <a:pt x="53241" y="115488"/>
                    </a:lnTo>
                    <a:cubicBezTo>
                      <a:pt x="52971" y="115180"/>
                      <a:pt x="53401" y="114776"/>
                      <a:pt x="53770" y="114776"/>
                    </a:cubicBezTo>
                    <a:close/>
                    <a:moveTo>
                      <a:pt x="53115" y="116087"/>
                    </a:moveTo>
                    <a:cubicBezTo>
                      <a:pt x="53179" y="116087"/>
                      <a:pt x="53240" y="116104"/>
                      <a:pt x="53287" y="116142"/>
                    </a:cubicBezTo>
                    <a:lnTo>
                      <a:pt x="54175" y="117076"/>
                    </a:lnTo>
                    <a:cubicBezTo>
                      <a:pt x="54351" y="117253"/>
                      <a:pt x="54046" y="117483"/>
                      <a:pt x="53806" y="117483"/>
                    </a:cubicBezTo>
                    <a:cubicBezTo>
                      <a:pt x="53730" y="117483"/>
                      <a:pt x="53659" y="117460"/>
                      <a:pt x="53614" y="117403"/>
                    </a:cubicBezTo>
                    <a:lnTo>
                      <a:pt x="52820" y="116609"/>
                    </a:lnTo>
                    <a:cubicBezTo>
                      <a:pt x="52559" y="116348"/>
                      <a:pt x="52863" y="116087"/>
                      <a:pt x="53115" y="116087"/>
                    </a:cubicBezTo>
                    <a:close/>
                    <a:moveTo>
                      <a:pt x="52621" y="116881"/>
                    </a:moveTo>
                    <a:cubicBezTo>
                      <a:pt x="52661" y="116881"/>
                      <a:pt x="52698" y="116897"/>
                      <a:pt x="52727" y="116936"/>
                    </a:cubicBezTo>
                    <a:lnTo>
                      <a:pt x="53521" y="117683"/>
                    </a:lnTo>
                    <a:cubicBezTo>
                      <a:pt x="53676" y="117838"/>
                      <a:pt x="53412" y="118091"/>
                      <a:pt x="53238" y="118091"/>
                    </a:cubicBezTo>
                    <a:cubicBezTo>
                      <a:pt x="53202" y="118091"/>
                      <a:pt x="53171" y="118080"/>
                      <a:pt x="53147" y="118057"/>
                    </a:cubicBezTo>
                    <a:lnTo>
                      <a:pt x="52400" y="117309"/>
                    </a:lnTo>
                    <a:cubicBezTo>
                      <a:pt x="52289" y="117124"/>
                      <a:pt x="52471" y="116881"/>
                      <a:pt x="52621" y="116881"/>
                    </a:cubicBezTo>
                    <a:close/>
                    <a:moveTo>
                      <a:pt x="104650" y="116755"/>
                    </a:moveTo>
                    <a:cubicBezTo>
                      <a:pt x="104702" y="116755"/>
                      <a:pt x="104752" y="116768"/>
                      <a:pt x="104799" y="116796"/>
                    </a:cubicBezTo>
                    <a:cubicBezTo>
                      <a:pt x="105126" y="116889"/>
                      <a:pt x="105172" y="117263"/>
                      <a:pt x="104939" y="117590"/>
                    </a:cubicBezTo>
                    <a:cubicBezTo>
                      <a:pt x="104827" y="117889"/>
                      <a:pt x="104595" y="118098"/>
                      <a:pt x="104388" y="118098"/>
                    </a:cubicBezTo>
                    <a:cubicBezTo>
                      <a:pt x="104336" y="118098"/>
                      <a:pt x="104285" y="118085"/>
                      <a:pt x="104238" y="118057"/>
                    </a:cubicBezTo>
                    <a:cubicBezTo>
                      <a:pt x="103958" y="117963"/>
                      <a:pt x="103912" y="117590"/>
                      <a:pt x="104098" y="117263"/>
                    </a:cubicBezTo>
                    <a:cubicBezTo>
                      <a:pt x="104210" y="116964"/>
                      <a:pt x="104442" y="116755"/>
                      <a:pt x="104650" y="116755"/>
                    </a:cubicBezTo>
                    <a:close/>
                    <a:moveTo>
                      <a:pt x="51963" y="117366"/>
                    </a:moveTo>
                    <a:cubicBezTo>
                      <a:pt x="52008" y="117366"/>
                      <a:pt x="52048" y="117377"/>
                      <a:pt x="52073" y="117403"/>
                    </a:cubicBezTo>
                    <a:lnTo>
                      <a:pt x="52960" y="118244"/>
                    </a:lnTo>
                    <a:cubicBezTo>
                      <a:pt x="53155" y="118438"/>
                      <a:pt x="52798" y="118698"/>
                      <a:pt x="52539" y="118698"/>
                    </a:cubicBezTo>
                    <a:cubicBezTo>
                      <a:pt x="52487" y="118698"/>
                      <a:pt x="52439" y="118687"/>
                      <a:pt x="52400" y="118664"/>
                    </a:cubicBezTo>
                    <a:lnTo>
                      <a:pt x="51699" y="117870"/>
                    </a:lnTo>
                    <a:cubicBezTo>
                      <a:pt x="51432" y="117602"/>
                      <a:pt x="51759" y="117366"/>
                      <a:pt x="51963" y="117366"/>
                    </a:cubicBezTo>
                    <a:close/>
                    <a:moveTo>
                      <a:pt x="15997" y="117724"/>
                    </a:moveTo>
                    <a:cubicBezTo>
                      <a:pt x="16137" y="117724"/>
                      <a:pt x="16261" y="117755"/>
                      <a:pt x="16346" y="117823"/>
                    </a:cubicBezTo>
                    <a:cubicBezTo>
                      <a:pt x="16300" y="118197"/>
                      <a:pt x="15459" y="118570"/>
                      <a:pt x="14478" y="118804"/>
                    </a:cubicBezTo>
                    <a:lnTo>
                      <a:pt x="15226" y="117963"/>
                    </a:lnTo>
                    <a:cubicBezTo>
                      <a:pt x="15462" y="117816"/>
                      <a:pt x="15755" y="117724"/>
                      <a:pt x="15997" y="117724"/>
                    </a:cubicBezTo>
                    <a:close/>
                    <a:moveTo>
                      <a:pt x="77712" y="114788"/>
                    </a:moveTo>
                    <a:lnTo>
                      <a:pt x="77712" y="114788"/>
                    </a:lnTo>
                    <a:cubicBezTo>
                      <a:pt x="79627" y="115208"/>
                      <a:pt x="81588" y="116796"/>
                      <a:pt x="83550" y="118477"/>
                    </a:cubicBezTo>
                    <a:cubicBezTo>
                      <a:pt x="83742" y="118830"/>
                      <a:pt x="83714" y="119007"/>
                      <a:pt x="83541" y="119007"/>
                    </a:cubicBezTo>
                    <a:cubicBezTo>
                      <a:pt x="83463" y="119007"/>
                      <a:pt x="83354" y="118970"/>
                      <a:pt x="83223" y="118897"/>
                    </a:cubicBezTo>
                    <a:cubicBezTo>
                      <a:pt x="81915" y="118524"/>
                      <a:pt x="79954" y="116189"/>
                      <a:pt x="77712" y="114788"/>
                    </a:cubicBezTo>
                    <a:close/>
                    <a:moveTo>
                      <a:pt x="105595" y="118304"/>
                    </a:moveTo>
                    <a:cubicBezTo>
                      <a:pt x="105673" y="118304"/>
                      <a:pt x="105750" y="118314"/>
                      <a:pt x="105826" y="118337"/>
                    </a:cubicBezTo>
                    <a:cubicBezTo>
                      <a:pt x="106247" y="118524"/>
                      <a:pt x="106293" y="118851"/>
                      <a:pt x="105966" y="119318"/>
                    </a:cubicBezTo>
                    <a:cubicBezTo>
                      <a:pt x="105756" y="119654"/>
                      <a:pt x="105320" y="119838"/>
                      <a:pt x="104963" y="119838"/>
                    </a:cubicBezTo>
                    <a:cubicBezTo>
                      <a:pt x="104922" y="119838"/>
                      <a:pt x="104883" y="119836"/>
                      <a:pt x="104846" y="119831"/>
                    </a:cubicBezTo>
                    <a:cubicBezTo>
                      <a:pt x="104472" y="119691"/>
                      <a:pt x="104379" y="119224"/>
                      <a:pt x="104612" y="118851"/>
                    </a:cubicBezTo>
                    <a:cubicBezTo>
                      <a:pt x="104807" y="118577"/>
                      <a:pt x="105199" y="118304"/>
                      <a:pt x="105595" y="118304"/>
                    </a:cubicBezTo>
                    <a:close/>
                    <a:moveTo>
                      <a:pt x="84364" y="119468"/>
                    </a:moveTo>
                    <a:cubicBezTo>
                      <a:pt x="84501" y="119468"/>
                      <a:pt x="84724" y="119555"/>
                      <a:pt x="84997" y="119691"/>
                    </a:cubicBezTo>
                    <a:cubicBezTo>
                      <a:pt x="85371" y="119925"/>
                      <a:pt x="85558" y="120158"/>
                      <a:pt x="85464" y="120252"/>
                    </a:cubicBezTo>
                    <a:cubicBezTo>
                      <a:pt x="85429" y="120304"/>
                      <a:pt x="85368" y="120331"/>
                      <a:pt x="85286" y="120331"/>
                    </a:cubicBezTo>
                    <a:cubicBezTo>
                      <a:pt x="85148" y="120331"/>
                      <a:pt x="84951" y="120258"/>
                      <a:pt x="84717" y="120112"/>
                    </a:cubicBezTo>
                    <a:cubicBezTo>
                      <a:pt x="84390" y="119831"/>
                      <a:pt x="84157" y="119551"/>
                      <a:pt x="84250" y="119504"/>
                    </a:cubicBezTo>
                    <a:cubicBezTo>
                      <a:pt x="84275" y="119479"/>
                      <a:pt x="84314" y="119468"/>
                      <a:pt x="84364" y="119468"/>
                    </a:cubicBezTo>
                    <a:close/>
                    <a:moveTo>
                      <a:pt x="106426" y="119846"/>
                    </a:moveTo>
                    <a:cubicBezTo>
                      <a:pt x="106647" y="119846"/>
                      <a:pt x="106848" y="119919"/>
                      <a:pt x="106994" y="120065"/>
                    </a:cubicBezTo>
                    <a:cubicBezTo>
                      <a:pt x="107181" y="120392"/>
                      <a:pt x="107041" y="120672"/>
                      <a:pt x="106667" y="120859"/>
                    </a:cubicBezTo>
                    <a:cubicBezTo>
                      <a:pt x="106580" y="120902"/>
                      <a:pt x="106476" y="120923"/>
                      <a:pt x="106365" y="120923"/>
                    </a:cubicBezTo>
                    <a:cubicBezTo>
                      <a:pt x="106120" y="120923"/>
                      <a:pt x="105847" y="120819"/>
                      <a:pt x="105686" y="120625"/>
                    </a:cubicBezTo>
                    <a:cubicBezTo>
                      <a:pt x="105546" y="120392"/>
                      <a:pt x="105593" y="120065"/>
                      <a:pt x="106013" y="119925"/>
                    </a:cubicBezTo>
                    <a:cubicBezTo>
                      <a:pt x="106153" y="119872"/>
                      <a:pt x="106293" y="119846"/>
                      <a:pt x="106426" y="119846"/>
                    </a:cubicBezTo>
                    <a:close/>
                    <a:moveTo>
                      <a:pt x="15814" y="119725"/>
                    </a:moveTo>
                    <a:cubicBezTo>
                      <a:pt x="16008" y="119725"/>
                      <a:pt x="16190" y="119762"/>
                      <a:pt x="16346" y="119831"/>
                    </a:cubicBezTo>
                    <a:cubicBezTo>
                      <a:pt x="16253" y="120298"/>
                      <a:pt x="15132" y="120859"/>
                      <a:pt x="13825" y="121139"/>
                    </a:cubicBezTo>
                    <a:lnTo>
                      <a:pt x="14805" y="120065"/>
                    </a:lnTo>
                    <a:cubicBezTo>
                      <a:pt x="15128" y="119830"/>
                      <a:pt x="15487" y="119725"/>
                      <a:pt x="15814" y="119725"/>
                    </a:cubicBezTo>
                    <a:close/>
                    <a:moveTo>
                      <a:pt x="106964" y="112809"/>
                    </a:moveTo>
                    <a:cubicBezTo>
                      <a:pt x="107308" y="112809"/>
                      <a:pt x="107619" y="113170"/>
                      <a:pt x="108115" y="113387"/>
                    </a:cubicBezTo>
                    <a:lnTo>
                      <a:pt x="107227" y="113807"/>
                    </a:lnTo>
                    <a:lnTo>
                      <a:pt x="108208" y="114134"/>
                    </a:lnTo>
                    <a:lnTo>
                      <a:pt x="107321" y="114601"/>
                    </a:lnTo>
                    <a:lnTo>
                      <a:pt x="108955" y="115395"/>
                    </a:lnTo>
                    <a:lnTo>
                      <a:pt x="107928" y="115722"/>
                    </a:lnTo>
                    <a:lnTo>
                      <a:pt x="109282" y="116516"/>
                    </a:lnTo>
                    <a:lnTo>
                      <a:pt x="108068" y="116842"/>
                    </a:lnTo>
                    <a:cubicBezTo>
                      <a:pt x="109282" y="117216"/>
                      <a:pt x="110076" y="117496"/>
                      <a:pt x="109983" y="117917"/>
                    </a:cubicBezTo>
                    <a:lnTo>
                      <a:pt x="108675" y="118244"/>
                    </a:lnTo>
                    <a:cubicBezTo>
                      <a:pt x="109189" y="118477"/>
                      <a:pt x="110216" y="118524"/>
                      <a:pt x="110310" y="118991"/>
                    </a:cubicBezTo>
                    <a:cubicBezTo>
                      <a:pt x="110356" y="119178"/>
                      <a:pt x="110146" y="119213"/>
                      <a:pt x="109878" y="119213"/>
                    </a:cubicBezTo>
                    <a:cubicBezTo>
                      <a:pt x="109717" y="119213"/>
                      <a:pt x="109534" y="119200"/>
                      <a:pt x="109374" y="119200"/>
                    </a:cubicBezTo>
                    <a:cubicBezTo>
                      <a:pt x="109267" y="119200"/>
                      <a:pt x="109170" y="119206"/>
                      <a:pt x="109095" y="119224"/>
                    </a:cubicBezTo>
                    <a:lnTo>
                      <a:pt x="110216" y="119971"/>
                    </a:lnTo>
                    <a:lnTo>
                      <a:pt x="109189" y="119971"/>
                    </a:lnTo>
                    <a:lnTo>
                      <a:pt x="109983" y="120392"/>
                    </a:lnTo>
                    <a:cubicBezTo>
                      <a:pt x="109889" y="121046"/>
                      <a:pt x="109609" y="121419"/>
                      <a:pt x="109142" y="121513"/>
                    </a:cubicBezTo>
                    <a:cubicBezTo>
                      <a:pt x="107928" y="121373"/>
                      <a:pt x="108909" y="120625"/>
                      <a:pt x="108068" y="119551"/>
                    </a:cubicBezTo>
                    <a:cubicBezTo>
                      <a:pt x="105733" y="116375"/>
                      <a:pt x="105920" y="113807"/>
                      <a:pt x="106387" y="113153"/>
                    </a:cubicBezTo>
                    <a:cubicBezTo>
                      <a:pt x="106607" y="112902"/>
                      <a:pt x="106790" y="112809"/>
                      <a:pt x="106964" y="112809"/>
                    </a:cubicBezTo>
                    <a:close/>
                    <a:moveTo>
                      <a:pt x="15991" y="121095"/>
                    </a:moveTo>
                    <a:cubicBezTo>
                      <a:pt x="16246" y="121095"/>
                      <a:pt x="16487" y="121155"/>
                      <a:pt x="16673" y="121279"/>
                    </a:cubicBezTo>
                    <a:cubicBezTo>
                      <a:pt x="16533" y="121653"/>
                      <a:pt x="15226" y="122073"/>
                      <a:pt x="13871" y="122307"/>
                    </a:cubicBezTo>
                    <a:lnTo>
                      <a:pt x="15039" y="121373"/>
                    </a:lnTo>
                    <a:cubicBezTo>
                      <a:pt x="15325" y="121190"/>
                      <a:pt x="15670" y="121095"/>
                      <a:pt x="15991" y="121095"/>
                    </a:cubicBezTo>
                    <a:close/>
                    <a:moveTo>
                      <a:pt x="94571" y="119411"/>
                    </a:moveTo>
                    <a:lnTo>
                      <a:pt x="94571" y="119411"/>
                    </a:lnTo>
                    <a:cubicBezTo>
                      <a:pt x="95879" y="119925"/>
                      <a:pt x="96720" y="120859"/>
                      <a:pt x="97140" y="122166"/>
                    </a:cubicBezTo>
                    <a:cubicBezTo>
                      <a:pt x="97201" y="122687"/>
                      <a:pt x="97182" y="123007"/>
                      <a:pt x="97016" y="123007"/>
                    </a:cubicBezTo>
                    <a:cubicBezTo>
                      <a:pt x="96930" y="123007"/>
                      <a:pt x="96803" y="122920"/>
                      <a:pt x="96626" y="122727"/>
                    </a:cubicBezTo>
                    <a:cubicBezTo>
                      <a:pt x="96346" y="121606"/>
                      <a:pt x="95599" y="120438"/>
                      <a:pt x="94571" y="119411"/>
                    </a:cubicBezTo>
                    <a:close/>
                    <a:moveTo>
                      <a:pt x="16122" y="122235"/>
                    </a:moveTo>
                    <a:cubicBezTo>
                      <a:pt x="16366" y="122235"/>
                      <a:pt x="16599" y="122293"/>
                      <a:pt x="16813" y="122400"/>
                    </a:cubicBezTo>
                    <a:cubicBezTo>
                      <a:pt x="16580" y="122867"/>
                      <a:pt x="15459" y="123241"/>
                      <a:pt x="14151" y="123381"/>
                    </a:cubicBezTo>
                    <a:lnTo>
                      <a:pt x="15226" y="122493"/>
                    </a:lnTo>
                    <a:cubicBezTo>
                      <a:pt x="15529" y="122316"/>
                      <a:pt x="15833" y="122235"/>
                      <a:pt x="16122" y="122235"/>
                    </a:cubicBezTo>
                    <a:close/>
                    <a:moveTo>
                      <a:pt x="68979" y="122820"/>
                    </a:moveTo>
                    <a:cubicBezTo>
                      <a:pt x="69119" y="122820"/>
                      <a:pt x="69306" y="122820"/>
                      <a:pt x="69539" y="122914"/>
                    </a:cubicBezTo>
                    <a:lnTo>
                      <a:pt x="70146" y="123894"/>
                    </a:lnTo>
                    <a:cubicBezTo>
                      <a:pt x="69960" y="123848"/>
                      <a:pt x="69726" y="123754"/>
                      <a:pt x="69493" y="123708"/>
                    </a:cubicBezTo>
                    <a:lnTo>
                      <a:pt x="68979" y="122820"/>
                    </a:lnTo>
                    <a:close/>
                    <a:moveTo>
                      <a:pt x="65943" y="122540"/>
                    </a:moveTo>
                    <a:lnTo>
                      <a:pt x="65943" y="122540"/>
                    </a:lnTo>
                    <a:cubicBezTo>
                      <a:pt x="66644" y="122633"/>
                      <a:pt x="67298" y="122680"/>
                      <a:pt x="67998" y="122774"/>
                    </a:cubicBezTo>
                    <a:lnTo>
                      <a:pt x="68418" y="123521"/>
                    </a:lnTo>
                    <a:lnTo>
                      <a:pt x="68325" y="123427"/>
                    </a:lnTo>
                    <a:cubicBezTo>
                      <a:pt x="68323" y="123427"/>
                      <a:pt x="68322" y="123427"/>
                      <a:pt x="68320" y="123427"/>
                    </a:cubicBezTo>
                    <a:cubicBezTo>
                      <a:pt x="68213" y="123427"/>
                      <a:pt x="68562" y="124435"/>
                      <a:pt x="68481" y="124435"/>
                    </a:cubicBezTo>
                    <a:cubicBezTo>
                      <a:pt x="68438" y="124435"/>
                      <a:pt x="68274" y="124152"/>
                      <a:pt x="67858" y="123287"/>
                    </a:cubicBezTo>
                    <a:cubicBezTo>
                      <a:pt x="67718" y="122960"/>
                      <a:pt x="67251" y="123054"/>
                      <a:pt x="66831" y="122914"/>
                    </a:cubicBezTo>
                    <a:cubicBezTo>
                      <a:pt x="66504" y="122774"/>
                      <a:pt x="66644" y="122680"/>
                      <a:pt x="65943" y="122540"/>
                    </a:cubicBezTo>
                    <a:close/>
                    <a:moveTo>
                      <a:pt x="16116" y="123515"/>
                    </a:moveTo>
                    <a:cubicBezTo>
                      <a:pt x="16256" y="123515"/>
                      <a:pt x="16384" y="123546"/>
                      <a:pt x="16486" y="123614"/>
                    </a:cubicBezTo>
                    <a:cubicBezTo>
                      <a:pt x="16440" y="123941"/>
                      <a:pt x="15599" y="124315"/>
                      <a:pt x="14712" y="124502"/>
                    </a:cubicBezTo>
                    <a:lnTo>
                      <a:pt x="15366" y="123754"/>
                    </a:lnTo>
                    <a:cubicBezTo>
                      <a:pt x="15602" y="123607"/>
                      <a:pt x="15876" y="123515"/>
                      <a:pt x="16116" y="123515"/>
                    </a:cubicBezTo>
                    <a:close/>
                    <a:moveTo>
                      <a:pt x="94011" y="120532"/>
                    </a:moveTo>
                    <a:cubicBezTo>
                      <a:pt x="95412" y="120952"/>
                      <a:pt x="96486" y="122727"/>
                      <a:pt x="96486" y="124221"/>
                    </a:cubicBezTo>
                    <a:cubicBezTo>
                      <a:pt x="96486" y="124753"/>
                      <a:pt x="96319" y="125180"/>
                      <a:pt x="96138" y="125180"/>
                    </a:cubicBezTo>
                    <a:cubicBezTo>
                      <a:pt x="96049" y="125180"/>
                      <a:pt x="95956" y="125075"/>
                      <a:pt x="95879" y="124828"/>
                    </a:cubicBezTo>
                    <a:cubicBezTo>
                      <a:pt x="95599" y="123754"/>
                      <a:pt x="95038" y="121606"/>
                      <a:pt x="94011" y="120532"/>
                    </a:cubicBezTo>
                    <a:close/>
                    <a:moveTo>
                      <a:pt x="31138" y="79934"/>
                    </a:moveTo>
                    <a:cubicBezTo>
                      <a:pt x="32185" y="79934"/>
                      <a:pt x="33293" y="80091"/>
                      <a:pt x="34467" y="80415"/>
                    </a:cubicBezTo>
                    <a:cubicBezTo>
                      <a:pt x="31151" y="84105"/>
                      <a:pt x="28816" y="90690"/>
                      <a:pt x="29376" y="101991"/>
                    </a:cubicBezTo>
                    <a:cubicBezTo>
                      <a:pt x="29656" y="107315"/>
                      <a:pt x="30590" y="110584"/>
                      <a:pt x="27461" y="113760"/>
                    </a:cubicBezTo>
                    <a:cubicBezTo>
                      <a:pt x="24613" y="116749"/>
                      <a:pt x="22418" y="116329"/>
                      <a:pt x="21951" y="119738"/>
                    </a:cubicBezTo>
                    <a:cubicBezTo>
                      <a:pt x="21624" y="121980"/>
                      <a:pt x="21110" y="124081"/>
                      <a:pt x="20503" y="125436"/>
                    </a:cubicBezTo>
                    <a:cubicBezTo>
                      <a:pt x="18308" y="124221"/>
                      <a:pt x="18074" y="121653"/>
                      <a:pt x="19756" y="117636"/>
                    </a:cubicBezTo>
                    <a:cubicBezTo>
                      <a:pt x="24192" y="109417"/>
                      <a:pt x="23211" y="102318"/>
                      <a:pt x="17747" y="96060"/>
                    </a:cubicBezTo>
                    <a:cubicBezTo>
                      <a:pt x="20482" y="86005"/>
                      <a:pt x="24638" y="79934"/>
                      <a:pt x="31138" y="79934"/>
                    </a:cubicBezTo>
                    <a:close/>
                    <a:moveTo>
                      <a:pt x="93357" y="122633"/>
                    </a:moveTo>
                    <a:cubicBezTo>
                      <a:pt x="94665" y="123521"/>
                      <a:pt x="95178" y="123661"/>
                      <a:pt x="95786" y="125762"/>
                    </a:cubicBezTo>
                    <a:cubicBezTo>
                      <a:pt x="95878" y="126351"/>
                      <a:pt x="95807" y="126735"/>
                      <a:pt x="95625" y="126735"/>
                    </a:cubicBezTo>
                    <a:cubicBezTo>
                      <a:pt x="95533" y="126735"/>
                      <a:pt x="95413" y="126636"/>
                      <a:pt x="95272" y="126416"/>
                    </a:cubicBezTo>
                    <a:cubicBezTo>
                      <a:pt x="94478" y="125389"/>
                      <a:pt x="94291" y="123754"/>
                      <a:pt x="93357" y="122633"/>
                    </a:cubicBezTo>
                    <a:close/>
                    <a:moveTo>
                      <a:pt x="18355" y="126043"/>
                    </a:moveTo>
                    <a:cubicBezTo>
                      <a:pt x="17501" y="126653"/>
                      <a:pt x="16576" y="127050"/>
                      <a:pt x="16104" y="127050"/>
                    </a:cubicBezTo>
                    <a:cubicBezTo>
                      <a:pt x="16034" y="127050"/>
                      <a:pt x="15974" y="127042"/>
                      <a:pt x="15926" y="127023"/>
                    </a:cubicBezTo>
                    <a:cubicBezTo>
                      <a:pt x="16019" y="126556"/>
                      <a:pt x="16440" y="126183"/>
                      <a:pt x="17047" y="126043"/>
                    </a:cubicBezTo>
                    <a:close/>
                    <a:moveTo>
                      <a:pt x="93264" y="125622"/>
                    </a:moveTo>
                    <a:lnTo>
                      <a:pt x="93264" y="125622"/>
                    </a:lnTo>
                    <a:cubicBezTo>
                      <a:pt x="94244" y="126136"/>
                      <a:pt x="94665" y="126229"/>
                      <a:pt x="95225" y="127631"/>
                    </a:cubicBezTo>
                    <a:cubicBezTo>
                      <a:pt x="95320" y="127980"/>
                      <a:pt x="95308" y="128264"/>
                      <a:pt x="95173" y="128264"/>
                    </a:cubicBezTo>
                    <a:cubicBezTo>
                      <a:pt x="95109" y="128264"/>
                      <a:pt x="95018" y="128201"/>
                      <a:pt x="94898" y="128051"/>
                    </a:cubicBezTo>
                    <a:cubicBezTo>
                      <a:pt x="94338" y="127397"/>
                      <a:pt x="94011" y="126276"/>
                      <a:pt x="93264" y="125622"/>
                    </a:cubicBezTo>
                    <a:close/>
                    <a:moveTo>
                      <a:pt x="19102" y="126790"/>
                    </a:moveTo>
                    <a:lnTo>
                      <a:pt x="19102" y="126790"/>
                    </a:lnTo>
                    <a:cubicBezTo>
                      <a:pt x="17991" y="127772"/>
                      <a:pt x="16881" y="128442"/>
                      <a:pt x="16306" y="128442"/>
                    </a:cubicBezTo>
                    <a:cubicBezTo>
                      <a:pt x="16252" y="128442"/>
                      <a:pt x="16203" y="128436"/>
                      <a:pt x="16160" y="128424"/>
                    </a:cubicBezTo>
                    <a:cubicBezTo>
                      <a:pt x="16253" y="127957"/>
                      <a:pt x="16720" y="127304"/>
                      <a:pt x="17467" y="126977"/>
                    </a:cubicBezTo>
                    <a:lnTo>
                      <a:pt x="19102" y="126790"/>
                    </a:lnTo>
                    <a:close/>
                    <a:moveTo>
                      <a:pt x="17900" y="128759"/>
                    </a:moveTo>
                    <a:cubicBezTo>
                      <a:pt x="18133" y="128759"/>
                      <a:pt x="18349" y="128825"/>
                      <a:pt x="18448" y="128891"/>
                    </a:cubicBezTo>
                    <a:cubicBezTo>
                      <a:pt x="18407" y="129054"/>
                      <a:pt x="17874" y="129181"/>
                      <a:pt x="17244" y="129181"/>
                    </a:cubicBezTo>
                    <a:cubicBezTo>
                      <a:pt x="17149" y="129181"/>
                      <a:pt x="17052" y="129178"/>
                      <a:pt x="16954" y="129172"/>
                    </a:cubicBezTo>
                    <a:lnTo>
                      <a:pt x="17607" y="128798"/>
                    </a:lnTo>
                    <a:cubicBezTo>
                      <a:pt x="17703" y="128771"/>
                      <a:pt x="17803" y="128759"/>
                      <a:pt x="17900" y="128759"/>
                    </a:cubicBezTo>
                    <a:close/>
                    <a:moveTo>
                      <a:pt x="93620" y="128133"/>
                    </a:moveTo>
                    <a:cubicBezTo>
                      <a:pt x="93707" y="128133"/>
                      <a:pt x="93847" y="128214"/>
                      <a:pt x="94011" y="128378"/>
                    </a:cubicBezTo>
                    <a:cubicBezTo>
                      <a:pt x="94665" y="129265"/>
                      <a:pt x="94478" y="129499"/>
                      <a:pt x="94478" y="130199"/>
                    </a:cubicBezTo>
                    <a:cubicBezTo>
                      <a:pt x="94338" y="129592"/>
                      <a:pt x="93684" y="128985"/>
                      <a:pt x="93544" y="128378"/>
                    </a:cubicBezTo>
                    <a:cubicBezTo>
                      <a:pt x="93497" y="128214"/>
                      <a:pt x="93532" y="128133"/>
                      <a:pt x="93620" y="128133"/>
                    </a:cubicBezTo>
                    <a:close/>
                    <a:moveTo>
                      <a:pt x="49958" y="113556"/>
                    </a:moveTo>
                    <a:cubicBezTo>
                      <a:pt x="50568" y="113556"/>
                      <a:pt x="50333" y="114625"/>
                      <a:pt x="49224" y="116749"/>
                    </a:cubicBezTo>
                    <a:lnTo>
                      <a:pt x="46656" y="119691"/>
                    </a:lnTo>
                    <a:cubicBezTo>
                      <a:pt x="45301" y="121232"/>
                      <a:pt x="45021" y="122820"/>
                      <a:pt x="46889" y="124315"/>
                    </a:cubicBezTo>
                    <a:cubicBezTo>
                      <a:pt x="49458" y="125576"/>
                      <a:pt x="50532" y="126790"/>
                      <a:pt x="50112" y="127864"/>
                    </a:cubicBezTo>
                    <a:cubicBezTo>
                      <a:pt x="49252" y="127616"/>
                      <a:pt x="48411" y="127487"/>
                      <a:pt x="47593" y="127487"/>
                    </a:cubicBezTo>
                    <a:cubicBezTo>
                      <a:pt x="45790" y="127487"/>
                      <a:pt x="44103" y="128117"/>
                      <a:pt x="42593" y="129499"/>
                    </a:cubicBezTo>
                    <a:cubicBezTo>
                      <a:pt x="42101" y="129369"/>
                      <a:pt x="41583" y="129297"/>
                      <a:pt x="41023" y="129297"/>
                    </a:cubicBezTo>
                    <a:cubicBezTo>
                      <a:pt x="39773" y="129297"/>
                      <a:pt x="38313" y="129655"/>
                      <a:pt x="36475" y="130526"/>
                    </a:cubicBezTo>
                    <a:cubicBezTo>
                      <a:pt x="35710" y="130130"/>
                      <a:pt x="34886" y="129928"/>
                      <a:pt x="33993" y="129928"/>
                    </a:cubicBezTo>
                    <a:cubicBezTo>
                      <a:pt x="33305" y="129928"/>
                      <a:pt x="32577" y="130049"/>
                      <a:pt x="31805" y="130293"/>
                    </a:cubicBezTo>
                    <a:cubicBezTo>
                      <a:pt x="31460" y="129465"/>
                      <a:pt x="30658" y="129071"/>
                      <a:pt x="29398" y="129071"/>
                    </a:cubicBezTo>
                    <a:cubicBezTo>
                      <a:pt x="28950" y="129071"/>
                      <a:pt x="28445" y="129120"/>
                      <a:pt x="27882" y="129218"/>
                    </a:cubicBezTo>
                    <a:cubicBezTo>
                      <a:pt x="27275" y="128565"/>
                      <a:pt x="26294" y="128098"/>
                      <a:pt x="24986" y="127817"/>
                    </a:cubicBezTo>
                    <a:cubicBezTo>
                      <a:pt x="26200" y="123287"/>
                      <a:pt x="29002" y="120906"/>
                      <a:pt x="33626" y="120158"/>
                    </a:cubicBezTo>
                    <a:cubicBezTo>
                      <a:pt x="38063" y="119411"/>
                      <a:pt x="42966" y="116936"/>
                      <a:pt x="48337" y="114414"/>
                    </a:cubicBezTo>
                    <a:cubicBezTo>
                      <a:pt x="49101" y="113841"/>
                      <a:pt x="49642" y="113556"/>
                      <a:pt x="49958" y="113556"/>
                    </a:cubicBezTo>
                    <a:close/>
                    <a:moveTo>
                      <a:pt x="68954" y="129260"/>
                    </a:moveTo>
                    <a:cubicBezTo>
                      <a:pt x="69052" y="129260"/>
                      <a:pt x="69219" y="129526"/>
                      <a:pt x="69306" y="129872"/>
                    </a:cubicBezTo>
                    <a:cubicBezTo>
                      <a:pt x="69446" y="130293"/>
                      <a:pt x="69493" y="130526"/>
                      <a:pt x="69446" y="130619"/>
                    </a:cubicBezTo>
                    <a:cubicBezTo>
                      <a:pt x="69306" y="130619"/>
                      <a:pt x="69166" y="130433"/>
                      <a:pt x="69026" y="130059"/>
                    </a:cubicBezTo>
                    <a:cubicBezTo>
                      <a:pt x="68885" y="129592"/>
                      <a:pt x="68792" y="129265"/>
                      <a:pt x="68932" y="129265"/>
                    </a:cubicBezTo>
                    <a:cubicBezTo>
                      <a:pt x="68939" y="129262"/>
                      <a:pt x="68946" y="129260"/>
                      <a:pt x="68954" y="129260"/>
                    </a:cubicBezTo>
                    <a:close/>
                    <a:moveTo>
                      <a:pt x="71594" y="128611"/>
                    </a:moveTo>
                    <a:cubicBezTo>
                      <a:pt x="71641" y="128611"/>
                      <a:pt x="71921" y="128985"/>
                      <a:pt x="72155" y="129592"/>
                    </a:cubicBezTo>
                    <a:cubicBezTo>
                      <a:pt x="72295" y="130106"/>
                      <a:pt x="72388" y="130619"/>
                      <a:pt x="72248" y="130619"/>
                    </a:cubicBezTo>
                    <a:cubicBezTo>
                      <a:pt x="72234" y="130629"/>
                      <a:pt x="72218" y="130634"/>
                      <a:pt x="72202" y="130634"/>
                    </a:cubicBezTo>
                    <a:cubicBezTo>
                      <a:pt x="72060" y="130634"/>
                      <a:pt x="71850" y="130277"/>
                      <a:pt x="71641" y="129732"/>
                    </a:cubicBezTo>
                    <a:cubicBezTo>
                      <a:pt x="71547" y="129172"/>
                      <a:pt x="71454" y="128705"/>
                      <a:pt x="71594" y="128611"/>
                    </a:cubicBezTo>
                    <a:close/>
                    <a:moveTo>
                      <a:pt x="67765" y="129312"/>
                    </a:moveTo>
                    <a:cubicBezTo>
                      <a:pt x="67905" y="129405"/>
                      <a:pt x="68092" y="129779"/>
                      <a:pt x="68185" y="130199"/>
                    </a:cubicBezTo>
                    <a:cubicBezTo>
                      <a:pt x="68270" y="130498"/>
                      <a:pt x="68239" y="130719"/>
                      <a:pt x="68090" y="130719"/>
                    </a:cubicBezTo>
                    <a:cubicBezTo>
                      <a:pt x="68076" y="130719"/>
                      <a:pt x="68061" y="130717"/>
                      <a:pt x="68045" y="130713"/>
                    </a:cubicBezTo>
                    <a:cubicBezTo>
                      <a:pt x="67951" y="130619"/>
                      <a:pt x="67718" y="130386"/>
                      <a:pt x="67625" y="129966"/>
                    </a:cubicBezTo>
                    <a:cubicBezTo>
                      <a:pt x="67531" y="129592"/>
                      <a:pt x="67625" y="129312"/>
                      <a:pt x="67765" y="129312"/>
                    </a:cubicBezTo>
                    <a:close/>
                    <a:moveTo>
                      <a:pt x="70287" y="129078"/>
                    </a:moveTo>
                    <a:cubicBezTo>
                      <a:pt x="70427" y="129078"/>
                      <a:pt x="70707" y="129499"/>
                      <a:pt x="70800" y="130059"/>
                    </a:cubicBezTo>
                    <a:cubicBezTo>
                      <a:pt x="70894" y="130479"/>
                      <a:pt x="70940" y="130713"/>
                      <a:pt x="70567" y="130713"/>
                    </a:cubicBezTo>
                    <a:cubicBezTo>
                      <a:pt x="70526" y="130726"/>
                      <a:pt x="70494" y="130733"/>
                      <a:pt x="70467" y="130733"/>
                    </a:cubicBezTo>
                    <a:cubicBezTo>
                      <a:pt x="70310" y="130733"/>
                      <a:pt x="70366" y="130499"/>
                      <a:pt x="70287" y="130059"/>
                    </a:cubicBezTo>
                    <a:cubicBezTo>
                      <a:pt x="70193" y="129592"/>
                      <a:pt x="70193" y="129078"/>
                      <a:pt x="70287" y="129078"/>
                    </a:cubicBezTo>
                    <a:close/>
                    <a:moveTo>
                      <a:pt x="72954" y="128601"/>
                    </a:moveTo>
                    <a:cubicBezTo>
                      <a:pt x="73169" y="128601"/>
                      <a:pt x="73379" y="129123"/>
                      <a:pt x="73509" y="129685"/>
                    </a:cubicBezTo>
                    <a:cubicBezTo>
                      <a:pt x="73696" y="130339"/>
                      <a:pt x="73602" y="130853"/>
                      <a:pt x="73462" y="130946"/>
                    </a:cubicBezTo>
                    <a:cubicBezTo>
                      <a:pt x="73322" y="130946"/>
                      <a:pt x="72995" y="130433"/>
                      <a:pt x="72902" y="129826"/>
                    </a:cubicBezTo>
                    <a:cubicBezTo>
                      <a:pt x="72808" y="129172"/>
                      <a:pt x="72808" y="128611"/>
                      <a:pt x="72902" y="128611"/>
                    </a:cubicBezTo>
                    <a:cubicBezTo>
                      <a:pt x="72919" y="128604"/>
                      <a:pt x="72936" y="128601"/>
                      <a:pt x="72954" y="128601"/>
                    </a:cubicBezTo>
                    <a:close/>
                    <a:moveTo>
                      <a:pt x="75429" y="128508"/>
                    </a:moveTo>
                    <a:cubicBezTo>
                      <a:pt x="75645" y="128508"/>
                      <a:pt x="75861" y="129033"/>
                      <a:pt x="76078" y="129639"/>
                    </a:cubicBezTo>
                    <a:cubicBezTo>
                      <a:pt x="76264" y="130339"/>
                      <a:pt x="76264" y="130946"/>
                      <a:pt x="76078" y="130946"/>
                    </a:cubicBezTo>
                    <a:cubicBezTo>
                      <a:pt x="76067" y="130953"/>
                      <a:pt x="76056" y="130957"/>
                      <a:pt x="76044" y="130957"/>
                    </a:cubicBezTo>
                    <a:cubicBezTo>
                      <a:pt x="75890" y="130957"/>
                      <a:pt x="75600" y="130431"/>
                      <a:pt x="75470" y="129826"/>
                    </a:cubicBezTo>
                    <a:cubicBezTo>
                      <a:pt x="75330" y="129172"/>
                      <a:pt x="75237" y="128518"/>
                      <a:pt x="75377" y="128518"/>
                    </a:cubicBezTo>
                    <a:cubicBezTo>
                      <a:pt x="75394" y="128511"/>
                      <a:pt x="75411" y="128508"/>
                      <a:pt x="75429" y="128508"/>
                    </a:cubicBezTo>
                    <a:close/>
                    <a:moveTo>
                      <a:pt x="82709" y="127771"/>
                    </a:moveTo>
                    <a:cubicBezTo>
                      <a:pt x="82943" y="127771"/>
                      <a:pt x="82943" y="128518"/>
                      <a:pt x="82803" y="129405"/>
                    </a:cubicBezTo>
                    <a:cubicBezTo>
                      <a:pt x="82662" y="130339"/>
                      <a:pt x="82429" y="130993"/>
                      <a:pt x="82195" y="130993"/>
                    </a:cubicBezTo>
                    <a:cubicBezTo>
                      <a:pt x="82055" y="130993"/>
                      <a:pt x="81962" y="130293"/>
                      <a:pt x="82149" y="129312"/>
                    </a:cubicBezTo>
                    <a:cubicBezTo>
                      <a:pt x="82289" y="128424"/>
                      <a:pt x="82569" y="127771"/>
                      <a:pt x="82709" y="127771"/>
                    </a:cubicBezTo>
                    <a:close/>
                    <a:moveTo>
                      <a:pt x="74470" y="128837"/>
                    </a:moveTo>
                    <a:cubicBezTo>
                      <a:pt x="74636" y="128837"/>
                      <a:pt x="75055" y="129534"/>
                      <a:pt x="75143" y="130106"/>
                    </a:cubicBezTo>
                    <a:cubicBezTo>
                      <a:pt x="75237" y="130713"/>
                      <a:pt x="75330" y="130993"/>
                      <a:pt x="74910" y="131086"/>
                    </a:cubicBezTo>
                    <a:cubicBezTo>
                      <a:pt x="74847" y="131097"/>
                      <a:pt x="74793" y="131102"/>
                      <a:pt x="74748" y="131102"/>
                    </a:cubicBezTo>
                    <a:cubicBezTo>
                      <a:pt x="74387" y="131102"/>
                      <a:pt x="74515" y="130779"/>
                      <a:pt x="74350" y="130199"/>
                    </a:cubicBezTo>
                    <a:cubicBezTo>
                      <a:pt x="74256" y="129592"/>
                      <a:pt x="74256" y="128845"/>
                      <a:pt x="74443" y="128845"/>
                    </a:cubicBezTo>
                    <a:cubicBezTo>
                      <a:pt x="74451" y="128839"/>
                      <a:pt x="74460" y="128837"/>
                      <a:pt x="74470" y="128837"/>
                    </a:cubicBezTo>
                    <a:close/>
                    <a:moveTo>
                      <a:pt x="84141" y="126925"/>
                    </a:moveTo>
                    <a:cubicBezTo>
                      <a:pt x="84146" y="126925"/>
                      <a:pt x="84151" y="126926"/>
                      <a:pt x="84157" y="126930"/>
                    </a:cubicBezTo>
                    <a:cubicBezTo>
                      <a:pt x="84390" y="126930"/>
                      <a:pt x="84764" y="128051"/>
                      <a:pt x="84624" y="129172"/>
                    </a:cubicBezTo>
                    <a:cubicBezTo>
                      <a:pt x="84396" y="130264"/>
                      <a:pt x="84080" y="131135"/>
                      <a:pt x="83848" y="131135"/>
                    </a:cubicBezTo>
                    <a:cubicBezTo>
                      <a:pt x="83842" y="131135"/>
                      <a:pt x="83836" y="131134"/>
                      <a:pt x="83830" y="131133"/>
                    </a:cubicBezTo>
                    <a:cubicBezTo>
                      <a:pt x="83643" y="130993"/>
                      <a:pt x="83783" y="130106"/>
                      <a:pt x="83923" y="129078"/>
                    </a:cubicBezTo>
                    <a:cubicBezTo>
                      <a:pt x="84058" y="128001"/>
                      <a:pt x="84020" y="126925"/>
                      <a:pt x="84141" y="126925"/>
                    </a:cubicBezTo>
                    <a:close/>
                    <a:moveTo>
                      <a:pt x="77012" y="128098"/>
                    </a:moveTo>
                    <a:cubicBezTo>
                      <a:pt x="77152" y="128098"/>
                      <a:pt x="77385" y="128798"/>
                      <a:pt x="77385" y="129639"/>
                    </a:cubicBezTo>
                    <a:cubicBezTo>
                      <a:pt x="77385" y="130479"/>
                      <a:pt x="77245" y="131180"/>
                      <a:pt x="77012" y="131180"/>
                    </a:cubicBezTo>
                    <a:cubicBezTo>
                      <a:pt x="76871" y="131180"/>
                      <a:pt x="76638" y="130479"/>
                      <a:pt x="76638" y="129639"/>
                    </a:cubicBezTo>
                    <a:cubicBezTo>
                      <a:pt x="76638" y="128845"/>
                      <a:pt x="76778" y="128098"/>
                      <a:pt x="77012" y="128098"/>
                    </a:cubicBezTo>
                    <a:close/>
                    <a:moveTo>
                      <a:pt x="78272" y="128565"/>
                    </a:moveTo>
                    <a:cubicBezTo>
                      <a:pt x="78413" y="128565"/>
                      <a:pt x="78599" y="129218"/>
                      <a:pt x="78599" y="129872"/>
                    </a:cubicBezTo>
                    <a:cubicBezTo>
                      <a:pt x="78599" y="130619"/>
                      <a:pt x="78459" y="131180"/>
                      <a:pt x="78272" y="131180"/>
                    </a:cubicBezTo>
                    <a:cubicBezTo>
                      <a:pt x="78039" y="131180"/>
                      <a:pt x="77946" y="130619"/>
                      <a:pt x="77946" y="129872"/>
                    </a:cubicBezTo>
                    <a:cubicBezTo>
                      <a:pt x="77946" y="129218"/>
                      <a:pt x="78039" y="128565"/>
                      <a:pt x="78272" y="128565"/>
                    </a:cubicBezTo>
                    <a:close/>
                    <a:moveTo>
                      <a:pt x="80934" y="127864"/>
                    </a:moveTo>
                    <a:cubicBezTo>
                      <a:pt x="81168" y="127957"/>
                      <a:pt x="81261" y="128611"/>
                      <a:pt x="81168" y="129592"/>
                    </a:cubicBezTo>
                    <a:cubicBezTo>
                      <a:pt x="81028" y="130433"/>
                      <a:pt x="80841" y="131180"/>
                      <a:pt x="80608" y="131180"/>
                    </a:cubicBezTo>
                    <a:cubicBezTo>
                      <a:pt x="80467" y="131180"/>
                      <a:pt x="80374" y="130433"/>
                      <a:pt x="80467" y="129499"/>
                    </a:cubicBezTo>
                    <a:cubicBezTo>
                      <a:pt x="80561" y="128611"/>
                      <a:pt x="80701" y="127864"/>
                      <a:pt x="80934" y="127864"/>
                    </a:cubicBezTo>
                    <a:close/>
                    <a:moveTo>
                      <a:pt x="79580" y="128191"/>
                    </a:moveTo>
                    <a:cubicBezTo>
                      <a:pt x="79720" y="128191"/>
                      <a:pt x="79907" y="128891"/>
                      <a:pt x="79907" y="129732"/>
                    </a:cubicBezTo>
                    <a:cubicBezTo>
                      <a:pt x="79907" y="130526"/>
                      <a:pt x="79767" y="131273"/>
                      <a:pt x="79580" y="131273"/>
                    </a:cubicBezTo>
                    <a:cubicBezTo>
                      <a:pt x="79393" y="131273"/>
                      <a:pt x="79253" y="130526"/>
                      <a:pt x="79253" y="129732"/>
                    </a:cubicBezTo>
                    <a:cubicBezTo>
                      <a:pt x="79253" y="128938"/>
                      <a:pt x="79393" y="128191"/>
                      <a:pt x="79580" y="128191"/>
                    </a:cubicBezTo>
                    <a:close/>
                    <a:moveTo>
                      <a:pt x="112271" y="118290"/>
                    </a:moveTo>
                    <a:cubicBezTo>
                      <a:pt x="112832" y="118290"/>
                      <a:pt x="113065" y="118524"/>
                      <a:pt x="112925" y="118851"/>
                    </a:cubicBezTo>
                    <a:lnTo>
                      <a:pt x="112551" y="119178"/>
                    </a:lnTo>
                    <a:cubicBezTo>
                      <a:pt x="113252" y="119411"/>
                      <a:pt x="113719" y="119645"/>
                      <a:pt x="113906" y="119971"/>
                    </a:cubicBezTo>
                    <a:cubicBezTo>
                      <a:pt x="113579" y="119971"/>
                      <a:pt x="113299" y="120065"/>
                      <a:pt x="113252" y="120345"/>
                    </a:cubicBezTo>
                    <a:cubicBezTo>
                      <a:pt x="113321" y="120332"/>
                      <a:pt x="113387" y="120326"/>
                      <a:pt x="113449" y="120326"/>
                    </a:cubicBezTo>
                    <a:cubicBezTo>
                      <a:pt x="114420" y="120326"/>
                      <a:pt x="114413" y="121829"/>
                      <a:pt x="113581" y="121829"/>
                    </a:cubicBezTo>
                    <a:cubicBezTo>
                      <a:pt x="113509" y="121829"/>
                      <a:pt x="113430" y="121818"/>
                      <a:pt x="113345" y="121793"/>
                    </a:cubicBezTo>
                    <a:cubicBezTo>
                      <a:pt x="113190" y="121747"/>
                      <a:pt x="113053" y="121723"/>
                      <a:pt x="112934" y="121723"/>
                    </a:cubicBezTo>
                    <a:cubicBezTo>
                      <a:pt x="112448" y="121723"/>
                      <a:pt x="112288" y="122133"/>
                      <a:pt x="112551" y="123147"/>
                    </a:cubicBezTo>
                    <a:cubicBezTo>
                      <a:pt x="112732" y="123973"/>
                      <a:pt x="113126" y="124456"/>
                      <a:pt x="113427" y="124456"/>
                    </a:cubicBezTo>
                    <a:cubicBezTo>
                      <a:pt x="113671" y="124456"/>
                      <a:pt x="113854" y="124138"/>
                      <a:pt x="113812" y="123427"/>
                    </a:cubicBezTo>
                    <a:cubicBezTo>
                      <a:pt x="113772" y="123106"/>
                      <a:pt x="114216" y="122897"/>
                      <a:pt x="114761" y="122897"/>
                    </a:cubicBezTo>
                    <a:cubicBezTo>
                      <a:pt x="115483" y="122897"/>
                      <a:pt x="116381" y="123263"/>
                      <a:pt x="116568" y="124221"/>
                    </a:cubicBezTo>
                    <a:lnTo>
                      <a:pt x="115587" y="123801"/>
                    </a:lnTo>
                    <a:lnTo>
                      <a:pt x="115587" y="123801"/>
                    </a:lnTo>
                    <a:cubicBezTo>
                      <a:pt x="115820" y="125015"/>
                      <a:pt x="116801" y="124455"/>
                      <a:pt x="116941" y="125576"/>
                    </a:cubicBezTo>
                    <a:lnTo>
                      <a:pt x="116147" y="125669"/>
                    </a:lnTo>
                    <a:cubicBezTo>
                      <a:pt x="117128" y="126323"/>
                      <a:pt x="117875" y="127164"/>
                      <a:pt x="118249" y="128098"/>
                    </a:cubicBezTo>
                    <a:cubicBezTo>
                      <a:pt x="117175" y="128004"/>
                      <a:pt x="117128" y="126837"/>
                      <a:pt x="116147" y="126837"/>
                    </a:cubicBezTo>
                    <a:cubicBezTo>
                      <a:pt x="117362" y="128565"/>
                      <a:pt x="118903" y="128144"/>
                      <a:pt x="119697" y="129919"/>
                    </a:cubicBezTo>
                    <a:cubicBezTo>
                      <a:pt x="118576" y="129826"/>
                      <a:pt x="117315" y="129032"/>
                      <a:pt x="115914" y="127677"/>
                    </a:cubicBezTo>
                    <a:lnTo>
                      <a:pt x="115914" y="127677"/>
                    </a:lnTo>
                    <a:cubicBezTo>
                      <a:pt x="117221" y="129452"/>
                      <a:pt x="118015" y="130993"/>
                      <a:pt x="117688" y="131740"/>
                    </a:cubicBezTo>
                    <a:cubicBezTo>
                      <a:pt x="115820" y="130900"/>
                      <a:pt x="115447" y="128098"/>
                      <a:pt x="114700" y="127304"/>
                    </a:cubicBezTo>
                    <a:lnTo>
                      <a:pt x="114700" y="127304"/>
                    </a:lnTo>
                    <a:cubicBezTo>
                      <a:pt x="114700" y="128751"/>
                      <a:pt x="115774" y="129592"/>
                      <a:pt x="115353" y="131180"/>
                    </a:cubicBezTo>
                    <a:cubicBezTo>
                      <a:pt x="114606" y="130293"/>
                      <a:pt x="114233" y="128845"/>
                      <a:pt x="114233" y="126603"/>
                    </a:cubicBezTo>
                    <a:lnTo>
                      <a:pt x="114233" y="126603"/>
                    </a:lnTo>
                    <a:cubicBezTo>
                      <a:pt x="114312" y="126618"/>
                      <a:pt x="114386" y="126625"/>
                      <a:pt x="114456" y="126625"/>
                    </a:cubicBezTo>
                    <a:cubicBezTo>
                      <a:pt x="115045" y="126625"/>
                      <a:pt x="115307" y="126091"/>
                      <a:pt x="115307" y="124922"/>
                    </a:cubicBezTo>
                    <a:cubicBezTo>
                      <a:pt x="115238" y="124257"/>
                      <a:pt x="115045" y="123941"/>
                      <a:pt x="114883" y="123941"/>
                    </a:cubicBezTo>
                    <a:cubicBezTo>
                      <a:pt x="114716" y="123941"/>
                      <a:pt x="114582" y="124280"/>
                      <a:pt x="114653" y="124922"/>
                    </a:cubicBezTo>
                    <a:cubicBezTo>
                      <a:pt x="114653" y="125458"/>
                      <a:pt x="114443" y="125799"/>
                      <a:pt x="113925" y="125799"/>
                    </a:cubicBezTo>
                    <a:cubicBezTo>
                      <a:pt x="113495" y="125799"/>
                      <a:pt x="112854" y="125565"/>
                      <a:pt x="111944" y="125015"/>
                    </a:cubicBezTo>
                    <a:lnTo>
                      <a:pt x="111944" y="125015"/>
                    </a:lnTo>
                    <a:cubicBezTo>
                      <a:pt x="111617" y="125342"/>
                      <a:pt x="112084" y="125669"/>
                      <a:pt x="113252" y="126370"/>
                    </a:cubicBezTo>
                    <a:lnTo>
                      <a:pt x="113158" y="127490"/>
                    </a:lnTo>
                    <a:lnTo>
                      <a:pt x="113719" y="126510"/>
                    </a:lnTo>
                    <a:lnTo>
                      <a:pt x="113952" y="129639"/>
                    </a:lnTo>
                    <a:cubicBezTo>
                      <a:pt x="113909" y="130007"/>
                      <a:pt x="113845" y="130185"/>
                      <a:pt x="113766" y="130185"/>
                    </a:cubicBezTo>
                    <a:cubicBezTo>
                      <a:pt x="113675" y="130185"/>
                      <a:pt x="113564" y="129949"/>
                      <a:pt x="113439" y="129499"/>
                    </a:cubicBezTo>
                    <a:lnTo>
                      <a:pt x="113205" y="127957"/>
                    </a:lnTo>
                    <a:cubicBezTo>
                      <a:pt x="113205" y="128992"/>
                      <a:pt x="113086" y="129509"/>
                      <a:pt x="112737" y="129509"/>
                    </a:cubicBezTo>
                    <a:cubicBezTo>
                      <a:pt x="112708" y="129509"/>
                      <a:pt x="112677" y="129506"/>
                      <a:pt x="112645" y="129499"/>
                    </a:cubicBezTo>
                    <a:lnTo>
                      <a:pt x="112365" y="126556"/>
                    </a:lnTo>
                    <a:lnTo>
                      <a:pt x="111477" y="127584"/>
                    </a:lnTo>
                    <a:lnTo>
                      <a:pt x="111290" y="125903"/>
                    </a:lnTo>
                    <a:lnTo>
                      <a:pt x="110496" y="126510"/>
                    </a:lnTo>
                    <a:lnTo>
                      <a:pt x="110496" y="124502"/>
                    </a:lnTo>
                    <a:cubicBezTo>
                      <a:pt x="110350" y="124595"/>
                      <a:pt x="110196" y="124642"/>
                      <a:pt x="110037" y="124642"/>
                    </a:cubicBezTo>
                    <a:cubicBezTo>
                      <a:pt x="109637" y="124642"/>
                      <a:pt x="109203" y="124342"/>
                      <a:pt x="108769" y="123708"/>
                    </a:cubicBezTo>
                    <a:lnTo>
                      <a:pt x="108769" y="123708"/>
                    </a:lnTo>
                    <a:cubicBezTo>
                      <a:pt x="109042" y="123784"/>
                      <a:pt x="109282" y="123820"/>
                      <a:pt x="109502" y="123820"/>
                    </a:cubicBezTo>
                    <a:cubicBezTo>
                      <a:pt x="109959" y="123820"/>
                      <a:pt x="110336" y="123664"/>
                      <a:pt x="110777" y="123381"/>
                    </a:cubicBezTo>
                    <a:cubicBezTo>
                      <a:pt x="110450" y="121886"/>
                      <a:pt x="111150" y="121092"/>
                      <a:pt x="112411" y="120952"/>
                    </a:cubicBezTo>
                    <a:cubicBezTo>
                      <a:pt x="112505" y="120765"/>
                      <a:pt x="112505" y="120345"/>
                      <a:pt x="112178" y="120298"/>
                    </a:cubicBezTo>
                    <a:cubicBezTo>
                      <a:pt x="111804" y="120205"/>
                      <a:pt x="111571" y="120205"/>
                      <a:pt x="111337" y="119831"/>
                    </a:cubicBezTo>
                    <a:cubicBezTo>
                      <a:pt x="111057" y="118944"/>
                      <a:pt x="111477" y="118524"/>
                      <a:pt x="112271" y="118290"/>
                    </a:cubicBezTo>
                    <a:close/>
                    <a:moveTo>
                      <a:pt x="48203" y="128274"/>
                    </a:moveTo>
                    <a:cubicBezTo>
                      <a:pt x="49958" y="128274"/>
                      <a:pt x="51456" y="128728"/>
                      <a:pt x="50905" y="129499"/>
                    </a:cubicBezTo>
                    <a:lnTo>
                      <a:pt x="50672" y="129499"/>
                    </a:lnTo>
                    <a:lnTo>
                      <a:pt x="50298" y="130433"/>
                    </a:lnTo>
                    <a:lnTo>
                      <a:pt x="49458" y="131880"/>
                    </a:lnTo>
                    <a:lnTo>
                      <a:pt x="49971" y="130246"/>
                    </a:lnTo>
                    <a:lnTo>
                      <a:pt x="50205" y="129405"/>
                    </a:lnTo>
                    <a:cubicBezTo>
                      <a:pt x="49971" y="129312"/>
                      <a:pt x="49644" y="129218"/>
                      <a:pt x="49224" y="129125"/>
                    </a:cubicBezTo>
                    <a:lnTo>
                      <a:pt x="48570" y="129779"/>
                    </a:lnTo>
                    <a:lnTo>
                      <a:pt x="47450" y="131086"/>
                    </a:lnTo>
                    <a:lnTo>
                      <a:pt x="47450" y="131086"/>
                    </a:lnTo>
                    <a:lnTo>
                      <a:pt x="48337" y="129545"/>
                    </a:lnTo>
                    <a:lnTo>
                      <a:pt x="48710" y="128938"/>
                    </a:lnTo>
                    <a:cubicBezTo>
                      <a:pt x="48570" y="128938"/>
                      <a:pt x="48384" y="128845"/>
                      <a:pt x="48243" y="128845"/>
                    </a:cubicBezTo>
                    <a:lnTo>
                      <a:pt x="47590" y="129499"/>
                    </a:lnTo>
                    <a:lnTo>
                      <a:pt x="46422" y="130806"/>
                    </a:lnTo>
                    <a:lnTo>
                      <a:pt x="46422" y="130806"/>
                    </a:lnTo>
                    <a:lnTo>
                      <a:pt x="47356" y="129359"/>
                    </a:lnTo>
                    <a:lnTo>
                      <a:pt x="47683" y="128798"/>
                    </a:lnTo>
                    <a:lnTo>
                      <a:pt x="47123" y="128798"/>
                    </a:lnTo>
                    <a:lnTo>
                      <a:pt x="46656" y="129452"/>
                    </a:lnTo>
                    <a:lnTo>
                      <a:pt x="45581" y="130806"/>
                    </a:lnTo>
                    <a:lnTo>
                      <a:pt x="46375" y="129218"/>
                    </a:lnTo>
                    <a:lnTo>
                      <a:pt x="46562" y="128891"/>
                    </a:lnTo>
                    <a:lnTo>
                      <a:pt x="46562" y="128891"/>
                    </a:lnTo>
                    <a:cubicBezTo>
                      <a:pt x="46282" y="128985"/>
                      <a:pt x="45955" y="129032"/>
                      <a:pt x="45722" y="129125"/>
                    </a:cubicBezTo>
                    <a:lnTo>
                      <a:pt x="45161" y="130433"/>
                    </a:lnTo>
                    <a:lnTo>
                      <a:pt x="45395" y="129218"/>
                    </a:lnTo>
                    <a:lnTo>
                      <a:pt x="45395" y="129218"/>
                    </a:lnTo>
                    <a:cubicBezTo>
                      <a:pt x="44741" y="129499"/>
                      <a:pt x="44087" y="129872"/>
                      <a:pt x="43900" y="130619"/>
                    </a:cubicBezTo>
                    <a:cubicBezTo>
                      <a:pt x="43900" y="129312"/>
                      <a:pt x="44881" y="128611"/>
                      <a:pt x="46749" y="128378"/>
                    </a:cubicBezTo>
                    <a:cubicBezTo>
                      <a:pt x="47229" y="128308"/>
                      <a:pt x="47725" y="128274"/>
                      <a:pt x="48203" y="128274"/>
                    </a:cubicBezTo>
                    <a:close/>
                    <a:moveTo>
                      <a:pt x="26667" y="129826"/>
                    </a:moveTo>
                    <a:cubicBezTo>
                      <a:pt x="26621" y="130339"/>
                      <a:pt x="25593" y="131413"/>
                      <a:pt x="24239" y="132207"/>
                    </a:cubicBezTo>
                    <a:lnTo>
                      <a:pt x="24986" y="130619"/>
                    </a:lnTo>
                    <a:cubicBezTo>
                      <a:pt x="25360" y="130106"/>
                      <a:pt x="26060" y="129826"/>
                      <a:pt x="26667" y="129826"/>
                    </a:cubicBezTo>
                    <a:close/>
                    <a:moveTo>
                      <a:pt x="29002" y="130106"/>
                    </a:moveTo>
                    <a:cubicBezTo>
                      <a:pt x="29656" y="130106"/>
                      <a:pt x="30263" y="130339"/>
                      <a:pt x="30590" y="130666"/>
                    </a:cubicBezTo>
                    <a:lnTo>
                      <a:pt x="30497" y="130666"/>
                    </a:lnTo>
                    <a:lnTo>
                      <a:pt x="30497" y="130713"/>
                    </a:lnTo>
                    <a:cubicBezTo>
                      <a:pt x="30404" y="131180"/>
                      <a:pt x="29516" y="132020"/>
                      <a:pt x="28349" y="132628"/>
                    </a:cubicBezTo>
                    <a:lnTo>
                      <a:pt x="29049" y="131320"/>
                    </a:lnTo>
                    <a:cubicBezTo>
                      <a:pt x="29189" y="131180"/>
                      <a:pt x="29376" y="130993"/>
                      <a:pt x="29563" y="130853"/>
                    </a:cubicBezTo>
                    <a:lnTo>
                      <a:pt x="29143" y="130853"/>
                    </a:lnTo>
                    <a:cubicBezTo>
                      <a:pt x="28816" y="131227"/>
                      <a:pt x="28255" y="131647"/>
                      <a:pt x="27555" y="132114"/>
                    </a:cubicBezTo>
                    <a:lnTo>
                      <a:pt x="28115" y="131086"/>
                    </a:lnTo>
                    <a:cubicBezTo>
                      <a:pt x="28209" y="130946"/>
                      <a:pt x="28302" y="130853"/>
                      <a:pt x="28395" y="130760"/>
                    </a:cubicBezTo>
                    <a:cubicBezTo>
                      <a:pt x="28209" y="130666"/>
                      <a:pt x="27975" y="130666"/>
                      <a:pt x="27648" y="130619"/>
                    </a:cubicBezTo>
                    <a:lnTo>
                      <a:pt x="29002" y="130106"/>
                    </a:lnTo>
                    <a:close/>
                    <a:moveTo>
                      <a:pt x="34623" y="130782"/>
                    </a:moveTo>
                    <a:cubicBezTo>
                      <a:pt x="35204" y="130782"/>
                      <a:pt x="36193" y="131109"/>
                      <a:pt x="36008" y="131553"/>
                    </a:cubicBezTo>
                    <a:cubicBezTo>
                      <a:pt x="35914" y="131974"/>
                      <a:pt x="34980" y="132768"/>
                      <a:pt x="33906" y="133562"/>
                    </a:cubicBezTo>
                    <a:lnTo>
                      <a:pt x="34513" y="132207"/>
                    </a:lnTo>
                    <a:cubicBezTo>
                      <a:pt x="34653" y="131974"/>
                      <a:pt x="34840" y="131880"/>
                      <a:pt x="34980" y="131740"/>
                    </a:cubicBezTo>
                    <a:lnTo>
                      <a:pt x="34420" y="131740"/>
                    </a:lnTo>
                    <a:cubicBezTo>
                      <a:pt x="34140" y="132161"/>
                      <a:pt x="33579" y="132628"/>
                      <a:pt x="32925" y="133048"/>
                    </a:cubicBezTo>
                    <a:lnTo>
                      <a:pt x="33346" y="131927"/>
                    </a:lnTo>
                    <a:cubicBezTo>
                      <a:pt x="33439" y="131834"/>
                      <a:pt x="33579" y="131787"/>
                      <a:pt x="33673" y="131694"/>
                    </a:cubicBezTo>
                    <a:cubicBezTo>
                      <a:pt x="33533" y="131694"/>
                      <a:pt x="33346" y="131600"/>
                      <a:pt x="33299" y="131600"/>
                    </a:cubicBezTo>
                    <a:cubicBezTo>
                      <a:pt x="33112" y="131927"/>
                      <a:pt x="32645" y="132254"/>
                      <a:pt x="32178" y="132534"/>
                    </a:cubicBezTo>
                    <a:lnTo>
                      <a:pt x="32505" y="131740"/>
                    </a:lnTo>
                    <a:cubicBezTo>
                      <a:pt x="33065" y="131086"/>
                      <a:pt x="33392" y="131133"/>
                      <a:pt x="34280" y="130853"/>
                    </a:cubicBezTo>
                    <a:cubicBezTo>
                      <a:pt x="34347" y="130805"/>
                      <a:pt x="34471" y="130782"/>
                      <a:pt x="34623" y="130782"/>
                    </a:cubicBezTo>
                    <a:close/>
                    <a:moveTo>
                      <a:pt x="40770" y="129820"/>
                    </a:moveTo>
                    <a:cubicBezTo>
                      <a:pt x="41283" y="129820"/>
                      <a:pt x="41611" y="130020"/>
                      <a:pt x="41518" y="130526"/>
                    </a:cubicBezTo>
                    <a:cubicBezTo>
                      <a:pt x="41518" y="130619"/>
                      <a:pt x="41378" y="130760"/>
                      <a:pt x="41051" y="130853"/>
                    </a:cubicBezTo>
                    <a:cubicBezTo>
                      <a:pt x="41051" y="131227"/>
                      <a:pt x="41145" y="131647"/>
                      <a:pt x="41145" y="132114"/>
                    </a:cubicBezTo>
                    <a:lnTo>
                      <a:pt x="40584" y="130993"/>
                    </a:lnTo>
                    <a:lnTo>
                      <a:pt x="40304" y="130993"/>
                    </a:lnTo>
                    <a:cubicBezTo>
                      <a:pt x="40304" y="131600"/>
                      <a:pt x="40304" y="132207"/>
                      <a:pt x="40351" y="132768"/>
                    </a:cubicBezTo>
                    <a:lnTo>
                      <a:pt x="39604" y="131133"/>
                    </a:lnTo>
                    <a:cubicBezTo>
                      <a:pt x="39464" y="131227"/>
                      <a:pt x="39370" y="131227"/>
                      <a:pt x="39230" y="131227"/>
                    </a:cubicBezTo>
                    <a:cubicBezTo>
                      <a:pt x="39323" y="132020"/>
                      <a:pt x="39323" y="132955"/>
                      <a:pt x="39323" y="133889"/>
                    </a:cubicBezTo>
                    <a:lnTo>
                      <a:pt x="38249" y="131694"/>
                    </a:lnTo>
                    <a:lnTo>
                      <a:pt x="38249" y="131600"/>
                    </a:lnTo>
                    <a:cubicBezTo>
                      <a:pt x="38109" y="132020"/>
                      <a:pt x="38016" y="132581"/>
                      <a:pt x="37922" y="133001"/>
                    </a:cubicBezTo>
                    <a:lnTo>
                      <a:pt x="37689" y="131507"/>
                    </a:lnTo>
                    <a:cubicBezTo>
                      <a:pt x="37455" y="132114"/>
                      <a:pt x="37129" y="132814"/>
                      <a:pt x="36895" y="133608"/>
                    </a:cubicBezTo>
                    <a:lnTo>
                      <a:pt x="36802" y="132020"/>
                    </a:lnTo>
                    <a:lnTo>
                      <a:pt x="36802" y="131694"/>
                    </a:lnTo>
                    <a:lnTo>
                      <a:pt x="36802" y="131600"/>
                    </a:lnTo>
                    <a:lnTo>
                      <a:pt x="36802" y="131553"/>
                    </a:lnTo>
                    <a:lnTo>
                      <a:pt x="36942" y="131553"/>
                    </a:lnTo>
                    <a:lnTo>
                      <a:pt x="38856" y="130339"/>
                    </a:lnTo>
                    <a:cubicBezTo>
                      <a:pt x="39520" y="130031"/>
                      <a:pt x="40243" y="129820"/>
                      <a:pt x="40770" y="129820"/>
                    </a:cubicBezTo>
                    <a:close/>
                    <a:moveTo>
                      <a:pt x="62020" y="133328"/>
                    </a:moveTo>
                    <a:cubicBezTo>
                      <a:pt x="62160" y="133515"/>
                      <a:pt x="62020" y="133842"/>
                      <a:pt x="61834" y="134075"/>
                    </a:cubicBezTo>
                    <a:cubicBezTo>
                      <a:pt x="61631" y="134400"/>
                      <a:pt x="61358" y="134654"/>
                      <a:pt x="61259" y="134654"/>
                    </a:cubicBezTo>
                    <a:cubicBezTo>
                      <a:pt x="61244" y="134654"/>
                      <a:pt x="61233" y="134648"/>
                      <a:pt x="61226" y="134636"/>
                    </a:cubicBezTo>
                    <a:cubicBezTo>
                      <a:pt x="61133" y="134542"/>
                      <a:pt x="61226" y="134169"/>
                      <a:pt x="61460" y="133889"/>
                    </a:cubicBezTo>
                    <a:cubicBezTo>
                      <a:pt x="61693" y="133468"/>
                      <a:pt x="62020" y="133328"/>
                      <a:pt x="62020" y="133328"/>
                    </a:cubicBezTo>
                    <a:close/>
                    <a:moveTo>
                      <a:pt x="78696" y="134480"/>
                    </a:moveTo>
                    <a:cubicBezTo>
                      <a:pt x="78830" y="134480"/>
                      <a:pt x="79000" y="134788"/>
                      <a:pt x="79207" y="135243"/>
                    </a:cubicBezTo>
                    <a:cubicBezTo>
                      <a:pt x="79300" y="135383"/>
                      <a:pt x="79347" y="135617"/>
                      <a:pt x="79347" y="135803"/>
                    </a:cubicBezTo>
                    <a:cubicBezTo>
                      <a:pt x="79350" y="135801"/>
                      <a:pt x="79354" y="135799"/>
                      <a:pt x="79358" y="135796"/>
                    </a:cubicBezTo>
                    <a:lnTo>
                      <a:pt x="79358" y="135796"/>
                    </a:lnTo>
                    <a:cubicBezTo>
                      <a:pt x="79440" y="136095"/>
                      <a:pt x="79436" y="136227"/>
                      <a:pt x="79347" y="136317"/>
                    </a:cubicBezTo>
                    <a:cubicBezTo>
                      <a:pt x="79253" y="136317"/>
                      <a:pt x="79113" y="136177"/>
                      <a:pt x="78973" y="135850"/>
                    </a:cubicBezTo>
                    <a:cubicBezTo>
                      <a:pt x="78880" y="135757"/>
                      <a:pt x="78880" y="135617"/>
                      <a:pt x="78833" y="135476"/>
                    </a:cubicBezTo>
                    <a:cubicBezTo>
                      <a:pt x="78646" y="135056"/>
                      <a:pt x="78553" y="134589"/>
                      <a:pt x="78646" y="134496"/>
                    </a:cubicBezTo>
                    <a:cubicBezTo>
                      <a:pt x="78662" y="134485"/>
                      <a:pt x="78679" y="134480"/>
                      <a:pt x="78696" y="134480"/>
                    </a:cubicBezTo>
                    <a:close/>
                    <a:moveTo>
                      <a:pt x="61199" y="135178"/>
                    </a:moveTo>
                    <a:cubicBezTo>
                      <a:pt x="61224" y="135178"/>
                      <a:pt x="61249" y="135184"/>
                      <a:pt x="61273" y="135196"/>
                    </a:cubicBezTo>
                    <a:cubicBezTo>
                      <a:pt x="61273" y="135243"/>
                      <a:pt x="61273" y="135617"/>
                      <a:pt x="61133" y="135990"/>
                    </a:cubicBezTo>
                    <a:cubicBezTo>
                      <a:pt x="60927" y="136362"/>
                      <a:pt x="60757" y="136660"/>
                      <a:pt x="60623" y="136660"/>
                    </a:cubicBezTo>
                    <a:cubicBezTo>
                      <a:pt x="60606" y="136660"/>
                      <a:pt x="60589" y="136655"/>
                      <a:pt x="60573" y="136644"/>
                    </a:cubicBezTo>
                    <a:cubicBezTo>
                      <a:pt x="60433" y="136644"/>
                      <a:pt x="60479" y="136224"/>
                      <a:pt x="60666" y="135850"/>
                    </a:cubicBezTo>
                    <a:cubicBezTo>
                      <a:pt x="60829" y="135443"/>
                      <a:pt x="61027" y="135178"/>
                      <a:pt x="61199" y="135178"/>
                    </a:cubicBezTo>
                    <a:close/>
                    <a:moveTo>
                      <a:pt x="77525" y="135103"/>
                    </a:moveTo>
                    <a:cubicBezTo>
                      <a:pt x="77619" y="135103"/>
                      <a:pt x="77852" y="135430"/>
                      <a:pt x="78039" y="135897"/>
                    </a:cubicBezTo>
                    <a:cubicBezTo>
                      <a:pt x="78179" y="136364"/>
                      <a:pt x="78179" y="136597"/>
                      <a:pt x="77946" y="136644"/>
                    </a:cubicBezTo>
                    <a:cubicBezTo>
                      <a:pt x="77888" y="136669"/>
                      <a:pt x="77843" y="136680"/>
                      <a:pt x="77808" y="136680"/>
                    </a:cubicBezTo>
                    <a:cubicBezTo>
                      <a:pt x="77646" y="136680"/>
                      <a:pt x="77696" y="136429"/>
                      <a:pt x="77619" y="136084"/>
                    </a:cubicBezTo>
                    <a:cubicBezTo>
                      <a:pt x="77479" y="135710"/>
                      <a:pt x="77479" y="135196"/>
                      <a:pt x="77525" y="135103"/>
                    </a:cubicBezTo>
                    <a:close/>
                    <a:moveTo>
                      <a:pt x="76486" y="135414"/>
                    </a:moveTo>
                    <a:cubicBezTo>
                      <a:pt x="76578" y="135414"/>
                      <a:pt x="76701" y="135702"/>
                      <a:pt x="76825" y="135990"/>
                    </a:cubicBezTo>
                    <a:cubicBezTo>
                      <a:pt x="76965" y="136364"/>
                      <a:pt x="76965" y="136737"/>
                      <a:pt x="76965" y="136737"/>
                    </a:cubicBezTo>
                    <a:cubicBezTo>
                      <a:pt x="76959" y="136748"/>
                      <a:pt x="76951" y="136754"/>
                      <a:pt x="76941" y="136754"/>
                    </a:cubicBezTo>
                    <a:cubicBezTo>
                      <a:pt x="76865" y="136754"/>
                      <a:pt x="76674" y="136471"/>
                      <a:pt x="76591" y="136224"/>
                    </a:cubicBezTo>
                    <a:cubicBezTo>
                      <a:pt x="76451" y="135850"/>
                      <a:pt x="76404" y="135430"/>
                      <a:pt x="76451" y="135430"/>
                    </a:cubicBezTo>
                    <a:cubicBezTo>
                      <a:pt x="76462" y="135419"/>
                      <a:pt x="76474" y="135414"/>
                      <a:pt x="76486" y="135414"/>
                    </a:cubicBezTo>
                    <a:close/>
                    <a:moveTo>
                      <a:pt x="81915" y="136597"/>
                    </a:moveTo>
                    <a:cubicBezTo>
                      <a:pt x="82009" y="136597"/>
                      <a:pt x="82009" y="136737"/>
                      <a:pt x="82055" y="136971"/>
                    </a:cubicBezTo>
                    <a:lnTo>
                      <a:pt x="81682" y="136971"/>
                    </a:lnTo>
                    <a:cubicBezTo>
                      <a:pt x="81775" y="136737"/>
                      <a:pt x="81822" y="136597"/>
                      <a:pt x="81915" y="136597"/>
                    </a:cubicBezTo>
                    <a:close/>
                    <a:moveTo>
                      <a:pt x="42126" y="78874"/>
                    </a:moveTo>
                    <a:lnTo>
                      <a:pt x="41892" y="79528"/>
                    </a:lnTo>
                    <a:cubicBezTo>
                      <a:pt x="35354" y="83544"/>
                      <a:pt x="32598" y="91203"/>
                      <a:pt x="32552" y="101758"/>
                    </a:cubicBezTo>
                    <a:cubicBezTo>
                      <a:pt x="32458" y="104093"/>
                      <a:pt x="32225" y="106521"/>
                      <a:pt x="32552" y="109043"/>
                    </a:cubicBezTo>
                    <a:lnTo>
                      <a:pt x="32785" y="108530"/>
                    </a:lnTo>
                    <a:cubicBezTo>
                      <a:pt x="33019" y="102318"/>
                      <a:pt x="33019" y="97088"/>
                      <a:pt x="33766" y="93445"/>
                    </a:cubicBezTo>
                    <a:cubicBezTo>
                      <a:pt x="34607" y="89429"/>
                      <a:pt x="35868" y="87000"/>
                      <a:pt x="37175" y="85272"/>
                    </a:cubicBezTo>
                    <a:cubicBezTo>
                      <a:pt x="37642" y="84712"/>
                      <a:pt x="38016" y="83965"/>
                      <a:pt x="38483" y="83498"/>
                    </a:cubicBezTo>
                    <a:cubicBezTo>
                      <a:pt x="39090" y="82844"/>
                      <a:pt x="39744" y="82750"/>
                      <a:pt x="40304" y="82190"/>
                    </a:cubicBezTo>
                    <a:lnTo>
                      <a:pt x="40304" y="82190"/>
                    </a:lnTo>
                    <a:lnTo>
                      <a:pt x="40211" y="82750"/>
                    </a:lnTo>
                    <a:cubicBezTo>
                      <a:pt x="37689" y="85179"/>
                      <a:pt x="35541" y="88401"/>
                      <a:pt x="34607" y="92511"/>
                    </a:cubicBezTo>
                    <a:cubicBezTo>
                      <a:pt x="33533" y="97275"/>
                      <a:pt x="33486" y="102785"/>
                      <a:pt x="33859" y="108530"/>
                    </a:cubicBezTo>
                    <a:cubicBezTo>
                      <a:pt x="33766" y="109324"/>
                      <a:pt x="33626" y="110024"/>
                      <a:pt x="33299" y="110631"/>
                    </a:cubicBezTo>
                    <a:lnTo>
                      <a:pt x="33626" y="110491"/>
                    </a:lnTo>
                    <a:cubicBezTo>
                      <a:pt x="34093" y="109604"/>
                      <a:pt x="34326" y="108530"/>
                      <a:pt x="34326" y="107269"/>
                    </a:cubicBezTo>
                    <a:cubicBezTo>
                      <a:pt x="33766" y="100357"/>
                      <a:pt x="34326" y="93305"/>
                      <a:pt x="36802" y="88401"/>
                    </a:cubicBezTo>
                    <a:cubicBezTo>
                      <a:pt x="38576" y="84992"/>
                      <a:pt x="39604" y="83731"/>
                      <a:pt x="44461" y="80976"/>
                    </a:cubicBezTo>
                    <a:lnTo>
                      <a:pt x="44461" y="80976"/>
                    </a:lnTo>
                    <a:lnTo>
                      <a:pt x="44321" y="81536"/>
                    </a:lnTo>
                    <a:cubicBezTo>
                      <a:pt x="40258" y="84291"/>
                      <a:pt x="36428" y="87561"/>
                      <a:pt x="35634" y="98582"/>
                    </a:cubicBezTo>
                    <a:lnTo>
                      <a:pt x="35868" y="98349"/>
                    </a:lnTo>
                    <a:cubicBezTo>
                      <a:pt x="36662" y="89989"/>
                      <a:pt x="39650" y="83824"/>
                      <a:pt x="45208" y="81583"/>
                    </a:cubicBezTo>
                    <a:cubicBezTo>
                      <a:pt x="46714" y="80952"/>
                      <a:pt x="48404" y="80873"/>
                      <a:pt x="50238" y="80873"/>
                    </a:cubicBezTo>
                    <a:cubicBezTo>
                      <a:pt x="50850" y="80873"/>
                      <a:pt x="51478" y="80882"/>
                      <a:pt x="52120" y="80882"/>
                    </a:cubicBezTo>
                    <a:lnTo>
                      <a:pt x="51653" y="81256"/>
                    </a:lnTo>
                    <a:cubicBezTo>
                      <a:pt x="51229" y="81215"/>
                      <a:pt x="50810" y="81195"/>
                      <a:pt x="50398" y="81195"/>
                    </a:cubicBezTo>
                    <a:cubicBezTo>
                      <a:pt x="46999" y="81195"/>
                      <a:pt x="44008" y="82570"/>
                      <a:pt x="41425" y="85319"/>
                    </a:cubicBezTo>
                    <a:lnTo>
                      <a:pt x="41845" y="85459"/>
                    </a:lnTo>
                    <a:cubicBezTo>
                      <a:pt x="44121" y="83146"/>
                      <a:pt x="46674" y="81664"/>
                      <a:pt x="49754" y="81664"/>
                    </a:cubicBezTo>
                    <a:cubicBezTo>
                      <a:pt x="50466" y="81664"/>
                      <a:pt x="51207" y="81743"/>
                      <a:pt x="51980" y="81910"/>
                    </a:cubicBezTo>
                    <a:lnTo>
                      <a:pt x="51653" y="82564"/>
                    </a:lnTo>
                    <a:cubicBezTo>
                      <a:pt x="51181" y="82487"/>
                      <a:pt x="50723" y="82451"/>
                      <a:pt x="50277" y="82451"/>
                    </a:cubicBezTo>
                    <a:cubicBezTo>
                      <a:pt x="47984" y="82451"/>
                      <a:pt x="46003" y="83413"/>
                      <a:pt x="44087" y="84899"/>
                    </a:cubicBezTo>
                    <a:lnTo>
                      <a:pt x="44087" y="85179"/>
                    </a:lnTo>
                    <a:cubicBezTo>
                      <a:pt x="46202" y="83756"/>
                      <a:pt x="48158" y="82967"/>
                      <a:pt x="50061" y="82967"/>
                    </a:cubicBezTo>
                    <a:cubicBezTo>
                      <a:pt x="50469" y="82967"/>
                      <a:pt x="50875" y="83003"/>
                      <a:pt x="51279" y="83077"/>
                    </a:cubicBezTo>
                    <a:cubicBezTo>
                      <a:pt x="52073" y="83171"/>
                      <a:pt x="52306" y="83778"/>
                      <a:pt x="52073" y="84665"/>
                    </a:cubicBezTo>
                    <a:lnTo>
                      <a:pt x="51606" y="88775"/>
                    </a:lnTo>
                    <a:cubicBezTo>
                      <a:pt x="51513" y="92791"/>
                      <a:pt x="51279" y="96714"/>
                      <a:pt x="50345" y="100263"/>
                    </a:cubicBezTo>
                    <a:lnTo>
                      <a:pt x="49971" y="100590"/>
                    </a:lnTo>
                    <a:lnTo>
                      <a:pt x="50345" y="93632"/>
                    </a:lnTo>
                    <a:lnTo>
                      <a:pt x="48757" y="102225"/>
                    </a:lnTo>
                    <a:cubicBezTo>
                      <a:pt x="48714" y="102679"/>
                      <a:pt x="48531" y="102883"/>
                      <a:pt x="48365" y="102883"/>
                    </a:cubicBezTo>
                    <a:cubicBezTo>
                      <a:pt x="48172" y="102883"/>
                      <a:pt x="48003" y="102608"/>
                      <a:pt x="48103" y="102131"/>
                    </a:cubicBezTo>
                    <a:cubicBezTo>
                      <a:pt x="48477" y="100357"/>
                      <a:pt x="49084" y="97835"/>
                      <a:pt x="49458" y="95220"/>
                    </a:cubicBezTo>
                    <a:lnTo>
                      <a:pt x="49458" y="95220"/>
                    </a:lnTo>
                    <a:cubicBezTo>
                      <a:pt x="49084" y="95313"/>
                      <a:pt x="48757" y="95547"/>
                      <a:pt x="48710" y="96014"/>
                    </a:cubicBezTo>
                    <a:cubicBezTo>
                      <a:pt x="48243" y="99703"/>
                      <a:pt x="47636" y="102739"/>
                      <a:pt x="46796" y="103813"/>
                    </a:cubicBezTo>
                    <a:cubicBezTo>
                      <a:pt x="47356" y="101478"/>
                      <a:pt x="47636" y="99143"/>
                      <a:pt x="47683" y="96807"/>
                    </a:cubicBezTo>
                    <a:lnTo>
                      <a:pt x="47683" y="96807"/>
                    </a:lnTo>
                    <a:lnTo>
                      <a:pt x="47263" y="97134"/>
                    </a:lnTo>
                    <a:lnTo>
                      <a:pt x="46142" y="103719"/>
                    </a:lnTo>
                    <a:cubicBezTo>
                      <a:pt x="46697" y="104028"/>
                      <a:pt x="46417" y="104418"/>
                      <a:pt x="46068" y="104418"/>
                    </a:cubicBezTo>
                    <a:cubicBezTo>
                      <a:pt x="45889" y="104418"/>
                      <a:pt x="45692" y="104315"/>
                      <a:pt x="45581" y="104046"/>
                    </a:cubicBezTo>
                    <a:lnTo>
                      <a:pt x="45955" y="100404"/>
                    </a:lnTo>
                    <a:lnTo>
                      <a:pt x="45628" y="100310"/>
                    </a:lnTo>
                    <a:lnTo>
                      <a:pt x="44040" y="106101"/>
                    </a:lnTo>
                    <a:lnTo>
                      <a:pt x="44040" y="106101"/>
                    </a:lnTo>
                    <a:lnTo>
                      <a:pt x="44601" y="102085"/>
                    </a:lnTo>
                    <a:lnTo>
                      <a:pt x="43106" y="106101"/>
                    </a:lnTo>
                    <a:lnTo>
                      <a:pt x="42593" y="106101"/>
                    </a:lnTo>
                    <a:lnTo>
                      <a:pt x="43246" y="102692"/>
                    </a:lnTo>
                    <a:lnTo>
                      <a:pt x="41005" y="108903"/>
                    </a:lnTo>
                    <a:cubicBezTo>
                      <a:pt x="40910" y="108917"/>
                      <a:pt x="40826" y="108924"/>
                      <a:pt x="40755" y="108924"/>
                    </a:cubicBezTo>
                    <a:cubicBezTo>
                      <a:pt x="40337" y="108924"/>
                      <a:pt x="40332" y="108660"/>
                      <a:pt x="40771" y="107782"/>
                    </a:cubicBezTo>
                    <a:lnTo>
                      <a:pt x="42219" y="103533"/>
                    </a:lnTo>
                    <a:lnTo>
                      <a:pt x="41752" y="103626"/>
                    </a:lnTo>
                    <a:cubicBezTo>
                      <a:pt x="40865" y="106708"/>
                      <a:pt x="40211" y="108903"/>
                      <a:pt x="39090" y="109604"/>
                    </a:cubicBezTo>
                    <a:lnTo>
                      <a:pt x="38623" y="109650"/>
                    </a:lnTo>
                    <a:cubicBezTo>
                      <a:pt x="40211" y="106848"/>
                      <a:pt x="40398" y="105494"/>
                      <a:pt x="40491" y="104140"/>
                    </a:cubicBezTo>
                    <a:lnTo>
                      <a:pt x="40491" y="104140"/>
                    </a:lnTo>
                    <a:cubicBezTo>
                      <a:pt x="39697" y="106755"/>
                      <a:pt x="38856" y="108670"/>
                      <a:pt x="37362" y="110211"/>
                    </a:cubicBezTo>
                    <a:cubicBezTo>
                      <a:pt x="37129" y="110024"/>
                      <a:pt x="37455" y="109324"/>
                      <a:pt x="38343" y="107689"/>
                    </a:cubicBezTo>
                    <a:lnTo>
                      <a:pt x="39183" y="105447"/>
                    </a:lnTo>
                    <a:cubicBezTo>
                      <a:pt x="39059" y="105287"/>
                      <a:pt x="38941" y="105208"/>
                      <a:pt x="38830" y="105208"/>
                    </a:cubicBezTo>
                    <a:cubicBezTo>
                      <a:pt x="38650" y="105208"/>
                      <a:pt x="38487" y="105416"/>
                      <a:pt x="38343" y="105821"/>
                    </a:cubicBezTo>
                    <a:cubicBezTo>
                      <a:pt x="37829" y="107736"/>
                      <a:pt x="37269" y="108997"/>
                      <a:pt x="36335" y="110164"/>
                    </a:cubicBezTo>
                    <a:lnTo>
                      <a:pt x="37315" y="106521"/>
                    </a:lnTo>
                    <a:lnTo>
                      <a:pt x="37175" y="106054"/>
                    </a:lnTo>
                    <a:cubicBezTo>
                      <a:pt x="36521" y="108249"/>
                      <a:pt x="35587" y="110164"/>
                      <a:pt x="34326" y="111285"/>
                    </a:cubicBezTo>
                    <a:lnTo>
                      <a:pt x="34887" y="111565"/>
                    </a:lnTo>
                    <a:cubicBezTo>
                      <a:pt x="36895" y="110211"/>
                      <a:pt x="39744" y="110678"/>
                      <a:pt x="42593" y="109370"/>
                    </a:cubicBezTo>
                    <a:cubicBezTo>
                      <a:pt x="42953" y="109176"/>
                      <a:pt x="43314" y="109064"/>
                      <a:pt x="43616" y="109064"/>
                    </a:cubicBezTo>
                    <a:cubicBezTo>
                      <a:pt x="43822" y="109064"/>
                      <a:pt x="44001" y="109116"/>
                      <a:pt x="44134" y="109230"/>
                    </a:cubicBezTo>
                    <a:lnTo>
                      <a:pt x="43620" y="110678"/>
                    </a:lnTo>
                    <a:lnTo>
                      <a:pt x="43106" y="109884"/>
                    </a:lnTo>
                    <a:cubicBezTo>
                      <a:pt x="42779" y="111005"/>
                      <a:pt x="42359" y="112079"/>
                      <a:pt x="41752" y="112546"/>
                    </a:cubicBezTo>
                    <a:lnTo>
                      <a:pt x="41565" y="110865"/>
                    </a:lnTo>
                    <a:cubicBezTo>
                      <a:pt x="40659" y="112851"/>
                      <a:pt x="39961" y="114135"/>
                      <a:pt x="39626" y="114135"/>
                    </a:cubicBezTo>
                    <a:cubicBezTo>
                      <a:pt x="39512" y="114135"/>
                      <a:pt x="39441" y="113987"/>
                      <a:pt x="39417" y="113667"/>
                    </a:cubicBezTo>
                    <a:lnTo>
                      <a:pt x="39650" y="112079"/>
                    </a:lnTo>
                    <a:lnTo>
                      <a:pt x="39650" y="112079"/>
                    </a:lnTo>
                    <a:cubicBezTo>
                      <a:pt x="38763" y="112966"/>
                      <a:pt x="38109" y="114040"/>
                      <a:pt x="37922" y="115301"/>
                    </a:cubicBezTo>
                    <a:cubicBezTo>
                      <a:pt x="37455" y="115208"/>
                      <a:pt x="37362" y="114321"/>
                      <a:pt x="37549" y="113060"/>
                    </a:cubicBezTo>
                    <a:lnTo>
                      <a:pt x="37549" y="113060"/>
                    </a:lnTo>
                    <a:lnTo>
                      <a:pt x="36755" y="115862"/>
                    </a:lnTo>
                    <a:cubicBezTo>
                      <a:pt x="36703" y="115873"/>
                      <a:pt x="36655" y="115878"/>
                      <a:pt x="36610" y="115878"/>
                    </a:cubicBezTo>
                    <a:cubicBezTo>
                      <a:pt x="36082" y="115878"/>
                      <a:pt x="35990" y="115126"/>
                      <a:pt x="36335" y="113620"/>
                    </a:cubicBezTo>
                    <a:lnTo>
                      <a:pt x="36335" y="113620"/>
                    </a:lnTo>
                    <a:cubicBezTo>
                      <a:pt x="35681" y="115115"/>
                      <a:pt x="35214" y="116142"/>
                      <a:pt x="34980" y="116282"/>
                    </a:cubicBezTo>
                    <a:cubicBezTo>
                      <a:pt x="34653" y="115862"/>
                      <a:pt x="34607" y="115068"/>
                      <a:pt x="34840" y="114087"/>
                    </a:cubicBezTo>
                    <a:lnTo>
                      <a:pt x="34840" y="114087"/>
                    </a:lnTo>
                    <a:lnTo>
                      <a:pt x="34093" y="115535"/>
                    </a:lnTo>
                    <a:cubicBezTo>
                      <a:pt x="34093" y="116470"/>
                      <a:pt x="33822" y="116902"/>
                      <a:pt x="33422" y="116902"/>
                    </a:cubicBezTo>
                    <a:cubicBezTo>
                      <a:pt x="33382" y="116902"/>
                      <a:pt x="33341" y="116898"/>
                      <a:pt x="33299" y="116889"/>
                    </a:cubicBezTo>
                    <a:cubicBezTo>
                      <a:pt x="33488" y="115604"/>
                      <a:pt x="33524" y="114961"/>
                      <a:pt x="33357" y="114961"/>
                    </a:cubicBezTo>
                    <a:cubicBezTo>
                      <a:pt x="33318" y="114961"/>
                      <a:pt x="33268" y="114997"/>
                      <a:pt x="33206" y="115068"/>
                    </a:cubicBezTo>
                    <a:lnTo>
                      <a:pt x="32318" y="117496"/>
                    </a:lnTo>
                    <a:cubicBezTo>
                      <a:pt x="32227" y="117555"/>
                      <a:pt x="32147" y="117583"/>
                      <a:pt x="32078" y="117583"/>
                    </a:cubicBezTo>
                    <a:cubicBezTo>
                      <a:pt x="31762" y="117583"/>
                      <a:pt x="31681" y="116975"/>
                      <a:pt x="31758" y="115862"/>
                    </a:cubicBezTo>
                    <a:lnTo>
                      <a:pt x="31758" y="115862"/>
                    </a:lnTo>
                    <a:cubicBezTo>
                      <a:pt x="30871" y="116282"/>
                      <a:pt x="31151" y="117963"/>
                      <a:pt x="30544" y="118617"/>
                    </a:cubicBezTo>
                    <a:cubicBezTo>
                      <a:pt x="30077" y="118337"/>
                      <a:pt x="29983" y="117590"/>
                      <a:pt x="30077" y="116749"/>
                    </a:cubicBezTo>
                    <a:lnTo>
                      <a:pt x="30077" y="116749"/>
                    </a:lnTo>
                    <a:cubicBezTo>
                      <a:pt x="29703" y="118057"/>
                      <a:pt x="29329" y="118757"/>
                      <a:pt x="28769" y="118851"/>
                    </a:cubicBezTo>
                    <a:lnTo>
                      <a:pt x="28629" y="116375"/>
                    </a:lnTo>
                    <a:cubicBezTo>
                      <a:pt x="28395" y="117496"/>
                      <a:pt x="28115" y="118430"/>
                      <a:pt x="27648" y="119178"/>
                    </a:cubicBezTo>
                    <a:lnTo>
                      <a:pt x="26994" y="117356"/>
                    </a:lnTo>
                    <a:lnTo>
                      <a:pt x="26667" y="119131"/>
                    </a:lnTo>
                    <a:cubicBezTo>
                      <a:pt x="26550" y="119199"/>
                      <a:pt x="26438" y="119233"/>
                      <a:pt x="26333" y="119233"/>
                    </a:cubicBezTo>
                    <a:cubicBezTo>
                      <a:pt x="25935" y="119233"/>
                      <a:pt x="25618" y="118756"/>
                      <a:pt x="25360" y="117870"/>
                    </a:cubicBezTo>
                    <a:cubicBezTo>
                      <a:pt x="25266" y="120205"/>
                      <a:pt x="25033" y="122166"/>
                      <a:pt x="23538" y="123194"/>
                    </a:cubicBezTo>
                    <a:cubicBezTo>
                      <a:pt x="23679" y="123754"/>
                      <a:pt x="23025" y="125389"/>
                      <a:pt x="22137" y="127164"/>
                    </a:cubicBezTo>
                    <a:lnTo>
                      <a:pt x="24566" y="123614"/>
                    </a:lnTo>
                    <a:cubicBezTo>
                      <a:pt x="24645" y="123593"/>
                      <a:pt x="24717" y="123581"/>
                      <a:pt x="24782" y="123581"/>
                    </a:cubicBezTo>
                    <a:cubicBezTo>
                      <a:pt x="25140" y="123581"/>
                      <a:pt x="25277" y="123934"/>
                      <a:pt x="25080" y="124922"/>
                    </a:cubicBezTo>
                    <a:lnTo>
                      <a:pt x="22558" y="129032"/>
                    </a:lnTo>
                    <a:cubicBezTo>
                      <a:pt x="22410" y="129221"/>
                      <a:pt x="22234" y="129297"/>
                      <a:pt x="22038" y="129297"/>
                    </a:cubicBezTo>
                    <a:cubicBezTo>
                      <a:pt x="21800" y="129297"/>
                      <a:pt x="21532" y="129185"/>
                      <a:pt x="21250" y="129032"/>
                    </a:cubicBezTo>
                    <a:cubicBezTo>
                      <a:pt x="20736" y="131040"/>
                      <a:pt x="19849" y="132488"/>
                      <a:pt x="18915" y="133889"/>
                    </a:cubicBezTo>
                    <a:cubicBezTo>
                      <a:pt x="19989" y="133188"/>
                      <a:pt x="20690" y="131740"/>
                      <a:pt x="21484" y="129779"/>
                    </a:cubicBezTo>
                    <a:cubicBezTo>
                      <a:pt x="21517" y="129645"/>
                      <a:pt x="21583" y="129583"/>
                      <a:pt x="21660" y="129583"/>
                    </a:cubicBezTo>
                    <a:cubicBezTo>
                      <a:pt x="21905" y="129583"/>
                      <a:pt x="22268" y="130209"/>
                      <a:pt x="22091" y="131133"/>
                    </a:cubicBezTo>
                    <a:lnTo>
                      <a:pt x="21484" y="131647"/>
                    </a:lnTo>
                    <a:lnTo>
                      <a:pt x="21577" y="132581"/>
                    </a:lnTo>
                    <a:lnTo>
                      <a:pt x="20830" y="132674"/>
                    </a:lnTo>
                    <a:lnTo>
                      <a:pt x="20830" y="133889"/>
                    </a:lnTo>
                    <a:lnTo>
                      <a:pt x="20129" y="134169"/>
                    </a:lnTo>
                    <a:cubicBezTo>
                      <a:pt x="20665" y="135454"/>
                      <a:pt x="20300" y="136357"/>
                      <a:pt x="19368" y="136357"/>
                    </a:cubicBezTo>
                    <a:cubicBezTo>
                      <a:pt x="19081" y="136357"/>
                      <a:pt x="18740" y="136271"/>
                      <a:pt x="18355" y="136084"/>
                    </a:cubicBezTo>
                    <a:cubicBezTo>
                      <a:pt x="18138" y="136858"/>
                      <a:pt x="17672" y="137181"/>
                      <a:pt x="17245" y="137181"/>
                    </a:cubicBezTo>
                    <a:cubicBezTo>
                      <a:pt x="16565" y="137181"/>
                      <a:pt x="15985" y="136362"/>
                      <a:pt x="16673" y="135243"/>
                    </a:cubicBezTo>
                    <a:cubicBezTo>
                      <a:pt x="19475" y="130713"/>
                      <a:pt x="22231" y="126183"/>
                      <a:pt x="22698" y="120065"/>
                    </a:cubicBezTo>
                    <a:cubicBezTo>
                      <a:pt x="22838" y="117870"/>
                      <a:pt x="24239" y="116936"/>
                      <a:pt x="25920" y="115955"/>
                    </a:cubicBezTo>
                    <a:cubicBezTo>
                      <a:pt x="29610" y="113900"/>
                      <a:pt x="30917" y="110398"/>
                      <a:pt x="30824" y="106521"/>
                    </a:cubicBezTo>
                    <a:cubicBezTo>
                      <a:pt x="30030" y="89289"/>
                      <a:pt x="34793" y="81816"/>
                      <a:pt x="42126" y="78874"/>
                    </a:cubicBezTo>
                    <a:close/>
                    <a:moveTo>
                      <a:pt x="82989" y="136457"/>
                    </a:moveTo>
                    <a:cubicBezTo>
                      <a:pt x="83129" y="136457"/>
                      <a:pt x="83223" y="136784"/>
                      <a:pt x="83223" y="137485"/>
                    </a:cubicBezTo>
                    <a:cubicBezTo>
                      <a:pt x="83223" y="138115"/>
                      <a:pt x="83223" y="138701"/>
                      <a:pt x="82721" y="138701"/>
                    </a:cubicBezTo>
                    <a:cubicBezTo>
                      <a:pt x="82702" y="138701"/>
                      <a:pt x="82683" y="138701"/>
                      <a:pt x="82662" y="138699"/>
                    </a:cubicBezTo>
                    <a:cubicBezTo>
                      <a:pt x="82149" y="138559"/>
                      <a:pt x="82289" y="137952"/>
                      <a:pt x="82429" y="137298"/>
                    </a:cubicBezTo>
                    <a:cubicBezTo>
                      <a:pt x="82662" y="136644"/>
                      <a:pt x="82756" y="136457"/>
                      <a:pt x="82989" y="136457"/>
                    </a:cubicBezTo>
                    <a:close/>
                    <a:moveTo>
                      <a:pt x="82055" y="137671"/>
                    </a:moveTo>
                    <a:cubicBezTo>
                      <a:pt x="82055" y="138479"/>
                      <a:pt x="82055" y="139028"/>
                      <a:pt x="81765" y="139028"/>
                    </a:cubicBezTo>
                    <a:cubicBezTo>
                      <a:pt x="81753" y="139028"/>
                      <a:pt x="81741" y="139028"/>
                      <a:pt x="81728" y="139026"/>
                    </a:cubicBezTo>
                    <a:cubicBezTo>
                      <a:pt x="81401" y="138932"/>
                      <a:pt x="81401" y="138372"/>
                      <a:pt x="81588" y="137671"/>
                    </a:cubicBezTo>
                    <a:close/>
                    <a:moveTo>
                      <a:pt x="80141" y="138372"/>
                    </a:moveTo>
                    <a:cubicBezTo>
                      <a:pt x="80141" y="138746"/>
                      <a:pt x="80141" y="139166"/>
                      <a:pt x="79860" y="139166"/>
                    </a:cubicBezTo>
                    <a:cubicBezTo>
                      <a:pt x="79533" y="139072"/>
                      <a:pt x="79627" y="138746"/>
                      <a:pt x="79720" y="138372"/>
                    </a:cubicBezTo>
                    <a:close/>
                    <a:moveTo>
                      <a:pt x="80981" y="137531"/>
                    </a:moveTo>
                    <a:cubicBezTo>
                      <a:pt x="81121" y="137578"/>
                      <a:pt x="81215" y="137718"/>
                      <a:pt x="81215" y="138279"/>
                    </a:cubicBezTo>
                    <a:cubicBezTo>
                      <a:pt x="81261" y="138746"/>
                      <a:pt x="81261" y="139166"/>
                      <a:pt x="80841" y="139166"/>
                    </a:cubicBezTo>
                    <a:cubicBezTo>
                      <a:pt x="80374" y="139072"/>
                      <a:pt x="80467" y="138652"/>
                      <a:pt x="80608" y="138185"/>
                    </a:cubicBezTo>
                    <a:cubicBezTo>
                      <a:pt x="80748" y="137625"/>
                      <a:pt x="80841" y="137531"/>
                      <a:pt x="80981" y="137531"/>
                    </a:cubicBezTo>
                    <a:close/>
                    <a:moveTo>
                      <a:pt x="34776" y="134539"/>
                    </a:moveTo>
                    <a:cubicBezTo>
                      <a:pt x="34798" y="134539"/>
                      <a:pt x="34819" y="134540"/>
                      <a:pt x="34840" y="134542"/>
                    </a:cubicBezTo>
                    <a:cubicBezTo>
                      <a:pt x="35401" y="135196"/>
                      <a:pt x="34700" y="136364"/>
                      <a:pt x="35027" y="137858"/>
                    </a:cubicBezTo>
                    <a:lnTo>
                      <a:pt x="33813" y="136831"/>
                    </a:lnTo>
                    <a:lnTo>
                      <a:pt x="34186" y="138839"/>
                    </a:lnTo>
                    <a:lnTo>
                      <a:pt x="33252" y="137858"/>
                    </a:lnTo>
                    <a:lnTo>
                      <a:pt x="33065" y="139680"/>
                    </a:lnTo>
                    <a:cubicBezTo>
                      <a:pt x="32739" y="138886"/>
                      <a:pt x="32365" y="138232"/>
                      <a:pt x="33065" y="136504"/>
                    </a:cubicBezTo>
                    <a:cubicBezTo>
                      <a:pt x="33601" y="135031"/>
                      <a:pt x="34307" y="134539"/>
                      <a:pt x="34776" y="134539"/>
                    </a:cubicBezTo>
                    <a:close/>
                    <a:moveTo>
                      <a:pt x="93393" y="104622"/>
                    </a:moveTo>
                    <a:cubicBezTo>
                      <a:pt x="94100" y="104622"/>
                      <a:pt x="94648" y="104923"/>
                      <a:pt x="95038" y="105541"/>
                    </a:cubicBezTo>
                    <a:lnTo>
                      <a:pt x="100035" y="112126"/>
                    </a:lnTo>
                    <a:lnTo>
                      <a:pt x="98588" y="112639"/>
                    </a:lnTo>
                    <a:lnTo>
                      <a:pt x="102370" y="115535"/>
                    </a:lnTo>
                    <a:cubicBezTo>
                      <a:pt x="101717" y="116095"/>
                      <a:pt x="102137" y="116422"/>
                      <a:pt x="102931" y="116749"/>
                    </a:cubicBezTo>
                    <a:cubicBezTo>
                      <a:pt x="102524" y="117382"/>
                      <a:pt x="102817" y="118059"/>
                      <a:pt x="103430" y="118059"/>
                    </a:cubicBezTo>
                    <a:cubicBezTo>
                      <a:pt x="103450" y="118059"/>
                      <a:pt x="103470" y="118058"/>
                      <a:pt x="103491" y="118057"/>
                    </a:cubicBezTo>
                    <a:cubicBezTo>
                      <a:pt x="103698" y="118618"/>
                      <a:pt x="104036" y="119367"/>
                      <a:pt x="103759" y="119367"/>
                    </a:cubicBezTo>
                    <a:cubicBezTo>
                      <a:pt x="103598" y="119367"/>
                      <a:pt x="103230" y="119116"/>
                      <a:pt x="102511" y="118430"/>
                    </a:cubicBezTo>
                    <a:cubicBezTo>
                      <a:pt x="102204" y="118265"/>
                      <a:pt x="101966" y="118184"/>
                      <a:pt x="101797" y="118184"/>
                    </a:cubicBezTo>
                    <a:cubicBezTo>
                      <a:pt x="101297" y="118184"/>
                      <a:pt x="101404" y="118902"/>
                      <a:pt x="102137" y="120298"/>
                    </a:cubicBezTo>
                    <a:lnTo>
                      <a:pt x="104145" y="123241"/>
                    </a:lnTo>
                    <a:cubicBezTo>
                      <a:pt x="104285" y="124548"/>
                      <a:pt x="104846" y="125669"/>
                      <a:pt x="105920" y="126697"/>
                    </a:cubicBezTo>
                    <a:lnTo>
                      <a:pt x="107601" y="130106"/>
                    </a:lnTo>
                    <a:cubicBezTo>
                      <a:pt x="107601" y="130619"/>
                      <a:pt x="107881" y="131133"/>
                      <a:pt x="108021" y="131600"/>
                    </a:cubicBezTo>
                    <a:cubicBezTo>
                      <a:pt x="108255" y="132908"/>
                      <a:pt x="108582" y="133608"/>
                      <a:pt x="109609" y="133748"/>
                    </a:cubicBezTo>
                    <a:cubicBezTo>
                      <a:pt x="108535" y="135757"/>
                      <a:pt x="107181" y="137625"/>
                      <a:pt x="104939" y="138839"/>
                    </a:cubicBezTo>
                    <a:cubicBezTo>
                      <a:pt x="103466" y="139645"/>
                      <a:pt x="102086" y="140076"/>
                      <a:pt x="100913" y="140076"/>
                    </a:cubicBezTo>
                    <a:cubicBezTo>
                      <a:pt x="98552" y="140076"/>
                      <a:pt x="97030" y="138333"/>
                      <a:pt x="97280" y="134402"/>
                    </a:cubicBezTo>
                    <a:cubicBezTo>
                      <a:pt x="97513" y="131227"/>
                      <a:pt x="98074" y="128611"/>
                      <a:pt x="98167" y="125342"/>
                    </a:cubicBezTo>
                    <a:cubicBezTo>
                      <a:pt x="99428" y="120298"/>
                      <a:pt x="98261" y="117683"/>
                      <a:pt x="93871" y="117403"/>
                    </a:cubicBezTo>
                    <a:cubicBezTo>
                      <a:pt x="91629" y="117496"/>
                      <a:pt x="89854" y="117496"/>
                      <a:pt x="88593" y="118430"/>
                    </a:cubicBezTo>
                    <a:cubicBezTo>
                      <a:pt x="88145" y="118724"/>
                      <a:pt x="87626" y="118870"/>
                      <a:pt x="87032" y="118870"/>
                    </a:cubicBezTo>
                    <a:cubicBezTo>
                      <a:pt x="86019" y="118870"/>
                      <a:pt x="84788" y="118444"/>
                      <a:pt x="83316" y="117590"/>
                    </a:cubicBezTo>
                    <a:cubicBezTo>
                      <a:pt x="78786" y="114180"/>
                      <a:pt x="75377" y="112406"/>
                      <a:pt x="73089" y="112406"/>
                    </a:cubicBezTo>
                    <a:cubicBezTo>
                      <a:pt x="75284" y="114881"/>
                      <a:pt x="75891" y="117356"/>
                      <a:pt x="74163" y="119831"/>
                    </a:cubicBezTo>
                    <a:cubicBezTo>
                      <a:pt x="75984" y="120672"/>
                      <a:pt x="75937" y="121513"/>
                      <a:pt x="74069" y="122307"/>
                    </a:cubicBezTo>
                    <a:cubicBezTo>
                      <a:pt x="73768" y="122316"/>
                      <a:pt x="73465" y="122321"/>
                      <a:pt x="73159" y="122321"/>
                    </a:cubicBezTo>
                    <a:cubicBezTo>
                      <a:pt x="69045" y="122321"/>
                      <a:pt x="64463" y="121459"/>
                      <a:pt x="59639" y="120112"/>
                    </a:cubicBezTo>
                    <a:cubicBezTo>
                      <a:pt x="59222" y="120028"/>
                      <a:pt x="58891" y="119987"/>
                      <a:pt x="58647" y="119987"/>
                    </a:cubicBezTo>
                    <a:cubicBezTo>
                      <a:pt x="57934" y="119987"/>
                      <a:pt x="57974" y="120338"/>
                      <a:pt x="58845" y="120999"/>
                    </a:cubicBezTo>
                    <a:cubicBezTo>
                      <a:pt x="62627" y="122540"/>
                      <a:pt x="64636" y="124782"/>
                      <a:pt x="64636" y="128004"/>
                    </a:cubicBezTo>
                    <a:cubicBezTo>
                      <a:pt x="62207" y="128051"/>
                      <a:pt x="60199" y="128191"/>
                      <a:pt x="59078" y="128424"/>
                    </a:cubicBezTo>
                    <a:cubicBezTo>
                      <a:pt x="58637" y="128712"/>
                      <a:pt x="58188" y="128874"/>
                      <a:pt x="57741" y="128874"/>
                    </a:cubicBezTo>
                    <a:cubicBezTo>
                      <a:pt x="57099" y="128874"/>
                      <a:pt x="56461" y="128541"/>
                      <a:pt x="55856" y="127771"/>
                    </a:cubicBezTo>
                    <a:cubicBezTo>
                      <a:pt x="53147" y="124969"/>
                      <a:pt x="52820" y="122447"/>
                      <a:pt x="55949" y="120345"/>
                    </a:cubicBezTo>
                    <a:cubicBezTo>
                      <a:pt x="57677" y="119131"/>
                      <a:pt x="60246" y="116329"/>
                      <a:pt x="63375" y="112126"/>
                    </a:cubicBezTo>
                    <a:cubicBezTo>
                      <a:pt x="65523" y="111986"/>
                      <a:pt x="67391" y="111518"/>
                      <a:pt x="69493" y="111238"/>
                    </a:cubicBezTo>
                    <a:cubicBezTo>
                      <a:pt x="77946" y="110164"/>
                      <a:pt x="85978" y="108343"/>
                      <a:pt x="92376" y="104793"/>
                    </a:cubicBezTo>
                    <a:cubicBezTo>
                      <a:pt x="92746" y="104680"/>
                      <a:pt x="93085" y="104622"/>
                      <a:pt x="93393" y="104622"/>
                    </a:cubicBezTo>
                    <a:close/>
                    <a:moveTo>
                      <a:pt x="57771" y="139026"/>
                    </a:moveTo>
                    <a:cubicBezTo>
                      <a:pt x="57911" y="139026"/>
                      <a:pt x="58097" y="139399"/>
                      <a:pt x="58097" y="139960"/>
                    </a:cubicBezTo>
                    <a:cubicBezTo>
                      <a:pt x="58097" y="140473"/>
                      <a:pt x="57957" y="140940"/>
                      <a:pt x="57771" y="140940"/>
                    </a:cubicBezTo>
                    <a:cubicBezTo>
                      <a:pt x="57584" y="140894"/>
                      <a:pt x="57444" y="140427"/>
                      <a:pt x="57444" y="139960"/>
                    </a:cubicBezTo>
                    <a:cubicBezTo>
                      <a:pt x="57444" y="139399"/>
                      <a:pt x="57584" y="139026"/>
                      <a:pt x="57771" y="139026"/>
                    </a:cubicBezTo>
                    <a:close/>
                    <a:moveTo>
                      <a:pt x="54082" y="128387"/>
                    </a:moveTo>
                    <a:cubicBezTo>
                      <a:pt x="54535" y="128387"/>
                      <a:pt x="55051" y="128492"/>
                      <a:pt x="55576" y="128705"/>
                    </a:cubicBezTo>
                    <a:cubicBezTo>
                      <a:pt x="56445" y="129034"/>
                      <a:pt x="57430" y="129249"/>
                      <a:pt x="58617" y="129249"/>
                    </a:cubicBezTo>
                    <a:cubicBezTo>
                      <a:pt x="59279" y="129249"/>
                      <a:pt x="60003" y="129182"/>
                      <a:pt x="60806" y="129032"/>
                    </a:cubicBezTo>
                    <a:cubicBezTo>
                      <a:pt x="61411" y="128900"/>
                      <a:pt x="62032" y="128843"/>
                      <a:pt x="62658" y="128843"/>
                    </a:cubicBezTo>
                    <a:cubicBezTo>
                      <a:pt x="63143" y="128843"/>
                      <a:pt x="63633" y="128877"/>
                      <a:pt x="64122" y="128938"/>
                    </a:cubicBezTo>
                    <a:cubicBezTo>
                      <a:pt x="65243" y="129592"/>
                      <a:pt x="65149" y="130106"/>
                      <a:pt x="63842" y="130339"/>
                    </a:cubicBezTo>
                    <a:cubicBezTo>
                      <a:pt x="61413" y="132581"/>
                      <a:pt x="59592" y="134963"/>
                      <a:pt x="59312" y="137204"/>
                    </a:cubicBezTo>
                    <a:cubicBezTo>
                      <a:pt x="58471" y="136084"/>
                      <a:pt x="60199" y="133188"/>
                      <a:pt x="62954" y="129639"/>
                    </a:cubicBezTo>
                    <a:lnTo>
                      <a:pt x="62954" y="129639"/>
                    </a:lnTo>
                    <a:cubicBezTo>
                      <a:pt x="61273" y="130946"/>
                      <a:pt x="59732" y="132628"/>
                      <a:pt x="58378" y="134496"/>
                    </a:cubicBezTo>
                    <a:cubicBezTo>
                      <a:pt x="58658" y="133281"/>
                      <a:pt x="59639" y="131600"/>
                      <a:pt x="60993" y="129826"/>
                    </a:cubicBezTo>
                    <a:lnTo>
                      <a:pt x="60993" y="129826"/>
                    </a:lnTo>
                    <a:cubicBezTo>
                      <a:pt x="58051" y="132020"/>
                      <a:pt x="55996" y="135243"/>
                      <a:pt x="56323" y="141267"/>
                    </a:cubicBezTo>
                    <a:cubicBezTo>
                      <a:pt x="55202" y="137625"/>
                      <a:pt x="55996" y="134169"/>
                      <a:pt x="58331" y="130760"/>
                    </a:cubicBezTo>
                    <a:lnTo>
                      <a:pt x="58331" y="130760"/>
                    </a:lnTo>
                    <a:lnTo>
                      <a:pt x="55062" y="134169"/>
                    </a:lnTo>
                    <a:lnTo>
                      <a:pt x="58004" y="129639"/>
                    </a:lnTo>
                    <a:lnTo>
                      <a:pt x="56183" y="130246"/>
                    </a:lnTo>
                    <a:lnTo>
                      <a:pt x="56183" y="130246"/>
                    </a:lnTo>
                    <a:lnTo>
                      <a:pt x="56323" y="129545"/>
                    </a:lnTo>
                    <a:lnTo>
                      <a:pt x="56323" y="129545"/>
                    </a:lnTo>
                    <a:lnTo>
                      <a:pt x="55202" y="130106"/>
                    </a:lnTo>
                    <a:lnTo>
                      <a:pt x="55202" y="129312"/>
                    </a:lnTo>
                    <a:lnTo>
                      <a:pt x="53661" y="130526"/>
                    </a:lnTo>
                    <a:lnTo>
                      <a:pt x="53661" y="130526"/>
                    </a:lnTo>
                    <a:lnTo>
                      <a:pt x="53988" y="129218"/>
                    </a:lnTo>
                    <a:cubicBezTo>
                      <a:pt x="53877" y="129158"/>
                      <a:pt x="53773" y="129130"/>
                      <a:pt x="53673" y="129130"/>
                    </a:cubicBezTo>
                    <a:cubicBezTo>
                      <a:pt x="53309" y="129130"/>
                      <a:pt x="53000" y="129499"/>
                      <a:pt x="52633" y="130012"/>
                    </a:cubicBezTo>
                    <a:cubicBezTo>
                      <a:pt x="52341" y="128939"/>
                      <a:pt x="53044" y="128387"/>
                      <a:pt x="54082" y="128387"/>
                    </a:cubicBezTo>
                    <a:close/>
                    <a:moveTo>
                      <a:pt x="53941" y="138559"/>
                    </a:moveTo>
                    <a:cubicBezTo>
                      <a:pt x="54175" y="139633"/>
                      <a:pt x="54501" y="140520"/>
                      <a:pt x="55015" y="140987"/>
                    </a:cubicBezTo>
                    <a:cubicBezTo>
                      <a:pt x="55126" y="141392"/>
                      <a:pt x="54975" y="141652"/>
                      <a:pt x="54791" y="141652"/>
                    </a:cubicBezTo>
                    <a:cubicBezTo>
                      <a:pt x="54742" y="141652"/>
                      <a:pt x="54691" y="141634"/>
                      <a:pt x="54642" y="141594"/>
                    </a:cubicBezTo>
                    <a:cubicBezTo>
                      <a:pt x="53894" y="140520"/>
                      <a:pt x="53801" y="139493"/>
                      <a:pt x="53941" y="138559"/>
                    </a:cubicBezTo>
                    <a:close/>
                    <a:moveTo>
                      <a:pt x="43340" y="141174"/>
                    </a:moveTo>
                    <a:cubicBezTo>
                      <a:pt x="43387" y="141174"/>
                      <a:pt x="43620" y="141361"/>
                      <a:pt x="43807" y="141641"/>
                    </a:cubicBezTo>
                    <a:cubicBezTo>
                      <a:pt x="43994" y="141968"/>
                      <a:pt x="44087" y="142248"/>
                      <a:pt x="43994" y="142342"/>
                    </a:cubicBezTo>
                    <a:cubicBezTo>
                      <a:pt x="43947" y="142342"/>
                      <a:pt x="43713" y="142201"/>
                      <a:pt x="43480" y="141875"/>
                    </a:cubicBezTo>
                    <a:cubicBezTo>
                      <a:pt x="43340" y="141548"/>
                      <a:pt x="43153" y="141267"/>
                      <a:pt x="43340" y="141174"/>
                    </a:cubicBezTo>
                    <a:close/>
                    <a:moveTo>
                      <a:pt x="39884" y="140940"/>
                    </a:moveTo>
                    <a:cubicBezTo>
                      <a:pt x="41051" y="141408"/>
                      <a:pt x="41051" y="142528"/>
                      <a:pt x="39557" y="143276"/>
                    </a:cubicBezTo>
                    <a:cubicBezTo>
                      <a:pt x="38436" y="142809"/>
                      <a:pt x="38530" y="141828"/>
                      <a:pt x="39884" y="140940"/>
                    </a:cubicBezTo>
                    <a:close/>
                    <a:moveTo>
                      <a:pt x="32483" y="142864"/>
                    </a:moveTo>
                    <a:cubicBezTo>
                      <a:pt x="32642" y="142864"/>
                      <a:pt x="32823" y="142876"/>
                      <a:pt x="33019" y="142902"/>
                    </a:cubicBezTo>
                    <a:cubicBezTo>
                      <a:pt x="33626" y="143042"/>
                      <a:pt x="34093" y="143276"/>
                      <a:pt x="34093" y="143462"/>
                    </a:cubicBezTo>
                    <a:cubicBezTo>
                      <a:pt x="34035" y="143578"/>
                      <a:pt x="33817" y="143658"/>
                      <a:pt x="33515" y="143658"/>
                    </a:cubicBezTo>
                    <a:cubicBezTo>
                      <a:pt x="33329" y="143658"/>
                      <a:pt x="33111" y="143627"/>
                      <a:pt x="32879" y="143556"/>
                    </a:cubicBezTo>
                    <a:cubicBezTo>
                      <a:pt x="32225" y="143509"/>
                      <a:pt x="31711" y="143276"/>
                      <a:pt x="31805" y="143042"/>
                    </a:cubicBezTo>
                    <a:cubicBezTo>
                      <a:pt x="31805" y="142941"/>
                      <a:pt x="32071" y="142864"/>
                      <a:pt x="32483" y="142864"/>
                    </a:cubicBezTo>
                    <a:close/>
                    <a:moveTo>
                      <a:pt x="103354" y="141955"/>
                    </a:moveTo>
                    <a:cubicBezTo>
                      <a:pt x="103370" y="141955"/>
                      <a:pt x="103385" y="141959"/>
                      <a:pt x="103398" y="141968"/>
                    </a:cubicBezTo>
                    <a:cubicBezTo>
                      <a:pt x="103585" y="142061"/>
                      <a:pt x="103491" y="142482"/>
                      <a:pt x="103258" y="143089"/>
                    </a:cubicBezTo>
                    <a:cubicBezTo>
                      <a:pt x="103048" y="143549"/>
                      <a:pt x="102802" y="143897"/>
                      <a:pt x="102652" y="143897"/>
                    </a:cubicBezTo>
                    <a:cubicBezTo>
                      <a:pt x="102635" y="143897"/>
                      <a:pt x="102618" y="143892"/>
                      <a:pt x="102604" y="143883"/>
                    </a:cubicBezTo>
                    <a:cubicBezTo>
                      <a:pt x="102464" y="143789"/>
                      <a:pt x="102511" y="143369"/>
                      <a:pt x="102744" y="142855"/>
                    </a:cubicBezTo>
                    <a:cubicBezTo>
                      <a:pt x="102913" y="142348"/>
                      <a:pt x="103197" y="141955"/>
                      <a:pt x="103354" y="141955"/>
                    </a:cubicBezTo>
                    <a:close/>
                    <a:moveTo>
                      <a:pt x="43059" y="142381"/>
                    </a:moveTo>
                    <a:cubicBezTo>
                      <a:pt x="43217" y="142381"/>
                      <a:pt x="43512" y="142579"/>
                      <a:pt x="43807" y="143042"/>
                    </a:cubicBezTo>
                    <a:cubicBezTo>
                      <a:pt x="44087" y="143509"/>
                      <a:pt x="44134" y="143836"/>
                      <a:pt x="44087" y="143929"/>
                    </a:cubicBezTo>
                    <a:cubicBezTo>
                      <a:pt x="44075" y="143933"/>
                      <a:pt x="44062" y="143935"/>
                      <a:pt x="44048" y="143935"/>
                    </a:cubicBezTo>
                    <a:cubicBezTo>
                      <a:pt x="43892" y="143935"/>
                      <a:pt x="43596" y="143707"/>
                      <a:pt x="43340" y="143322"/>
                    </a:cubicBezTo>
                    <a:cubicBezTo>
                      <a:pt x="43013" y="142855"/>
                      <a:pt x="42873" y="142482"/>
                      <a:pt x="43013" y="142388"/>
                    </a:cubicBezTo>
                    <a:cubicBezTo>
                      <a:pt x="43027" y="142384"/>
                      <a:pt x="43042" y="142381"/>
                      <a:pt x="43059" y="142381"/>
                    </a:cubicBezTo>
                    <a:close/>
                    <a:moveTo>
                      <a:pt x="32795" y="144032"/>
                    </a:moveTo>
                    <a:cubicBezTo>
                      <a:pt x="32922" y="144032"/>
                      <a:pt x="33062" y="144043"/>
                      <a:pt x="33206" y="144069"/>
                    </a:cubicBezTo>
                    <a:cubicBezTo>
                      <a:pt x="33766" y="144163"/>
                      <a:pt x="34140" y="144396"/>
                      <a:pt x="34140" y="144537"/>
                    </a:cubicBezTo>
                    <a:cubicBezTo>
                      <a:pt x="34140" y="144642"/>
                      <a:pt x="33877" y="144694"/>
                      <a:pt x="33509" y="144694"/>
                    </a:cubicBezTo>
                    <a:cubicBezTo>
                      <a:pt x="33387" y="144694"/>
                      <a:pt x="33252" y="144688"/>
                      <a:pt x="33112" y="144677"/>
                    </a:cubicBezTo>
                    <a:cubicBezTo>
                      <a:pt x="32598" y="144537"/>
                      <a:pt x="32225" y="144396"/>
                      <a:pt x="32225" y="144210"/>
                    </a:cubicBezTo>
                    <a:cubicBezTo>
                      <a:pt x="32225" y="144109"/>
                      <a:pt x="32467" y="144032"/>
                      <a:pt x="32795" y="144032"/>
                    </a:cubicBezTo>
                    <a:close/>
                    <a:moveTo>
                      <a:pt x="107075" y="143491"/>
                    </a:moveTo>
                    <a:cubicBezTo>
                      <a:pt x="107096" y="143491"/>
                      <a:pt x="107116" y="143497"/>
                      <a:pt x="107134" y="143509"/>
                    </a:cubicBezTo>
                    <a:cubicBezTo>
                      <a:pt x="107274" y="143509"/>
                      <a:pt x="107181" y="143929"/>
                      <a:pt x="107041" y="144396"/>
                    </a:cubicBezTo>
                    <a:cubicBezTo>
                      <a:pt x="106917" y="144768"/>
                      <a:pt x="106647" y="145066"/>
                      <a:pt x="106489" y="145066"/>
                    </a:cubicBezTo>
                    <a:cubicBezTo>
                      <a:pt x="106469" y="145066"/>
                      <a:pt x="106450" y="145061"/>
                      <a:pt x="106433" y="145050"/>
                    </a:cubicBezTo>
                    <a:cubicBezTo>
                      <a:pt x="106340" y="145050"/>
                      <a:pt x="106433" y="144630"/>
                      <a:pt x="106527" y="144163"/>
                    </a:cubicBezTo>
                    <a:cubicBezTo>
                      <a:pt x="106730" y="143756"/>
                      <a:pt x="106934" y="143491"/>
                      <a:pt x="107075" y="143491"/>
                    </a:cubicBezTo>
                    <a:close/>
                    <a:moveTo>
                      <a:pt x="42546" y="143696"/>
                    </a:moveTo>
                    <a:cubicBezTo>
                      <a:pt x="42639" y="143696"/>
                      <a:pt x="42826" y="143929"/>
                      <a:pt x="43060" y="144303"/>
                    </a:cubicBezTo>
                    <a:cubicBezTo>
                      <a:pt x="43246" y="144677"/>
                      <a:pt x="43340" y="145050"/>
                      <a:pt x="43153" y="145050"/>
                    </a:cubicBezTo>
                    <a:cubicBezTo>
                      <a:pt x="43142" y="145061"/>
                      <a:pt x="43129" y="145067"/>
                      <a:pt x="43114" y="145067"/>
                    </a:cubicBezTo>
                    <a:cubicBezTo>
                      <a:pt x="43005" y="145067"/>
                      <a:pt x="42804" y="144783"/>
                      <a:pt x="42639" y="144537"/>
                    </a:cubicBezTo>
                    <a:cubicBezTo>
                      <a:pt x="42499" y="144163"/>
                      <a:pt x="42406" y="143743"/>
                      <a:pt x="42546" y="143696"/>
                    </a:cubicBezTo>
                    <a:close/>
                    <a:moveTo>
                      <a:pt x="20024" y="139945"/>
                    </a:moveTo>
                    <a:cubicBezTo>
                      <a:pt x="20564" y="139945"/>
                      <a:pt x="20762" y="140393"/>
                      <a:pt x="21017" y="141267"/>
                    </a:cubicBezTo>
                    <a:cubicBezTo>
                      <a:pt x="21810" y="142061"/>
                      <a:pt x="22324" y="142622"/>
                      <a:pt x="22324" y="143276"/>
                    </a:cubicBezTo>
                    <a:cubicBezTo>
                      <a:pt x="23840" y="144512"/>
                      <a:pt x="23823" y="145101"/>
                      <a:pt x="22330" y="145101"/>
                    </a:cubicBezTo>
                    <a:cubicBezTo>
                      <a:pt x="22075" y="145101"/>
                      <a:pt x="21777" y="145084"/>
                      <a:pt x="21437" y="145050"/>
                    </a:cubicBezTo>
                    <a:cubicBezTo>
                      <a:pt x="20690" y="144817"/>
                      <a:pt x="20223" y="144303"/>
                      <a:pt x="20223" y="143276"/>
                    </a:cubicBezTo>
                    <a:lnTo>
                      <a:pt x="19475" y="140053"/>
                    </a:lnTo>
                    <a:cubicBezTo>
                      <a:pt x="19691" y="139981"/>
                      <a:pt x="19871" y="139945"/>
                      <a:pt x="20024" y="139945"/>
                    </a:cubicBezTo>
                    <a:close/>
                    <a:moveTo>
                      <a:pt x="105995" y="143077"/>
                    </a:moveTo>
                    <a:cubicBezTo>
                      <a:pt x="106018" y="143077"/>
                      <a:pt x="106040" y="143081"/>
                      <a:pt x="106060" y="143089"/>
                    </a:cubicBezTo>
                    <a:cubicBezTo>
                      <a:pt x="106247" y="143089"/>
                      <a:pt x="106153" y="143696"/>
                      <a:pt x="105826" y="144396"/>
                    </a:cubicBezTo>
                    <a:cubicBezTo>
                      <a:pt x="105467" y="144935"/>
                      <a:pt x="105108" y="145473"/>
                      <a:pt x="104874" y="145473"/>
                    </a:cubicBezTo>
                    <a:cubicBezTo>
                      <a:pt x="104864" y="145473"/>
                      <a:pt x="104855" y="145472"/>
                      <a:pt x="104846" y="145471"/>
                    </a:cubicBezTo>
                    <a:cubicBezTo>
                      <a:pt x="104612" y="145377"/>
                      <a:pt x="104705" y="144770"/>
                      <a:pt x="105079" y="144116"/>
                    </a:cubicBezTo>
                    <a:cubicBezTo>
                      <a:pt x="105335" y="143518"/>
                      <a:pt x="105748" y="143077"/>
                      <a:pt x="105995" y="143077"/>
                    </a:cubicBezTo>
                    <a:close/>
                    <a:moveTo>
                      <a:pt x="33254" y="145013"/>
                    </a:moveTo>
                    <a:cubicBezTo>
                      <a:pt x="33352" y="145013"/>
                      <a:pt x="33462" y="145024"/>
                      <a:pt x="33579" y="145050"/>
                    </a:cubicBezTo>
                    <a:cubicBezTo>
                      <a:pt x="34046" y="145144"/>
                      <a:pt x="34326" y="145284"/>
                      <a:pt x="34326" y="145424"/>
                    </a:cubicBezTo>
                    <a:cubicBezTo>
                      <a:pt x="34293" y="145490"/>
                      <a:pt x="34097" y="145556"/>
                      <a:pt x="33836" y="145556"/>
                    </a:cubicBezTo>
                    <a:cubicBezTo>
                      <a:pt x="33728" y="145556"/>
                      <a:pt x="33609" y="145545"/>
                      <a:pt x="33486" y="145517"/>
                    </a:cubicBezTo>
                    <a:cubicBezTo>
                      <a:pt x="33112" y="145424"/>
                      <a:pt x="32739" y="145284"/>
                      <a:pt x="32832" y="145190"/>
                    </a:cubicBezTo>
                    <a:cubicBezTo>
                      <a:pt x="32832" y="145089"/>
                      <a:pt x="33002" y="145013"/>
                      <a:pt x="33254" y="145013"/>
                    </a:cubicBezTo>
                    <a:close/>
                    <a:moveTo>
                      <a:pt x="41751" y="144570"/>
                    </a:moveTo>
                    <a:cubicBezTo>
                      <a:pt x="41921" y="144570"/>
                      <a:pt x="42279" y="144971"/>
                      <a:pt x="42406" y="145564"/>
                    </a:cubicBezTo>
                    <a:cubicBezTo>
                      <a:pt x="42686" y="146171"/>
                      <a:pt x="42686" y="146731"/>
                      <a:pt x="42406" y="146778"/>
                    </a:cubicBezTo>
                    <a:cubicBezTo>
                      <a:pt x="42266" y="146778"/>
                      <a:pt x="41939" y="146311"/>
                      <a:pt x="41799" y="145797"/>
                    </a:cubicBezTo>
                    <a:cubicBezTo>
                      <a:pt x="41565" y="145190"/>
                      <a:pt x="41565" y="144677"/>
                      <a:pt x="41705" y="144583"/>
                    </a:cubicBezTo>
                    <a:cubicBezTo>
                      <a:pt x="41718" y="144575"/>
                      <a:pt x="41734" y="144570"/>
                      <a:pt x="41751" y="144570"/>
                    </a:cubicBezTo>
                    <a:close/>
                    <a:moveTo>
                      <a:pt x="96047" y="143504"/>
                    </a:moveTo>
                    <a:cubicBezTo>
                      <a:pt x="96356" y="143504"/>
                      <a:pt x="96572" y="143981"/>
                      <a:pt x="96906" y="144723"/>
                    </a:cubicBezTo>
                    <a:cubicBezTo>
                      <a:pt x="97046" y="145097"/>
                      <a:pt x="96906" y="145330"/>
                      <a:pt x="97140" y="145564"/>
                    </a:cubicBezTo>
                    <a:cubicBezTo>
                      <a:pt x="97280" y="145891"/>
                      <a:pt x="97747" y="145984"/>
                      <a:pt x="97934" y="146218"/>
                    </a:cubicBezTo>
                    <a:cubicBezTo>
                      <a:pt x="98447" y="147058"/>
                      <a:pt x="98354" y="147759"/>
                      <a:pt x="98261" y="147806"/>
                    </a:cubicBezTo>
                    <a:cubicBezTo>
                      <a:pt x="98238" y="147821"/>
                      <a:pt x="98221" y="147828"/>
                      <a:pt x="98206" y="147828"/>
                    </a:cubicBezTo>
                    <a:cubicBezTo>
                      <a:pt x="98128" y="147828"/>
                      <a:pt x="98130" y="147615"/>
                      <a:pt x="97934" y="147105"/>
                    </a:cubicBezTo>
                    <a:cubicBezTo>
                      <a:pt x="97840" y="147199"/>
                      <a:pt x="97794" y="147245"/>
                      <a:pt x="97794" y="147339"/>
                    </a:cubicBezTo>
                    <a:cubicBezTo>
                      <a:pt x="97547" y="147585"/>
                      <a:pt x="97327" y="147779"/>
                      <a:pt x="97194" y="147779"/>
                    </a:cubicBezTo>
                    <a:cubicBezTo>
                      <a:pt x="97150" y="147779"/>
                      <a:pt x="97116" y="147758"/>
                      <a:pt x="97093" y="147712"/>
                    </a:cubicBezTo>
                    <a:cubicBezTo>
                      <a:pt x="96953" y="147619"/>
                      <a:pt x="97000" y="147245"/>
                      <a:pt x="97233" y="146965"/>
                    </a:cubicBezTo>
                    <a:lnTo>
                      <a:pt x="97560" y="146638"/>
                    </a:lnTo>
                    <a:cubicBezTo>
                      <a:pt x="97467" y="146545"/>
                      <a:pt x="97467" y="146498"/>
                      <a:pt x="97420" y="146405"/>
                    </a:cubicBezTo>
                    <a:cubicBezTo>
                      <a:pt x="97327" y="146498"/>
                      <a:pt x="97327" y="146545"/>
                      <a:pt x="97280" y="146638"/>
                    </a:cubicBezTo>
                    <a:cubicBezTo>
                      <a:pt x="96988" y="147003"/>
                      <a:pt x="96724" y="147197"/>
                      <a:pt x="96534" y="147197"/>
                    </a:cubicBezTo>
                    <a:cubicBezTo>
                      <a:pt x="96481" y="147197"/>
                      <a:pt x="96433" y="147182"/>
                      <a:pt x="96393" y="147152"/>
                    </a:cubicBezTo>
                    <a:cubicBezTo>
                      <a:pt x="96253" y="147105"/>
                      <a:pt x="96299" y="146638"/>
                      <a:pt x="96626" y="146264"/>
                    </a:cubicBezTo>
                    <a:cubicBezTo>
                      <a:pt x="96720" y="146124"/>
                      <a:pt x="96860" y="146031"/>
                      <a:pt x="96906" y="145938"/>
                    </a:cubicBezTo>
                    <a:cubicBezTo>
                      <a:pt x="96860" y="145891"/>
                      <a:pt x="96860" y="145844"/>
                      <a:pt x="96813" y="145844"/>
                    </a:cubicBezTo>
                    <a:cubicBezTo>
                      <a:pt x="96543" y="146114"/>
                      <a:pt x="96241" y="146289"/>
                      <a:pt x="96065" y="146289"/>
                    </a:cubicBezTo>
                    <a:cubicBezTo>
                      <a:pt x="96028" y="146289"/>
                      <a:pt x="95997" y="146281"/>
                      <a:pt x="95972" y="146264"/>
                    </a:cubicBezTo>
                    <a:cubicBezTo>
                      <a:pt x="95832" y="146124"/>
                      <a:pt x="95879" y="145751"/>
                      <a:pt x="96206" y="145377"/>
                    </a:cubicBezTo>
                    <a:cubicBezTo>
                      <a:pt x="96206" y="145284"/>
                      <a:pt x="96299" y="145237"/>
                      <a:pt x="96346" y="145237"/>
                    </a:cubicBezTo>
                    <a:cubicBezTo>
                      <a:pt x="96206" y="145097"/>
                      <a:pt x="96206" y="145004"/>
                      <a:pt x="96112" y="144910"/>
                    </a:cubicBezTo>
                    <a:cubicBezTo>
                      <a:pt x="95944" y="145011"/>
                      <a:pt x="95824" y="145088"/>
                      <a:pt x="95718" y="145088"/>
                    </a:cubicBezTo>
                    <a:cubicBezTo>
                      <a:pt x="95677" y="145088"/>
                      <a:pt x="95638" y="145076"/>
                      <a:pt x="95599" y="145050"/>
                    </a:cubicBezTo>
                    <a:cubicBezTo>
                      <a:pt x="95505" y="144957"/>
                      <a:pt x="95599" y="144723"/>
                      <a:pt x="95786" y="144396"/>
                    </a:cubicBezTo>
                    <a:cubicBezTo>
                      <a:pt x="95692" y="144069"/>
                      <a:pt x="95599" y="143789"/>
                      <a:pt x="95786" y="143602"/>
                    </a:cubicBezTo>
                    <a:cubicBezTo>
                      <a:pt x="95881" y="143535"/>
                      <a:pt x="95967" y="143504"/>
                      <a:pt x="96047" y="143504"/>
                    </a:cubicBezTo>
                    <a:close/>
                    <a:moveTo>
                      <a:pt x="22882" y="146391"/>
                    </a:moveTo>
                    <a:cubicBezTo>
                      <a:pt x="23161" y="146391"/>
                      <a:pt x="23356" y="146772"/>
                      <a:pt x="23398" y="147152"/>
                    </a:cubicBezTo>
                    <a:cubicBezTo>
                      <a:pt x="23492" y="147619"/>
                      <a:pt x="23352" y="147992"/>
                      <a:pt x="23025" y="148086"/>
                    </a:cubicBezTo>
                    <a:cubicBezTo>
                      <a:pt x="23003" y="148095"/>
                      <a:pt x="22979" y="148099"/>
                      <a:pt x="22956" y="148099"/>
                    </a:cubicBezTo>
                    <a:cubicBezTo>
                      <a:pt x="22732" y="148099"/>
                      <a:pt x="22460" y="147715"/>
                      <a:pt x="22418" y="147292"/>
                    </a:cubicBezTo>
                    <a:cubicBezTo>
                      <a:pt x="22418" y="146872"/>
                      <a:pt x="22558" y="146405"/>
                      <a:pt x="22791" y="146405"/>
                    </a:cubicBezTo>
                    <a:cubicBezTo>
                      <a:pt x="22822" y="146396"/>
                      <a:pt x="22853" y="146391"/>
                      <a:pt x="22882" y="146391"/>
                    </a:cubicBezTo>
                    <a:close/>
                    <a:moveTo>
                      <a:pt x="87242" y="121430"/>
                    </a:moveTo>
                    <a:cubicBezTo>
                      <a:pt x="88277" y="121430"/>
                      <a:pt x="88972" y="122281"/>
                      <a:pt x="89201" y="124035"/>
                    </a:cubicBezTo>
                    <a:lnTo>
                      <a:pt x="89434" y="126463"/>
                    </a:lnTo>
                    <a:cubicBezTo>
                      <a:pt x="90321" y="127724"/>
                      <a:pt x="90695" y="129312"/>
                      <a:pt x="89761" y="131507"/>
                    </a:cubicBezTo>
                    <a:cubicBezTo>
                      <a:pt x="90135" y="133048"/>
                      <a:pt x="91069" y="134402"/>
                      <a:pt x="92423" y="135570"/>
                    </a:cubicBezTo>
                    <a:cubicBezTo>
                      <a:pt x="93591" y="136410"/>
                      <a:pt x="93731" y="138045"/>
                      <a:pt x="92330" y="140287"/>
                    </a:cubicBezTo>
                    <a:cubicBezTo>
                      <a:pt x="91069" y="143602"/>
                      <a:pt x="89247" y="145657"/>
                      <a:pt x="87659" y="147852"/>
                    </a:cubicBezTo>
                    <a:cubicBezTo>
                      <a:pt x="87659" y="147946"/>
                      <a:pt x="87519" y="147992"/>
                      <a:pt x="87519" y="148086"/>
                    </a:cubicBezTo>
                    <a:cubicBezTo>
                      <a:pt x="87485" y="148120"/>
                      <a:pt x="87457" y="148148"/>
                      <a:pt x="87431" y="148176"/>
                    </a:cubicBezTo>
                    <a:lnTo>
                      <a:pt x="87431" y="148176"/>
                    </a:lnTo>
                    <a:cubicBezTo>
                      <a:pt x="87457" y="148135"/>
                      <a:pt x="87485" y="148090"/>
                      <a:pt x="87519" y="148039"/>
                    </a:cubicBezTo>
                    <a:cubicBezTo>
                      <a:pt x="87426" y="147666"/>
                      <a:pt x="87379" y="147245"/>
                      <a:pt x="87286" y="146918"/>
                    </a:cubicBezTo>
                    <a:lnTo>
                      <a:pt x="87286" y="146918"/>
                    </a:lnTo>
                    <a:cubicBezTo>
                      <a:pt x="87519" y="147199"/>
                      <a:pt x="87613" y="147432"/>
                      <a:pt x="87659" y="147712"/>
                    </a:cubicBezTo>
                    <a:cubicBezTo>
                      <a:pt x="87893" y="147339"/>
                      <a:pt x="88126" y="146965"/>
                      <a:pt x="88360" y="146591"/>
                    </a:cubicBezTo>
                    <a:cubicBezTo>
                      <a:pt x="88267" y="146218"/>
                      <a:pt x="88220" y="145844"/>
                      <a:pt x="88126" y="145377"/>
                    </a:cubicBezTo>
                    <a:lnTo>
                      <a:pt x="88126" y="145377"/>
                    </a:lnTo>
                    <a:cubicBezTo>
                      <a:pt x="88267" y="145704"/>
                      <a:pt x="88453" y="145891"/>
                      <a:pt x="88547" y="146171"/>
                    </a:cubicBezTo>
                    <a:cubicBezTo>
                      <a:pt x="88687" y="145891"/>
                      <a:pt x="88920" y="145611"/>
                      <a:pt x="89107" y="145284"/>
                    </a:cubicBezTo>
                    <a:cubicBezTo>
                      <a:pt x="88967" y="144910"/>
                      <a:pt x="88874" y="144490"/>
                      <a:pt x="88734" y="144023"/>
                    </a:cubicBezTo>
                    <a:lnTo>
                      <a:pt x="88734" y="144023"/>
                    </a:lnTo>
                    <a:cubicBezTo>
                      <a:pt x="88967" y="144350"/>
                      <a:pt x="89107" y="144677"/>
                      <a:pt x="89294" y="144910"/>
                    </a:cubicBezTo>
                    <a:cubicBezTo>
                      <a:pt x="89528" y="144583"/>
                      <a:pt x="89714" y="144163"/>
                      <a:pt x="89854" y="143789"/>
                    </a:cubicBezTo>
                    <a:cubicBezTo>
                      <a:pt x="89761" y="143416"/>
                      <a:pt x="89668" y="143042"/>
                      <a:pt x="89574" y="142668"/>
                    </a:cubicBezTo>
                    <a:lnTo>
                      <a:pt x="89574" y="142668"/>
                    </a:lnTo>
                    <a:cubicBezTo>
                      <a:pt x="89668" y="142902"/>
                      <a:pt x="89854" y="143135"/>
                      <a:pt x="89995" y="143462"/>
                    </a:cubicBezTo>
                    <a:cubicBezTo>
                      <a:pt x="90228" y="142762"/>
                      <a:pt x="90368" y="142248"/>
                      <a:pt x="90462" y="141781"/>
                    </a:cubicBezTo>
                    <a:lnTo>
                      <a:pt x="90462" y="141781"/>
                    </a:lnTo>
                    <a:lnTo>
                      <a:pt x="82662" y="146545"/>
                    </a:lnTo>
                    <a:cubicBezTo>
                      <a:pt x="82972" y="146276"/>
                      <a:pt x="83282" y="146035"/>
                      <a:pt x="83587" y="145798"/>
                    </a:cubicBezTo>
                    <a:lnTo>
                      <a:pt x="83587" y="145798"/>
                    </a:lnTo>
                    <a:cubicBezTo>
                      <a:pt x="83590" y="145813"/>
                      <a:pt x="83593" y="145829"/>
                      <a:pt x="83596" y="145844"/>
                    </a:cubicBezTo>
                    <a:lnTo>
                      <a:pt x="83671" y="145732"/>
                    </a:lnTo>
                    <a:lnTo>
                      <a:pt x="83671" y="145732"/>
                    </a:lnTo>
                    <a:cubicBezTo>
                      <a:pt x="83643" y="145754"/>
                      <a:pt x="83615" y="145776"/>
                      <a:pt x="83587" y="145798"/>
                    </a:cubicBezTo>
                    <a:lnTo>
                      <a:pt x="83587" y="145798"/>
                    </a:lnTo>
                    <a:cubicBezTo>
                      <a:pt x="83497" y="145343"/>
                      <a:pt x="83408" y="144850"/>
                      <a:pt x="83363" y="144443"/>
                    </a:cubicBezTo>
                    <a:lnTo>
                      <a:pt x="83363" y="144443"/>
                    </a:lnTo>
                    <a:cubicBezTo>
                      <a:pt x="83596" y="144817"/>
                      <a:pt x="83690" y="145190"/>
                      <a:pt x="83783" y="145564"/>
                    </a:cubicBezTo>
                    <a:lnTo>
                      <a:pt x="83671" y="145732"/>
                    </a:lnTo>
                    <a:lnTo>
                      <a:pt x="83671" y="145732"/>
                    </a:lnTo>
                    <a:cubicBezTo>
                      <a:pt x="84028" y="145454"/>
                      <a:pt x="84379" y="145178"/>
                      <a:pt x="84717" y="144863"/>
                    </a:cubicBezTo>
                    <a:cubicBezTo>
                      <a:pt x="84624" y="144443"/>
                      <a:pt x="84577" y="143883"/>
                      <a:pt x="84484" y="143462"/>
                    </a:cubicBezTo>
                    <a:lnTo>
                      <a:pt x="84484" y="143462"/>
                    </a:lnTo>
                    <a:cubicBezTo>
                      <a:pt x="84717" y="143789"/>
                      <a:pt x="84857" y="144256"/>
                      <a:pt x="84997" y="144677"/>
                    </a:cubicBezTo>
                    <a:cubicBezTo>
                      <a:pt x="85138" y="144537"/>
                      <a:pt x="85371" y="144350"/>
                      <a:pt x="85558" y="144210"/>
                    </a:cubicBezTo>
                    <a:cubicBezTo>
                      <a:pt x="85464" y="143556"/>
                      <a:pt x="85418" y="142995"/>
                      <a:pt x="85324" y="142388"/>
                    </a:cubicBezTo>
                    <a:lnTo>
                      <a:pt x="85324" y="142388"/>
                    </a:lnTo>
                    <a:cubicBezTo>
                      <a:pt x="85651" y="142949"/>
                      <a:pt x="85791" y="143509"/>
                      <a:pt x="85932" y="143929"/>
                    </a:cubicBezTo>
                    <a:cubicBezTo>
                      <a:pt x="86118" y="143789"/>
                      <a:pt x="86352" y="143556"/>
                      <a:pt x="86585" y="143416"/>
                    </a:cubicBezTo>
                    <a:cubicBezTo>
                      <a:pt x="86492" y="142622"/>
                      <a:pt x="86445" y="141828"/>
                      <a:pt x="86258" y="140987"/>
                    </a:cubicBezTo>
                    <a:lnTo>
                      <a:pt x="86258" y="140987"/>
                    </a:lnTo>
                    <a:cubicBezTo>
                      <a:pt x="86632" y="141641"/>
                      <a:pt x="86866" y="142342"/>
                      <a:pt x="87052" y="142995"/>
                    </a:cubicBezTo>
                    <a:cubicBezTo>
                      <a:pt x="87239" y="142762"/>
                      <a:pt x="87379" y="142575"/>
                      <a:pt x="87613" y="142435"/>
                    </a:cubicBezTo>
                    <a:cubicBezTo>
                      <a:pt x="87519" y="141361"/>
                      <a:pt x="87379" y="140193"/>
                      <a:pt x="87239" y="139026"/>
                    </a:cubicBezTo>
                    <a:lnTo>
                      <a:pt x="87239" y="139026"/>
                    </a:lnTo>
                    <a:cubicBezTo>
                      <a:pt x="87800" y="140100"/>
                      <a:pt x="88173" y="141081"/>
                      <a:pt x="88173" y="141921"/>
                    </a:cubicBezTo>
                    <a:cubicBezTo>
                      <a:pt x="88313" y="141781"/>
                      <a:pt x="88453" y="141688"/>
                      <a:pt x="88593" y="141548"/>
                    </a:cubicBezTo>
                    <a:cubicBezTo>
                      <a:pt x="88500" y="140427"/>
                      <a:pt x="88407" y="139026"/>
                      <a:pt x="88173" y="137858"/>
                    </a:cubicBezTo>
                    <a:lnTo>
                      <a:pt x="88173" y="137858"/>
                    </a:lnTo>
                    <a:cubicBezTo>
                      <a:pt x="88734" y="138979"/>
                      <a:pt x="89154" y="140100"/>
                      <a:pt x="89247" y="141034"/>
                    </a:cubicBezTo>
                    <a:cubicBezTo>
                      <a:pt x="89247" y="140940"/>
                      <a:pt x="89387" y="140894"/>
                      <a:pt x="89481" y="140800"/>
                    </a:cubicBezTo>
                    <a:cubicBezTo>
                      <a:pt x="89481" y="139586"/>
                      <a:pt x="89247" y="137905"/>
                      <a:pt x="89014" y="136410"/>
                    </a:cubicBezTo>
                    <a:lnTo>
                      <a:pt x="89014" y="136410"/>
                    </a:lnTo>
                    <a:cubicBezTo>
                      <a:pt x="89761" y="137858"/>
                      <a:pt x="90135" y="139213"/>
                      <a:pt x="89995" y="140193"/>
                    </a:cubicBezTo>
                    <a:lnTo>
                      <a:pt x="90462" y="139773"/>
                    </a:lnTo>
                    <a:cubicBezTo>
                      <a:pt x="90368" y="137578"/>
                      <a:pt x="89621" y="135617"/>
                      <a:pt x="88920" y="133562"/>
                    </a:cubicBezTo>
                    <a:cubicBezTo>
                      <a:pt x="88623" y="134496"/>
                      <a:pt x="88596" y="134929"/>
                      <a:pt x="88418" y="134929"/>
                    </a:cubicBezTo>
                    <a:cubicBezTo>
                      <a:pt x="88400" y="134929"/>
                      <a:pt x="88381" y="134924"/>
                      <a:pt x="88360" y="134916"/>
                    </a:cubicBezTo>
                    <a:cubicBezTo>
                      <a:pt x="88453" y="133702"/>
                      <a:pt x="88453" y="133141"/>
                      <a:pt x="88220" y="133001"/>
                    </a:cubicBezTo>
                    <a:cubicBezTo>
                      <a:pt x="88080" y="134682"/>
                      <a:pt x="87659" y="135710"/>
                      <a:pt x="87146" y="136270"/>
                    </a:cubicBezTo>
                    <a:lnTo>
                      <a:pt x="87426" y="133562"/>
                    </a:lnTo>
                    <a:lnTo>
                      <a:pt x="87006" y="133562"/>
                    </a:lnTo>
                    <a:cubicBezTo>
                      <a:pt x="86632" y="135523"/>
                      <a:pt x="86539" y="136130"/>
                      <a:pt x="85791" y="136784"/>
                    </a:cubicBezTo>
                    <a:cubicBezTo>
                      <a:pt x="86072" y="135570"/>
                      <a:pt x="85932" y="134682"/>
                      <a:pt x="85932" y="134449"/>
                    </a:cubicBezTo>
                    <a:lnTo>
                      <a:pt x="85932" y="134449"/>
                    </a:lnTo>
                    <a:cubicBezTo>
                      <a:pt x="85698" y="134542"/>
                      <a:pt x="85558" y="134589"/>
                      <a:pt x="85371" y="134589"/>
                    </a:cubicBezTo>
                    <a:lnTo>
                      <a:pt x="85371" y="134823"/>
                    </a:lnTo>
                    <a:cubicBezTo>
                      <a:pt x="85464" y="135570"/>
                      <a:pt x="85464" y="136551"/>
                      <a:pt x="84530" y="137765"/>
                    </a:cubicBezTo>
                    <a:cubicBezTo>
                      <a:pt x="84437" y="136691"/>
                      <a:pt x="84857" y="135757"/>
                      <a:pt x="84857" y="134682"/>
                    </a:cubicBezTo>
                    <a:lnTo>
                      <a:pt x="84857" y="134682"/>
                    </a:lnTo>
                    <a:cubicBezTo>
                      <a:pt x="84671" y="134776"/>
                      <a:pt x="84530" y="134823"/>
                      <a:pt x="84297" y="134916"/>
                    </a:cubicBezTo>
                    <a:lnTo>
                      <a:pt x="84297" y="135943"/>
                    </a:lnTo>
                    <a:cubicBezTo>
                      <a:pt x="84214" y="136315"/>
                      <a:pt x="83839" y="137272"/>
                      <a:pt x="83722" y="137520"/>
                    </a:cubicBezTo>
                    <a:lnTo>
                      <a:pt x="83722" y="137520"/>
                    </a:lnTo>
                    <a:cubicBezTo>
                      <a:pt x="83833" y="137170"/>
                      <a:pt x="84041" y="135342"/>
                      <a:pt x="83830" y="134963"/>
                    </a:cubicBezTo>
                    <a:lnTo>
                      <a:pt x="83830" y="134963"/>
                    </a:lnTo>
                    <a:cubicBezTo>
                      <a:pt x="83690" y="135056"/>
                      <a:pt x="83503" y="135056"/>
                      <a:pt x="83316" y="135103"/>
                    </a:cubicBezTo>
                    <a:lnTo>
                      <a:pt x="83316" y="135383"/>
                    </a:lnTo>
                    <a:cubicBezTo>
                      <a:pt x="83223" y="135617"/>
                      <a:pt x="83223" y="135850"/>
                      <a:pt x="83083" y="135850"/>
                    </a:cubicBezTo>
                    <a:cubicBezTo>
                      <a:pt x="82989" y="135850"/>
                      <a:pt x="82943" y="135710"/>
                      <a:pt x="82943" y="135476"/>
                    </a:cubicBezTo>
                    <a:cubicBezTo>
                      <a:pt x="82849" y="135383"/>
                      <a:pt x="82849" y="135243"/>
                      <a:pt x="82803" y="135196"/>
                    </a:cubicBezTo>
                    <a:cubicBezTo>
                      <a:pt x="82709" y="135196"/>
                      <a:pt x="82569" y="135196"/>
                      <a:pt x="82429" y="135243"/>
                    </a:cubicBezTo>
                    <a:lnTo>
                      <a:pt x="82429" y="135336"/>
                    </a:lnTo>
                    <a:cubicBezTo>
                      <a:pt x="82522" y="135570"/>
                      <a:pt x="82522" y="135710"/>
                      <a:pt x="82429" y="135803"/>
                    </a:cubicBezTo>
                    <a:cubicBezTo>
                      <a:pt x="82382" y="135803"/>
                      <a:pt x="82242" y="135570"/>
                      <a:pt x="82102" y="135336"/>
                    </a:cubicBezTo>
                    <a:cubicBezTo>
                      <a:pt x="81962" y="135336"/>
                      <a:pt x="81775" y="135430"/>
                      <a:pt x="81728" y="135430"/>
                    </a:cubicBezTo>
                    <a:cubicBezTo>
                      <a:pt x="81822" y="135803"/>
                      <a:pt x="81822" y="135990"/>
                      <a:pt x="81495" y="136130"/>
                    </a:cubicBezTo>
                    <a:cubicBezTo>
                      <a:pt x="81447" y="136151"/>
                      <a:pt x="81406" y="136160"/>
                      <a:pt x="81370" y="136160"/>
                    </a:cubicBezTo>
                    <a:cubicBezTo>
                      <a:pt x="81166" y="136160"/>
                      <a:pt x="81154" y="135842"/>
                      <a:pt x="81075" y="135523"/>
                    </a:cubicBezTo>
                    <a:cubicBezTo>
                      <a:pt x="80841" y="135617"/>
                      <a:pt x="80608" y="135617"/>
                      <a:pt x="80374" y="135663"/>
                    </a:cubicBezTo>
                    <a:cubicBezTo>
                      <a:pt x="80467" y="135990"/>
                      <a:pt x="80374" y="136224"/>
                      <a:pt x="80281" y="136224"/>
                    </a:cubicBezTo>
                    <a:cubicBezTo>
                      <a:pt x="80267" y="136238"/>
                      <a:pt x="80251" y="136244"/>
                      <a:pt x="80235" y="136244"/>
                    </a:cubicBezTo>
                    <a:cubicBezTo>
                      <a:pt x="80146" y="136244"/>
                      <a:pt x="80033" y="136034"/>
                      <a:pt x="79954" y="135757"/>
                    </a:cubicBezTo>
                    <a:lnTo>
                      <a:pt x="79432" y="135757"/>
                    </a:lnTo>
                    <a:cubicBezTo>
                      <a:pt x="79571" y="135694"/>
                      <a:pt x="79754" y="135663"/>
                      <a:pt x="79907" y="135663"/>
                    </a:cubicBezTo>
                    <a:cubicBezTo>
                      <a:pt x="79907" y="135523"/>
                      <a:pt x="79907" y="135430"/>
                      <a:pt x="79814" y="135336"/>
                    </a:cubicBezTo>
                    <a:cubicBezTo>
                      <a:pt x="79674" y="134776"/>
                      <a:pt x="79674" y="134215"/>
                      <a:pt x="79814" y="134122"/>
                    </a:cubicBezTo>
                    <a:cubicBezTo>
                      <a:pt x="79826" y="134114"/>
                      <a:pt x="79838" y="134110"/>
                      <a:pt x="79851" y="134110"/>
                    </a:cubicBezTo>
                    <a:cubicBezTo>
                      <a:pt x="79986" y="134110"/>
                      <a:pt x="80157" y="134552"/>
                      <a:pt x="80327" y="135149"/>
                    </a:cubicBezTo>
                    <a:cubicBezTo>
                      <a:pt x="80327" y="135196"/>
                      <a:pt x="80421" y="135336"/>
                      <a:pt x="80421" y="135476"/>
                    </a:cubicBezTo>
                    <a:cubicBezTo>
                      <a:pt x="80654" y="135383"/>
                      <a:pt x="80794" y="135336"/>
                      <a:pt x="81028" y="135243"/>
                    </a:cubicBezTo>
                    <a:cubicBezTo>
                      <a:pt x="80934" y="134916"/>
                      <a:pt x="80934" y="134729"/>
                      <a:pt x="80934" y="134496"/>
                    </a:cubicBezTo>
                    <a:cubicBezTo>
                      <a:pt x="80934" y="134169"/>
                      <a:pt x="80934" y="134029"/>
                      <a:pt x="81028" y="134029"/>
                    </a:cubicBezTo>
                    <a:cubicBezTo>
                      <a:pt x="81032" y="134027"/>
                      <a:pt x="81036" y="134026"/>
                      <a:pt x="81041" y="134026"/>
                    </a:cubicBezTo>
                    <a:cubicBezTo>
                      <a:pt x="81149" y="134026"/>
                      <a:pt x="81454" y="134523"/>
                      <a:pt x="81588" y="135149"/>
                    </a:cubicBezTo>
                    <a:cubicBezTo>
                      <a:pt x="81728" y="135056"/>
                      <a:pt x="81822" y="135056"/>
                      <a:pt x="81962" y="135009"/>
                    </a:cubicBezTo>
                    <a:cubicBezTo>
                      <a:pt x="81868" y="134916"/>
                      <a:pt x="81868" y="134916"/>
                      <a:pt x="81868" y="134869"/>
                    </a:cubicBezTo>
                    <a:cubicBezTo>
                      <a:pt x="81728" y="134402"/>
                      <a:pt x="81728" y="134215"/>
                      <a:pt x="81728" y="133982"/>
                    </a:cubicBezTo>
                    <a:cubicBezTo>
                      <a:pt x="81635" y="133748"/>
                      <a:pt x="81635" y="133655"/>
                      <a:pt x="81728" y="133562"/>
                    </a:cubicBezTo>
                    <a:cubicBezTo>
                      <a:pt x="81735" y="133555"/>
                      <a:pt x="81743" y="133552"/>
                      <a:pt x="81752" y="133552"/>
                    </a:cubicBezTo>
                    <a:cubicBezTo>
                      <a:pt x="81873" y="133552"/>
                      <a:pt x="82205" y="134111"/>
                      <a:pt x="82335" y="134589"/>
                    </a:cubicBezTo>
                    <a:cubicBezTo>
                      <a:pt x="82335" y="134682"/>
                      <a:pt x="82335" y="134776"/>
                      <a:pt x="82429" y="134823"/>
                    </a:cubicBezTo>
                    <a:cubicBezTo>
                      <a:pt x="82522" y="134729"/>
                      <a:pt x="82616" y="134729"/>
                      <a:pt x="82756" y="134682"/>
                    </a:cubicBezTo>
                    <a:lnTo>
                      <a:pt x="82756" y="134542"/>
                    </a:lnTo>
                    <a:lnTo>
                      <a:pt x="82756" y="133515"/>
                    </a:lnTo>
                    <a:cubicBezTo>
                      <a:pt x="82756" y="133188"/>
                      <a:pt x="82849" y="133048"/>
                      <a:pt x="82896" y="133048"/>
                    </a:cubicBezTo>
                    <a:cubicBezTo>
                      <a:pt x="82989" y="133048"/>
                      <a:pt x="83036" y="133188"/>
                      <a:pt x="83129" y="133422"/>
                    </a:cubicBezTo>
                    <a:cubicBezTo>
                      <a:pt x="83223" y="133748"/>
                      <a:pt x="83270" y="134075"/>
                      <a:pt x="83363" y="134449"/>
                    </a:cubicBezTo>
                    <a:cubicBezTo>
                      <a:pt x="83503" y="134449"/>
                      <a:pt x="83643" y="134356"/>
                      <a:pt x="83783" y="134309"/>
                    </a:cubicBezTo>
                    <a:lnTo>
                      <a:pt x="83783" y="133702"/>
                    </a:lnTo>
                    <a:cubicBezTo>
                      <a:pt x="83877" y="133468"/>
                      <a:pt x="83877" y="133328"/>
                      <a:pt x="83923" y="133328"/>
                    </a:cubicBezTo>
                    <a:cubicBezTo>
                      <a:pt x="83932" y="133320"/>
                      <a:pt x="83940" y="133316"/>
                      <a:pt x="83949" y="133316"/>
                    </a:cubicBezTo>
                    <a:cubicBezTo>
                      <a:pt x="84041" y="133316"/>
                      <a:pt x="84165" y="133735"/>
                      <a:pt x="84250" y="134075"/>
                    </a:cubicBezTo>
                    <a:cubicBezTo>
                      <a:pt x="84484" y="133982"/>
                      <a:pt x="84624" y="133982"/>
                      <a:pt x="84857" y="133889"/>
                    </a:cubicBezTo>
                    <a:lnTo>
                      <a:pt x="84857" y="133048"/>
                    </a:lnTo>
                    <a:cubicBezTo>
                      <a:pt x="84857" y="132814"/>
                      <a:pt x="84904" y="132628"/>
                      <a:pt x="84951" y="132628"/>
                    </a:cubicBezTo>
                    <a:cubicBezTo>
                      <a:pt x="84968" y="132610"/>
                      <a:pt x="84983" y="132603"/>
                      <a:pt x="84997" y="132603"/>
                    </a:cubicBezTo>
                    <a:cubicBezTo>
                      <a:pt x="85060" y="132603"/>
                      <a:pt x="85091" y="132755"/>
                      <a:pt x="85091" y="132908"/>
                    </a:cubicBezTo>
                    <a:cubicBezTo>
                      <a:pt x="85184" y="133141"/>
                      <a:pt x="85231" y="133375"/>
                      <a:pt x="85231" y="133702"/>
                    </a:cubicBezTo>
                    <a:cubicBezTo>
                      <a:pt x="85371" y="133608"/>
                      <a:pt x="85558" y="133608"/>
                      <a:pt x="85698" y="133468"/>
                    </a:cubicBezTo>
                    <a:cubicBezTo>
                      <a:pt x="85698" y="133001"/>
                      <a:pt x="85791" y="132581"/>
                      <a:pt x="85791" y="132254"/>
                    </a:cubicBezTo>
                    <a:cubicBezTo>
                      <a:pt x="85885" y="131927"/>
                      <a:pt x="85932" y="131694"/>
                      <a:pt x="86025" y="131694"/>
                    </a:cubicBezTo>
                    <a:cubicBezTo>
                      <a:pt x="86033" y="131677"/>
                      <a:pt x="86041" y="131669"/>
                      <a:pt x="86049" y="131669"/>
                    </a:cubicBezTo>
                    <a:cubicBezTo>
                      <a:pt x="86087" y="131669"/>
                      <a:pt x="86118" y="131837"/>
                      <a:pt x="86118" y="132067"/>
                    </a:cubicBezTo>
                    <a:cubicBezTo>
                      <a:pt x="86212" y="132394"/>
                      <a:pt x="86212" y="132768"/>
                      <a:pt x="86212" y="133188"/>
                    </a:cubicBezTo>
                    <a:cubicBezTo>
                      <a:pt x="86352" y="133095"/>
                      <a:pt x="86539" y="133048"/>
                      <a:pt x="86679" y="133048"/>
                    </a:cubicBezTo>
                    <a:cubicBezTo>
                      <a:pt x="87239" y="130946"/>
                      <a:pt x="87893" y="128051"/>
                      <a:pt x="87893" y="125529"/>
                    </a:cubicBezTo>
                    <a:cubicBezTo>
                      <a:pt x="87753" y="125202"/>
                      <a:pt x="87566" y="124969"/>
                      <a:pt x="87426" y="124688"/>
                    </a:cubicBezTo>
                    <a:cubicBezTo>
                      <a:pt x="87286" y="127584"/>
                      <a:pt x="87099" y="130012"/>
                      <a:pt x="86165" y="131600"/>
                    </a:cubicBezTo>
                    <a:cubicBezTo>
                      <a:pt x="86632" y="129218"/>
                      <a:pt x="86725" y="126743"/>
                      <a:pt x="86072" y="123894"/>
                    </a:cubicBezTo>
                    <a:lnTo>
                      <a:pt x="85885" y="123894"/>
                    </a:lnTo>
                    <a:cubicBezTo>
                      <a:pt x="85978" y="126977"/>
                      <a:pt x="85978" y="129545"/>
                      <a:pt x="85091" y="131320"/>
                    </a:cubicBezTo>
                    <a:cubicBezTo>
                      <a:pt x="85418" y="128845"/>
                      <a:pt x="85324" y="126183"/>
                      <a:pt x="84344" y="123241"/>
                    </a:cubicBezTo>
                    <a:cubicBezTo>
                      <a:pt x="84204" y="123147"/>
                      <a:pt x="84017" y="123100"/>
                      <a:pt x="83877" y="123100"/>
                    </a:cubicBezTo>
                    <a:cubicBezTo>
                      <a:pt x="84577" y="123708"/>
                      <a:pt x="84437" y="126089"/>
                      <a:pt x="84110" y="126510"/>
                    </a:cubicBezTo>
                    <a:cubicBezTo>
                      <a:pt x="83643" y="125062"/>
                      <a:pt x="84017" y="124595"/>
                      <a:pt x="82756" y="123614"/>
                    </a:cubicBezTo>
                    <a:lnTo>
                      <a:pt x="82429" y="123614"/>
                    </a:lnTo>
                    <a:cubicBezTo>
                      <a:pt x="83083" y="124408"/>
                      <a:pt x="83176" y="125529"/>
                      <a:pt x="82989" y="126416"/>
                    </a:cubicBezTo>
                    <a:cubicBezTo>
                      <a:pt x="82616" y="125622"/>
                      <a:pt x="82009" y="124595"/>
                      <a:pt x="81401" y="123988"/>
                    </a:cubicBezTo>
                    <a:lnTo>
                      <a:pt x="80748" y="123988"/>
                    </a:lnTo>
                    <a:cubicBezTo>
                      <a:pt x="81728" y="125109"/>
                      <a:pt x="81728" y="125342"/>
                      <a:pt x="81588" y="126276"/>
                    </a:cubicBezTo>
                    <a:cubicBezTo>
                      <a:pt x="81261" y="125295"/>
                      <a:pt x="79720" y="124595"/>
                      <a:pt x="79113" y="124175"/>
                    </a:cubicBezTo>
                    <a:cubicBezTo>
                      <a:pt x="78833" y="124175"/>
                      <a:pt x="78786" y="124268"/>
                      <a:pt x="78459" y="124268"/>
                    </a:cubicBezTo>
                    <a:cubicBezTo>
                      <a:pt x="79207" y="124595"/>
                      <a:pt x="80234" y="125996"/>
                      <a:pt x="79907" y="126463"/>
                    </a:cubicBezTo>
                    <a:cubicBezTo>
                      <a:pt x="79347" y="125856"/>
                      <a:pt x="78226" y="125249"/>
                      <a:pt x="77759" y="124455"/>
                    </a:cubicBezTo>
                    <a:cubicBezTo>
                      <a:pt x="77479" y="124455"/>
                      <a:pt x="77619" y="124548"/>
                      <a:pt x="77338" y="124548"/>
                    </a:cubicBezTo>
                    <a:cubicBezTo>
                      <a:pt x="77479" y="125015"/>
                      <a:pt x="77338" y="125342"/>
                      <a:pt x="77432" y="125856"/>
                    </a:cubicBezTo>
                    <a:cubicBezTo>
                      <a:pt x="76731" y="125716"/>
                      <a:pt x="76404" y="125669"/>
                      <a:pt x="75517" y="124735"/>
                    </a:cubicBezTo>
                    <a:cubicBezTo>
                      <a:pt x="75424" y="124735"/>
                      <a:pt x="75268" y="124694"/>
                      <a:pt x="75175" y="124694"/>
                    </a:cubicBezTo>
                    <a:cubicBezTo>
                      <a:pt x="75128" y="124694"/>
                      <a:pt x="75097" y="124704"/>
                      <a:pt x="75097" y="124735"/>
                    </a:cubicBezTo>
                    <a:cubicBezTo>
                      <a:pt x="75190" y="124969"/>
                      <a:pt x="75424" y="125529"/>
                      <a:pt x="75517" y="125716"/>
                    </a:cubicBezTo>
                    <a:cubicBezTo>
                      <a:pt x="75377" y="125529"/>
                      <a:pt x="73789" y="124642"/>
                      <a:pt x="73649" y="124455"/>
                    </a:cubicBezTo>
                    <a:cubicBezTo>
                      <a:pt x="73556" y="124361"/>
                      <a:pt x="73976" y="124361"/>
                      <a:pt x="73042" y="124315"/>
                    </a:cubicBezTo>
                    <a:lnTo>
                      <a:pt x="73042" y="124315"/>
                    </a:lnTo>
                    <a:cubicBezTo>
                      <a:pt x="73135" y="124502"/>
                      <a:pt x="73649" y="125716"/>
                      <a:pt x="73742" y="125949"/>
                    </a:cubicBezTo>
                    <a:cubicBezTo>
                      <a:pt x="73602" y="125716"/>
                      <a:pt x="72435" y="124502"/>
                      <a:pt x="72295" y="124408"/>
                    </a:cubicBezTo>
                    <a:cubicBezTo>
                      <a:pt x="71921" y="124315"/>
                      <a:pt x="71641" y="124315"/>
                      <a:pt x="71267" y="124268"/>
                    </a:cubicBezTo>
                    <a:lnTo>
                      <a:pt x="70567" y="123147"/>
                    </a:lnTo>
                    <a:lnTo>
                      <a:pt x="70567" y="123147"/>
                    </a:lnTo>
                    <a:cubicBezTo>
                      <a:pt x="71492" y="123197"/>
                      <a:pt x="72437" y="123227"/>
                      <a:pt x="73412" y="123227"/>
                    </a:cubicBezTo>
                    <a:cubicBezTo>
                      <a:pt x="76080" y="123227"/>
                      <a:pt x="78971" y="123003"/>
                      <a:pt x="82289" y="122353"/>
                    </a:cubicBezTo>
                    <a:lnTo>
                      <a:pt x="86492" y="121559"/>
                    </a:lnTo>
                    <a:cubicBezTo>
                      <a:pt x="86758" y="121473"/>
                      <a:pt x="87009" y="121430"/>
                      <a:pt x="87242" y="121430"/>
                    </a:cubicBezTo>
                    <a:close/>
                    <a:moveTo>
                      <a:pt x="53421" y="146546"/>
                    </a:moveTo>
                    <a:cubicBezTo>
                      <a:pt x="53603" y="146546"/>
                      <a:pt x="53722" y="146752"/>
                      <a:pt x="53661" y="147058"/>
                    </a:cubicBezTo>
                    <a:cubicBezTo>
                      <a:pt x="53567" y="147479"/>
                      <a:pt x="53567" y="147806"/>
                      <a:pt x="53801" y="148273"/>
                    </a:cubicBezTo>
                    <a:cubicBezTo>
                      <a:pt x="53896" y="148526"/>
                      <a:pt x="53733" y="148910"/>
                      <a:pt x="53457" y="148910"/>
                    </a:cubicBezTo>
                    <a:cubicBezTo>
                      <a:pt x="53327" y="148910"/>
                      <a:pt x="53172" y="148824"/>
                      <a:pt x="53007" y="148600"/>
                    </a:cubicBezTo>
                    <a:cubicBezTo>
                      <a:pt x="52540" y="148086"/>
                      <a:pt x="52680" y="147245"/>
                      <a:pt x="53100" y="146731"/>
                    </a:cubicBezTo>
                    <a:cubicBezTo>
                      <a:pt x="53213" y="146603"/>
                      <a:pt x="53325" y="146546"/>
                      <a:pt x="53421" y="146546"/>
                    </a:cubicBezTo>
                    <a:close/>
                    <a:moveTo>
                      <a:pt x="54442" y="147197"/>
                    </a:moveTo>
                    <a:cubicBezTo>
                      <a:pt x="54580" y="147197"/>
                      <a:pt x="54710" y="147302"/>
                      <a:pt x="54735" y="147525"/>
                    </a:cubicBezTo>
                    <a:cubicBezTo>
                      <a:pt x="54782" y="147899"/>
                      <a:pt x="54828" y="148179"/>
                      <a:pt x="55155" y="148413"/>
                    </a:cubicBezTo>
                    <a:cubicBezTo>
                      <a:pt x="55419" y="148601"/>
                      <a:pt x="55379" y="149063"/>
                      <a:pt x="55035" y="149063"/>
                    </a:cubicBezTo>
                    <a:cubicBezTo>
                      <a:pt x="54952" y="149063"/>
                      <a:pt x="54852" y="149036"/>
                      <a:pt x="54735" y="148973"/>
                    </a:cubicBezTo>
                    <a:cubicBezTo>
                      <a:pt x="54175" y="148646"/>
                      <a:pt x="54034" y="147992"/>
                      <a:pt x="54128" y="147432"/>
                    </a:cubicBezTo>
                    <a:cubicBezTo>
                      <a:pt x="54193" y="147279"/>
                      <a:pt x="54321" y="147197"/>
                      <a:pt x="54442" y="147197"/>
                    </a:cubicBezTo>
                    <a:close/>
                    <a:moveTo>
                      <a:pt x="20540" y="145435"/>
                    </a:moveTo>
                    <a:cubicBezTo>
                      <a:pt x="20905" y="145435"/>
                      <a:pt x="21255" y="145795"/>
                      <a:pt x="21484" y="146451"/>
                    </a:cubicBezTo>
                    <a:lnTo>
                      <a:pt x="20736" y="146451"/>
                    </a:lnTo>
                    <a:cubicBezTo>
                      <a:pt x="21624" y="146918"/>
                      <a:pt x="22184" y="147432"/>
                      <a:pt x="22184" y="148039"/>
                    </a:cubicBezTo>
                    <a:lnTo>
                      <a:pt x="21063" y="147712"/>
                    </a:lnTo>
                    <a:lnTo>
                      <a:pt x="21063" y="147712"/>
                    </a:lnTo>
                    <a:cubicBezTo>
                      <a:pt x="21904" y="148273"/>
                      <a:pt x="22277" y="148833"/>
                      <a:pt x="22277" y="149300"/>
                    </a:cubicBezTo>
                    <a:lnTo>
                      <a:pt x="21343" y="148693"/>
                    </a:lnTo>
                    <a:lnTo>
                      <a:pt x="21670" y="149487"/>
                    </a:lnTo>
                    <a:cubicBezTo>
                      <a:pt x="21110" y="149487"/>
                      <a:pt x="20596" y="149393"/>
                      <a:pt x="20129" y="148833"/>
                    </a:cubicBezTo>
                    <a:cubicBezTo>
                      <a:pt x="19382" y="147946"/>
                      <a:pt x="19242" y="146825"/>
                      <a:pt x="19849" y="145891"/>
                    </a:cubicBezTo>
                    <a:cubicBezTo>
                      <a:pt x="20067" y="145582"/>
                      <a:pt x="20307" y="145435"/>
                      <a:pt x="20540" y="145435"/>
                    </a:cubicBezTo>
                    <a:close/>
                    <a:moveTo>
                      <a:pt x="97793" y="147858"/>
                    </a:moveTo>
                    <a:cubicBezTo>
                      <a:pt x="97849" y="147858"/>
                      <a:pt x="97897" y="147871"/>
                      <a:pt x="97934" y="147899"/>
                    </a:cubicBezTo>
                    <a:cubicBezTo>
                      <a:pt x="98121" y="148039"/>
                      <a:pt x="98027" y="148506"/>
                      <a:pt x="97607" y="148973"/>
                    </a:cubicBezTo>
                    <a:cubicBezTo>
                      <a:pt x="97315" y="149339"/>
                      <a:pt x="97022" y="149532"/>
                      <a:pt x="96842" y="149532"/>
                    </a:cubicBezTo>
                    <a:cubicBezTo>
                      <a:pt x="96792" y="149532"/>
                      <a:pt x="96750" y="149517"/>
                      <a:pt x="96720" y="149487"/>
                    </a:cubicBezTo>
                    <a:cubicBezTo>
                      <a:pt x="96486" y="149393"/>
                      <a:pt x="96626" y="148926"/>
                      <a:pt x="96906" y="148413"/>
                    </a:cubicBezTo>
                    <a:cubicBezTo>
                      <a:pt x="97206" y="148075"/>
                      <a:pt x="97566" y="147858"/>
                      <a:pt x="97793" y="147858"/>
                    </a:cubicBezTo>
                    <a:close/>
                    <a:moveTo>
                      <a:pt x="59172" y="148786"/>
                    </a:moveTo>
                    <a:cubicBezTo>
                      <a:pt x="59265" y="149440"/>
                      <a:pt x="59499" y="150001"/>
                      <a:pt x="59825" y="150328"/>
                    </a:cubicBezTo>
                    <a:cubicBezTo>
                      <a:pt x="60619" y="150935"/>
                      <a:pt x="60806" y="151869"/>
                      <a:pt x="60059" y="152429"/>
                    </a:cubicBezTo>
                    <a:lnTo>
                      <a:pt x="58378" y="150981"/>
                    </a:lnTo>
                    <a:cubicBezTo>
                      <a:pt x="57957" y="150094"/>
                      <a:pt x="58331" y="149440"/>
                      <a:pt x="59172" y="148786"/>
                    </a:cubicBezTo>
                    <a:close/>
                    <a:moveTo>
                      <a:pt x="66123" y="153695"/>
                    </a:moveTo>
                    <a:cubicBezTo>
                      <a:pt x="66284" y="153695"/>
                      <a:pt x="66406" y="153732"/>
                      <a:pt x="66457" y="153783"/>
                    </a:cubicBezTo>
                    <a:cubicBezTo>
                      <a:pt x="66550" y="154017"/>
                      <a:pt x="66317" y="154250"/>
                      <a:pt x="65897" y="154297"/>
                    </a:cubicBezTo>
                    <a:cubicBezTo>
                      <a:pt x="65710" y="154391"/>
                      <a:pt x="65546" y="154437"/>
                      <a:pt x="65418" y="154437"/>
                    </a:cubicBezTo>
                    <a:cubicBezTo>
                      <a:pt x="65289" y="154437"/>
                      <a:pt x="65196" y="154391"/>
                      <a:pt x="65149" y="154297"/>
                    </a:cubicBezTo>
                    <a:cubicBezTo>
                      <a:pt x="65056" y="154204"/>
                      <a:pt x="65289" y="153970"/>
                      <a:pt x="65663" y="153783"/>
                    </a:cubicBezTo>
                    <a:cubicBezTo>
                      <a:pt x="65832" y="153720"/>
                      <a:pt x="65991" y="153695"/>
                      <a:pt x="66123" y="153695"/>
                    </a:cubicBezTo>
                    <a:close/>
                    <a:moveTo>
                      <a:pt x="98634" y="152102"/>
                    </a:moveTo>
                    <a:cubicBezTo>
                      <a:pt x="99148" y="153410"/>
                      <a:pt x="101250" y="154250"/>
                      <a:pt x="99708" y="154531"/>
                    </a:cubicBezTo>
                    <a:cubicBezTo>
                      <a:pt x="99649" y="154689"/>
                      <a:pt x="99539" y="154772"/>
                      <a:pt x="99364" y="154772"/>
                    </a:cubicBezTo>
                    <a:cubicBezTo>
                      <a:pt x="99127" y="154772"/>
                      <a:pt x="98771" y="154620"/>
                      <a:pt x="98261" y="154297"/>
                    </a:cubicBezTo>
                    <a:cubicBezTo>
                      <a:pt x="97046" y="153550"/>
                      <a:pt x="97373" y="152803"/>
                      <a:pt x="98634" y="152102"/>
                    </a:cubicBezTo>
                    <a:close/>
                    <a:moveTo>
                      <a:pt x="56556" y="155091"/>
                    </a:moveTo>
                    <a:cubicBezTo>
                      <a:pt x="56977" y="155091"/>
                      <a:pt x="57304" y="155231"/>
                      <a:pt x="57304" y="155418"/>
                    </a:cubicBezTo>
                    <a:cubicBezTo>
                      <a:pt x="57304" y="155465"/>
                      <a:pt x="57117" y="155605"/>
                      <a:pt x="56743" y="155605"/>
                    </a:cubicBezTo>
                    <a:cubicBezTo>
                      <a:pt x="56229" y="155605"/>
                      <a:pt x="55949" y="155511"/>
                      <a:pt x="55949" y="155418"/>
                    </a:cubicBezTo>
                    <a:cubicBezTo>
                      <a:pt x="55856" y="155278"/>
                      <a:pt x="56136" y="155091"/>
                      <a:pt x="56556" y="155091"/>
                    </a:cubicBezTo>
                    <a:close/>
                    <a:moveTo>
                      <a:pt x="67257" y="155009"/>
                    </a:moveTo>
                    <a:cubicBezTo>
                      <a:pt x="67438" y="155009"/>
                      <a:pt x="67578" y="155068"/>
                      <a:pt x="67625" y="155184"/>
                    </a:cubicBezTo>
                    <a:cubicBezTo>
                      <a:pt x="67718" y="155418"/>
                      <a:pt x="67391" y="155698"/>
                      <a:pt x="66924" y="155838"/>
                    </a:cubicBezTo>
                    <a:cubicBezTo>
                      <a:pt x="66739" y="155941"/>
                      <a:pt x="66545" y="155981"/>
                      <a:pt x="66378" y="155981"/>
                    </a:cubicBezTo>
                    <a:cubicBezTo>
                      <a:pt x="66165" y="155981"/>
                      <a:pt x="65996" y="155917"/>
                      <a:pt x="65943" y="155838"/>
                    </a:cubicBezTo>
                    <a:cubicBezTo>
                      <a:pt x="65803" y="155605"/>
                      <a:pt x="66177" y="155325"/>
                      <a:pt x="66644" y="155184"/>
                    </a:cubicBezTo>
                    <a:cubicBezTo>
                      <a:pt x="66854" y="155068"/>
                      <a:pt x="67076" y="155009"/>
                      <a:pt x="67257" y="155009"/>
                    </a:cubicBezTo>
                    <a:close/>
                    <a:moveTo>
                      <a:pt x="68491" y="155673"/>
                    </a:moveTo>
                    <a:cubicBezTo>
                      <a:pt x="68760" y="155673"/>
                      <a:pt x="68975" y="155755"/>
                      <a:pt x="69026" y="155932"/>
                    </a:cubicBezTo>
                    <a:cubicBezTo>
                      <a:pt x="69166" y="156165"/>
                      <a:pt x="68699" y="156632"/>
                      <a:pt x="68092" y="156819"/>
                    </a:cubicBezTo>
                    <a:cubicBezTo>
                      <a:pt x="67835" y="156926"/>
                      <a:pt x="67559" y="156984"/>
                      <a:pt x="67330" y="156984"/>
                    </a:cubicBezTo>
                    <a:cubicBezTo>
                      <a:pt x="67060" y="156984"/>
                      <a:pt x="66856" y="156903"/>
                      <a:pt x="66831" y="156726"/>
                    </a:cubicBezTo>
                    <a:cubicBezTo>
                      <a:pt x="66784" y="156539"/>
                      <a:pt x="67158" y="156119"/>
                      <a:pt x="67765" y="155838"/>
                    </a:cubicBezTo>
                    <a:cubicBezTo>
                      <a:pt x="68000" y="155731"/>
                      <a:pt x="68265" y="155673"/>
                      <a:pt x="68491" y="155673"/>
                    </a:cubicBezTo>
                    <a:close/>
                    <a:moveTo>
                      <a:pt x="105319" y="155635"/>
                    </a:moveTo>
                    <a:cubicBezTo>
                      <a:pt x="105623" y="155635"/>
                      <a:pt x="105951" y="155696"/>
                      <a:pt x="106293" y="155838"/>
                    </a:cubicBezTo>
                    <a:cubicBezTo>
                      <a:pt x="106854" y="155978"/>
                      <a:pt x="106807" y="156726"/>
                      <a:pt x="106807" y="157286"/>
                    </a:cubicBezTo>
                    <a:cubicBezTo>
                      <a:pt x="106576" y="156989"/>
                      <a:pt x="106298" y="156692"/>
                      <a:pt x="106023" y="156692"/>
                    </a:cubicBezTo>
                    <a:cubicBezTo>
                      <a:pt x="105909" y="156692"/>
                      <a:pt x="105796" y="156743"/>
                      <a:pt x="105686" y="156866"/>
                    </a:cubicBezTo>
                    <a:cubicBezTo>
                      <a:pt x="105229" y="156528"/>
                      <a:pt x="104899" y="156418"/>
                      <a:pt x="104613" y="156418"/>
                    </a:cubicBezTo>
                    <a:cubicBezTo>
                      <a:pt x="104227" y="156418"/>
                      <a:pt x="103921" y="156618"/>
                      <a:pt x="103491" y="156726"/>
                    </a:cubicBezTo>
                    <a:cubicBezTo>
                      <a:pt x="103735" y="156167"/>
                      <a:pt x="104423" y="155635"/>
                      <a:pt x="105319" y="155635"/>
                    </a:cubicBezTo>
                    <a:close/>
                    <a:moveTo>
                      <a:pt x="58589" y="156796"/>
                    </a:moveTo>
                    <a:cubicBezTo>
                      <a:pt x="58733" y="156796"/>
                      <a:pt x="58828" y="156817"/>
                      <a:pt x="58845" y="156866"/>
                    </a:cubicBezTo>
                    <a:cubicBezTo>
                      <a:pt x="58985" y="157006"/>
                      <a:pt x="58518" y="157286"/>
                      <a:pt x="57957" y="157520"/>
                    </a:cubicBezTo>
                    <a:cubicBezTo>
                      <a:pt x="57654" y="157590"/>
                      <a:pt x="57350" y="157625"/>
                      <a:pt x="57105" y="157625"/>
                    </a:cubicBezTo>
                    <a:cubicBezTo>
                      <a:pt x="56860" y="157625"/>
                      <a:pt x="56673" y="157590"/>
                      <a:pt x="56603" y="157520"/>
                    </a:cubicBezTo>
                    <a:cubicBezTo>
                      <a:pt x="56556" y="157379"/>
                      <a:pt x="56930" y="157146"/>
                      <a:pt x="57490" y="156959"/>
                    </a:cubicBezTo>
                    <a:cubicBezTo>
                      <a:pt x="57886" y="156868"/>
                      <a:pt x="58321" y="156796"/>
                      <a:pt x="58589" y="156796"/>
                    </a:cubicBezTo>
                    <a:close/>
                    <a:moveTo>
                      <a:pt x="97700" y="156866"/>
                    </a:moveTo>
                    <a:cubicBezTo>
                      <a:pt x="97794" y="156866"/>
                      <a:pt x="97934" y="157006"/>
                      <a:pt x="98027" y="157333"/>
                    </a:cubicBezTo>
                    <a:cubicBezTo>
                      <a:pt x="98074" y="157613"/>
                      <a:pt x="98074" y="157800"/>
                      <a:pt x="97934" y="157846"/>
                    </a:cubicBezTo>
                    <a:cubicBezTo>
                      <a:pt x="97840" y="157846"/>
                      <a:pt x="97700" y="157753"/>
                      <a:pt x="97607" y="157426"/>
                    </a:cubicBezTo>
                    <a:cubicBezTo>
                      <a:pt x="97513" y="157193"/>
                      <a:pt x="97513" y="156959"/>
                      <a:pt x="97700" y="156866"/>
                    </a:cubicBezTo>
                    <a:close/>
                    <a:moveTo>
                      <a:pt x="99382" y="157053"/>
                    </a:moveTo>
                    <a:cubicBezTo>
                      <a:pt x="99708" y="157053"/>
                      <a:pt x="99942" y="157193"/>
                      <a:pt x="99942" y="157520"/>
                    </a:cubicBezTo>
                    <a:cubicBezTo>
                      <a:pt x="99942" y="157753"/>
                      <a:pt x="99708" y="157846"/>
                      <a:pt x="99382" y="157846"/>
                    </a:cubicBezTo>
                    <a:cubicBezTo>
                      <a:pt x="99195" y="157846"/>
                      <a:pt x="98961" y="157753"/>
                      <a:pt x="98961" y="157520"/>
                    </a:cubicBezTo>
                    <a:cubicBezTo>
                      <a:pt x="98961" y="157193"/>
                      <a:pt x="99195" y="157053"/>
                      <a:pt x="99382" y="157053"/>
                    </a:cubicBezTo>
                    <a:close/>
                    <a:moveTo>
                      <a:pt x="59267" y="157450"/>
                    </a:moveTo>
                    <a:cubicBezTo>
                      <a:pt x="59426" y="157450"/>
                      <a:pt x="59543" y="157471"/>
                      <a:pt x="59592" y="157520"/>
                    </a:cubicBezTo>
                    <a:cubicBezTo>
                      <a:pt x="59685" y="157660"/>
                      <a:pt x="59265" y="157940"/>
                      <a:pt x="58518" y="158080"/>
                    </a:cubicBezTo>
                    <a:cubicBezTo>
                      <a:pt x="58123" y="158212"/>
                      <a:pt x="57758" y="158269"/>
                      <a:pt x="57489" y="158269"/>
                    </a:cubicBezTo>
                    <a:cubicBezTo>
                      <a:pt x="57281" y="158269"/>
                      <a:pt x="57131" y="158235"/>
                      <a:pt x="57070" y="158173"/>
                    </a:cubicBezTo>
                    <a:cubicBezTo>
                      <a:pt x="56930" y="158033"/>
                      <a:pt x="57350" y="157753"/>
                      <a:pt x="58097" y="157613"/>
                    </a:cubicBezTo>
                    <a:cubicBezTo>
                      <a:pt x="58523" y="157522"/>
                      <a:pt x="58969" y="157450"/>
                      <a:pt x="59267" y="157450"/>
                    </a:cubicBezTo>
                    <a:close/>
                    <a:moveTo>
                      <a:pt x="96851" y="156990"/>
                    </a:moveTo>
                    <a:cubicBezTo>
                      <a:pt x="96960" y="156990"/>
                      <a:pt x="97162" y="157288"/>
                      <a:pt x="97327" y="157660"/>
                    </a:cubicBezTo>
                    <a:cubicBezTo>
                      <a:pt x="97373" y="158033"/>
                      <a:pt x="97373" y="158407"/>
                      <a:pt x="97233" y="158407"/>
                    </a:cubicBezTo>
                    <a:cubicBezTo>
                      <a:pt x="97213" y="158421"/>
                      <a:pt x="97190" y="158427"/>
                      <a:pt x="97167" y="158427"/>
                    </a:cubicBezTo>
                    <a:cubicBezTo>
                      <a:pt x="97027" y="158427"/>
                      <a:pt x="96839" y="158199"/>
                      <a:pt x="96720" y="157800"/>
                    </a:cubicBezTo>
                    <a:cubicBezTo>
                      <a:pt x="96626" y="157426"/>
                      <a:pt x="96626" y="157006"/>
                      <a:pt x="96813" y="157006"/>
                    </a:cubicBezTo>
                    <a:cubicBezTo>
                      <a:pt x="96824" y="156995"/>
                      <a:pt x="96837" y="156990"/>
                      <a:pt x="96851" y="156990"/>
                    </a:cubicBezTo>
                    <a:close/>
                    <a:moveTo>
                      <a:pt x="59662" y="158162"/>
                    </a:moveTo>
                    <a:cubicBezTo>
                      <a:pt x="59837" y="158162"/>
                      <a:pt x="59966" y="158197"/>
                      <a:pt x="60012" y="158267"/>
                    </a:cubicBezTo>
                    <a:cubicBezTo>
                      <a:pt x="60106" y="158360"/>
                      <a:pt x="59779" y="158594"/>
                      <a:pt x="59358" y="158734"/>
                    </a:cubicBezTo>
                    <a:cubicBezTo>
                      <a:pt x="59153" y="158751"/>
                      <a:pt x="58967" y="158762"/>
                      <a:pt x="58808" y="158762"/>
                    </a:cubicBezTo>
                    <a:cubicBezTo>
                      <a:pt x="58534" y="158762"/>
                      <a:pt x="58343" y="158729"/>
                      <a:pt x="58284" y="158640"/>
                    </a:cubicBezTo>
                    <a:cubicBezTo>
                      <a:pt x="58191" y="158547"/>
                      <a:pt x="58564" y="158313"/>
                      <a:pt x="59031" y="158267"/>
                    </a:cubicBezTo>
                    <a:cubicBezTo>
                      <a:pt x="59265" y="158197"/>
                      <a:pt x="59487" y="158162"/>
                      <a:pt x="59662" y="158162"/>
                    </a:cubicBezTo>
                    <a:close/>
                    <a:moveTo>
                      <a:pt x="59592" y="158874"/>
                    </a:moveTo>
                    <a:cubicBezTo>
                      <a:pt x="60059" y="158874"/>
                      <a:pt x="60386" y="159014"/>
                      <a:pt x="60386" y="159154"/>
                    </a:cubicBezTo>
                    <a:cubicBezTo>
                      <a:pt x="60479" y="159294"/>
                      <a:pt x="60152" y="159388"/>
                      <a:pt x="59779" y="159388"/>
                    </a:cubicBezTo>
                    <a:cubicBezTo>
                      <a:pt x="59452" y="159388"/>
                      <a:pt x="59031" y="159294"/>
                      <a:pt x="59031" y="159154"/>
                    </a:cubicBezTo>
                    <a:cubicBezTo>
                      <a:pt x="59031" y="159014"/>
                      <a:pt x="59265" y="158874"/>
                      <a:pt x="59592" y="158874"/>
                    </a:cubicBezTo>
                    <a:close/>
                    <a:moveTo>
                      <a:pt x="67890" y="1"/>
                    </a:moveTo>
                    <a:cubicBezTo>
                      <a:pt x="67327" y="1"/>
                      <a:pt x="66775" y="188"/>
                      <a:pt x="66224" y="556"/>
                    </a:cubicBezTo>
                    <a:cubicBezTo>
                      <a:pt x="62133" y="1543"/>
                      <a:pt x="60546" y="4207"/>
                      <a:pt x="57179" y="4207"/>
                    </a:cubicBezTo>
                    <a:cubicBezTo>
                      <a:pt x="56087" y="4207"/>
                      <a:pt x="54807" y="3927"/>
                      <a:pt x="53194" y="3218"/>
                    </a:cubicBezTo>
                    <a:cubicBezTo>
                      <a:pt x="53104" y="3207"/>
                      <a:pt x="53023" y="3202"/>
                      <a:pt x="52951" y="3202"/>
                    </a:cubicBezTo>
                    <a:cubicBezTo>
                      <a:pt x="52384" y="3202"/>
                      <a:pt x="52338" y="3520"/>
                      <a:pt x="52587" y="4058"/>
                    </a:cubicBezTo>
                    <a:cubicBezTo>
                      <a:pt x="53708" y="5553"/>
                      <a:pt x="55295" y="6580"/>
                      <a:pt x="57070" y="7281"/>
                    </a:cubicBezTo>
                    <a:cubicBezTo>
                      <a:pt x="56653" y="7601"/>
                      <a:pt x="55950" y="7724"/>
                      <a:pt x="54916" y="7724"/>
                    </a:cubicBezTo>
                    <a:cubicBezTo>
                      <a:pt x="54444" y="7724"/>
                      <a:pt x="53902" y="7698"/>
                      <a:pt x="53287" y="7654"/>
                    </a:cubicBezTo>
                    <a:lnTo>
                      <a:pt x="53287" y="7654"/>
                    </a:lnTo>
                    <a:cubicBezTo>
                      <a:pt x="54375" y="9105"/>
                      <a:pt x="56475" y="9851"/>
                      <a:pt x="59714" y="9851"/>
                    </a:cubicBezTo>
                    <a:cubicBezTo>
                      <a:pt x="59813" y="9851"/>
                      <a:pt x="59912" y="9851"/>
                      <a:pt x="60012" y="9849"/>
                    </a:cubicBezTo>
                    <a:cubicBezTo>
                      <a:pt x="60523" y="10152"/>
                      <a:pt x="61079" y="10278"/>
                      <a:pt x="61669" y="10278"/>
                    </a:cubicBezTo>
                    <a:cubicBezTo>
                      <a:pt x="62536" y="10278"/>
                      <a:pt x="63476" y="10005"/>
                      <a:pt x="64449" y="9616"/>
                    </a:cubicBezTo>
                    <a:cubicBezTo>
                      <a:pt x="64744" y="9439"/>
                      <a:pt x="64955" y="9350"/>
                      <a:pt x="65085" y="9350"/>
                    </a:cubicBezTo>
                    <a:cubicBezTo>
                      <a:pt x="65367" y="9350"/>
                      <a:pt x="65270" y="9766"/>
                      <a:pt x="64822" y="10596"/>
                    </a:cubicBezTo>
                    <a:cubicBezTo>
                      <a:pt x="63095" y="12044"/>
                      <a:pt x="61927" y="14846"/>
                      <a:pt x="61693" y="19843"/>
                    </a:cubicBezTo>
                    <a:cubicBezTo>
                      <a:pt x="60993" y="20917"/>
                      <a:pt x="60619" y="22038"/>
                      <a:pt x="60433" y="23299"/>
                    </a:cubicBezTo>
                    <a:cubicBezTo>
                      <a:pt x="58855" y="22890"/>
                      <a:pt x="57424" y="22554"/>
                      <a:pt x="56345" y="22554"/>
                    </a:cubicBezTo>
                    <a:cubicBezTo>
                      <a:pt x="55698" y="22554"/>
                      <a:pt x="55178" y="22675"/>
                      <a:pt x="54828" y="22972"/>
                    </a:cubicBezTo>
                    <a:lnTo>
                      <a:pt x="53894" y="22972"/>
                    </a:lnTo>
                    <a:cubicBezTo>
                      <a:pt x="52723" y="22075"/>
                      <a:pt x="51578" y="21683"/>
                      <a:pt x="50503" y="21683"/>
                    </a:cubicBezTo>
                    <a:cubicBezTo>
                      <a:pt x="49563" y="21683"/>
                      <a:pt x="48676" y="21983"/>
                      <a:pt x="47870" y="22505"/>
                    </a:cubicBezTo>
                    <a:lnTo>
                      <a:pt x="43994" y="25494"/>
                    </a:lnTo>
                    <a:cubicBezTo>
                      <a:pt x="43308" y="25974"/>
                      <a:pt x="42668" y="26230"/>
                      <a:pt x="42165" y="26230"/>
                    </a:cubicBezTo>
                    <a:cubicBezTo>
                      <a:pt x="41639" y="26230"/>
                      <a:pt x="41264" y="25951"/>
                      <a:pt x="41145" y="25354"/>
                    </a:cubicBezTo>
                    <a:lnTo>
                      <a:pt x="39557" y="21945"/>
                    </a:lnTo>
                    <a:cubicBezTo>
                      <a:pt x="39650" y="19516"/>
                      <a:pt x="38716" y="18396"/>
                      <a:pt x="37082" y="18255"/>
                    </a:cubicBezTo>
                    <a:cubicBezTo>
                      <a:pt x="36335" y="17555"/>
                      <a:pt x="35774" y="16761"/>
                      <a:pt x="35634" y="15827"/>
                    </a:cubicBezTo>
                    <a:lnTo>
                      <a:pt x="34513" y="14379"/>
                    </a:lnTo>
                    <a:cubicBezTo>
                      <a:pt x="34887" y="13072"/>
                      <a:pt x="34373" y="12605"/>
                      <a:pt x="33439" y="12605"/>
                    </a:cubicBezTo>
                    <a:cubicBezTo>
                      <a:pt x="32458" y="12605"/>
                      <a:pt x="31571" y="12511"/>
                      <a:pt x="31011" y="12091"/>
                    </a:cubicBezTo>
                    <a:lnTo>
                      <a:pt x="23165" y="2424"/>
                    </a:lnTo>
                    <a:cubicBezTo>
                      <a:pt x="22184" y="2564"/>
                      <a:pt x="21810" y="3218"/>
                      <a:pt x="21951" y="4385"/>
                    </a:cubicBezTo>
                    <a:lnTo>
                      <a:pt x="28629" y="13912"/>
                    </a:lnTo>
                    <a:cubicBezTo>
                      <a:pt x="28862" y="14379"/>
                      <a:pt x="29329" y="14846"/>
                      <a:pt x="29283" y="15220"/>
                    </a:cubicBezTo>
                    <a:cubicBezTo>
                      <a:pt x="28722" y="16481"/>
                      <a:pt x="28489" y="17321"/>
                      <a:pt x="29610" y="18489"/>
                    </a:cubicBezTo>
                    <a:lnTo>
                      <a:pt x="31898" y="20684"/>
                    </a:lnTo>
                    <a:cubicBezTo>
                      <a:pt x="32085" y="22225"/>
                      <a:pt x="32412" y="23533"/>
                      <a:pt x="32925" y="24000"/>
                    </a:cubicBezTo>
                    <a:cubicBezTo>
                      <a:pt x="32365" y="25027"/>
                      <a:pt x="33065" y="26008"/>
                      <a:pt x="34000" y="26989"/>
                    </a:cubicBezTo>
                    <a:cubicBezTo>
                      <a:pt x="34233" y="27316"/>
                      <a:pt x="34326" y="27689"/>
                      <a:pt x="34653" y="28016"/>
                    </a:cubicBezTo>
                    <a:lnTo>
                      <a:pt x="35027" y="31238"/>
                    </a:lnTo>
                    <a:cubicBezTo>
                      <a:pt x="31851" y="33900"/>
                      <a:pt x="30263" y="35815"/>
                      <a:pt x="29983" y="37029"/>
                    </a:cubicBezTo>
                    <a:cubicBezTo>
                      <a:pt x="29843" y="37683"/>
                      <a:pt x="29656" y="38244"/>
                      <a:pt x="30123" y="38617"/>
                    </a:cubicBezTo>
                    <a:lnTo>
                      <a:pt x="34560" y="38150"/>
                    </a:lnTo>
                    <a:cubicBezTo>
                      <a:pt x="34934" y="38384"/>
                      <a:pt x="35447" y="38477"/>
                      <a:pt x="35541" y="38711"/>
                    </a:cubicBezTo>
                    <a:cubicBezTo>
                      <a:pt x="36241" y="40299"/>
                      <a:pt x="35354" y="42820"/>
                      <a:pt x="32925" y="43147"/>
                    </a:cubicBezTo>
                    <a:cubicBezTo>
                      <a:pt x="27368" y="44502"/>
                      <a:pt x="23445" y="46370"/>
                      <a:pt x="24986" y="50059"/>
                    </a:cubicBezTo>
                    <a:cubicBezTo>
                      <a:pt x="27041" y="52721"/>
                      <a:pt x="25967" y="55056"/>
                      <a:pt x="22464" y="57158"/>
                    </a:cubicBezTo>
                    <a:cubicBezTo>
                      <a:pt x="21670" y="57905"/>
                      <a:pt x="21250" y="58933"/>
                      <a:pt x="21437" y="60147"/>
                    </a:cubicBezTo>
                    <a:cubicBezTo>
                      <a:pt x="20456" y="60987"/>
                      <a:pt x="19709" y="62295"/>
                      <a:pt x="19008" y="63743"/>
                    </a:cubicBezTo>
                    <a:cubicBezTo>
                      <a:pt x="18549" y="65079"/>
                      <a:pt x="18500" y="65781"/>
                      <a:pt x="19263" y="65781"/>
                    </a:cubicBezTo>
                    <a:cubicBezTo>
                      <a:pt x="19353" y="65781"/>
                      <a:pt x="19455" y="65771"/>
                      <a:pt x="19569" y="65751"/>
                    </a:cubicBezTo>
                    <a:cubicBezTo>
                      <a:pt x="23474" y="64441"/>
                      <a:pt x="27356" y="63520"/>
                      <a:pt x="30934" y="63520"/>
                    </a:cubicBezTo>
                    <a:cubicBezTo>
                      <a:pt x="34373" y="63520"/>
                      <a:pt x="37532" y="64371"/>
                      <a:pt x="40164" y="66545"/>
                    </a:cubicBezTo>
                    <a:cubicBezTo>
                      <a:pt x="42779" y="68740"/>
                      <a:pt x="42359" y="69861"/>
                      <a:pt x="46469" y="70094"/>
                    </a:cubicBezTo>
                    <a:cubicBezTo>
                      <a:pt x="46048" y="71869"/>
                      <a:pt x="46469" y="72803"/>
                      <a:pt x="47963" y="73130"/>
                    </a:cubicBezTo>
                    <a:lnTo>
                      <a:pt x="48197" y="75091"/>
                    </a:lnTo>
                    <a:cubicBezTo>
                      <a:pt x="46516" y="75465"/>
                      <a:pt x="44647" y="75465"/>
                      <a:pt x="42966" y="75885"/>
                    </a:cubicBezTo>
                    <a:cubicBezTo>
                      <a:pt x="41098" y="76352"/>
                      <a:pt x="39277" y="77099"/>
                      <a:pt x="37642" y="77099"/>
                    </a:cubicBezTo>
                    <a:cubicBezTo>
                      <a:pt x="36194" y="75979"/>
                      <a:pt x="34513" y="75325"/>
                      <a:pt x="33159" y="74437"/>
                    </a:cubicBezTo>
                    <a:cubicBezTo>
                      <a:pt x="29872" y="72408"/>
                      <a:pt x="26846" y="71285"/>
                      <a:pt x="24036" y="71285"/>
                    </a:cubicBezTo>
                    <a:cubicBezTo>
                      <a:pt x="20897" y="71285"/>
                      <a:pt x="18027" y="72687"/>
                      <a:pt x="15366" y="75792"/>
                    </a:cubicBezTo>
                    <a:cubicBezTo>
                      <a:pt x="12704" y="78921"/>
                      <a:pt x="10322" y="83124"/>
                      <a:pt x="8360" y="89615"/>
                    </a:cubicBezTo>
                    <a:cubicBezTo>
                      <a:pt x="8162" y="90325"/>
                      <a:pt x="7756" y="90759"/>
                      <a:pt x="7069" y="90759"/>
                    </a:cubicBezTo>
                    <a:cubicBezTo>
                      <a:pt x="6627" y="90759"/>
                      <a:pt x="6067" y="90579"/>
                      <a:pt x="5372" y="90176"/>
                    </a:cubicBezTo>
                    <a:cubicBezTo>
                      <a:pt x="1729" y="87234"/>
                      <a:pt x="1028" y="84618"/>
                      <a:pt x="2896" y="82844"/>
                    </a:cubicBezTo>
                    <a:cubicBezTo>
                      <a:pt x="3907" y="81888"/>
                      <a:pt x="4672" y="81533"/>
                      <a:pt x="5145" y="81533"/>
                    </a:cubicBezTo>
                    <a:cubicBezTo>
                      <a:pt x="5875" y="81533"/>
                      <a:pt x="5913" y="82377"/>
                      <a:pt x="5091" y="83171"/>
                    </a:cubicBezTo>
                    <a:lnTo>
                      <a:pt x="5185" y="83498"/>
                    </a:lnTo>
                    <a:cubicBezTo>
                      <a:pt x="7146" y="83498"/>
                      <a:pt x="7847" y="84852"/>
                      <a:pt x="8641" y="86300"/>
                    </a:cubicBezTo>
                    <a:cubicBezTo>
                      <a:pt x="10275" y="81956"/>
                      <a:pt x="9388" y="79061"/>
                      <a:pt x="7053" y="76726"/>
                    </a:cubicBezTo>
                    <a:lnTo>
                      <a:pt x="6539" y="76632"/>
                    </a:lnTo>
                    <a:lnTo>
                      <a:pt x="6539" y="76632"/>
                    </a:lnTo>
                    <a:lnTo>
                      <a:pt x="6726" y="80322"/>
                    </a:lnTo>
                    <a:cubicBezTo>
                      <a:pt x="6273" y="80226"/>
                      <a:pt x="5844" y="80181"/>
                      <a:pt x="5437" y="80181"/>
                    </a:cubicBezTo>
                    <a:cubicBezTo>
                      <a:pt x="2281" y="80181"/>
                      <a:pt x="529" y="82888"/>
                      <a:pt x="281" y="85412"/>
                    </a:cubicBezTo>
                    <a:cubicBezTo>
                      <a:pt x="1" y="88214"/>
                      <a:pt x="1262" y="90736"/>
                      <a:pt x="4905" y="92838"/>
                    </a:cubicBezTo>
                    <a:cubicBezTo>
                      <a:pt x="6913" y="93492"/>
                      <a:pt x="7567" y="95873"/>
                      <a:pt x="5932" y="98209"/>
                    </a:cubicBezTo>
                    <a:cubicBezTo>
                      <a:pt x="2009" y="103953"/>
                      <a:pt x="2616" y="110071"/>
                      <a:pt x="6165" y="117870"/>
                    </a:cubicBezTo>
                    <a:lnTo>
                      <a:pt x="6632" y="117636"/>
                    </a:lnTo>
                    <a:cubicBezTo>
                      <a:pt x="7380" y="109043"/>
                      <a:pt x="9154" y="104653"/>
                      <a:pt x="12050" y="103859"/>
                    </a:cubicBezTo>
                    <a:cubicBezTo>
                      <a:pt x="12937" y="103533"/>
                      <a:pt x="13825" y="102972"/>
                      <a:pt x="14525" y="101945"/>
                    </a:cubicBezTo>
                    <a:cubicBezTo>
                      <a:pt x="14912" y="101342"/>
                      <a:pt x="15210" y="101057"/>
                      <a:pt x="15479" y="101057"/>
                    </a:cubicBezTo>
                    <a:cubicBezTo>
                      <a:pt x="15793" y="101057"/>
                      <a:pt x="16066" y="101448"/>
                      <a:pt x="16393" y="102178"/>
                    </a:cubicBezTo>
                    <a:cubicBezTo>
                      <a:pt x="17981" y="105821"/>
                      <a:pt x="17841" y="109277"/>
                      <a:pt x="15646" y="112733"/>
                    </a:cubicBezTo>
                    <a:cubicBezTo>
                      <a:pt x="10649" y="120859"/>
                      <a:pt x="10415" y="126977"/>
                      <a:pt x="17514" y="131927"/>
                    </a:cubicBezTo>
                    <a:lnTo>
                      <a:pt x="17747" y="132534"/>
                    </a:lnTo>
                    <a:lnTo>
                      <a:pt x="15879" y="134963"/>
                    </a:lnTo>
                    <a:cubicBezTo>
                      <a:pt x="15226" y="135943"/>
                      <a:pt x="15739" y="137158"/>
                      <a:pt x="17374" y="138512"/>
                    </a:cubicBezTo>
                    <a:cubicBezTo>
                      <a:pt x="18588" y="139960"/>
                      <a:pt x="19148" y="142295"/>
                      <a:pt x="19569" y="145190"/>
                    </a:cubicBezTo>
                    <a:cubicBezTo>
                      <a:pt x="18962" y="146078"/>
                      <a:pt x="18868" y="147199"/>
                      <a:pt x="19242" y="148506"/>
                    </a:cubicBezTo>
                    <a:cubicBezTo>
                      <a:pt x="20161" y="149785"/>
                      <a:pt x="22173" y="150584"/>
                      <a:pt x="24987" y="150584"/>
                    </a:cubicBezTo>
                    <a:cubicBezTo>
                      <a:pt x="25462" y="150584"/>
                      <a:pt x="25961" y="150562"/>
                      <a:pt x="26481" y="150514"/>
                    </a:cubicBezTo>
                    <a:cubicBezTo>
                      <a:pt x="26854" y="150421"/>
                      <a:pt x="26808" y="150141"/>
                      <a:pt x="26808" y="149720"/>
                    </a:cubicBezTo>
                    <a:cubicBezTo>
                      <a:pt x="27134" y="148086"/>
                      <a:pt x="25967" y="146872"/>
                      <a:pt x="24753" y="144817"/>
                    </a:cubicBezTo>
                    <a:cubicBezTo>
                      <a:pt x="21203" y="141641"/>
                      <a:pt x="20456" y="138652"/>
                      <a:pt x="21624" y="135710"/>
                    </a:cubicBezTo>
                    <a:lnTo>
                      <a:pt x="22184" y="134916"/>
                    </a:lnTo>
                    <a:cubicBezTo>
                      <a:pt x="24939" y="135897"/>
                      <a:pt x="28489" y="137018"/>
                      <a:pt x="31758" y="137485"/>
                    </a:cubicBezTo>
                    <a:cubicBezTo>
                      <a:pt x="30404" y="140240"/>
                      <a:pt x="30544" y="143696"/>
                      <a:pt x="31758" y="145797"/>
                    </a:cubicBezTo>
                    <a:cubicBezTo>
                      <a:pt x="33792" y="149316"/>
                      <a:pt x="35981" y="151180"/>
                      <a:pt x="39825" y="151180"/>
                    </a:cubicBezTo>
                    <a:cubicBezTo>
                      <a:pt x="40216" y="151180"/>
                      <a:pt x="40624" y="151160"/>
                      <a:pt x="41051" y="151121"/>
                    </a:cubicBezTo>
                    <a:cubicBezTo>
                      <a:pt x="47169" y="150608"/>
                      <a:pt x="50158" y="145564"/>
                      <a:pt x="47917" y="138699"/>
                    </a:cubicBezTo>
                    <a:cubicBezTo>
                      <a:pt x="48953" y="138125"/>
                      <a:pt x="49823" y="137844"/>
                      <a:pt x="50531" y="137844"/>
                    </a:cubicBezTo>
                    <a:cubicBezTo>
                      <a:pt x="51323" y="137844"/>
                      <a:pt x="51912" y="138196"/>
                      <a:pt x="52306" y="138886"/>
                    </a:cubicBezTo>
                    <a:cubicBezTo>
                      <a:pt x="52213" y="142015"/>
                      <a:pt x="53567" y="141034"/>
                      <a:pt x="53614" y="144023"/>
                    </a:cubicBezTo>
                    <a:cubicBezTo>
                      <a:pt x="49971" y="147152"/>
                      <a:pt x="48664" y="149907"/>
                      <a:pt x="52540" y="151682"/>
                    </a:cubicBezTo>
                    <a:cubicBezTo>
                      <a:pt x="54595" y="153690"/>
                      <a:pt x="53474" y="154437"/>
                      <a:pt x="50812" y="154577"/>
                    </a:cubicBezTo>
                    <a:cubicBezTo>
                      <a:pt x="49907" y="154366"/>
                      <a:pt x="49085" y="154238"/>
                      <a:pt x="48373" y="154238"/>
                    </a:cubicBezTo>
                    <a:cubicBezTo>
                      <a:pt x="46879" y="154238"/>
                      <a:pt x="45866" y="154802"/>
                      <a:pt x="45581" y="156352"/>
                    </a:cubicBezTo>
                    <a:cubicBezTo>
                      <a:pt x="43013" y="156492"/>
                      <a:pt x="42266" y="157987"/>
                      <a:pt x="42359" y="160415"/>
                    </a:cubicBezTo>
                    <a:cubicBezTo>
                      <a:pt x="42886" y="159164"/>
                      <a:pt x="43761" y="158702"/>
                      <a:pt x="44477" y="158702"/>
                    </a:cubicBezTo>
                    <a:cubicBezTo>
                      <a:pt x="44776" y="158702"/>
                      <a:pt x="45048" y="158783"/>
                      <a:pt x="45255" y="158921"/>
                    </a:cubicBezTo>
                    <a:cubicBezTo>
                      <a:pt x="45419" y="158909"/>
                      <a:pt x="45585" y="158905"/>
                      <a:pt x="45751" y="158905"/>
                    </a:cubicBezTo>
                    <a:cubicBezTo>
                      <a:pt x="46364" y="158905"/>
                      <a:pt x="46989" y="158965"/>
                      <a:pt x="47594" y="158965"/>
                    </a:cubicBezTo>
                    <a:cubicBezTo>
                      <a:pt x="48179" y="158965"/>
                      <a:pt x="48747" y="158909"/>
                      <a:pt x="49271" y="158687"/>
                    </a:cubicBezTo>
                    <a:cubicBezTo>
                      <a:pt x="49810" y="158418"/>
                      <a:pt x="50392" y="158278"/>
                      <a:pt x="51012" y="158278"/>
                    </a:cubicBezTo>
                    <a:cubicBezTo>
                      <a:pt x="51681" y="158278"/>
                      <a:pt x="52395" y="158441"/>
                      <a:pt x="53147" y="158780"/>
                    </a:cubicBezTo>
                    <a:cubicBezTo>
                      <a:pt x="53894" y="158780"/>
                      <a:pt x="54455" y="159061"/>
                      <a:pt x="54782" y="159668"/>
                    </a:cubicBezTo>
                    <a:cubicBezTo>
                      <a:pt x="56603" y="161536"/>
                      <a:pt x="56370" y="159434"/>
                      <a:pt x="60386" y="161863"/>
                    </a:cubicBezTo>
                    <a:cubicBezTo>
                      <a:pt x="61367" y="161956"/>
                      <a:pt x="63048" y="161863"/>
                      <a:pt x="63281" y="163451"/>
                    </a:cubicBezTo>
                    <a:lnTo>
                      <a:pt x="63655" y="162003"/>
                    </a:lnTo>
                    <a:cubicBezTo>
                      <a:pt x="63982" y="161442"/>
                      <a:pt x="63795" y="160882"/>
                      <a:pt x="63188" y="160322"/>
                    </a:cubicBezTo>
                    <a:cubicBezTo>
                      <a:pt x="62415" y="159405"/>
                      <a:pt x="62888" y="159033"/>
                      <a:pt x="64188" y="159033"/>
                    </a:cubicBezTo>
                    <a:cubicBezTo>
                      <a:pt x="65009" y="159033"/>
                      <a:pt x="66158" y="159181"/>
                      <a:pt x="67531" y="159434"/>
                    </a:cubicBezTo>
                    <a:cubicBezTo>
                      <a:pt x="69052" y="160081"/>
                      <a:pt x="70511" y="160479"/>
                      <a:pt x="71731" y="160479"/>
                    </a:cubicBezTo>
                    <a:cubicBezTo>
                      <a:pt x="72010" y="160479"/>
                      <a:pt x="72276" y="160458"/>
                      <a:pt x="72528" y="160415"/>
                    </a:cubicBezTo>
                    <a:cubicBezTo>
                      <a:pt x="73048" y="159895"/>
                      <a:pt x="73440" y="159663"/>
                      <a:pt x="73742" y="159663"/>
                    </a:cubicBezTo>
                    <a:cubicBezTo>
                      <a:pt x="74337" y="159663"/>
                      <a:pt x="74584" y="160563"/>
                      <a:pt x="74770" y="161956"/>
                    </a:cubicBezTo>
                    <a:cubicBezTo>
                      <a:pt x="75891" y="158874"/>
                      <a:pt x="75143" y="157193"/>
                      <a:pt x="72061" y="157053"/>
                    </a:cubicBezTo>
                    <a:cubicBezTo>
                      <a:pt x="72222" y="156582"/>
                      <a:pt x="72353" y="156448"/>
                      <a:pt x="72484" y="156448"/>
                    </a:cubicBezTo>
                    <a:cubicBezTo>
                      <a:pt x="72659" y="156448"/>
                      <a:pt x="72835" y="156682"/>
                      <a:pt x="73088" y="156682"/>
                    </a:cubicBezTo>
                    <a:cubicBezTo>
                      <a:pt x="73309" y="156682"/>
                      <a:pt x="73589" y="156504"/>
                      <a:pt x="73976" y="155838"/>
                    </a:cubicBezTo>
                    <a:cubicBezTo>
                      <a:pt x="74232" y="155728"/>
                      <a:pt x="74489" y="155676"/>
                      <a:pt x="74745" y="155676"/>
                    </a:cubicBezTo>
                    <a:cubicBezTo>
                      <a:pt x="75469" y="155676"/>
                      <a:pt x="76194" y="156095"/>
                      <a:pt x="76918" y="156819"/>
                    </a:cubicBezTo>
                    <a:cubicBezTo>
                      <a:pt x="77152" y="155325"/>
                      <a:pt x="76264" y="154391"/>
                      <a:pt x="74256" y="153970"/>
                    </a:cubicBezTo>
                    <a:cubicBezTo>
                      <a:pt x="74040" y="153299"/>
                      <a:pt x="73664" y="152960"/>
                      <a:pt x="73172" y="152960"/>
                    </a:cubicBezTo>
                    <a:cubicBezTo>
                      <a:pt x="72706" y="152960"/>
                      <a:pt x="72137" y="153264"/>
                      <a:pt x="71501" y="153877"/>
                    </a:cubicBezTo>
                    <a:cubicBezTo>
                      <a:pt x="65710" y="152336"/>
                      <a:pt x="65149" y="148880"/>
                      <a:pt x="68372" y="148226"/>
                    </a:cubicBezTo>
                    <a:cubicBezTo>
                      <a:pt x="68574" y="148173"/>
                      <a:pt x="68763" y="148148"/>
                      <a:pt x="68939" y="148148"/>
                    </a:cubicBezTo>
                    <a:cubicBezTo>
                      <a:pt x="70305" y="148148"/>
                      <a:pt x="70955" y="149598"/>
                      <a:pt x="72155" y="150094"/>
                    </a:cubicBezTo>
                    <a:cubicBezTo>
                      <a:pt x="73229" y="150468"/>
                      <a:pt x="73742" y="150328"/>
                      <a:pt x="75190" y="150468"/>
                    </a:cubicBezTo>
                    <a:cubicBezTo>
                      <a:pt x="76731" y="150561"/>
                      <a:pt x="78179" y="150795"/>
                      <a:pt x="79160" y="151542"/>
                    </a:cubicBezTo>
                    <a:lnTo>
                      <a:pt x="80281" y="151869"/>
                    </a:lnTo>
                    <a:cubicBezTo>
                      <a:pt x="80525" y="151700"/>
                      <a:pt x="80768" y="151614"/>
                      <a:pt x="81024" y="151614"/>
                    </a:cubicBezTo>
                    <a:cubicBezTo>
                      <a:pt x="81406" y="151614"/>
                      <a:pt x="81814" y="151804"/>
                      <a:pt x="82289" y="152196"/>
                    </a:cubicBezTo>
                    <a:cubicBezTo>
                      <a:pt x="82738" y="152882"/>
                      <a:pt x="83201" y="153225"/>
                      <a:pt x="83663" y="153225"/>
                    </a:cubicBezTo>
                    <a:cubicBezTo>
                      <a:pt x="84018" y="153225"/>
                      <a:pt x="84372" y="153022"/>
                      <a:pt x="84717" y="152616"/>
                    </a:cubicBezTo>
                    <a:cubicBezTo>
                      <a:pt x="85973" y="151595"/>
                      <a:pt x="87596" y="151147"/>
                      <a:pt x="88739" y="151147"/>
                    </a:cubicBezTo>
                    <a:cubicBezTo>
                      <a:pt x="89636" y="151147"/>
                      <a:pt x="90237" y="151423"/>
                      <a:pt x="90135" y="151915"/>
                    </a:cubicBezTo>
                    <a:cubicBezTo>
                      <a:pt x="90051" y="153412"/>
                      <a:pt x="90301" y="154095"/>
                      <a:pt x="90753" y="154095"/>
                    </a:cubicBezTo>
                    <a:cubicBezTo>
                      <a:pt x="90808" y="154095"/>
                      <a:pt x="90867" y="154084"/>
                      <a:pt x="90929" y="154064"/>
                    </a:cubicBezTo>
                    <a:cubicBezTo>
                      <a:pt x="91489" y="154157"/>
                      <a:pt x="91722" y="154811"/>
                      <a:pt x="91722" y="156025"/>
                    </a:cubicBezTo>
                    <a:cubicBezTo>
                      <a:pt x="91401" y="155997"/>
                      <a:pt x="91092" y="155981"/>
                      <a:pt x="90801" y="155981"/>
                    </a:cubicBezTo>
                    <a:cubicBezTo>
                      <a:pt x="89185" y="155981"/>
                      <a:pt x="88080" y="156455"/>
                      <a:pt x="88080" y="157800"/>
                    </a:cubicBezTo>
                    <a:cubicBezTo>
                      <a:pt x="86072" y="158454"/>
                      <a:pt x="86072" y="159855"/>
                      <a:pt x="87006" y="161723"/>
                    </a:cubicBezTo>
                    <a:cubicBezTo>
                      <a:pt x="86898" y="160044"/>
                      <a:pt x="87495" y="159774"/>
                      <a:pt x="88467" y="159774"/>
                    </a:cubicBezTo>
                    <a:cubicBezTo>
                      <a:pt x="88928" y="159774"/>
                      <a:pt x="89474" y="159834"/>
                      <a:pt x="90069" y="159834"/>
                    </a:cubicBezTo>
                    <a:cubicBezTo>
                      <a:pt x="90940" y="159834"/>
                      <a:pt x="91918" y="159704"/>
                      <a:pt x="92890" y="159061"/>
                    </a:cubicBezTo>
                    <a:lnTo>
                      <a:pt x="94992" y="158874"/>
                    </a:lnTo>
                    <a:cubicBezTo>
                      <a:pt x="95206" y="159816"/>
                      <a:pt x="96048" y="160287"/>
                      <a:pt x="97625" y="160287"/>
                    </a:cubicBezTo>
                    <a:cubicBezTo>
                      <a:pt x="97769" y="160287"/>
                      <a:pt x="97918" y="160283"/>
                      <a:pt x="98074" y="160275"/>
                    </a:cubicBezTo>
                    <a:cubicBezTo>
                      <a:pt x="98774" y="159995"/>
                      <a:pt x="99849" y="159995"/>
                      <a:pt x="100502" y="159855"/>
                    </a:cubicBezTo>
                    <a:cubicBezTo>
                      <a:pt x="101749" y="159523"/>
                      <a:pt x="102915" y="159325"/>
                      <a:pt x="103998" y="159325"/>
                    </a:cubicBezTo>
                    <a:cubicBezTo>
                      <a:pt x="106121" y="159325"/>
                      <a:pt x="107922" y="160086"/>
                      <a:pt x="109376" y="162096"/>
                    </a:cubicBezTo>
                    <a:cubicBezTo>
                      <a:pt x="109843" y="161209"/>
                      <a:pt x="109749" y="160182"/>
                      <a:pt x="109142" y="159294"/>
                    </a:cubicBezTo>
                    <a:cubicBezTo>
                      <a:pt x="110079" y="158664"/>
                      <a:pt x="111047" y="158357"/>
                      <a:pt x="111817" y="158357"/>
                    </a:cubicBezTo>
                    <a:cubicBezTo>
                      <a:pt x="113158" y="158357"/>
                      <a:pt x="113900" y="159289"/>
                      <a:pt x="112832" y="161069"/>
                    </a:cubicBezTo>
                    <a:cubicBezTo>
                      <a:pt x="114363" y="160280"/>
                      <a:pt x="115849" y="156538"/>
                      <a:pt x="113941" y="156538"/>
                    </a:cubicBezTo>
                    <a:cubicBezTo>
                      <a:pt x="113930" y="156538"/>
                      <a:pt x="113918" y="156539"/>
                      <a:pt x="113906" y="156539"/>
                    </a:cubicBezTo>
                    <a:cubicBezTo>
                      <a:pt x="114199" y="155783"/>
                      <a:pt x="114762" y="155485"/>
                      <a:pt x="115350" y="155485"/>
                    </a:cubicBezTo>
                    <a:cubicBezTo>
                      <a:pt x="116541" y="155485"/>
                      <a:pt x="117831" y="156705"/>
                      <a:pt x="117175" y="157800"/>
                    </a:cubicBezTo>
                    <a:cubicBezTo>
                      <a:pt x="118576" y="157053"/>
                      <a:pt x="118809" y="155932"/>
                      <a:pt x="117081" y="154484"/>
                    </a:cubicBezTo>
                    <a:cubicBezTo>
                      <a:pt x="116915" y="153588"/>
                      <a:pt x="116325" y="153140"/>
                      <a:pt x="115327" y="153140"/>
                    </a:cubicBezTo>
                    <a:cubicBezTo>
                      <a:pt x="114921" y="153140"/>
                      <a:pt x="114446" y="153214"/>
                      <a:pt x="113906" y="153363"/>
                    </a:cubicBezTo>
                    <a:cubicBezTo>
                      <a:pt x="113335" y="152420"/>
                      <a:pt x="112684" y="151951"/>
                      <a:pt x="111934" y="151951"/>
                    </a:cubicBezTo>
                    <a:cubicBezTo>
                      <a:pt x="111272" y="151951"/>
                      <a:pt x="110534" y="152314"/>
                      <a:pt x="109703" y="153036"/>
                    </a:cubicBezTo>
                    <a:cubicBezTo>
                      <a:pt x="108843" y="153455"/>
                      <a:pt x="108077" y="153687"/>
                      <a:pt x="107409" y="153687"/>
                    </a:cubicBezTo>
                    <a:cubicBezTo>
                      <a:pt x="106662" y="153687"/>
                      <a:pt x="106039" y="153397"/>
                      <a:pt x="105546" y="152756"/>
                    </a:cubicBezTo>
                    <a:cubicBezTo>
                      <a:pt x="104772" y="151503"/>
                      <a:pt x="104754" y="150774"/>
                      <a:pt x="105469" y="150774"/>
                    </a:cubicBezTo>
                    <a:cubicBezTo>
                      <a:pt x="105660" y="150774"/>
                      <a:pt x="105904" y="150826"/>
                      <a:pt x="106200" y="150935"/>
                    </a:cubicBezTo>
                    <a:cubicBezTo>
                      <a:pt x="106275" y="150961"/>
                      <a:pt x="106346" y="150975"/>
                      <a:pt x="106413" y="150975"/>
                    </a:cubicBezTo>
                    <a:cubicBezTo>
                      <a:pt x="106935" y="150975"/>
                      <a:pt x="107272" y="150187"/>
                      <a:pt x="107975" y="148740"/>
                    </a:cubicBezTo>
                    <a:cubicBezTo>
                      <a:pt x="108301" y="148086"/>
                      <a:pt x="108909" y="147525"/>
                      <a:pt x="109329" y="146638"/>
                    </a:cubicBezTo>
                    <a:cubicBezTo>
                      <a:pt x="111337" y="146311"/>
                      <a:pt x="112878" y="144630"/>
                      <a:pt x="114933" y="141127"/>
                    </a:cubicBezTo>
                    <a:cubicBezTo>
                      <a:pt x="116334" y="140427"/>
                      <a:pt x="117035" y="137625"/>
                      <a:pt x="117128" y="133235"/>
                    </a:cubicBezTo>
                    <a:cubicBezTo>
                      <a:pt x="117300" y="133335"/>
                      <a:pt x="117495" y="133383"/>
                      <a:pt x="117710" y="133383"/>
                    </a:cubicBezTo>
                    <a:cubicBezTo>
                      <a:pt x="118194" y="133383"/>
                      <a:pt x="118784" y="133141"/>
                      <a:pt x="119463" y="132721"/>
                    </a:cubicBezTo>
                    <a:cubicBezTo>
                      <a:pt x="118763" y="132628"/>
                      <a:pt x="118482" y="132394"/>
                      <a:pt x="118482" y="130666"/>
                    </a:cubicBezTo>
                    <a:lnTo>
                      <a:pt x="120350" y="130666"/>
                    </a:lnTo>
                    <a:cubicBezTo>
                      <a:pt x="121098" y="130386"/>
                      <a:pt x="121425" y="130106"/>
                      <a:pt x="121331" y="129685"/>
                    </a:cubicBezTo>
                    <a:cubicBezTo>
                      <a:pt x="121331" y="129359"/>
                      <a:pt x="120584" y="129452"/>
                      <a:pt x="120024" y="128658"/>
                    </a:cubicBezTo>
                    <a:cubicBezTo>
                      <a:pt x="119790" y="127584"/>
                      <a:pt x="119230" y="126556"/>
                      <a:pt x="118062" y="125482"/>
                    </a:cubicBezTo>
                    <a:lnTo>
                      <a:pt x="116241" y="122493"/>
                    </a:lnTo>
                    <a:cubicBezTo>
                      <a:pt x="115241" y="119271"/>
                      <a:pt x="114094" y="117135"/>
                      <a:pt x="112707" y="117135"/>
                    </a:cubicBezTo>
                    <a:cubicBezTo>
                      <a:pt x="112345" y="117135"/>
                      <a:pt x="111967" y="117281"/>
                      <a:pt x="111571" y="117590"/>
                    </a:cubicBezTo>
                    <a:lnTo>
                      <a:pt x="111057" y="117309"/>
                    </a:lnTo>
                    <a:cubicBezTo>
                      <a:pt x="109609" y="115722"/>
                      <a:pt x="108582" y="113620"/>
                      <a:pt x="107694" y="111285"/>
                    </a:cubicBezTo>
                    <a:cubicBezTo>
                      <a:pt x="107743" y="109777"/>
                      <a:pt x="106956" y="109016"/>
                      <a:pt x="105959" y="109016"/>
                    </a:cubicBezTo>
                    <a:cubicBezTo>
                      <a:pt x="105042" y="109016"/>
                      <a:pt x="103948" y="109660"/>
                      <a:pt x="103164" y="110958"/>
                    </a:cubicBezTo>
                    <a:lnTo>
                      <a:pt x="102744" y="108670"/>
                    </a:lnTo>
                    <a:lnTo>
                      <a:pt x="101950" y="109884"/>
                    </a:lnTo>
                    <a:lnTo>
                      <a:pt x="97187" y="103019"/>
                    </a:lnTo>
                    <a:cubicBezTo>
                      <a:pt x="97747" y="102925"/>
                      <a:pt x="98634" y="102412"/>
                      <a:pt x="99195" y="102318"/>
                    </a:cubicBezTo>
                    <a:cubicBezTo>
                      <a:pt x="104986" y="101851"/>
                      <a:pt x="110823" y="100123"/>
                      <a:pt x="116754" y="96807"/>
                    </a:cubicBezTo>
                    <a:lnTo>
                      <a:pt x="120958" y="95500"/>
                    </a:lnTo>
                    <a:cubicBezTo>
                      <a:pt x="121559" y="95251"/>
                      <a:pt x="122031" y="95144"/>
                      <a:pt x="122426" y="95144"/>
                    </a:cubicBezTo>
                    <a:cubicBezTo>
                      <a:pt x="123290" y="95144"/>
                      <a:pt x="123787" y="95653"/>
                      <a:pt x="124460" y="96294"/>
                    </a:cubicBezTo>
                    <a:lnTo>
                      <a:pt x="128757" y="100730"/>
                    </a:lnTo>
                    <a:cubicBezTo>
                      <a:pt x="129551" y="101664"/>
                      <a:pt x="129551" y="102505"/>
                      <a:pt x="129130" y="103392"/>
                    </a:cubicBezTo>
                    <a:cubicBezTo>
                      <a:pt x="128663" y="104280"/>
                      <a:pt x="129691" y="105494"/>
                      <a:pt x="131232" y="106802"/>
                    </a:cubicBezTo>
                    <a:cubicBezTo>
                      <a:pt x="132586" y="108343"/>
                      <a:pt x="132773" y="110351"/>
                      <a:pt x="131559" y="112920"/>
                    </a:cubicBezTo>
                    <a:cubicBezTo>
                      <a:pt x="130858" y="114601"/>
                      <a:pt x="130998" y="115675"/>
                      <a:pt x="131979" y="116142"/>
                    </a:cubicBezTo>
                    <a:lnTo>
                      <a:pt x="134968" y="118290"/>
                    </a:lnTo>
                    <a:cubicBezTo>
                      <a:pt x="135689" y="118856"/>
                      <a:pt x="136270" y="119145"/>
                      <a:pt x="136716" y="119145"/>
                    </a:cubicBezTo>
                    <a:cubicBezTo>
                      <a:pt x="137483" y="119145"/>
                      <a:pt x="137846" y="118288"/>
                      <a:pt x="137817" y="116516"/>
                    </a:cubicBezTo>
                    <a:cubicBezTo>
                      <a:pt x="137723" y="115068"/>
                      <a:pt x="137256" y="113760"/>
                      <a:pt x="136416" y="112312"/>
                    </a:cubicBezTo>
                    <a:cubicBezTo>
                      <a:pt x="135388" y="110538"/>
                      <a:pt x="134734" y="108903"/>
                      <a:pt x="134641" y="107175"/>
                    </a:cubicBezTo>
                    <a:cubicBezTo>
                      <a:pt x="134548" y="103719"/>
                      <a:pt x="134127" y="101851"/>
                      <a:pt x="132680" y="100684"/>
                    </a:cubicBezTo>
                    <a:cubicBezTo>
                      <a:pt x="130998" y="99143"/>
                      <a:pt x="129551" y="97275"/>
                      <a:pt x="128430" y="95360"/>
                    </a:cubicBezTo>
                    <a:cubicBezTo>
                      <a:pt x="128103" y="94239"/>
                      <a:pt x="127776" y="93538"/>
                      <a:pt x="127122" y="93258"/>
                    </a:cubicBezTo>
                    <a:cubicBezTo>
                      <a:pt x="127007" y="90274"/>
                      <a:pt x="125231" y="88512"/>
                      <a:pt x="123668" y="88512"/>
                    </a:cubicBezTo>
                    <a:cubicBezTo>
                      <a:pt x="123324" y="88512"/>
                      <a:pt x="122989" y="88598"/>
                      <a:pt x="122686" y="88775"/>
                    </a:cubicBezTo>
                    <a:cubicBezTo>
                      <a:pt x="121732" y="88990"/>
                      <a:pt x="120820" y="89124"/>
                      <a:pt x="119881" y="89124"/>
                    </a:cubicBezTo>
                    <a:cubicBezTo>
                      <a:pt x="119394" y="89124"/>
                      <a:pt x="118900" y="89088"/>
                      <a:pt x="118389" y="89008"/>
                    </a:cubicBezTo>
                    <a:lnTo>
                      <a:pt x="118389" y="88214"/>
                    </a:lnTo>
                    <a:cubicBezTo>
                      <a:pt x="120257" y="87187"/>
                      <a:pt x="123479" y="83871"/>
                      <a:pt x="126749" y="80228"/>
                    </a:cubicBezTo>
                    <a:cubicBezTo>
                      <a:pt x="127262" y="79577"/>
                      <a:pt x="127658" y="79309"/>
                      <a:pt x="128037" y="79309"/>
                    </a:cubicBezTo>
                    <a:cubicBezTo>
                      <a:pt x="128554" y="79309"/>
                      <a:pt x="129037" y="79808"/>
                      <a:pt x="129737" y="80509"/>
                    </a:cubicBezTo>
                    <a:lnTo>
                      <a:pt x="134408" y="85412"/>
                    </a:lnTo>
                    <a:cubicBezTo>
                      <a:pt x="134273" y="87741"/>
                      <a:pt x="134611" y="89297"/>
                      <a:pt x="136122" y="89297"/>
                    </a:cubicBezTo>
                    <a:cubicBezTo>
                      <a:pt x="136187" y="89297"/>
                      <a:pt x="136253" y="89294"/>
                      <a:pt x="136322" y="89289"/>
                    </a:cubicBezTo>
                    <a:cubicBezTo>
                      <a:pt x="137443" y="91250"/>
                      <a:pt x="137957" y="93165"/>
                      <a:pt x="136883" y="93959"/>
                    </a:cubicBezTo>
                    <a:cubicBezTo>
                      <a:pt x="135855" y="94846"/>
                      <a:pt x="135015" y="95500"/>
                      <a:pt x="135015" y="96761"/>
                    </a:cubicBezTo>
                    <a:cubicBezTo>
                      <a:pt x="135248" y="98629"/>
                      <a:pt x="137443" y="100637"/>
                      <a:pt x="139825" y="101524"/>
                    </a:cubicBezTo>
                    <a:cubicBezTo>
                      <a:pt x="139866" y="101541"/>
                      <a:pt x="139911" y="101549"/>
                      <a:pt x="139957" y="101549"/>
                    </a:cubicBezTo>
                    <a:cubicBezTo>
                      <a:pt x="140170" y="101549"/>
                      <a:pt x="140418" y="101381"/>
                      <a:pt x="140572" y="101151"/>
                    </a:cubicBezTo>
                    <a:cubicBezTo>
                      <a:pt x="141273" y="99469"/>
                      <a:pt x="141366" y="97508"/>
                      <a:pt x="140666" y="95593"/>
                    </a:cubicBezTo>
                    <a:lnTo>
                      <a:pt x="139872" y="92791"/>
                    </a:lnTo>
                    <a:cubicBezTo>
                      <a:pt x="139732" y="91670"/>
                      <a:pt x="139872" y="90783"/>
                      <a:pt x="139965" y="89942"/>
                    </a:cubicBezTo>
                    <a:cubicBezTo>
                      <a:pt x="140199" y="87701"/>
                      <a:pt x="140245" y="86486"/>
                      <a:pt x="137910" y="84852"/>
                    </a:cubicBezTo>
                    <a:cubicBezTo>
                      <a:pt x="135015" y="81816"/>
                      <a:pt x="132493" y="78734"/>
                      <a:pt x="130485" y="75512"/>
                    </a:cubicBezTo>
                    <a:cubicBezTo>
                      <a:pt x="130536" y="73113"/>
                      <a:pt x="129420" y="71697"/>
                      <a:pt x="128016" y="71697"/>
                    </a:cubicBezTo>
                    <a:cubicBezTo>
                      <a:pt x="126878" y="71697"/>
                      <a:pt x="125552" y="72627"/>
                      <a:pt x="124507" y="74718"/>
                    </a:cubicBezTo>
                    <a:lnTo>
                      <a:pt x="119930" y="77940"/>
                    </a:lnTo>
                    <a:cubicBezTo>
                      <a:pt x="119691" y="78099"/>
                      <a:pt x="119469" y="78170"/>
                      <a:pt x="119268" y="78170"/>
                    </a:cubicBezTo>
                    <a:cubicBezTo>
                      <a:pt x="118525" y="78170"/>
                      <a:pt x="118062" y="77214"/>
                      <a:pt x="118062" y="76259"/>
                    </a:cubicBezTo>
                    <a:cubicBezTo>
                      <a:pt x="117595" y="70608"/>
                      <a:pt x="113719" y="66078"/>
                      <a:pt x="109516" y="61688"/>
                    </a:cubicBezTo>
                    <a:cubicBezTo>
                      <a:pt x="107227" y="54823"/>
                      <a:pt x="104145" y="49078"/>
                      <a:pt x="103024" y="43801"/>
                    </a:cubicBezTo>
                    <a:lnTo>
                      <a:pt x="103024" y="43801"/>
                    </a:lnTo>
                    <a:cubicBezTo>
                      <a:pt x="107367" y="44268"/>
                      <a:pt x="110590" y="45109"/>
                      <a:pt x="111897" y="46370"/>
                    </a:cubicBezTo>
                    <a:cubicBezTo>
                      <a:pt x="113180" y="47748"/>
                      <a:pt x="114726" y="48686"/>
                      <a:pt x="115766" y="48686"/>
                    </a:cubicBezTo>
                    <a:cubicBezTo>
                      <a:pt x="116241" y="48686"/>
                      <a:pt x="116611" y="48490"/>
                      <a:pt x="116801" y="48051"/>
                    </a:cubicBezTo>
                    <a:cubicBezTo>
                      <a:pt x="117035" y="47584"/>
                      <a:pt x="115680" y="46743"/>
                      <a:pt x="114980" y="46043"/>
                    </a:cubicBezTo>
                    <a:cubicBezTo>
                      <a:pt x="115774" y="46043"/>
                      <a:pt x="116754" y="46743"/>
                      <a:pt x="117782" y="47818"/>
                    </a:cubicBezTo>
                    <a:cubicBezTo>
                      <a:pt x="119697" y="47818"/>
                      <a:pt x="120257" y="46370"/>
                      <a:pt x="119743" y="44408"/>
                    </a:cubicBezTo>
                    <a:cubicBezTo>
                      <a:pt x="119977" y="42820"/>
                      <a:pt x="119883" y="41606"/>
                      <a:pt x="119230" y="41093"/>
                    </a:cubicBezTo>
                    <a:lnTo>
                      <a:pt x="117642" y="40158"/>
                    </a:lnTo>
                    <a:cubicBezTo>
                      <a:pt x="115026" y="37356"/>
                      <a:pt x="112832" y="34508"/>
                      <a:pt x="111057" y="31332"/>
                    </a:cubicBezTo>
                    <a:cubicBezTo>
                      <a:pt x="110823" y="30958"/>
                      <a:pt x="110730" y="30631"/>
                      <a:pt x="110730" y="30351"/>
                    </a:cubicBezTo>
                    <a:cubicBezTo>
                      <a:pt x="110730" y="29043"/>
                      <a:pt x="110356" y="27923"/>
                      <a:pt x="109049" y="26802"/>
                    </a:cubicBezTo>
                    <a:lnTo>
                      <a:pt x="109656" y="26475"/>
                    </a:lnTo>
                    <a:lnTo>
                      <a:pt x="109562" y="26008"/>
                    </a:lnTo>
                    <a:lnTo>
                      <a:pt x="109562" y="26008"/>
                    </a:lnTo>
                    <a:lnTo>
                      <a:pt x="110917" y="26335"/>
                    </a:lnTo>
                    <a:lnTo>
                      <a:pt x="110917" y="26335"/>
                    </a:lnTo>
                    <a:lnTo>
                      <a:pt x="109562" y="24093"/>
                    </a:lnTo>
                    <a:cubicBezTo>
                      <a:pt x="109064" y="22225"/>
                      <a:pt x="107757" y="21416"/>
                      <a:pt x="105792" y="21416"/>
                    </a:cubicBezTo>
                    <a:cubicBezTo>
                      <a:pt x="104809" y="21416"/>
                      <a:pt x="103662" y="21618"/>
                      <a:pt x="102370" y="21992"/>
                    </a:cubicBezTo>
                    <a:cubicBezTo>
                      <a:pt x="102329" y="21998"/>
                      <a:pt x="102288" y="22002"/>
                      <a:pt x="102246" y="22002"/>
                    </a:cubicBezTo>
                    <a:cubicBezTo>
                      <a:pt x="101714" y="22002"/>
                      <a:pt x="101108" y="21470"/>
                      <a:pt x="100502" y="20777"/>
                    </a:cubicBezTo>
                    <a:cubicBezTo>
                      <a:pt x="98846" y="19185"/>
                      <a:pt x="97125" y="18070"/>
                      <a:pt x="96479" y="18070"/>
                    </a:cubicBezTo>
                    <a:cubicBezTo>
                      <a:pt x="96178" y="18070"/>
                      <a:pt x="96110" y="18313"/>
                      <a:pt x="96393" y="18863"/>
                    </a:cubicBezTo>
                    <a:cubicBezTo>
                      <a:pt x="96525" y="19172"/>
                      <a:pt x="97200" y="19898"/>
                      <a:pt x="96603" y="19898"/>
                    </a:cubicBezTo>
                    <a:cubicBezTo>
                      <a:pt x="96569" y="19898"/>
                      <a:pt x="96530" y="19895"/>
                      <a:pt x="96486" y="19890"/>
                    </a:cubicBezTo>
                    <a:lnTo>
                      <a:pt x="92330" y="19236"/>
                    </a:lnTo>
                    <a:cubicBezTo>
                      <a:pt x="92174" y="19212"/>
                      <a:pt x="92040" y="19200"/>
                      <a:pt x="91926" y="19200"/>
                    </a:cubicBezTo>
                    <a:cubicBezTo>
                      <a:pt x="91390" y="19200"/>
                      <a:pt x="91296" y="19458"/>
                      <a:pt x="91489" y="19843"/>
                    </a:cubicBezTo>
                    <a:cubicBezTo>
                      <a:pt x="92236" y="20684"/>
                      <a:pt x="92983" y="21431"/>
                      <a:pt x="93264" y="22318"/>
                    </a:cubicBezTo>
                    <a:lnTo>
                      <a:pt x="88080" y="22645"/>
                    </a:lnTo>
                    <a:cubicBezTo>
                      <a:pt x="87102" y="22730"/>
                      <a:pt x="86241" y="23125"/>
                      <a:pt x="85355" y="23125"/>
                    </a:cubicBezTo>
                    <a:cubicBezTo>
                      <a:pt x="85267" y="23125"/>
                      <a:pt x="85179" y="23121"/>
                      <a:pt x="85091" y="23112"/>
                    </a:cubicBezTo>
                    <a:cubicBezTo>
                      <a:pt x="84153" y="22313"/>
                      <a:pt x="83139" y="21969"/>
                      <a:pt x="82069" y="21969"/>
                    </a:cubicBezTo>
                    <a:cubicBezTo>
                      <a:pt x="79890" y="21969"/>
                      <a:pt x="77478" y="23397"/>
                      <a:pt x="75003" y="25307"/>
                    </a:cubicBezTo>
                    <a:lnTo>
                      <a:pt x="74443" y="25074"/>
                    </a:lnTo>
                    <a:lnTo>
                      <a:pt x="74350" y="20777"/>
                    </a:lnTo>
                    <a:lnTo>
                      <a:pt x="74817" y="20777"/>
                    </a:lnTo>
                    <a:lnTo>
                      <a:pt x="74443" y="17975"/>
                    </a:lnTo>
                    <a:lnTo>
                      <a:pt x="74770" y="17975"/>
                    </a:lnTo>
                    <a:cubicBezTo>
                      <a:pt x="75097" y="13725"/>
                      <a:pt x="74209" y="11063"/>
                      <a:pt x="72668" y="9102"/>
                    </a:cubicBezTo>
                    <a:cubicBezTo>
                      <a:pt x="72341" y="7794"/>
                      <a:pt x="73649" y="7981"/>
                      <a:pt x="73929" y="7607"/>
                    </a:cubicBezTo>
                    <a:cubicBezTo>
                      <a:pt x="75143" y="6066"/>
                      <a:pt x="75050" y="4338"/>
                      <a:pt x="75050" y="3451"/>
                    </a:cubicBezTo>
                    <a:cubicBezTo>
                      <a:pt x="74876" y="2128"/>
                      <a:pt x="74468" y="1428"/>
                      <a:pt x="73905" y="1428"/>
                    </a:cubicBezTo>
                    <a:cubicBezTo>
                      <a:pt x="73712" y="1428"/>
                      <a:pt x="73501" y="1510"/>
                      <a:pt x="73275" y="1676"/>
                    </a:cubicBezTo>
                    <a:lnTo>
                      <a:pt x="72201" y="1676"/>
                    </a:lnTo>
                    <a:cubicBezTo>
                      <a:pt x="71080" y="1536"/>
                      <a:pt x="70193" y="1116"/>
                      <a:pt x="69679" y="602"/>
                    </a:cubicBezTo>
                    <a:cubicBezTo>
                      <a:pt x="69063" y="199"/>
                      <a:pt x="68471" y="1"/>
                      <a:pt x="678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77" name="Google Shape;1093;p39"/>
              <p:cNvSpPr/>
              <p:nvPr/>
            </p:nvSpPr>
            <p:spPr bwMode="auto">
              <a:xfrm>
                <a:off x="3982175" y="2841725"/>
                <a:ext cx="10550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422" h="1495" extrusionOk="0">
                    <a:moveTo>
                      <a:pt x="421" y="1"/>
                    </a:moveTo>
                    <a:lnTo>
                      <a:pt x="1" y="141"/>
                    </a:lnTo>
                    <a:lnTo>
                      <a:pt x="234" y="1495"/>
                    </a:lnTo>
                    <a:lnTo>
                      <a:pt x="421" y="1495"/>
                    </a:lnTo>
                    <a:lnTo>
                      <a:pt x="42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78" name="Google Shape;1094;p39"/>
              <p:cNvSpPr/>
              <p:nvPr/>
            </p:nvSpPr>
            <p:spPr bwMode="auto">
              <a:xfrm>
                <a:off x="4079100" y="2821875"/>
                <a:ext cx="7025" cy="93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375" extrusionOk="0">
                    <a:moveTo>
                      <a:pt x="140" y="1"/>
                    </a:moveTo>
                    <a:cubicBezTo>
                      <a:pt x="47" y="1"/>
                      <a:pt x="0" y="94"/>
                      <a:pt x="0" y="141"/>
                    </a:cubicBezTo>
                    <a:cubicBezTo>
                      <a:pt x="0" y="281"/>
                      <a:pt x="94" y="374"/>
                      <a:pt x="140" y="374"/>
                    </a:cubicBezTo>
                    <a:cubicBezTo>
                      <a:pt x="234" y="374"/>
                      <a:pt x="280" y="281"/>
                      <a:pt x="280" y="141"/>
                    </a:cubicBezTo>
                    <a:cubicBezTo>
                      <a:pt x="280" y="47"/>
                      <a:pt x="187" y="1"/>
                      <a:pt x="1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79" name="Google Shape;1095;p39"/>
              <p:cNvSpPr/>
              <p:nvPr/>
            </p:nvSpPr>
            <p:spPr bwMode="auto">
              <a:xfrm>
                <a:off x="4149150" y="4117850"/>
                <a:ext cx="23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94" h="94" extrusionOk="0">
                    <a:moveTo>
                      <a:pt x="0" y="94"/>
                    </a:move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80" name="Google Shape;1096;p39"/>
              <p:cNvSpPr/>
              <p:nvPr/>
            </p:nvSpPr>
            <p:spPr bwMode="auto">
              <a:xfrm>
                <a:off x="4002025" y="2835900"/>
                <a:ext cx="163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1495" extrusionOk="0">
                    <a:moveTo>
                      <a:pt x="655" y="0"/>
                    </a:moveTo>
                    <a:lnTo>
                      <a:pt x="1" y="140"/>
                    </a:lnTo>
                    <a:lnTo>
                      <a:pt x="281" y="1494"/>
                    </a:lnTo>
                    <a:cubicBezTo>
                      <a:pt x="421" y="1494"/>
                      <a:pt x="515" y="1448"/>
                      <a:pt x="655" y="1448"/>
                    </a:cubicBezTo>
                    <a:lnTo>
                      <a:pt x="65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81" name="Google Shape;1097;p39"/>
              <p:cNvSpPr/>
              <p:nvPr/>
            </p:nvSpPr>
            <p:spPr bwMode="auto">
              <a:xfrm>
                <a:off x="4062750" y="2797574"/>
                <a:ext cx="30375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662" extrusionOk="0">
                    <a:moveTo>
                      <a:pt x="736" y="1"/>
                    </a:moveTo>
                    <a:cubicBezTo>
                      <a:pt x="667" y="1"/>
                      <a:pt x="592" y="12"/>
                      <a:pt x="514" y="39"/>
                    </a:cubicBezTo>
                    <a:cubicBezTo>
                      <a:pt x="187" y="132"/>
                      <a:pt x="0" y="365"/>
                      <a:pt x="47" y="412"/>
                    </a:cubicBezTo>
                    <a:cubicBezTo>
                      <a:pt x="83" y="593"/>
                      <a:pt x="232" y="662"/>
                      <a:pt x="449" y="662"/>
                    </a:cubicBezTo>
                    <a:cubicBezTo>
                      <a:pt x="512" y="662"/>
                      <a:pt x="581" y="656"/>
                      <a:pt x="654" y="646"/>
                    </a:cubicBezTo>
                    <a:cubicBezTo>
                      <a:pt x="981" y="552"/>
                      <a:pt x="1215" y="412"/>
                      <a:pt x="1121" y="179"/>
                    </a:cubicBezTo>
                    <a:cubicBezTo>
                      <a:pt x="1054" y="78"/>
                      <a:pt x="914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82" name="Google Shape;1098;p39"/>
              <p:cNvSpPr/>
              <p:nvPr/>
            </p:nvSpPr>
            <p:spPr bwMode="auto">
              <a:xfrm>
                <a:off x="4048725" y="2830050"/>
                <a:ext cx="187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1122" extrusionOk="0">
                    <a:moveTo>
                      <a:pt x="1" y="1"/>
                    </a:moveTo>
                    <a:lnTo>
                      <a:pt x="1" y="1121"/>
                    </a:lnTo>
                    <a:cubicBezTo>
                      <a:pt x="1" y="1121"/>
                      <a:pt x="141" y="1121"/>
                      <a:pt x="234" y="1028"/>
                    </a:cubicBezTo>
                    <a:cubicBezTo>
                      <a:pt x="748" y="468"/>
                      <a:pt x="748" y="141"/>
                      <a:pt x="1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83" name="Google Shape;1099;p39"/>
              <p:cNvSpPr/>
              <p:nvPr/>
            </p:nvSpPr>
            <p:spPr bwMode="auto">
              <a:xfrm>
                <a:off x="4030050" y="2831225"/>
                <a:ext cx="70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355" extrusionOk="0">
                    <a:moveTo>
                      <a:pt x="281" y="0"/>
                    </a:moveTo>
                    <a:lnTo>
                      <a:pt x="1" y="94"/>
                    </a:lnTo>
                    <a:lnTo>
                      <a:pt x="94" y="1355"/>
                    </a:lnTo>
                    <a:cubicBezTo>
                      <a:pt x="94" y="1308"/>
                      <a:pt x="188" y="1308"/>
                      <a:pt x="281" y="1214"/>
                    </a:cubicBezTo>
                    <a:lnTo>
                      <a:pt x="28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84" name="Google Shape;1100;p39"/>
              <p:cNvSpPr/>
              <p:nvPr/>
            </p:nvSpPr>
            <p:spPr bwMode="auto">
              <a:xfrm>
                <a:off x="4384975" y="2217100"/>
                <a:ext cx="93450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3738" h="5605" extrusionOk="0">
                    <a:moveTo>
                      <a:pt x="1" y="0"/>
                    </a:moveTo>
                    <a:cubicBezTo>
                      <a:pt x="94" y="514"/>
                      <a:pt x="1542" y="1775"/>
                      <a:pt x="2476" y="3409"/>
                    </a:cubicBezTo>
                    <a:cubicBezTo>
                      <a:pt x="3363" y="4904"/>
                      <a:pt x="3363" y="5277"/>
                      <a:pt x="3737" y="5604"/>
                    </a:cubicBezTo>
                    <a:cubicBezTo>
                      <a:pt x="3597" y="3409"/>
                      <a:pt x="2429" y="1775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85" name="Google Shape;1101;p39"/>
              <p:cNvSpPr/>
              <p:nvPr/>
            </p:nvSpPr>
            <p:spPr bwMode="auto">
              <a:xfrm>
                <a:off x="4599825" y="1272450"/>
                <a:ext cx="22200" cy="13927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5571" extrusionOk="0">
                    <a:moveTo>
                      <a:pt x="129" y="1"/>
                    </a:moveTo>
                    <a:cubicBezTo>
                      <a:pt x="7" y="1"/>
                      <a:pt x="138" y="1616"/>
                      <a:pt x="47" y="2480"/>
                    </a:cubicBezTo>
                    <a:cubicBezTo>
                      <a:pt x="0" y="3320"/>
                      <a:pt x="93" y="4021"/>
                      <a:pt x="420" y="4768"/>
                    </a:cubicBezTo>
                    <a:cubicBezTo>
                      <a:pt x="655" y="5338"/>
                      <a:pt x="793" y="5571"/>
                      <a:pt x="853" y="5571"/>
                    </a:cubicBezTo>
                    <a:cubicBezTo>
                      <a:pt x="876" y="5571"/>
                      <a:pt x="887" y="5535"/>
                      <a:pt x="887" y="5469"/>
                    </a:cubicBezTo>
                    <a:cubicBezTo>
                      <a:pt x="654" y="3787"/>
                      <a:pt x="327" y="2386"/>
                      <a:pt x="420" y="1032"/>
                    </a:cubicBezTo>
                    <a:cubicBezTo>
                      <a:pt x="514" y="378"/>
                      <a:pt x="327" y="191"/>
                      <a:pt x="140" y="5"/>
                    </a:cubicBezTo>
                    <a:cubicBezTo>
                      <a:pt x="136" y="2"/>
                      <a:pt x="133" y="1"/>
                      <a:pt x="1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86" name="Google Shape;1102;p39"/>
              <p:cNvSpPr/>
              <p:nvPr/>
            </p:nvSpPr>
            <p:spPr bwMode="auto">
              <a:xfrm>
                <a:off x="4735250" y="1417325"/>
                <a:ext cx="289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2820" extrusionOk="0">
                    <a:moveTo>
                      <a:pt x="140" y="1"/>
                    </a:moveTo>
                    <a:cubicBezTo>
                      <a:pt x="0" y="1"/>
                      <a:pt x="234" y="888"/>
                      <a:pt x="281" y="1355"/>
                    </a:cubicBezTo>
                    <a:cubicBezTo>
                      <a:pt x="327" y="1775"/>
                      <a:pt x="467" y="2102"/>
                      <a:pt x="748" y="2476"/>
                    </a:cubicBezTo>
                    <a:cubicBezTo>
                      <a:pt x="976" y="2705"/>
                      <a:pt x="1114" y="2819"/>
                      <a:pt x="1143" y="2819"/>
                    </a:cubicBezTo>
                    <a:cubicBezTo>
                      <a:pt x="1156" y="2819"/>
                      <a:pt x="1149" y="2798"/>
                      <a:pt x="1121" y="2756"/>
                    </a:cubicBezTo>
                    <a:cubicBezTo>
                      <a:pt x="794" y="1962"/>
                      <a:pt x="514" y="1215"/>
                      <a:pt x="467" y="514"/>
                    </a:cubicBezTo>
                    <a:cubicBezTo>
                      <a:pt x="467" y="187"/>
                      <a:pt x="327" y="94"/>
                      <a:pt x="1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87" name="Google Shape;1103;p39"/>
              <p:cNvSpPr/>
              <p:nvPr/>
            </p:nvSpPr>
            <p:spPr bwMode="auto">
              <a:xfrm>
                <a:off x="4179500" y="1451175"/>
                <a:ext cx="163475" cy="25455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1018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34" y="3317"/>
                      <a:pt x="2849" y="7193"/>
                      <a:pt x="6539" y="10182"/>
                    </a:cubicBezTo>
                    <a:cubicBezTo>
                      <a:pt x="6305" y="9388"/>
                      <a:pt x="3597" y="6959"/>
                      <a:pt x="2195" y="4531"/>
                    </a:cubicBezTo>
                    <a:cubicBezTo>
                      <a:pt x="841" y="2103"/>
                      <a:pt x="514" y="608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88" name="Google Shape;1104;p39"/>
              <p:cNvSpPr/>
              <p:nvPr/>
            </p:nvSpPr>
            <p:spPr bwMode="auto">
              <a:xfrm>
                <a:off x="4549600" y="1274750"/>
                <a:ext cx="14050" cy="89200"/>
              </a:xfrm>
              <a:custGeom>
                <a:avLst/>
                <a:gdLst/>
                <a:ahLst/>
                <a:cxnLst/>
                <a:rect l="l" t="t" r="r" b="b"/>
                <a:pathLst>
                  <a:path w="562" h="3568" extrusionOk="0">
                    <a:moveTo>
                      <a:pt x="312" y="1"/>
                    </a:moveTo>
                    <a:cubicBezTo>
                      <a:pt x="188" y="1"/>
                      <a:pt x="184" y="1100"/>
                      <a:pt x="94" y="1594"/>
                    </a:cubicBezTo>
                    <a:cubicBezTo>
                      <a:pt x="1" y="2061"/>
                      <a:pt x="1" y="2481"/>
                      <a:pt x="234" y="3042"/>
                    </a:cubicBezTo>
                    <a:cubicBezTo>
                      <a:pt x="439" y="3416"/>
                      <a:pt x="519" y="3567"/>
                      <a:pt x="547" y="3567"/>
                    </a:cubicBezTo>
                    <a:cubicBezTo>
                      <a:pt x="558" y="3567"/>
                      <a:pt x="561" y="3547"/>
                      <a:pt x="561" y="3509"/>
                    </a:cubicBezTo>
                    <a:cubicBezTo>
                      <a:pt x="468" y="2434"/>
                      <a:pt x="328" y="1500"/>
                      <a:pt x="468" y="707"/>
                    </a:cubicBezTo>
                    <a:cubicBezTo>
                      <a:pt x="561" y="333"/>
                      <a:pt x="374" y="146"/>
                      <a:pt x="328" y="6"/>
                    </a:cubicBezTo>
                    <a:cubicBezTo>
                      <a:pt x="322" y="2"/>
                      <a:pt x="317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89" name="Google Shape;1105;p39"/>
              <p:cNvSpPr/>
              <p:nvPr/>
            </p:nvSpPr>
            <p:spPr bwMode="auto">
              <a:xfrm>
                <a:off x="4574125" y="1274775"/>
                <a:ext cx="18700" cy="11255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502" extrusionOk="0">
                    <a:moveTo>
                      <a:pt x="179" y="1"/>
                    </a:moveTo>
                    <a:cubicBezTo>
                      <a:pt x="94" y="1"/>
                      <a:pt x="92" y="1335"/>
                      <a:pt x="47" y="2013"/>
                    </a:cubicBezTo>
                    <a:cubicBezTo>
                      <a:pt x="1" y="2667"/>
                      <a:pt x="47" y="3321"/>
                      <a:pt x="374" y="3881"/>
                    </a:cubicBezTo>
                    <a:cubicBezTo>
                      <a:pt x="505" y="4306"/>
                      <a:pt x="635" y="4502"/>
                      <a:pt x="702" y="4502"/>
                    </a:cubicBezTo>
                    <a:cubicBezTo>
                      <a:pt x="731" y="4502"/>
                      <a:pt x="748" y="4465"/>
                      <a:pt x="748" y="4395"/>
                    </a:cubicBezTo>
                    <a:cubicBezTo>
                      <a:pt x="608" y="3041"/>
                      <a:pt x="374" y="1920"/>
                      <a:pt x="421" y="846"/>
                    </a:cubicBezTo>
                    <a:cubicBezTo>
                      <a:pt x="514" y="285"/>
                      <a:pt x="327" y="145"/>
                      <a:pt x="187" y="5"/>
                    </a:cubicBezTo>
                    <a:cubicBezTo>
                      <a:pt x="184" y="2"/>
                      <a:pt x="182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90" name="Google Shape;1106;p39"/>
              <p:cNvSpPr/>
              <p:nvPr/>
            </p:nvSpPr>
            <p:spPr bwMode="auto">
              <a:xfrm>
                <a:off x="4627825" y="1301650"/>
                <a:ext cx="24075" cy="124700"/>
              </a:xfrm>
              <a:custGeom>
                <a:avLst/>
                <a:gdLst/>
                <a:ahLst/>
                <a:cxnLst/>
                <a:rect l="l" t="t" r="r" b="b"/>
                <a:pathLst>
                  <a:path w="963" h="4988" extrusionOk="0">
                    <a:moveTo>
                      <a:pt x="176" y="0"/>
                    </a:moveTo>
                    <a:cubicBezTo>
                      <a:pt x="55" y="0"/>
                      <a:pt x="185" y="1520"/>
                      <a:pt x="94" y="2246"/>
                    </a:cubicBezTo>
                    <a:cubicBezTo>
                      <a:pt x="1" y="3040"/>
                      <a:pt x="188" y="3600"/>
                      <a:pt x="468" y="4301"/>
                    </a:cubicBezTo>
                    <a:cubicBezTo>
                      <a:pt x="697" y="4758"/>
                      <a:pt x="880" y="4987"/>
                      <a:pt x="937" y="4987"/>
                    </a:cubicBezTo>
                    <a:cubicBezTo>
                      <a:pt x="962" y="4987"/>
                      <a:pt x="963" y="4945"/>
                      <a:pt x="935" y="4861"/>
                    </a:cubicBezTo>
                    <a:cubicBezTo>
                      <a:pt x="701" y="3367"/>
                      <a:pt x="374" y="2106"/>
                      <a:pt x="468" y="891"/>
                    </a:cubicBezTo>
                    <a:cubicBezTo>
                      <a:pt x="468" y="331"/>
                      <a:pt x="328" y="98"/>
                      <a:pt x="188" y="4"/>
                    </a:cubicBezTo>
                    <a:cubicBezTo>
                      <a:pt x="184" y="1"/>
                      <a:pt x="180" y="0"/>
                      <a:pt x="1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91" name="Google Shape;1107;p39"/>
              <p:cNvSpPr/>
              <p:nvPr/>
            </p:nvSpPr>
            <p:spPr bwMode="auto">
              <a:xfrm>
                <a:off x="4681950" y="1360000"/>
                <a:ext cx="26200" cy="96350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3854" extrusionOk="0">
                    <a:moveTo>
                      <a:pt x="110" y="0"/>
                    </a:moveTo>
                    <a:cubicBezTo>
                      <a:pt x="1" y="0"/>
                      <a:pt x="218" y="1148"/>
                      <a:pt x="218" y="1733"/>
                    </a:cubicBezTo>
                    <a:cubicBezTo>
                      <a:pt x="171" y="2387"/>
                      <a:pt x="264" y="2854"/>
                      <a:pt x="638" y="3414"/>
                    </a:cubicBezTo>
                    <a:cubicBezTo>
                      <a:pt x="858" y="3698"/>
                      <a:pt x="994" y="3854"/>
                      <a:pt x="1030" y="3854"/>
                    </a:cubicBezTo>
                    <a:cubicBezTo>
                      <a:pt x="1048" y="3854"/>
                      <a:pt x="1042" y="3817"/>
                      <a:pt x="1012" y="3741"/>
                    </a:cubicBezTo>
                    <a:cubicBezTo>
                      <a:pt x="778" y="2621"/>
                      <a:pt x="451" y="1640"/>
                      <a:pt x="451" y="659"/>
                    </a:cubicBezTo>
                    <a:cubicBezTo>
                      <a:pt x="451" y="192"/>
                      <a:pt x="358" y="52"/>
                      <a:pt x="124" y="5"/>
                    </a:cubicBezTo>
                    <a:cubicBezTo>
                      <a:pt x="119" y="2"/>
                      <a:pt x="114" y="0"/>
                      <a:pt x="1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92" name="Google Shape;1108;p39"/>
              <p:cNvSpPr/>
              <p:nvPr/>
            </p:nvSpPr>
            <p:spPr bwMode="auto">
              <a:xfrm>
                <a:off x="4655025" y="1331849"/>
                <a:ext cx="24975" cy="11037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4415" extrusionOk="0">
                    <a:moveTo>
                      <a:pt x="109" y="0"/>
                    </a:moveTo>
                    <a:cubicBezTo>
                      <a:pt x="0" y="0"/>
                      <a:pt x="127" y="1261"/>
                      <a:pt x="127" y="1972"/>
                    </a:cubicBezTo>
                    <a:cubicBezTo>
                      <a:pt x="80" y="2626"/>
                      <a:pt x="220" y="3186"/>
                      <a:pt x="501" y="3840"/>
                    </a:cubicBezTo>
                    <a:cubicBezTo>
                      <a:pt x="760" y="4228"/>
                      <a:pt x="929" y="4415"/>
                      <a:pt x="977" y="4415"/>
                    </a:cubicBezTo>
                    <a:cubicBezTo>
                      <a:pt x="999" y="4415"/>
                      <a:pt x="996" y="4379"/>
                      <a:pt x="968" y="4307"/>
                    </a:cubicBezTo>
                    <a:cubicBezTo>
                      <a:pt x="734" y="2953"/>
                      <a:pt x="407" y="1832"/>
                      <a:pt x="407" y="758"/>
                    </a:cubicBezTo>
                    <a:cubicBezTo>
                      <a:pt x="407" y="197"/>
                      <a:pt x="314" y="57"/>
                      <a:pt x="127" y="10"/>
                    </a:cubicBezTo>
                    <a:cubicBezTo>
                      <a:pt x="120" y="4"/>
                      <a:pt x="114" y="0"/>
                      <a:pt x="1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93" name="Google Shape;1109;p39"/>
              <p:cNvSpPr/>
              <p:nvPr/>
            </p:nvSpPr>
            <p:spPr bwMode="auto">
              <a:xfrm>
                <a:off x="4166650" y="1487375"/>
                <a:ext cx="176324" cy="274400"/>
              </a:xfrm>
              <a:custGeom>
                <a:avLst/>
                <a:gdLst/>
                <a:ahLst/>
                <a:cxnLst/>
                <a:rect l="l" t="t" r="r" b="b"/>
                <a:pathLst>
                  <a:path w="7053" h="10976" extrusionOk="0">
                    <a:moveTo>
                      <a:pt x="1" y="1"/>
                    </a:moveTo>
                    <a:cubicBezTo>
                      <a:pt x="281" y="3597"/>
                      <a:pt x="3036" y="7847"/>
                      <a:pt x="7053" y="10976"/>
                    </a:cubicBezTo>
                    <a:cubicBezTo>
                      <a:pt x="6726" y="10088"/>
                      <a:pt x="3830" y="7426"/>
                      <a:pt x="2242" y="4764"/>
                    </a:cubicBezTo>
                    <a:cubicBezTo>
                      <a:pt x="701" y="2196"/>
                      <a:pt x="515" y="655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94" name="Google Shape;1110;p39"/>
              <p:cNvSpPr/>
              <p:nvPr/>
            </p:nvSpPr>
            <p:spPr bwMode="auto">
              <a:xfrm>
                <a:off x="4251875" y="1307574"/>
                <a:ext cx="108625" cy="181000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724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4" y="2336"/>
                      <a:pt x="1776" y="5231"/>
                      <a:pt x="4344" y="7239"/>
                    </a:cubicBezTo>
                    <a:cubicBezTo>
                      <a:pt x="4251" y="6726"/>
                      <a:pt x="2523" y="4998"/>
                      <a:pt x="1636" y="3270"/>
                    </a:cubicBezTo>
                    <a:cubicBezTo>
                      <a:pt x="655" y="1589"/>
                      <a:pt x="421" y="374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95" name="Google Shape;1111;p39"/>
              <p:cNvSpPr/>
              <p:nvPr/>
            </p:nvSpPr>
            <p:spPr bwMode="auto">
              <a:xfrm>
                <a:off x="4274075" y="1272550"/>
                <a:ext cx="94600" cy="162325"/>
              </a:xfrm>
              <a:custGeom>
                <a:avLst/>
                <a:gdLst/>
                <a:ahLst/>
                <a:cxnLst/>
                <a:rect l="l" t="t" r="r" b="b"/>
                <a:pathLst>
                  <a:path w="3784" h="6493" extrusionOk="0">
                    <a:moveTo>
                      <a:pt x="0" y="1"/>
                    </a:moveTo>
                    <a:cubicBezTo>
                      <a:pt x="0" y="2149"/>
                      <a:pt x="1448" y="4717"/>
                      <a:pt x="3783" y="6492"/>
                    </a:cubicBezTo>
                    <a:cubicBezTo>
                      <a:pt x="3690" y="6025"/>
                      <a:pt x="2289" y="4484"/>
                      <a:pt x="1448" y="2943"/>
                    </a:cubicBezTo>
                    <a:cubicBezTo>
                      <a:pt x="654" y="1448"/>
                      <a:pt x="421" y="32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96" name="Google Shape;1112;p39"/>
              <p:cNvSpPr/>
              <p:nvPr/>
            </p:nvSpPr>
            <p:spPr bwMode="auto">
              <a:xfrm>
                <a:off x="4232050" y="1342600"/>
                <a:ext cx="122600" cy="199675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7987" extrusionOk="0">
                    <a:moveTo>
                      <a:pt x="0" y="1"/>
                    </a:moveTo>
                    <a:cubicBezTo>
                      <a:pt x="140" y="2569"/>
                      <a:pt x="1962" y="5652"/>
                      <a:pt x="4904" y="7987"/>
                    </a:cubicBezTo>
                    <a:cubicBezTo>
                      <a:pt x="4764" y="7426"/>
                      <a:pt x="2802" y="5465"/>
                      <a:pt x="1681" y="3550"/>
                    </a:cubicBezTo>
                    <a:cubicBezTo>
                      <a:pt x="654" y="1682"/>
                      <a:pt x="374" y="42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97" name="Google Shape;1113;p39"/>
              <p:cNvSpPr/>
              <p:nvPr/>
            </p:nvSpPr>
            <p:spPr bwMode="auto">
              <a:xfrm>
                <a:off x="4709550" y="1388150"/>
                <a:ext cx="26550" cy="84750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3390" extrusionOk="0">
                    <a:moveTo>
                      <a:pt x="141" y="0"/>
                    </a:moveTo>
                    <a:cubicBezTo>
                      <a:pt x="1" y="0"/>
                      <a:pt x="234" y="1027"/>
                      <a:pt x="234" y="1541"/>
                    </a:cubicBezTo>
                    <a:cubicBezTo>
                      <a:pt x="234" y="2055"/>
                      <a:pt x="375" y="2522"/>
                      <a:pt x="655" y="2942"/>
                    </a:cubicBezTo>
                    <a:cubicBezTo>
                      <a:pt x="894" y="3216"/>
                      <a:pt x="1033" y="3389"/>
                      <a:pt x="1054" y="3389"/>
                    </a:cubicBezTo>
                    <a:cubicBezTo>
                      <a:pt x="1062" y="3389"/>
                      <a:pt x="1053" y="3366"/>
                      <a:pt x="1028" y="3316"/>
                    </a:cubicBezTo>
                    <a:cubicBezTo>
                      <a:pt x="701" y="2288"/>
                      <a:pt x="468" y="1401"/>
                      <a:pt x="468" y="607"/>
                    </a:cubicBezTo>
                    <a:cubicBezTo>
                      <a:pt x="375" y="234"/>
                      <a:pt x="234" y="93"/>
                      <a:pt x="1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98" name="Google Shape;1114;p39"/>
              <p:cNvSpPr/>
              <p:nvPr/>
            </p:nvSpPr>
            <p:spPr bwMode="auto">
              <a:xfrm>
                <a:off x="4151475" y="1524750"/>
                <a:ext cx="197350" cy="300075"/>
              </a:xfrm>
              <a:custGeom>
                <a:avLst/>
                <a:gdLst/>
                <a:ahLst/>
                <a:cxnLst/>
                <a:rect l="l" t="t" r="r" b="b"/>
                <a:pathLst>
                  <a:path w="7894" h="12003" extrusionOk="0">
                    <a:moveTo>
                      <a:pt x="1" y="0"/>
                    </a:moveTo>
                    <a:cubicBezTo>
                      <a:pt x="514" y="3783"/>
                      <a:pt x="3643" y="8640"/>
                      <a:pt x="7893" y="12002"/>
                    </a:cubicBezTo>
                    <a:cubicBezTo>
                      <a:pt x="7566" y="11022"/>
                      <a:pt x="4110" y="7893"/>
                      <a:pt x="2476" y="5137"/>
                    </a:cubicBezTo>
                    <a:cubicBezTo>
                      <a:pt x="888" y="2335"/>
                      <a:pt x="561" y="701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99" name="Google Shape;1115;p39"/>
              <p:cNvSpPr/>
              <p:nvPr/>
            </p:nvSpPr>
            <p:spPr bwMode="auto">
              <a:xfrm>
                <a:off x="4212200" y="1378800"/>
                <a:ext cx="136625" cy="21717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8687" extrusionOk="0">
                    <a:moveTo>
                      <a:pt x="0" y="0"/>
                    </a:moveTo>
                    <a:cubicBezTo>
                      <a:pt x="234" y="2803"/>
                      <a:pt x="2289" y="6212"/>
                      <a:pt x="5464" y="8687"/>
                    </a:cubicBezTo>
                    <a:cubicBezTo>
                      <a:pt x="5324" y="7986"/>
                      <a:pt x="3036" y="5978"/>
                      <a:pt x="1915" y="3830"/>
                    </a:cubicBezTo>
                    <a:cubicBezTo>
                      <a:pt x="701" y="1822"/>
                      <a:pt x="467" y="46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100" name="Google Shape;1116;p39"/>
              <p:cNvSpPr/>
              <p:nvPr/>
            </p:nvSpPr>
            <p:spPr bwMode="auto">
              <a:xfrm>
                <a:off x="4194675" y="1416150"/>
                <a:ext cx="150649" cy="234700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938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81" y="3037"/>
                      <a:pt x="2616" y="6679"/>
                      <a:pt x="6025" y="9388"/>
                    </a:cubicBezTo>
                    <a:cubicBezTo>
                      <a:pt x="5885" y="8594"/>
                      <a:pt x="3363" y="6352"/>
                      <a:pt x="2009" y="4111"/>
                    </a:cubicBezTo>
                    <a:cubicBezTo>
                      <a:pt x="795" y="1916"/>
                      <a:pt x="514" y="468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101" name="Google Shape;1117;p39"/>
              <p:cNvSpPr/>
              <p:nvPr/>
            </p:nvSpPr>
            <p:spPr bwMode="auto">
              <a:xfrm>
                <a:off x="1631950" y="238125"/>
                <a:ext cx="4335075" cy="5239925"/>
              </a:xfrm>
              <a:custGeom>
                <a:avLst/>
                <a:gdLst/>
                <a:ahLst/>
                <a:cxnLst/>
                <a:rect l="l" t="t" r="r" b="b"/>
                <a:pathLst>
                  <a:path w="173403" h="209597" extrusionOk="0">
                    <a:moveTo>
                      <a:pt x="171021" y="2382"/>
                    </a:moveTo>
                    <a:lnTo>
                      <a:pt x="171021" y="165370"/>
                    </a:lnTo>
                    <a:cubicBezTo>
                      <a:pt x="171021" y="183350"/>
                      <a:pt x="159345" y="194092"/>
                      <a:pt x="139777" y="194092"/>
                    </a:cubicBezTo>
                    <a:lnTo>
                      <a:pt x="119602" y="194092"/>
                    </a:lnTo>
                    <a:cubicBezTo>
                      <a:pt x="106199" y="194092"/>
                      <a:pt x="95458" y="198061"/>
                      <a:pt x="86818" y="206234"/>
                    </a:cubicBezTo>
                    <a:lnTo>
                      <a:pt x="86725" y="206281"/>
                    </a:lnTo>
                    <a:lnTo>
                      <a:pt x="86631" y="206234"/>
                    </a:lnTo>
                    <a:cubicBezTo>
                      <a:pt x="77945" y="198015"/>
                      <a:pt x="67250" y="194092"/>
                      <a:pt x="53893" y="194092"/>
                    </a:cubicBezTo>
                    <a:lnTo>
                      <a:pt x="33765" y="194092"/>
                    </a:lnTo>
                    <a:cubicBezTo>
                      <a:pt x="14151" y="194092"/>
                      <a:pt x="2382" y="183350"/>
                      <a:pt x="2382" y="165370"/>
                    </a:cubicBezTo>
                    <a:lnTo>
                      <a:pt x="2382" y="2382"/>
                    </a:lnTo>
                    <a:close/>
                    <a:moveTo>
                      <a:pt x="0" y="0"/>
                    </a:moveTo>
                    <a:lnTo>
                      <a:pt x="0" y="165324"/>
                    </a:lnTo>
                    <a:cubicBezTo>
                      <a:pt x="0" y="184471"/>
                      <a:pt x="12936" y="196427"/>
                      <a:pt x="33765" y="196427"/>
                    </a:cubicBezTo>
                    <a:lnTo>
                      <a:pt x="53893" y="196427"/>
                    </a:lnTo>
                    <a:cubicBezTo>
                      <a:pt x="66643" y="196427"/>
                      <a:pt x="76824" y="200210"/>
                      <a:pt x="85043" y="207962"/>
                    </a:cubicBezTo>
                    <a:lnTo>
                      <a:pt x="86725" y="209597"/>
                    </a:lnTo>
                    <a:lnTo>
                      <a:pt x="88406" y="207962"/>
                    </a:lnTo>
                    <a:cubicBezTo>
                      <a:pt x="96579" y="200210"/>
                      <a:pt x="106759" y="196427"/>
                      <a:pt x="119556" y="196427"/>
                    </a:cubicBezTo>
                    <a:lnTo>
                      <a:pt x="139731" y="196427"/>
                    </a:lnTo>
                    <a:cubicBezTo>
                      <a:pt x="160513" y="196427"/>
                      <a:pt x="173402" y="184518"/>
                      <a:pt x="173402" y="165324"/>
                    </a:cubicBezTo>
                    <a:lnTo>
                      <a:pt x="1734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</p:grpSp>
      </p:grpSp>
      <p:grpSp>
        <p:nvGrpSpPr>
          <p:cNvPr id="102" name="Google Shape;1118;p39"/>
          <p:cNvGrpSpPr/>
          <p:nvPr/>
        </p:nvGrpSpPr>
        <p:grpSpPr bwMode="auto">
          <a:xfrm>
            <a:off x="8715661" y="843822"/>
            <a:ext cx="1619897" cy="564133"/>
            <a:chOff x="5749500" y="5876875"/>
            <a:chExt cx="1949100" cy="538500"/>
          </a:xfrm>
        </p:grpSpPr>
        <p:sp>
          <p:nvSpPr>
            <p:cNvPr id="103" name="Google Shape;1119;p39"/>
            <p:cNvSpPr/>
            <p:nvPr/>
          </p:nvSpPr>
          <p:spPr bwMode="auto">
            <a:xfrm>
              <a:off x="5749500" y="5876875"/>
              <a:ext cx="1949100" cy="5385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4" name="Google Shape;1120;p39"/>
            <p:cNvSpPr txBox="1"/>
            <p:nvPr/>
          </p:nvSpPr>
          <p:spPr bwMode="auto">
            <a:xfrm>
              <a:off x="5864700" y="5946025"/>
              <a:ext cx="1718700" cy="381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>
                  <a:solidFill>
                    <a:schemeClr val="lt1"/>
                  </a:solidFill>
                  <a:latin typeface="Open Sans"/>
                  <a:ea typeface="Open Sans"/>
                  <a:cs typeface="Open Sans"/>
                </a:rPr>
                <a:t>talent.mos.ru</a:t>
              </a:r>
              <a:endParaRPr>
                <a:solidFill>
                  <a:schemeClr val="lt1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798E33-2D44-4337-AB34-735629101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229" y="777300"/>
            <a:ext cx="1083170" cy="69086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oogle Shape;1125;p40"/>
          <p:cNvPicPr/>
          <p:nvPr/>
        </p:nvPicPr>
        <p:blipFill>
          <a:blip r:embed="rId2">
            <a:alphaModFix/>
          </a:blip>
          <a:srcRect t="9230" b="9230"/>
          <a:stretch/>
        </p:blipFill>
        <p:spPr bwMode="auto">
          <a:xfrm>
            <a:off x="345072" y="413757"/>
            <a:ext cx="10494900" cy="7189500"/>
          </a:xfrm>
          <a:prstGeom prst="roundRect">
            <a:avLst>
              <a:gd name="adj" fmla="val 10329"/>
            </a:avLst>
          </a:prstGeom>
          <a:noFill/>
          <a:ln>
            <a:noFill/>
          </a:ln>
        </p:spPr>
      </p:pic>
      <p:sp>
        <p:nvSpPr>
          <p:cNvPr id="5" name="Google Shape;1126;p40"/>
          <p:cNvSpPr/>
          <p:nvPr/>
        </p:nvSpPr>
        <p:spPr bwMode="auto">
          <a:xfrm>
            <a:off x="-125" y="-10607"/>
            <a:ext cx="11160000" cy="7930800"/>
          </a:xfrm>
          <a:prstGeom prst="rect">
            <a:avLst/>
          </a:prstGeom>
          <a:solidFill>
            <a:srgbClr val="663398">
              <a:alpha val="80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6" name="Google Shape;1127;p40"/>
          <p:cNvSpPr txBox="1"/>
          <p:nvPr/>
        </p:nvSpPr>
        <p:spPr bwMode="auto">
          <a:xfrm>
            <a:off x="681418" y="2443144"/>
            <a:ext cx="9813900" cy="26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925" tIns="135925" rIns="135925" bIns="135925" anchor="t" anchorCtr="0">
            <a:noAutofit/>
          </a:bodyPr>
          <a:lstStyle/>
          <a:p>
            <a:pPr marL="0" lv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400" b="1">
                <a:solidFill>
                  <a:schemeClr val="lt1"/>
                </a:solidFill>
                <a:latin typeface="Open Sans"/>
                <a:ea typeface="Open Sans"/>
                <a:cs typeface="Open Sans"/>
              </a:rPr>
              <a:t>Название презентации</a:t>
            </a:r>
            <a:endParaRPr sz="8400" b="1">
              <a:solidFill>
                <a:schemeClr val="lt1"/>
              </a:solidFill>
              <a:latin typeface="Open Sans"/>
              <a:ea typeface="Open Sans"/>
              <a:cs typeface="Open Sans"/>
            </a:endParaRPr>
          </a:p>
          <a:p>
            <a:pPr marL="0" lv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6500" b="1"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7" name="Google Shape;1128;p40"/>
          <p:cNvGrpSpPr/>
          <p:nvPr/>
        </p:nvGrpSpPr>
        <p:grpSpPr bwMode="auto">
          <a:xfrm>
            <a:off x="2664500" y="842427"/>
            <a:ext cx="1815953" cy="756600"/>
            <a:chOff x="2664500" y="842427"/>
            <a:chExt cx="1815953" cy="756600"/>
          </a:xfrm>
        </p:grpSpPr>
        <p:sp>
          <p:nvSpPr>
            <p:cNvPr id="8" name="Google Shape;1129;p40"/>
            <p:cNvSpPr/>
            <p:nvPr/>
          </p:nvSpPr>
          <p:spPr bwMode="auto">
            <a:xfrm>
              <a:off x="2664500" y="866050"/>
              <a:ext cx="466514" cy="486641"/>
            </a:xfrm>
            <a:custGeom>
              <a:avLst/>
              <a:gdLst/>
              <a:ahLst/>
              <a:cxnLst/>
              <a:rect l="l" t="t" r="r" b="b"/>
              <a:pathLst>
                <a:path w="544" h="568" extrusionOk="0">
                  <a:moveTo>
                    <a:pt x="265" y="296"/>
                  </a:moveTo>
                  <a:lnTo>
                    <a:pt x="265" y="568"/>
                  </a:lnTo>
                  <a:lnTo>
                    <a:pt x="3" y="568"/>
                  </a:lnTo>
                  <a:lnTo>
                    <a:pt x="265" y="296"/>
                  </a:lnTo>
                  <a:close/>
                  <a:moveTo>
                    <a:pt x="251" y="290"/>
                  </a:moveTo>
                  <a:lnTo>
                    <a:pt x="28" y="290"/>
                  </a:lnTo>
                  <a:lnTo>
                    <a:pt x="139" y="408"/>
                  </a:lnTo>
                  <a:lnTo>
                    <a:pt x="251" y="290"/>
                  </a:lnTo>
                  <a:close/>
                  <a:moveTo>
                    <a:pt x="109" y="438"/>
                  </a:moveTo>
                  <a:lnTo>
                    <a:pt x="0" y="326"/>
                  </a:lnTo>
                  <a:lnTo>
                    <a:pt x="0" y="552"/>
                  </a:lnTo>
                  <a:lnTo>
                    <a:pt x="109" y="438"/>
                  </a:lnTo>
                  <a:close/>
                  <a:moveTo>
                    <a:pt x="125" y="13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78"/>
                  </a:lnTo>
                  <a:lnTo>
                    <a:pt x="125" y="278"/>
                  </a:lnTo>
                  <a:lnTo>
                    <a:pt x="125" y="130"/>
                  </a:lnTo>
                  <a:close/>
                  <a:moveTo>
                    <a:pt x="201" y="0"/>
                  </a:moveTo>
                  <a:lnTo>
                    <a:pt x="64" y="0"/>
                  </a:lnTo>
                  <a:lnTo>
                    <a:pt x="132" y="73"/>
                  </a:lnTo>
                  <a:lnTo>
                    <a:pt x="201" y="0"/>
                  </a:lnTo>
                  <a:close/>
                  <a:moveTo>
                    <a:pt x="263" y="0"/>
                  </a:moveTo>
                  <a:lnTo>
                    <a:pt x="139" y="130"/>
                  </a:lnTo>
                  <a:lnTo>
                    <a:pt x="139" y="278"/>
                  </a:lnTo>
                  <a:lnTo>
                    <a:pt x="265" y="278"/>
                  </a:lnTo>
                  <a:lnTo>
                    <a:pt x="265" y="0"/>
                  </a:lnTo>
                  <a:lnTo>
                    <a:pt x="263" y="0"/>
                  </a:lnTo>
                  <a:close/>
                  <a:moveTo>
                    <a:pt x="459" y="278"/>
                  </a:moveTo>
                  <a:lnTo>
                    <a:pt x="544" y="278"/>
                  </a:lnTo>
                  <a:lnTo>
                    <a:pt x="544" y="157"/>
                  </a:lnTo>
                  <a:lnTo>
                    <a:pt x="459" y="157"/>
                  </a:lnTo>
                  <a:lnTo>
                    <a:pt x="459" y="278"/>
                  </a:lnTo>
                  <a:close/>
                  <a:moveTo>
                    <a:pt x="279" y="278"/>
                  </a:moveTo>
                  <a:lnTo>
                    <a:pt x="415" y="278"/>
                  </a:lnTo>
                  <a:lnTo>
                    <a:pt x="415" y="119"/>
                  </a:lnTo>
                  <a:lnTo>
                    <a:pt x="279" y="0"/>
                  </a:lnTo>
                  <a:lnTo>
                    <a:pt x="279" y="278"/>
                  </a:lnTo>
                  <a:close/>
                  <a:moveTo>
                    <a:pt x="297" y="0"/>
                  </a:moveTo>
                  <a:lnTo>
                    <a:pt x="422" y="111"/>
                  </a:lnTo>
                  <a:lnTo>
                    <a:pt x="544" y="111"/>
                  </a:lnTo>
                  <a:lnTo>
                    <a:pt x="544" y="0"/>
                  </a:lnTo>
                  <a:lnTo>
                    <a:pt x="297" y="0"/>
                  </a:lnTo>
                  <a:close/>
                  <a:moveTo>
                    <a:pt x="371" y="472"/>
                  </a:moveTo>
                  <a:lnTo>
                    <a:pt x="544" y="290"/>
                  </a:lnTo>
                  <a:lnTo>
                    <a:pt x="279" y="290"/>
                  </a:lnTo>
                  <a:lnTo>
                    <a:pt x="279" y="376"/>
                  </a:lnTo>
                  <a:lnTo>
                    <a:pt x="371" y="472"/>
                  </a:lnTo>
                  <a:close/>
                  <a:moveTo>
                    <a:pt x="341" y="568"/>
                  </a:moveTo>
                  <a:lnTo>
                    <a:pt x="544" y="568"/>
                  </a:lnTo>
                  <a:lnTo>
                    <a:pt x="544" y="360"/>
                  </a:lnTo>
                  <a:lnTo>
                    <a:pt x="341" y="568"/>
                  </a:lnTo>
                  <a:close/>
                  <a:moveTo>
                    <a:pt x="279" y="395"/>
                  </a:moveTo>
                  <a:lnTo>
                    <a:pt x="279" y="568"/>
                  </a:lnTo>
                  <a:lnTo>
                    <a:pt x="362" y="481"/>
                  </a:lnTo>
                  <a:lnTo>
                    <a:pt x="279" y="39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34300" tIns="67125" rIns="134300" bIns="67125" anchor="t" anchorCtr="0">
              <a:noAutofit/>
            </a:bodyPr>
            <a:lstStyle/>
            <a:p>
              <a:pPr marL="0" marR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2600">
                <a:solidFill>
                  <a:srgbClr val="000000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" name="Google Shape;1130;p40"/>
            <p:cNvSpPr txBox="1"/>
            <p:nvPr/>
          </p:nvSpPr>
          <p:spPr bwMode="auto">
            <a:xfrm>
              <a:off x="3264553" y="842427"/>
              <a:ext cx="1215900" cy="75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134300" bIns="134300" anchor="t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800">
                  <a:solidFill>
                    <a:schemeClr val="lt1"/>
                  </a:solidFill>
                  <a:latin typeface="Open Sans"/>
                  <a:ea typeface="Open Sans"/>
                  <a:cs typeface="Open Sans"/>
                </a:rPr>
                <a:t>Университет</a:t>
              </a:r>
              <a:endParaRPr sz="800">
                <a:solidFill>
                  <a:schemeClr val="lt1"/>
                </a:solidFill>
                <a:latin typeface="Open Sans"/>
                <a:ea typeface="Open Sans"/>
                <a:cs typeface="Open Sans"/>
              </a:endParaRPr>
            </a:p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800">
                  <a:solidFill>
                    <a:schemeClr val="lt1"/>
                  </a:solidFill>
                  <a:latin typeface="Open Sans"/>
                  <a:ea typeface="Open Sans"/>
                  <a:cs typeface="Open Sans"/>
                </a:rPr>
                <a:t>Правительства Москвы</a:t>
              </a:r>
              <a:endParaRPr sz="800">
                <a:solidFill>
                  <a:schemeClr val="lt1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grpSp>
        <p:nvGrpSpPr>
          <p:cNvPr id="10" name="Google Shape;1131;p40"/>
          <p:cNvGrpSpPr/>
          <p:nvPr/>
        </p:nvGrpSpPr>
        <p:grpSpPr bwMode="auto">
          <a:xfrm>
            <a:off x="9176296" y="870918"/>
            <a:ext cx="1428412" cy="564133"/>
            <a:chOff x="5864700" y="5876888"/>
            <a:chExt cx="1718700" cy="538500"/>
          </a:xfrm>
        </p:grpSpPr>
        <p:sp>
          <p:nvSpPr>
            <p:cNvPr id="11" name="Google Shape;1132;p40"/>
            <p:cNvSpPr/>
            <p:nvPr/>
          </p:nvSpPr>
          <p:spPr bwMode="auto">
            <a:xfrm>
              <a:off x="5976925" y="5876888"/>
              <a:ext cx="1437900" cy="5385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2" name="Google Shape;1133;p40"/>
            <p:cNvSpPr txBox="1"/>
            <p:nvPr/>
          </p:nvSpPr>
          <p:spPr bwMode="auto">
            <a:xfrm>
              <a:off x="5864700" y="5946025"/>
              <a:ext cx="1718700" cy="381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>
                  <a:solidFill>
                    <a:schemeClr val="lt1"/>
                  </a:solidFill>
                  <a:latin typeface="Open Sans"/>
                  <a:ea typeface="Open Sans"/>
                  <a:cs typeface="Open Sans"/>
                </a:rPr>
                <a:t>mguu.ru</a:t>
              </a:r>
              <a:endParaRPr>
                <a:solidFill>
                  <a:schemeClr val="lt1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sp>
        <p:nvSpPr>
          <p:cNvPr id="13" name="Google Shape;1134;p40"/>
          <p:cNvSpPr/>
          <p:nvPr/>
        </p:nvSpPr>
        <p:spPr bwMode="auto">
          <a:xfrm>
            <a:off x="3149409" y="5707586"/>
            <a:ext cx="4861200" cy="5322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14" name="Google Shape;1135;p40"/>
          <p:cNvSpPr txBox="1"/>
          <p:nvPr/>
        </p:nvSpPr>
        <p:spPr bwMode="auto">
          <a:xfrm>
            <a:off x="3557394" y="5750486"/>
            <a:ext cx="4515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700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Университет Правительства Москвы</a:t>
            </a:r>
            <a:endParaRPr sz="1700">
              <a:solidFill>
                <a:schemeClr val="dk1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15" name="Google Shape;1136;p40"/>
          <p:cNvGrpSpPr/>
          <p:nvPr/>
        </p:nvGrpSpPr>
        <p:grpSpPr bwMode="auto">
          <a:xfrm>
            <a:off x="605522" y="871013"/>
            <a:ext cx="1748701" cy="509732"/>
            <a:chOff x="673196" y="890717"/>
            <a:chExt cx="1613341" cy="470276"/>
          </a:xfrm>
        </p:grpSpPr>
        <p:grpSp>
          <p:nvGrpSpPr>
            <p:cNvPr id="16" name="Google Shape;1137;p40"/>
            <p:cNvGrpSpPr/>
            <p:nvPr/>
          </p:nvGrpSpPr>
          <p:grpSpPr bwMode="auto">
            <a:xfrm>
              <a:off x="1212024" y="890942"/>
              <a:ext cx="1074514" cy="470049"/>
              <a:chOff x="238125" y="1240925"/>
              <a:chExt cx="7101875" cy="3193275"/>
            </a:xfrm>
          </p:grpSpPr>
          <p:sp>
            <p:nvSpPr>
              <p:cNvPr id="17" name="Google Shape;1138;p40"/>
              <p:cNvSpPr/>
              <p:nvPr/>
            </p:nvSpPr>
            <p:spPr bwMode="auto">
              <a:xfrm>
                <a:off x="254450" y="1540325"/>
                <a:ext cx="514025" cy="962599"/>
              </a:xfrm>
              <a:custGeom>
                <a:avLst/>
                <a:gdLst/>
                <a:ahLst/>
                <a:cxnLst/>
                <a:rect l="l" t="t" r="r" b="b"/>
                <a:pathLst>
                  <a:path w="20561" h="38504" extrusionOk="0">
                    <a:moveTo>
                      <a:pt x="1" y="0"/>
                    </a:moveTo>
                    <a:lnTo>
                      <a:pt x="1" y="6131"/>
                    </a:lnTo>
                    <a:lnTo>
                      <a:pt x="6990" y="6131"/>
                    </a:lnTo>
                    <a:lnTo>
                      <a:pt x="6990" y="38503"/>
                    </a:lnTo>
                    <a:lnTo>
                      <a:pt x="13571" y="38503"/>
                    </a:lnTo>
                    <a:lnTo>
                      <a:pt x="13571" y="6131"/>
                    </a:lnTo>
                    <a:lnTo>
                      <a:pt x="20561" y="6131"/>
                    </a:lnTo>
                    <a:lnTo>
                      <a:pt x="2056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18" name="Google Shape;1139;p40"/>
              <p:cNvSpPr/>
              <p:nvPr/>
            </p:nvSpPr>
            <p:spPr bwMode="auto">
              <a:xfrm>
                <a:off x="851224" y="1540325"/>
                <a:ext cx="529350" cy="962599"/>
              </a:xfrm>
              <a:custGeom>
                <a:avLst/>
                <a:gdLst/>
                <a:ahLst/>
                <a:cxnLst/>
                <a:rect l="l" t="t" r="r" b="b"/>
                <a:pathLst>
                  <a:path w="21174" h="38504" extrusionOk="0">
                    <a:moveTo>
                      <a:pt x="10137" y="6049"/>
                    </a:moveTo>
                    <a:cubicBezTo>
                      <a:pt x="12998" y="6049"/>
                      <a:pt x="14511" y="7439"/>
                      <a:pt x="14511" y="10259"/>
                    </a:cubicBezTo>
                    <a:lnTo>
                      <a:pt x="14511" y="11200"/>
                    </a:lnTo>
                    <a:cubicBezTo>
                      <a:pt x="14511" y="14102"/>
                      <a:pt x="13039" y="15655"/>
                      <a:pt x="10137" y="15655"/>
                    </a:cubicBezTo>
                    <a:lnTo>
                      <a:pt x="6540" y="15655"/>
                    </a:lnTo>
                    <a:lnTo>
                      <a:pt x="6540" y="6049"/>
                    </a:lnTo>
                    <a:close/>
                    <a:moveTo>
                      <a:pt x="9974" y="20519"/>
                    </a:moveTo>
                    <a:cubicBezTo>
                      <a:pt x="13284" y="20519"/>
                      <a:pt x="14797" y="22726"/>
                      <a:pt x="14797" y="25996"/>
                    </a:cubicBezTo>
                    <a:lnTo>
                      <a:pt x="14797" y="27590"/>
                    </a:lnTo>
                    <a:cubicBezTo>
                      <a:pt x="14797" y="30696"/>
                      <a:pt x="13203" y="32413"/>
                      <a:pt x="9974" y="32413"/>
                    </a:cubicBezTo>
                    <a:lnTo>
                      <a:pt x="6540" y="32413"/>
                    </a:lnTo>
                    <a:lnTo>
                      <a:pt x="6540" y="20519"/>
                    </a:lnTo>
                    <a:close/>
                    <a:moveTo>
                      <a:pt x="0" y="0"/>
                    </a:moveTo>
                    <a:lnTo>
                      <a:pt x="0" y="38503"/>
                    </a:lnTo>
                    <a:lnTo>
                      <a:pt x="9483" y="38503"/>
                    </a:lnTo>
                    <a:cubicBezTo>
                      <a:pt x="17290" y="38503"/>
                      <a:pt x="21173" y="34375"/>
                      <a:pt x="21173" y="27304"/>
                    </a:cubicBezTo>
                    <a:cubicBezTo>
                      <a:pt x="21173" y="22562"/>
                      <a:pt x="19089" y="19456"/>
                      <a:pt x="15737" y="18352"/>
                    </a:cubicBezTo>
                    <a:lnTo>
                      <a:pt x="15737" y="17658"/>
                    </a:lnTo>
                    <a:cubicBezTo>
                      <a:pt x="18639" y="16636"/>
                      <a:pt x="20723" y="13652"/>
                      <a:pt x="20723" y="9892"/>
                    </a:cubicBezTo>
                    <a:cubicBezTo>
                      <a:pt x="20723" y="3638"/>
                      <a:pt x="16881" y="0"/>
                      <a:pt x="9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19" name="Google Shape;1140;p40"/>
              <p:cNvSpPr/>
              <p:nvPr/>
            </p:nvSpPr>
            <p:spPr bwMode="auto">
              <a:xfrm>
                <a:off x="1447975" y="1522950"/>
                <a:ext cx="1011675" cy="996325"/>
              </a:xfrm>
              <a:custGeom>
                <a:avLst/>
                <a:gdLst/>
                <a:ahLst/>
                <a:cxnLst/>
                <a:rect l="l" t="t" r="r" b="b"/>
                <a:pathLst>
                  <a:path w="40467" h="39853" extrusionOk="0">
                    <a:moveTo>
                      <a:pt x="20233" y="6172"/>
                    </a:moveTo>
                    <a:cubicBezTo>
                      <a:pt x="27877" y="6172"/>
                      <a:pt x="33885" y="11854"/>
                      <a:pt x="33885" y="19947"/>
                    </a:cubicBezTo>
                    <a:cubicBezTo>
                      <a:pt x="33885" y="27467"/>
                      <a:pt x="28408" y="33680"/>
                      <a:pt x="20233" y="33680"/>
                    </a:cubicBezTo>
                    <a:cubicBezTo>
                      <a:pt x="12590" y="33680"/>
                      <a:pt x="6582" y="27999"/>
                      <a:pt x="6582" y="19947"/>
                    </a:cubicBezTo>
                    <a:cubicBezTo>
                      <a:pt x="6582" y="12385"/>
                      <a:pt x="12059" y="6172"/>
                      <a:pt x="20233" y="6172"/>
                    </a:cubicBezTo>
                    <a:close/>
                    <a:moveTo>
                      <a:pt x="20233" y="0"/>
                    </a:moveTo>
                    <a:cubicBezTo>
                      <a:pt x="8543" y="0"/>
                      <a:pt x="1" y="8952"/>
                      <a:pt x="1" y="19947"/>
                    </a:cubicBezTo>
                    <a:cubicBezTo>
                      <a:pt x="1" y="31432"/>
                      <a:pt x="9075" y="39852"/>
                      <a:pt x="20233" y="39852"/>
                    </a:cubicBezTo>
                    <a:cubicBezTo>
                      <a:pt x="31923" y="39852"/>
                      <a:pt x="40466" y="30901"/>
                      <a:pt x="40466" y="19947"/>
                    </a:cubicBezTo>
                    <a:cubicBezTo>
                      <a:pt x="40466" y="8420"/>
                      <a:pt x="31392" y="0"/>
                      <a:pt x="20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20" name="Google Shape;1141;p40"/>
              <p:cNvSpPr/>
              <p:nvPr/>
            </p:nvSpPr>
            <p:spPr bwMode="auto">
              <a:xfrm>
                <a:off x="2562825" y="1240925"/>
                <a:ext cx="521175" cy="1262000"/>
              </a:xfrm>
              <a:custGeom>
                <a:avLst/>
                <a:gdLst/>
                <a:ahLst/>
                <a:cxnLst/>
                <a:rect l="l" t="t" r="r" b="b"/>
                <a:pathLst>
                  <a:path w="20847" h="50480" extrusionOk="0">
                    <a:moveTo>
                      <a:pt x="7971" y="0"/>
                    </a:moveTo>
                    <a:cubicBezTo>
                      <a:pt x="4619" y="0"/>
                      <a:pt x="1840" y="1839"/>
                      <a:pt x="1840" y="4946"/>
                    </a:cubicBezTo>
                    <a:cubicBezTo>
                      <a:pt x="1840" y="8420"/>
                      <a:pt x="4660" y="10259"/>
                      <a:pt x="10423" y="10259"/>
                    </a:cubicBezTo>
                    <a:cubicBezTo>
                      <a:pt x="16227" y="10259"/>
                      <a:pt x="19048" y="8420"/>
                      <a:pt x="19048" y="4946"/>
                    </a:cubicBezTo>
                    <a:cubicBezTo>
                      <a:pt x="19048" y="1839"/>
                      <a:pt x="16268" y="0"/>
                      <a:pt x="12876" y="0"/>
                    </a:cubicBezTo>
                    <a:lnTo>
                      <a:pt x="12017" y="0"/>
                    </a:lnTo>
                    <a:lnTo>
                      <a:pt x="12017" y="4823"/>
                    </a:lnTo>
                    <a:lnTo>
                      <a:pt x="12385" y="4823"/>
                    </a:lnTo>
                    <a:cubicBezTo>
                      <a:pt x="13570" y="4823"/>
                      <a:pt x="14143" y="5232"/>
                      <a:pt x="14143" y="6008"/>
                    </a:cubicBezTo>
                    <a:cubicBezTo>
                      <a:pt x="14143" y="6785"/>
                      <a:pt x="13530" y="7194"/>
                      <a:pt x="12385" y="7194"/>
                    </a:cubicBezTo>
                    <a:lnTo>
                      <a:pt x="8502" y="7194"/>
                    </a:lnTo>
                    <a:cubicBezTo>
                      <a:pt x="7358" y="7194"/>
                      <a:pt x="6745" y="6785"/>
                      <a:pt x="6745" y="6008"/>
                    </a:cubicBezTo>
                    <a:cubicBezTo>
                      <a:pt x="6745" y="5232"/>
                      <a:pt x="7317" y="4823"/>
                      <a:pt x="8502" y="4823"/>
                    </a:cubicBezTo>
                    <a:lnTo>
                      <a:pt x="8870" y="4823"/>
                    </a:lnTo>
                    <a:lnTo>
                      <a:pt x="8870" y="0"/>
                    </a:lnTo>
                    <a:close/>
                    <a:moveTo>
                      <a:pt x="0" y="11976"/>
                    </a:moveTo>
                    <a:lnTo>
                      <a:pt x="0" y="50479"/>
                    </a:lnTo>
                    <a:lnTo>
                      <a:pt x="6458" y="50479"/>
                    </a:lnTo>
                    <a:lnTo>
                      <a:pt x="6458" y="30451"/>
                    </a:lnTo>
                    <a:lnTo>
                      <a:pt x="14306" y="22522"/>
                    </a:lnTo>
                    <a:lnTo>
                      <a:pt x="15124" y="22522"/>
                    </a:lnTo>
                    <a:lnTo>
                      <a:pt x="14306" y="42795"/>
                    </a:lnTo>
                    <a:lnTo>
                      <a:pt x="14306" y="50479"/>
                    </a:lnTo>
                    <a:lnTo>
                      <a:pt x="20846" y="50479"/>
                    </a:lnTo>
                    <a:lnTo>
                      <a:pt x="20846" y="11976"/>
                    </a:lnTo>
                    <a:lnTo>
                      <a:pt x="17167" y="11976"/>
                    </a:lnTo>
                    <a:lnTo>
                      <a:pt x="6785" y="23257"/>
                    </a:lnTo>
                    <a:lnTo>
                      <a:pt x="5968" y="23257"/>
                    </a:lnTo>
                    <a:lnTo>
                      <a:pt x="6581" y="15491"/>
                    </a:lnTo>
                    <a:lnTo>
                      <a:pt x="6581" y="1197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21" name="Google Shape;1142;p40"/>
              <p:cNvSpPr/>
              <p:nvPr/>
            </p:nvSpPr>
            <p:spPr bwMode="auto">
              <a:xfrm>
                <a:off x="3520300" y="1540325"/>
                <a:ext cx="414900" cy="962599"/>
              </a:xfrm>
              <a:custGeom>
                <a:avLst/>
                <a:gdLst/>
                <a:ahLst/>
                <a:cxnLst/>
                <a:rect l="l" t="t" r="r" b="b"/>
                <a:pathLst>
                  <a:path w="16596" h="38504" extrusionOk="0">
                    <a:moveTo>
                      <a:pt x="0" y="0"/>
                    </a:moveTo>
                    <a:lnTo>
                      <a:pt x="0" y="38503"/>
                    </a:lnTo>
                    <a:lnTo>
                      <a:pt x="6581" y="38503"/>
                    </a:lnTo>
                    <a:lnTo>
                      <a:pt x="6581" y="6131"/>
                    </a:lnTo>
                    <a:lnTo>
                      <a:pt x="16595" y="6131"/>
                    </a:lnTo>
                    <a:lnTo>
                      <a:pt x="1659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22" name="Google Shape;1143;p40"/>
              <p:cNvSpPr/>
              <p:nvPr/>
            </p:nvSpPr>
            <p:spPr bwMode="auto">
              <a:xfrm>
                <a:off x="3943350" y="1522950"/>
                <a:ext cx="1010625" cy="996325"/>
              </a:xfrm>
              <a:custGeom>
                <a:avLst/>
                <a:gdLst/>
                <a:ahLst/>
                <a:cxnLst/>
                <a:rect l="l" t="t" r="r" b="b"/>
                <a:pathLst>
                  <a:path w="40425" h="39853" extrusionOk="0">
                    <a:moveTo>
                      <a:pt x="20192" y="6172"/>
                    </a:moveTo>
                    <a:cubicBezTo>
                      <a:pt x="27876" y="6172"/>
                      <a:pt x="33844" y="11854"/>
                      <a:pt x="33844" y="19947"/>
                    </a:cubicBezTo>
                    <a:cubicBezTo>
                      <a:pt x="33844" y="27467"/>
                      <a:pt x="28367" y="33680"/>
                      <a:pt x="20192" y="33680"/>
                    </a:cubicBezTo>
                    <a:cubicBezTo>
                      <a:pt x="12548" y="33680"/>
                      <a:pt x="6540" y="27999"/>
                      <a:pt x="6540" y="19947"/>
                    </a:cubicBezTo>
                    <a:cubicBezTo>
                      <a:pt x="6540" y="12385"/>
                      <a:pt x="12017" y="6172"/>
                      <a:pt x="20192" y="6172"/>
                    </a:cubicBezTo>
                    <a:close/>
                    <a:moveTo>
                      <a:pt x="20192" y="0"/>
                    </a:moveTo>
                    <a:cubicBezTo>
                      <a:pt x="8543" y="0"/>
                      <a:pt x="0" y="8952"/>
                      <a:pt x="0" y="19947"/>
                    </a:cubicBezTo>
                    <a:cubicBezTo>
                      <a:pt x="0" y="31432"/>
                      <a:pt x="9033" y="39852"/>
                      <a:pt x="20192" y="39852"/>
                    </a:cubicBezTo>
                    <a:cubicBezTo>
                      <a:pt x="31882" y="39852"/>
                      <a:pt x="40424" y="30901"/>
                      <a:pt x="40424" y="19947"/>
                    </a:cubicBezTo>
                    <a:cubicBezTo>
                      <a:pt x="40424" y="8420"/>
                      <a:pt x="31350" y="0"/>
                      <a:pt x="201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23" name="Google Shape;1144;p40"/>
              <p:cNvSpPr/>
              <p:nvPr/>
            </p:nvSpPr>
            <p:spPr bwMode="auto">
              <a:xfrm>
                <a:off x="5057150" y="1540325"/>
                <a:ext cx="521175" cy="962599"/>
              </a:xfrm>
              <a:custGeom>
                <a:avLst/>
                <a:gdLst/>
                <a:ahLst/>
                <a:cxnLst/>
                <a:rect l="l" t="t" r="r" b="b"/>
                <a:pathLst>
                  <a:path w="20847" h="38504" extrusionOk="0">
                    <a:moveTo>
                      <a:pt x="9156" y="6131"/>
                    </a:moveTo>
                    <a:cubicBezTo>
                      <a:pt x="12304" y="6131"/>
                      <a:pt x="14347" y="8257"/>
                      <a:pt x="14347" y="12548"/>
                    </a:cubicBezTo>
                    <a:lnTo>
                      <a:pt x="14347" y="14674"/>
                    </a:lnTo>
                    <a:cubicBezTo>
                      <a:pt x="14347" y="19129"/>
                      <a:pt x="12304" y="21745"/>
                      <a:pt x="9156" y="21745"/>
                    </a:cubicBezTo>
                    <a:lnTo>
                      <a:pt x="6622" y="21745"/>
                    </a:lnTo>
                    <a:lnTo>
                      <a:pt x="6622" y="6131"/>
                    </a:lnTo>
                    <a:close/>
                    <a:moveTo>
                      <a:pt x="1" y="0"/>
                    </a:moveTo>
                    <a:lnTo>
                      <a:pt x="1" y="38503"/>
                    </a:lnTo>
                    <a:lnTo>
                      <a:pt x="6622" y="38503"/>
                    </a:lnTo>
                    <a:lnTo>
                      <a:pt x="6622" y="26895"/>
                    </a:lnTo>
                    <a:lnTo>
                      <a:pt x="9197" y="26895"/>
                    </a:lnTo>
                    <a:cubicBezTo>
                      <a:pt x="16391" y="26895"/>
                      <a:pt x="20846" y="21949"/>
                      <a:pt x="20846" y="13693"/>
                    </a:cubicBezTo>
                    <a:cubicBezTo>
                      <a:pt x="20846" y="4701"/>
                      <a:pt x="16350" y="0"/>
                      <a:pt x="91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24" name="Google Shape;1145;p40"/>
              <p:cNvSpPr/>
              <p:nvPr/>
            </p:nvSpPr>
            <p:spPr bwMode="auto">
              <a:xfrm>
                <a:off x="5641650" y="1522950"/>
                <a:ext cx="1010625" cy="996325"/>
              </a:xfrm>
              <a:custGeom>
                <a:avLst/>
                <a:gdLst/>
                <a:ahLst/>
                <a:cxnLst/>
                <a:rect l="l" t="t" r="r" b="b"/>
                <a:pathLst>
                  <a:path w="40425" h="39853" extrusionOk="0">
                    <a:moveTo>
                      <a:pt x="20233" y="6172"/>
                    </a:moveTo>
                    <a:cubicBezTo>
                      <a:pt x="27877" y="6172"/>
                      <a:pt x="33885" y="11854"/>
                      <a:pt x="33885" y="19947"/>
                    </a:cubicBezTo>
                    <a:cubicBezTo>
                      <a:pt x="33885" y="27467"/>
                      <a:pt x="28408" y="33680"/>
                      <a:pt x="20233" y="33680"/>
                    </a:cubicBezTo>
                    <a:cubicBezTo>
                      <a:pt x="12549" y="33680"/>
                      <a:pt x="6581" y="27999"/>
                      <a:pt x="6581" y="19947"/>
                    </a:cubicBezTo>
                    <a:cubicBezTo>
                      <a:pt x="6581" y="12385"/>
                      <a:pt x="12058" y="6172"/>
                      <a:pt x="20233" y="6172"/>
                    </a:cubicBezTo>
                    <a:close/>
                    <a:moveTo>
                      <a:pt x="20233" y="0"/>
                    </a:moveTo>
                    <a:cubicBezTo>
                      <a:pt x="8543" y="0"/>
                      <a:pt x="1" y="8952"/>
                      <a:pt x="1" y="19947"/>
                    </a:cubicBezTo>
                    <a:cubicBezTo>
                      <a:pt x="1" y="31432"/>
                      <a:pt x="9075" y="39852"/>
                      <a:pt x="20233" y="39852"/>
                    </a:cubicBezTo>
                    <a:cubicBezTo>
                      <a:pt x="31882" y="39852"/>
                      <a:pt x="40425" y="30901"/>
                      <a:pt x="40425" y="19947"/>
                    </a:cubicBezTo>
                    <a:cubicBezTo>
                      <a:pt x="40425" y="8420"/>
                      <a:pt x="31392" y="0"/>
                      <a:pt x="20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25" name="Google Shape;1146;p40"/>
              <p:cNvSpPr/>
              <p:nvPr/>
            </p:nvSpPr>
            <p:spPr bwMode="auto">
              <a:xfrm>
                <a:off x="6677800" y="1540325"/>
                <a:ext cx="662200" cy="1195575"/>
              </a:xfrm>
              <a:custGeom>
                <a:avLst/>
                <a:gdLst/>
                <a:ahLst/>
                <a:cxnLst/>
                <a:rect l="l" t="t" r="r" b="b"/>
                <a:pathLst>
                  <a:path w="26488" h="47823" extrusionOk="0">
                    <a:moveTo>
                      <a:pt x="15083" y="6131"/>
                    </a:moveTo>
                    <a:lnTo>
                      <a:pt x="15083" y="32331"/>
                    </a:lnTo>
                    <a:lnTo>
                      <a:pt x="7481" y="32331"/>
                    </a:lnTo>
                    <a:lnTo>
                      <a:pt x="10628" y="6131"/>
                    </a:lnTo>
                    <a:close/>
                    <a:moveTo>
                      <a:pt x="5682" y="0"/>
                    </a:moveTo>
                    <a:lnTo>
                      <a:pt x="5682" y="5886"/>
                    </a:lnTo>
                    <a:lnTo>
                      <a:pt x="1" y="37318"/>
                    </a:lnTo>
                    <a:lnTo>
                      <a:pt x="1" y="38503"/>
                    </a:lnTo>
                    <a:lnTo>
                      <a:pt x="19661" y="38503"/>
                    </a:lnTo>
                    <a:lnTo>
                      <a:pt x="19661" y="47823"/>
                    </a:lnTo>
                    <a:lnTo>
                      <a:pt x="21787" y="47823"/>
                    </a:lnTo>
                    <a:lnTo>
                      <a:pt x="26487" y="34743"/>
                    </a:lnTo>
                    <a:lnTo>
                      <a:pt x="26487" y="32331"/>
                    </a:lnTo>
                    <a:lnTo>
                      <a:pt x="21623" y="32331"/>
                    </a:lnTo>
                    <a:lnTo>
                      <a:pt x="21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26" name="Google Shape;1147;p40"/>
              <p:cNvSpPr/>
              <p:nvPr/>
            </p:nvSpPr>
            <p:spPr bwMode="auto">
              <a:xfrm>
                <a:off x="254450" y="3238625"/>
                <a:ext cx="514025" cy="961575"/>
              </a:xfrm>
              <a:custGeom>
                <a:avLst/>
                <a:gdLst/>
                <a:ahLst/>
                <a:cxnLst/>
                <a:rect l="l" t="t" r="r" b="b"/>
                <a:pathLst>
                  <a:path w="20561" h="38463" extrusionOk="0">
                    <a:moveTo>
                      <a:pt x="1" y="0"/>
                    </a:moveTo>
                    <a:lnTo>
                      <a:pt x="1" y="6132"/>
                    </a:lnTo>
                    <a:lnTo>
                      <a:pt x="6990" y="6132"/>
                    </a:lnTo>
                    <a:lnTo>
                      <a:pt x="6990" y="38463"/>
                    </a:lnTo>
                    <a:lnTo>
                      <a:pt x="13571" y="38463"/>
                    </a:lnTo>
                    <a:lnTo>
                      <a:pt x="13571" y="6132"/>
                    </a:lnTo>
                    <a:lnTo>
                      <a:pt x="20561" y="6132"/>
                    </a:lnTo>
                    <a:lnTo>
                      <a:pt x="2056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27" name="Google Shape;1148;p40"/>
              <p:cNvSpPr/>
              <p:nvPr/>
            </p:nvSpPr>
            <p:spPr bwMode="auto">
              <a:xfrm>
                <a:off x="851224" y="3237600"/>
                <a:ext cx="529350" cy="962599"/>
              </a:xfrm>
              <a:custGeom>
                <a:avLst/>
                <a:gdLst/>
                <a:ahLst/>
                <a:cxnLst/>
                <a:rect l="l" t="t" r="r" b="b"/>
                <a:pathLst>
                  <a:path w="21174" h="38504" extrusionOk="0">
                    <a:moveTo>
                      <a:pt x="10137" y="6091"/>
                    </a:moveTo>
                    <a:cubicBezTo>
                      <a:pt x="12998" y="6091"/>
                      <a:pt x="14511" y="7481"/>
                      <a:pt x="14511" y="10301"/>
                    </a:cubicBezTo>
                    <a:lnTo>
                      <a:pt x="14511" y="11200"/>
                    </a:lnTo>
                    <a:cubicBezTo>
                      <a:pt x="14511" y="14143"/>
                      <a:pt x="13039" y="15696"/>
                      <a:pt x="10137" y="15696"/>
                    </a:cubicBezTo>
                    <a:lnTo>
                      <a:pt x="6540" y="15696"/>
                    </a:lnTo>
                    <a:lnTo>
                      <a:pt x="6540" y="6091"/>
                    </a:lnTo>
                    <a:close/>
                    <a:moveTo>
                      <a:pt x="9974" y="20560"/>
                    </a:moveTo>
                    <a:cubicBezTo>
                      <a:pt x="13284" y="20560"/>
                      <a:pt x="14797" y="22767"/>
                      <a:pt x="14797" y="26037"/>
                    </a:cubicBezTo>
                    <a:lnTo>
                      <a:pt x="14797" y="27631"/>
                    </a:lnTo>
                    <a:cubicBezTo>
                      <a:pt x="14797" y="30738"/>
                      <a:pt x="13203" y="32454"/>
                      <a:pt x="9974" y="32454"/>
                    </a:cubicBezTo>
                    <a:lnTo>
                      <a:pt x="6540" y="32454"/>
                    </a:lnTo>
                    <a:lnTo>
                      <a:pt x="6540" y="20560"/>
                    </a:lnTo>
                    <a:close/>
                    <a:moveTo>
                      <a:pt x="0" y="1"/>
                    </a:moveTo>
                    <a:lnTo>
                      <a:pt x="0" y="38504"/>
                    </a:lnTo>
                    <a:lnTo>
                      <a:pt x="9483" y="38504"/>
                    </a:lnTo>
                    <a:cubicBezTo>
                      <a:pt x="17290" y="38504"/>
                      <a:pt x="21173" y="34416"/>
                      <a:pt x="21173" y="27345"/>
                    </a:cubicBezTo>
                    <a:cubicBezTo>
                      <a:pt x="21173" y="22604"/>
                      <a:pt x="19089" y="19497"/>
                      <a:pt x="15737" y="18394"/>
                    </a:cubicBezTo>
                    <a:lnTo>
                      <a:pt x="15737" y="17699"/>
                    </a:lnTo>
                    <a:cubicBezTo>
                      <a:pt x="18639" y="16636"/>
                      <a:pt x="20723" y="13693"/>
                      <a:pt x="20723" y="9933"/>
                    </a:cubicBezTo>
                    <a:cubicBezTo>
                      <a:pt x="20723" y="3679"/>
                      <a:pt x="16881" y="1"/>
                      <a:pt x="97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28" name="Google Shape;1149;p40"/>
              <p:cNvSpPr/>
              <p:nvPr/>
            </p:nvSpPr>
            <p:spPr bwMode="auto">
              <a:xfrm>
                <a:off x="1447975" y="3221250"/>
                <a:ext cx="1011675" cy="996325"/>
              </a:xfrm>
              <a:custGeom>
                <a:avLst/>
                <a:gdLst/>
                <a:ahLst/>
                <a:cxnLst/>
                <a:rect l="l" t="t" r="r" b="b"/>
                <a:pathLst>
                  <a:path w="40467" h="39853" extrusionOk="0">
                    <a:moveTo>
                      <a:pt x="20233" y="6173"/>
                    </a:moveTo>
                    <a:cubicBezTo>
                      <a:pt x="27877" y="6173"/>
                      <a:pt x="33885" y="11854"/>
                      <a:pt x="33885" y="19906"/>
                    </a:cubicBezTo>
                    <a:cubicBezTo>
                      <a:pt x="33885" y="27468"/>
                      <a:pt x="28408" y="33681"/>
                      <a:pt x="20233" y="33681"/>
                    </a:cubicBezTo>
                    <a:cubicBezTo>
                      <a:pt x="12590" y="33681"/>
                      <a:pt x="6582" y="27999"/>
                      <a:pt x="6582" y="19906"/>
                    </a:cubicBezTo>
                    <a:cubicBezTo>
                      <a:pt x="6582" y="12385"/>
                      <a:pt x="12059" y="6173"/>
                      <a:pt x="20233" y="6173"/>
                    </a:cubicBezTo>
                    <a:close/>
                    <a:moveTo>
                      <a:pt x="20233" y="1"/>
                    </a:moveTo>
                    <a:cubicBezTo>
                      <a:pt x="8543" y="1"/>
                      <a:pt x="1" y="8952"/>
                      <a:pt x="1" y="19906"/>
                    </a:cubicBezTo>
                    <a:cubicBezTo>
                      <a:pt x="1" y="31433"/>
                      <a:pt x="9075" y="39853"/>
                      <a:pt x="20233" y="39853"/>
                    </a:cubicBezTo>
                    <a:cubicBezTo>
                      <a:pt x="31923" y="39853"/>
                      <a:pt x="40466" y="30901"/>
                      <a:pt x="40466" y="19906"/>
                    </a:cubicBezTo>
                    <a:cubicBezTo>
                      <a:pt x="40466" y="8421"/>
                      <a:pt x="31392" y="1"/>
                      <a:pt x="202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29" name="Google Shape;1150;p40"/>
              <p:cNvSpPr/>
              <p:nvPr/>
            </p:nvSpPr>
            <p:spPr bwMode="auto">
              <a:xfrm>
                <a:off x="2562825" y="2994400"/>
                <a:ext cx="471100" cy="1205800"/>
              </a:xfrm>
              <a:custGeom>
                <a:avLst/>
                <a:gdLst/>
                <a:ahLst/>
                <a:cxnLst/>
                <a:rect l="l" t="t" r="r" b="b"/>
                <a:pathLst>
                  <a:path w="18844" h="48232" extrusionOk="0">
                    <a:moveTo>
                      <a:pt x="777" y="1"/>
                    </a:moveTo>
                    <a:lnTo>
                      <a:pt x="777" y="6173"/>
                    </a:lnTo>
                    <a:lnTo>
                      <a:pt x="7031" y="6173"/>
                    </a:lnTo>
                    <a:lnTo>
                      <a:pt x="7031" y="1"/>
                    </a:lnTo>
                    <a:close/>
                    <a:moveTo>
                      <a:pt x="11200" y="1"/>
                    </a:moveTo>
                    <a:lnTo>
                      <a:pt x="11200" y="6173"/>
                    </a:lnTo>
                    <a:lnTo>
                      <a:pt x="17454" y="6173"/>
                    </a:lnTo>
                    <a:lnTo>
                      <a:pt x="17454" y="1"/>
                    </a:lnTo>
                    <a:close/>
                    <a:moveTo>
                      <a:pt x="0" y="9729"/>
                    </a:moveTo>
                    <a:lnTo>
                      <a:pt x="0" y="48232"/>
                    </a:lnTo>
                    <a:lnTo>
                      <a:pt x="18843" y="48232"/>
                    </a:lnTo>
                    <a:lnTo>
                      <a:pt x="18843" y="42101"/>
                    </a:lnTo>
                    <a:lnTo>
                      <a:pt x="6581" y="42101"/>
                    </a:lnTo>
                    <a:lnTo>
                      <a:pt x="6581" y="28122"/>
                    </a:lnTo>
                    <a:lnTo>
                      <a:pt x="13979" y="28122"/>
                    </a:lnTo>
                    <a:lnTo>
                      <a:pt x="13162" y="22481"/>
                    </a:lnTo>
                    <a:lnTo>
                      <a:pt x="6581" y="24157"/>
                    </a:lnTo>
                    <a:lnTo>
                      <a:pt x="6581" y="15901"/>
                    </a:lnTo>
                    <a:lnTo>
                      <a:pt x="17780" y="15901"/>
                    </a:lnTo>
                    <a:lnTo>
                      <a:pt x="17780" y="972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30" name="Google Shape;1151;p40"/>
              <p:cNvSpPr/>
              <p:nvPr/>
            </p:nvSpPr>
            <p:spPr bwMode="auto">
              <a:xfrm>
                <a:off x="3371100" y="3238625"/>
                <a:ext cx="661175" cy="1195575"/>
              </a:xfrm>
              <a:custGeom>
                <a:avLst/>
                <a:gdLst/>
                <a:ahLst/>
                <a:cxnLst/>
                <a:rect l="l" t="t" r="r" b="b"/>
                <a:pathLst>
                  <a:path w="26447" h="47823" extrusionOk="0">
                    <a:moveTo>
                      <a:pt x="15042" y="6132"/>
                    </a:moveTo>
                    <a:lnTo>
                      <a:pt x="15042" y="32332"/>
                    </a:lnTo>
                    <a:lnTo>
                      <a:pt x="7440" y="32332"/>
                    </a:lnTo>
                    <a:lnTo>
                      <a:pt x="10628" y="6132"/>
                    </a:lnTo>
                    <a:close/>
                    <a:moveTo>
                      <a:pt x="5682" y="0"/>
                    </a:moveTo>
                    <a:lnTo>
                      <a:pt x="5682" y="5886"/>
                    </a:lnTo>
                    <a:lnTo>
                      <a:pt x="1" y="37318"/>
                    </a:lnTo>
                    <a:lnTo>
                      <a:pt x="1" y="38504"/>
                    </a:lnTo>
                    <a:lnTo>
                      <a:pt x="19620" y="38504"/>
                    </a:lnTo>
                    <a:lnTo>
                      <a:pt x="19620" y="47823"/>
                    </a:lnTo>
                    <a:lnTo>
                      <a:pt x="21786" y="47823"/>
                    </a:lnTo>
                    <a:lnTo>
                      <a:pt x="26446" y="34743"/>
                    </a:lnTo>
                    <a:lnTo>
                      <a:pt x="26446" y="32332"/>
                    </a:lnTo>
                    <a:lnTo>
                      <a:pt x="21623" y="32332"/>
                    </a:lnTo>
                    <a:lnTo>
                      <a:pt x="216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31" name="Google Shape;1152;p40"/>
              <p:cNvSpPr/>
              <p:nvPr/>
            </p:nvSpPr>
            <p:spPr bwMode="auto">
              <a:xfrm>
                <a:off x="4098650" y="3237600"/>
                <a:ext cx="470075" cy="962599"/>
              </a:xfrm>
              <a:custGeom>
                <a:avLst/>
                <a:gdLst/>
                <a:ahLst/>
                <a:cxnLst/>
                <a:rect l="l" t="t" r="r" b="b"/>
                <a:pathLst>
                  <a:path w="18803" h="38504" extrusionOk="0">
                    <a:moveTo>
                      <a:pt x="1" y="1"/>
                    </a:moveTo>
                    <a:lnTo>
                      <a:pt x="1" y="38504"/>
                    </a:lnTo>
                    <a:lnTo>
                      <a:pt x="18803" y="38504"/>
                    </a:lnTo>
                    <a:lnTo>
                      <a:pt x="18803" y="32373"/>
                    </a:lnTo>
                    <a:lnTo>
                      <a:pt x="6582" y="32373"/>
                    </a:lnTo>
                    <a:lnTo>
                      <a:pt x="6582" y="18394"/>
                    </a:lnTo>
                    <a:lnTo>
                      <a:pt x="13980" y="18394"/>
                    </a:lnTo>
                    <a:lnTo>
                      <a:pt x="13121" y="12753"/>
                    </a:lnTo>
                    <a:lnTo>
                      <a:pt x="6582" y="14429"/>
                    </a:lnTo>
                    <a:lnTo>
                      <a:pt x="6582" y="6173"/>
                    </a:lnTo>
                    <a:lnTo>
                      <a:pt x="17781" y="6173"/>
                    </a:lnTo>
                    <a:lnTo>
                      <a:pt x="1778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32" name="Google Shape;1153;p40"/>
              <p:cNvSpPr/>
              <p:nvPr/>
            </p:nvSpPr>
            <p:spPr bwMode="auto">
              <a:xfrm>
                <a:off x="4625925" y="3237600"/>
                <a:ext cx="624375" cy="970775"/>
              </a:xfrm>
              <a:custGeom>
                <a:avLst/>
                <a:gdLst/>
                <a:ahLst/>
                <a:cxnLst/>
                <a:rect l="l" t="t" r="r" b="b"/>
                <a:pathLst>
                  <a:path w="24975" h="38831" extrusionOk="0">
                    <a:moveTo>
                      <a:pt x="8217" y="1"/>
                    </a:moveTo>
                    <a:lnTo>
                      <a:pt x="8217" y="6132"/>
                    </a:lnTo>
                    <a:lnTo>
                      <a:pt x="6132" y="27672"/>
                    </a:lnTo>
                    <a:cubicBezTo>
                      <a:pt x="5846" y="31065"/>
                      <a:pt x="5028" y="32373"/>
                      <a:pt x="3475" y="32373"/>
                    </a:cubicBezTo>
                    <a:cubicBezTo>
                      <a:pt x="2167" y="32373"/>
                      <a:pt x="1554" y="31392"/>
                      <a:pt x="1554" y="29757"/>
                    </a:cubicBezTo>
                    <a:lnTo>
                      <a:pt x="1" y="29757"/>
                    </a:lnTo>
                    <a:lnTo>
                      <a:pt x="1" y="36664"/>
                    </a:lnTo>
                    <a:cubicBezTo>
                      <a:pt x="1268" y="38177"/>
                      <a:pt x="2944" y="38831"/>
                      <a:pt x="4906" y="38831"/>
                    </a:cubicBezTo>
                    <a:cubicBezTo>
                      <a:pt x="9034" y="38831"/>
                      <a:pt x="11813" y="36092"/>
                      <a:pt x="12181" y="23544"/>
                    </a:cubicBezTo>
                    <a:lnTo>
                      <a:pt x="12713" y="6173"/>
                    </a:lnTo>
                    <a:lnTo>
                      <a:pt x="18435" y="6173"/>
                    </a:lnTo>
                    <a:lnTo>
                      <a:pt x="18435" y="38504"/>
                    </a:lnTo>
                    <a:lnTo>
                      <a:pt x="24975" y="38504"/>
                    </a:lnTo>
                    <a:lnTo>
                      <a:pt x="2497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33" name="Google Shape;1154;p40"/>
              <p:cNvSpPr/>
              <p:nvPr/>
            </p:nvSpPr>
            <p:spPr bwMode="auto">
              <a:xfrm>
                <a:off x="5353500" y="3221250"/>
                <a:ext cx="1010625" cy="996325"/>
              </a:xfrm>
              <a:custGeom>
                <a:avLst/>
                <a:gdLst/>
                <a:ahLst/>
                <a:cxnLst/>
                <a:rect l="l" t="t" r="r" b="b"/>
                <a:pathLst>
                  <a:path w="40425" h="39853" extrusionOk="0">
                    <a:moveTo>
                      <a:pt x="20192" y="6173"/>
                    </a:moveTo>
                    <a:cubicBezTo>
                      <a:pt x="27876" y="6173"/>
                      <a:pt x="33844" y="11854"/>
                      <a:pt x="33844" y="19906"/>
                    </a:cubicBezTo>
                    <a:cubicBezTo>
                      <a:pt x="33844" y="27468"/>
                      <a:pt x="28367" y="33681"/>
                      <a:pt x="20192" y="33681"/>
                    </a:cubicBezTo>
                    <a:cubicBezTo>
                      <a:pt x="12548" y="33681"/>
                      <a:pt x="6540" y="27999"/>
                      <a:pt x="6540" y="19906"/>
                    </a:cubicBezTo>
                    <a:cubicBezTo>
                      <a:pt x="6540" y="12385"/>
                      <a:pt x="12017" y="6173"/>
                      <a:pt x="20192" y="6173"/>
                    </a:cubicBezTo>
                    <a:close/>
                    <a:moveTo>
                      <a:pt x="20192" y="1"/>
                    </a:moveTo>
                    <a:cubicBezTo>
                      <a:pt x="8543" y="1"/>
                      <a:pt x="0" y="8952"/>
                      <a:pt x="0" y="19906"/>
                    </a:cubicBezTo>
                    <a:cubicBezTo>
                      <a:pt x="0" y="31433"/>
                      <a:pt x="9033" y="39853"/>
                      <a:pt x="20192" y="39853"/>
                    </a:cubicBezTo>
                    <a:cubicBezTo>
                      <a:pt x="31882" y="39853"/>
                      <a:pt x="40425" y="30901"/>
                      <a:pt x="40425" y="19906"/>
                    </a:cubicBezTo>
                    <a:cubicBezTo>
                      <a:pt x="40425" y="8421"/>
                      <a:pt x="31350" y="1"/>
                      <a:pt x="201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34" name="Google Shape;1155;p40"/>
              <p:cNvSpPr/>
              <p:nvPr/>
            </p:nvSpPr>
            <p:spPr bwMode="auto">
              <a:xfrm>
                <a:off x="238125" y="2792075"/>
                <a:ext cx="1727950" cy="154325"/>
              </a:xfrm>
              <a:custGeom>
                <a:avLst/>
                <a:gdLst/>
                <a:ahLst/>
                <a:cxnLst/>
                <a:rect l="l" t="t" r="r" b="b"/>
                <a:pathLst>
                  <a:path w="69118" h="6173" extrusionOk="0">
                    <a:moveTo>
                      <a:pt x="0" y="1"/>
                    </a:moveTo>
                    <a:lnTo>
                      <a:pt x="0" y="6173"/>
                    </a:lnTo>
                    <a:lnTo>
                      <a:pt x="69118" y="6173"/>
                    </a:lnTo>
                    <a:lnTo>
                      <a:pt x="691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solidFill>
                    <a:srgbClr val="FF0F4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</p:grpSp>
        <p:grpSp>
          <p:nvGrpSpPr>
            <p:cNvPr id="35" name="Google Shape;1156;p40"/>
            <p:cNvGrpSpPr/>
            <p:nvPr/>
          </p:nvGrpSpPr>
          <p:grpSpPr bwMode="auto">
            <a:xfrm>
              <a:off x="673196" y="890717"/>
              <a:ext cx="399694" cy="469497"/>
              <a:chOff x="1631950" y="238125"/>
              <a:chExt cx="4335075" cy="5239925"/>
            </a:xfrm>
          </p:grpSpPr>
          <p:sp>
            <p:nvSpPr>
              <p:cNvPr id="36" name="Google Shape;1157;p40"/>
              <p:cNvSpPr/>
              <p:nvPr/>
            </p:nvSpPr>
            <p:spPr bwMode="auto">
              <a:xfrm>
                <a:off x="4359300" y="1180325"/>
                <a:ext cx="56075" cy="105100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4204" extrusionOk="0">
                    <a:moveTo>
                      <a:pt x="94" y="0"/>
                    </a:moveTo>
                    <a:lnTo>
                      <a:pt x="94" y="0"/>
                    </a:lnTo>
                    <a:cubicBezTo>
                      <a:pt x="1" y="1308"/>
                      <a:pt x="748" y="3082"/>
                      <a:pt x="2195" y="4203"/>
                    </a:cubicBezTo>
                    <a:cubicBezTo>
                      <a:pt x="2242" y="3923"/>
                      <a:pt x="1542" y="2896"/>
                      <a:pt x="1075" y="2008"/>
                    </a:cubicBezTo>
                    <a:cubicBezTo>
                      <a:pt x="608" y="981"/>
                      <a:pt x="374" y="140"/>
                      <a:pt x="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37" name="Google Shape;1158;p40"/>
              <p:cNvSpPr/>
              <p:nvPr/>
            </p:nvSpPr>
            <p:spPr bwMode="auto">
              <a:xfrm>
                <a:off x="4328950" y="1209500"/>
                <a:ext cx="68900" cy="123800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4952" extrusionOk="0">
                    <a:moveTo>
                      <a:pt x="94" y="1"/>
                    </a:moveTo>
                    <a:lnTo>
                      <a:pt x="94" y="1"/>
                    </a:lnTo>
                    <a:cubicBezTo>
                      <a:pt x="0" y="1542"/>
                      <a:pt x="934" y="3550"/>
                      <a:pt x="2756" y="4951"/>
                    </a:cubicBezTo>
                    <a:cubicBezTo>
                      <a:pt x="2662" y="4624"/>
                      <a:pt x="1775" y="3457"/>
                      <a:pt x="1215" y="2289"/>
                    </a:cubicBezTo>
                    <a:cubicBezTo>
                      <a:pt x="607" y="1168"/>
                      <a:pt x="280" y="141"/>
                      <a:pt x="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38" name="Google Shape;1159;p40"/>
              <p:cNvSpPr/>
              <p:nvPr/>
            </p:nvSpPr>
            <p:spPr bwMode="auto">
              <a:xfrm>
                <a:off x="4396650" y="1152300"/>
                <a:ext cx="43225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3550" extrusionOk="0">
                    <a:moveTo>
                      <a:pt x="141" y="0"/>
                    </a:moveTo>
                    <a:lnTo>
                      <a:pt x="141" y="0"/>
                    </a:lnTo>
                    <a:cubicBezTo>
                      <a:pt x="1" y="1121"/>
                      <a:pt x="515" y="2522"/>
                      <a:pt x="1729" y="3550"/>
                    </a:cubicBezTo>
                    <a:cubicBezTo>
                      <a:pt x="1729" y="3363"/>
                      <a:pt x="1262" y="2476"/>
                      <a:pt x="982" y="1728"/>
                    </a:cubicBezTo>
                    <a:cubicBezTo>
                      <a:pt x="655" y="934"/>
                      <a:pt x="375" y="47"/>
                      <a:pt x="1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39" name="Google Shape;1160;p40"/>
              <p:cNvSpPr/>
              <p:nvPr/>
            </p:nvSpPr>
            <p:spPr bwMode="auto">
              <a:xfrm>
                <a:off x="4302100" y="1239850"/>
                <a:ext cx="78250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5792" extrusionOk="0">
                    <a:moveTo>
                      <a:pt x="0" y="1"/>
                    </a:moveTo>
                    <a:cubicBezTo>
                      <a:pt x="0" y="1869"/>
                      <a:pt x="1214" y="4111"/>
                      <a:pt x="3129" y="5792"/>
                    </a:cubicBezTo>
                    <a:cubicBezTo>
                      <a:pt x="3129" y="5325"/>
                      <a:pt x="1962" y="3971"/>
                      <a:pt x="1214" y="2616"/>
                    </a:cubicBezTo>
                    <a:cubicBezTo>
                      <a:pt x="514" y="1309"/>
                      <a:pt x="280" y="28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40" name="Google Shape;1161;p40"/>
              <p:cNvSpPr/>
              <p:nvPr/>
            </p:nvSpPr>
            <p:spPr bwMode="auto">
              <a:xfrm>
                <a:off x="4393150" y="2169225"/>
                <a:ext cx="85275" cy="130775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523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8" y="374"/>
                      <a:pt x="1309" y="1682"/>
                      <a:pt x="2102" y="2989"/>
                    </a:cubicBezTo>
                    <a:cubicBezTo>
                      <a:pt x="2850" y="4204"/>
                      <a:pt x="3083" y="4997"/>
                      <a:pt x="3410" y="5231"/>
                    </a:cubicBezTo>
                    <a:cubicBezTo>
                      <a:pt x="3223" y="3456"/>
                      <a:pt x="1916" y="1448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41" name="Google Shape;1162;p40"/>
              <p:cNvSpPr/>
              <p:nvPr/>
            </p:nvSpPr>
            <p:spPr bwMode="auto">
              <a:xfrm>
                <a:off x="4423525" y="1120775"/>
                <a:ext cx="42050" cy="11560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4624" extrusionOk="0">
                    <a:moveTo>
                      <a:pt x="374" y="0"/>
                    </a:moveTo>
                    <a:cubicBezTo>
                      <a:pt x="0" y="1261"/>
                      <a:pt x="374" y="3083"/>
                      <a:pt x="1588" y="4624"/>
                    </a:cubicBezTo>
                    <a:cubicBezTo>
                      <a:pt x="1681" y="4297"/>
                      <a:pt x="1214" y="3176"/>
                      <a:pt x="934" y="2102"/>
                    </a:cubicBezTo>
                    <a:cubicBezTo>
                      <a:pt x="701" y="1121"/>
                      <a:pt x="607" y="141"/>
                      <a:pt x="3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42" name="Google Shape;1163;p40"/>
              <p:cNvSpPr/>
              <p:nvPr/>
            </p:nvSpPr>
            <p:spPr bwMode="auto">
              <a:xfrm>
                <a:off x="3733500" y="1053925"/>
                <a:ext cx="85250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554" extrusionOk="0">
                    <a:moveTo>
                      <a:pt x="1437" y="479"/>
                    </a:moveTo>
                    <a:cubicBezTo>
                      <a:pt x="1647" y="479"/>
                      <a:pt x="1892" y="526"/>
                      <a:pt x="2149" y="620"/>
                    </a:cubicBezTo>
                    <a:cubicBezTo>
                      <a:pt x="2336" y="806"/>
                      <a:pt x="2289" y="1040"/>
                      <a:pt x="2055" y="1180"/>
                    </a:cubicBezTo>
                    <a:cubicBezTo>
                      <a:pt x="1892" y="1227"/>
                      <a:pt x="1752" y="1250"/>
                      <a:pt x="1618" y="1250"/>
                    </a:cubicBezTo>
                    <a:cubicBezTo>
                      <a:pt x="1483" y="1250"/>
                      <a:pt x="1355" y="1227"/>
                      <a:pt x="1215" y="1180"/>
                    </a:cubicBezTo>
                    <a:cubicBezTo>
                      <a:pt x="1028" y="946"/>
                      <a:pt x="1121" y="806"/>
                      <a:pt x="935" y="620"/>
                    </a:cubicBezTo>
                    <a:cubicBezTo>
                      <a:pt x="1051" y="526"/>
                      <a:pt x="1226" y="479"/>
                      <a:pt x="1437" y="479"/>
                    </a:cubicBezTo>
                    <a:close/>
                    <a:moveTo>
                      <a:pt x="1075" y="1"/>
                    </a:moveTo>
                    <a:cubicBezTo>
                      <a:pt x="713" y="1"/>
                      <a:pt x="351" y="36"/>
                      <a:pt x="1" y="106"/>
                    </a:cubicBezTo>
                    <a:cubicBezTo>
                      <a:pt x="514" y="760"/>
                      <a:pt x="281" y="946"/>
                      <a:pt x="47" y="1320"/>
                    </a:cubicBezTo>
                    <a:cubicBezTo>
                      <a:pt x="841" y="1554"/>
                      <a:pt x="1588" y="1554"/>
                      <a:pt x="2289" y="1554"/>
                    </a:cubicBezTo>
                    <a:cubicBezTo>
                      <a:pt x="3410" y="853"/>
                      <a:pt x="3316" y="433"/>
                      <a:pt x="2149" y="106"/>
                    </a:cubicBezTo>
                    <a:cubicBezTo>
                      <a:pt x="1799" y="36"/>
                      <a:pt x="1437" y="1"/>
                      <a:pt x="10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43" name="Google Shape;1164;p40"/>
              <p:cNvSpPr/>
              <p:nvPr/>
            </p:nvSpPr>
            <p:spPr bwMode="auto">
              <a:xfrm>
                <a:off x="4417675" y="2088675"/>
                <a:ext cx="44400" cy="6655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2662" extrusionOk="0">
                    <a:moveTo>
                      <a:pt x="1" y="0"/>
                    </a:moveTo>
                    <a:cubicBezTo>
                      <a:pt x="94" y="234"/>
                      <a:pt x="654" y="794"/>
                      <a:pt x="1121" y="1541"/>
                    </a:cubicBezTo>
                    <a:cubicBezTo>
                      <a:pt x="1448" y="2102"/>
                      <a:pt x="1588" y="2475"/>
                      <a:pt x="1775" y="2662"/>
                    </a:cubicBezTo>
                    <a:cubicBezTo>
                      <a:pt x="1775" y="1681"/>
                      <a:pt x="1028" y="654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44" name="Google Shape;1165;p40"/>
              <p:cNvSpPr/>
              <p:nvPr/>
            </p:nvSpPr>
            <p:spPr bwMode="auto">
              <a:xfrm>
                <a:off x="4403675" y="2128350"/>
                <a:ext cx="665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3971" extrusionOk="0">
                    <a:moveTo>
                      <a:pt x="0" y="1"/>
                    </a:moveTo>
                    <a:cubicBezTo>
                      <a:pt x="94" y="328"/>
                      <a:pt x="1028" y="1309"/>
                      <a:pt x="1681" y="2243"/>
                    </a:cubicBezTo>
                    <a:cubicBezTo>
                      <a:pt x="2195" y="3130"/>
                      <a:pt x="2429" y="3784"/>
                      <a:pt x="2662" y="3971"/>
                    </a:cubicBezTo>
                    <a:cubicBezTo>
                      <a:pt x="2569" y="2569"/>
                      <a:pt x="1588" y="1075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45" name="Google Shape;1166;p40"/>
              <p:cNvSpPr/>
              <p:nvPr/>
            </p:nvSpPr>
            <p:spPr bwMode="auto">
              <a:xfrm>
                <a:off x="2031225" y="687750"/>
                <a:ext cx="3534175" cy="4086275"/>
              </a:xfrm>
              <a:custGeom>
                <a:avLst/>
                <a:gdLst/>
                <a:ahLst/>
                <a:cxnLst/>
                <a:rect l="l" t="t" r="r" b="b"/>
                <a:pathLst>
                  <a:path w="141367" h="163451" extrusionOk="0">
                    <a:moveTo>
                      <a:pt x="69393" y="1835"/>
                    </a:moveTo>
                    <a:cubicBezTo>
                      <a:pt x="70005" y="1835"/>
                      <a:pt x="70646" y="1868"/>
                      <a:pt x="71267" y="1957"/>
                    </a:cubicBezTo>
                    <a:cubicBezTo>
                      <a:pt x="72689" y="2490"/>
                      <a:pt x="72596" y="2942"/>
                      <a:pt x="71934" y="2942"/>
                    </a:cubicBezTo>
                    <a:cubicBezTo>
                      <a:pt x="71727" y="2942"/>
                      <a:pt x="71464" y="2898"/>
                      <a:pt x="71174" y="2797"/>
                    </a:cubicBezTo>
                    <a:cubicBezTo>
                      <a:pt x="70810" y="2570"/>
                      <a:pt x="70402" y="2464"/>
                      <a:pt x="69960" y="2464"/>
                    </a:cubicBezTo>
                    <a:cubicBezTo>
                      <a:pt x="69495" y="2464"/>
                      <a:pt x="68992" y="2582"/>
                      <a:pt x="68465" y="2797"/>
                    </a:cubicBezTo>
                    <a:cubicBezTo>
                      <a:pt x="68372" y="3544"/>
                      <a:pt x="67111" y="2937"/>
                      <a:pt x="66364" y="3451"/>
                    </a:cubicBezTo>
                    <a:cubicBezTo>
                      <a:pt x="66188" y="3524"/>
                      <a:pt x="66064" y="3560"/>
                      <a:pt x="65983" y="3560"/>
                    </a:cubicBezTo>
                    <a:cubicBezTo>
                      <a:pt x="65806" y="3560"/>
                      <a:pt x="65844" y="3384"/>
                      <a:pt x="66037" y="3031"/>
                    </a:cubicBezTo>
                    <a:cubicBezTo>
                      <a:pt x="66737" y="2470"/>
                      <a:pt x="67484" y="1957"/>
                      <a:pt x="68372" y="1863"/>
                    </a:cubicBezTo>
                    <a:cubicBezTo>
                      <a:pt x="68697" y="1846"/>
                      <a:pt x="69040" y="1835"/>
                      <a:pt x="69393" y="1835"/>
                    </a:cubicBezTo>
                    <a:close/>
                    <a:moveTo>
                      <a:pt x="68045" y="3544"/>
                    </a:moveTo>
                    <a:lnTo>
                      <a:pt x="68045" y="4011"/>
                    </a:lnTo>
                    <a:cubicBezTo>
                      <a:pt x="67765" y="4105"/>
                      <a:pt x="67765" y="4105"/>
                      <a:pt x="67484" y="4152"/>
                    </a:cubicBezTo>
                    <a:cubicBezTo>
                      <a:pt x="67450" y="4156"/>
                      <a:pt x="67416" y="4159"/>
                      <a:pt x="67383" y="4159"/>
                    </a:cubicBezTo>
                    <a:cubicBezTo>
                      <a:pt x="67107" y="4159"/>
                      <a:pt x="66932" y="3992"/>
                      <a:pt x="67391" y="3825"/>
                    </a:cubicBezTo>
                    <a:cubicBezTo>
                      <a:pt x="67718" y="3685"/>
                      <a:pt x="67811" y="3638"/>
                      <a:pt x="68045" y="3544"/>
                    </a:cubicBezTo>
                    <a:close/>
                    <a:moveTo>
                      <a:pt x="65009" y="4478"/>
                    </a:moveTo>
                    <a:cubicBezTo>
                      <a:pt x="65243" y="4525"/>
                      <a:pt x="65383" y="4665"/>
                      <a:pt x="65383" y="4805"/>
                    </a:cubicBezTo>
                    <a:cubicBezTo>
                      <a:pt x="65383" y="4945"/>
                      <a:pt x="65243" y="5132"/>
                      <a:pt x="65009" y="5132"/>
                    </a:cubicBezTo>
                    <a:cubicBezTo>
                      <a:pt x="64869" y="5132"/>
                      <a:pt x="64682" y="4992"/>
                      <a:pt x="64682" y="4805"/>
                    </a:cubicBezTo>
                    <a:cubicBezTo>
                      <a:pt x="64682" y="4665"/>
                      <a:pt x="64822" y="4478"/>
                      <a:pt x="65009" y="4478"/>
                    </a:cubicBezTo>
                    <a:close/>
                    <a:moveTo>
                      <a:pt x="71594" y="3311"/>
                    </a:moveTo>
                    <a:cubicBezTo>
                      <a:pt x="72155" y="3311"/>
                      <a:pt x="72622" y="3404"/>
                      <a:pt x="72715" y="3918"/>
                    </a:cubicBezTo>
                    <a:cubicBezTo>
                      <a:pt x="72808" y="4572"/>
                      <a:pt x="72622" y="5132"/>
                      <a:pt x="72155" y="5412"/>
                    </a:cubicBezTo>
                    <a:cubicBezTo>
                      <a:pt x="72388" y="4011"/>
                      <a:pt x="71688" y="4152"/>
                      <a:pt x="71594" y="3311"/>
                    </a:cubicBezTo>
                    <a:close/>
                    <a:moveTo>
                      <a:pt x="69440" y="3444"/>
                    </a:moveTo>
                    <a:cubicBezTo>
                      <a:pt x="69644" y="3444"/>
                      <a:pt x="69857" y="3451"/>
                      <a:pt x="70100" y="3451"/>
                    </a:cubicBezTo>
                    <a:cubicBezTo>
                      <a:pt x="71080" y="3778"/>
                      <a:pt x="71547" y="4245"/>
                      <a:pt x="71641" y="4992"/>
                    </a:cubicBezTo>
                    <a:cubicBezTo>
                      <a:pt x="71407" y="5646"/>
                      <a:pt x="71127" y="6020"/>
                      <a:pt x="70613" y="6206"/>
                    </a:cubicBezTo>
                    <a:cubicBezTo>
                      <a:pt x="70427" y="4992"/>
                      <a:pt x="69960" y="4292"/>
                      <a:pt x="69259" y="4105"/>
                    </a:cubicBezTo>
                    <a:cubicBezTo>
                      <a:pt x="68979" y="4011"/>
                      <a:pt x="68839" y="4011"/>
                      <a:pt x="68512" y="4011"/>
                    </a:cubicBezTo>
                    <a:lnTo>
                      <a:pt x="68512" y="3544"/>
                    </a:lnTo>
                    <a:cubicBezTo>
                      <a:pt x="68848" y="3460"/>
                      <a:pt x="69134" y="3444"/>
                      <a:pt x="69440" y="3444"/>
                    </a:cubicBezTo>
                    <a:close/>
                    <a:moveTo>
                      <a:pt x="73519" y="1967"/>
                    </a:moveTo>
                    <a:cubicBezTo>
                      <a:pt x="73743" y="1967"/>
                      <a:pt x="74051" y="2218"/>
                      <a:pt x="74350" y="2751"/>
                    </a:cubicBezTo>
                    <a:cubicBezTo>
                      <a:pt x="73976" y="3077"/>
                      <a:pt x="73929" y="3638"/>
                      <a:pt x="73929" y="4759"/>
                    </a:cubicBezTo>
                    <a:cubicBezTo>
                      <a:pt x="73929" y="5506"/>
                      <a:pt x="73602" y="6066"/>
                      <a:pt x="72995" y="6440"/>
                    </a:cubicBezTo>
                    <a:cubicBezTo>
                      <a:pt x="72918" y="6473"/>
                      <a:pt x="72849" y="6490"/>
                      <a:pt x="72790" y="6490"/>
                    </a:cubicBezTo>
                    <a:cubicBezTo>
                      <a:pt x="72601" y="6490"/>
                      <a:pt x="72526" y="6308"/>
                      <a:pt x="72668" y="5880"/>
                    </a:cubicBezTo>
                    <a:lnTo>
                      <a:pt x="73229" y="4759"/>
                    </a:lnTo>
                    <a:cubicBezTo>
                      <a:pt x="73462" y="3778"/>
                      <a:pt x="73369" y="3171"/>
                      <a:pt x="73229" y="2984"/>
                    </a:cubicBezTo>
                    <a:cubicBezTo>
                      <a:pt x="73102" y="2324"/>
                      <a:pt x="73251" y="1967"/>
                      <a:pt x="73519" y="1967"/>
                    </a:cubicBezTo>
                    <a:close/>
                    <a:moveTo>
                      <a:pt x="66831" y="1816"/>
                    </a:moveTo>
                    <a:lnTo>
                      <a:pt x="66831" y="1816"/>
                    </a:lnTo>
                    <a:cubicBezTo>
                      <a:pt x="65476" y="2984"/>
                      <a:pt x="64075" y="4198"/>
                      <a:pt x="62581" y="5366"/>
                    </a:cubicBezTo>
                    <a:cubicBezTo>
                      <a:pt x="61192" y="6168"/>
                      <a:pt x="59884" y="6563"/>
                      <a:pt x="58659" y="6563"/>
                    </a:cubicBezTo>
                    <a:cubicBezTo>
                      <a:pt x="58030" y="6563"/>
                      <a:pt x="57422" y="6459"/>
                      <a:pt x="56837" y="6253"/>
                    </a:cubicBezTo>
                    <a:cubicBezTo>
                      <a:pt x="55856" y="5786"/>
                      <a:pt x="54828" y="5226"/>
                      <a:pt x="53941" y="4478"/>
                    </a:cubicBezTo>
                    <a:cubicBezTo>
                      <a:pt x="53775" y="4246"/>
                      <a:pt x="53632" y="4037"/>
                      <a:pt x="53935" y="4037"/>
                    </a:cubicBezTo>
                    <a:cubicBezTo>
                      <a:pt x="54057" y="4037"/>
                      <a:pt x="54252" y="4071"/>
                      <a:pt x="54548" y="4152"/>
                    </a:cubicBezTo>
                    <a:cubicBezTo>
                      <a:pt x="55342" y="4712"/>
                      <a:pt x="56510" y="4899"/>
                      <a:pt x="57630" y="4899"/>
                    </a:cubicBezTo>
                    <a:lnTo>
                      <a:pt x="57724" y="5459"/>
                    </a:lnTo>
                    <a:cubicBezTo>
                      <a:pt x="59545" y="5459"/>
                      <a:pt x="61413" y="4665"/>
                      <a:pt x="63281" y="3358"/>
                    </a:cubicBezTo>
                    <a:cubicBezTo>
                      <a:pt x="63230" y="3306"/>
                      <a:pt x="63109" y="3269"/>
                      <a:pt x="62948" y="3269"/>
                    </a:cubicBezTo>
                    <a:cubicBezTo>
                      <a:pt x="62815" y="3269"/>
                      <a:pt x="62656" y="3294"/>
                      <a:pt x="62487" y="3358"/>
                    </a:cubicBezTo>
                    <a:cubicBezTo>
                      <a:pt x="62062" y="3577"/>
                      <a:pt x="61785" y="3682"/>
                      <a:pt x="61683" y="3682"/>
                    </a:cubicBezTo>
                    <a:cubicBezTo>
                      <a:pt x="61460" y="3682"/>
                      <a:pt x="62079" y="3181"/>
                      <a:pt x="63842" y="2283"/>
                    </a:cubicBezTo>
                    <a:cubicBezTo>
                      <a:pt x="63966" y="2214"/>
                      <a:pt x="64074" y="2194"/>
                      <a:pt x="64181" y="2194"/>
                    </a:cubicBezTo>
                    <a:cubicBezTo>
                      <a:pt x="64330" y="2194"/>
                      <a:pt x="64477" y="2233"/>
                      <a:pt x="64664" y="2233"/>
                    </a:cubicBezTo>
                    <a:cubicBezTo>
                      <a:pt x="64799" y="2233"/>
                      <a:pt x="64956" y="2212"/>
                      <a:pt x="65149" y="2143"/>
                    </a:cubicBezTo>
                    <a:lnTo>
                      <a:pt x="66831" y="1816"/>
                    </a:lnTo>
                    <a:close/>
                    <a:moveTo>
                      <a:pt x="71791" y="6044"/>
                    </a:moveTo>
                    <a:cubicBezTo>
                      <a:pt x="71845" y="6044"/>
                      <a:pt x="71889" y="6064"/>
                      <a:pt x="71921" y="6113"/>
                    </a:cubicBezTo>
                    <a:cubicBezTo>
                      <a:pt x="72061" y="6206"/>
                      <a:pt x="72014" y="6487"/>
                      <a:pt x="71828" y="6627"/>
                    </a:cubicBezTo>
                    <a:cubicBezTo>
                      <a:pt x="71706" y="6718"/>
                      <a:pt x="71564" y="6789"/>
                      <a:pt x="71455" y="6789"/>
                    </a:cubicBezTo>
                    <a:cubicBezTo>
                      <a:pt x="71396" y="6789"/>
                      <a:pt x="71347" y="6769"/>
                      <a:pt x="71314" y="6720"/>
                    </a:cubicBezTo>
                    <a:cubicBezTo>
                      <a:pt x="71221" y="6627"/>
                      <a:pt x="71221" y="6440"/>
                      <a:pt x="71407" y="6206"/>
                    </a:cubicBezTo>
                    <a:cubicBezTo>
                      <a:pt x="71559" y="6115"/>
                      <a:pt x="71692" y="6044"/>
                      <a:pt x="71791" y="6044"/>
                    </a:cubicBezTo>
                    <a:close/>
                    <a:moveTo>
                      <a:pt x="72864" y="6939"/>
                    </a:moveTo>
                    <a:cubicBezTo>
                      <a:pt x="72978" y="6939"/>
                      <a:pt x="73081" y="6984"/>
                      <a:pt x="73135" y="7094"/>
                    </a:cubicBezTo>
                    <a:cubicBezTo>
                      <a:pt x="73229" y="7234"/>
                      <a:pt x="73135" y="7561"/>
                      <a:pt x="72808" y="7654"/>
                    </a:cubicBezTo>
                    <a:cubicBezTo>
                      <a:pt x="72731" y="7693"/>
                      <a:pt x="72646" y="7716"/>
                      <a:pt x="72566" y="7716"/>
                    </a:cubicBezTo>
                    <a:cubicBezTo>
                      <a:pt x="72452" y="7716"/>
                      <a:pt x="72349" y="7670"/>
                      <a:pt x="72295" y="7561"/>
                    </a:cubicBezTo>
                    <a:cubicBezTo>
                      <a:pt x="72155" y="7421"/>
                      <a:pt x="72295" y="7187"/>
                      <a:pt x="72622" y="7000"/>
                    </a:cubicBezTo>
                    <a:cubicBezTo>
                      <a:pt x="72699" y="6962"/>
                      <a:pt x="72784" y="6939"/>
                      <a:pt x="72864" y="6939"/>
                    </a:cubicBezTo>
                    <a:close/>
                    <a:moveTo>
                      <a:pt x="63334" y="7777"/>
                    </a:moveTo>
                    <a:cubicBezTo>
                      <a:pt x="63483" y="7777"/>
                      <a:pt x="63632" y="7829"/>
                      <a:pt x="63702" y="7934"/>
                    </a:cubicBezTo>
                    <a:cubicBezTo>
                      <a:pt x="63702" y="8074"/>
                      <a:pt x="63562" y="8308"/>
                      <a:pt x="63328" y="8308"/>
                    </a:cubicBezTo>
                    <a:cubicBezTo>
                      <a:pt x="63276" y="8334"/>
                      <a:pt x="63220" y="8346"/>
                      <a:pt x="63165" y="8346"/>
                    </a:cubicBezTo>
                    <a:cubicBezTo>
                      <a:pt x="63022" y="8346"/>
                      <a:pt x="62882" y="8269"/>
                      <a:pt x="62814" y="8168"/>
                    </a:cubicBezTo>
                    <a:cubicBezTo>
                      <a:pt x="62814" y="8028"/>
                      <a:pt x="62954" y="7841"/>
                      <a:pt x="63188" y="7794"/>
                    </a:cubicBezTo>
                    <a:cubicBezTo>
                      <a:pt x="63235" y="7783"/>
                      <a:pt x="63284" y="7777"/>
                      <a:pt x="63334" y="7777"/>
                    </a:cubicBezTo>
                    <a:close/>
                    <a:moveTo>
                      <a:pt x="69271" y="4749"/>
                    </a:moveTo>
                    <a:cubicBezTo>
                      <a:pt x="69857" y="4749"/>
                      <a:pt x="70177" y="5581"/>
                      <a:pt x="69399" y="6253"/>
                    </a:cubicBezTo>
                    <a:cubicBezTo>
                      <a:pt x="69119" y="6580"/>
                      <a:pt x="68745" y="6673"/>
                      <a:pt x="68325" y="6907"/>
                    </a:cubicBezTo>
                    <a:cubicBezTo>
                      <a:pt x="67251" y="7701"/>
                      <a:pt x="66177" y="7981"/>
                      <a:pt x="65149" y="8308"/>
                    </a:cubicBezTo>
                    <a:cubicBezTo>
                      <a:pt x="64679" y="8438"/>
                      <a:pt x="64350" y="8506"/>
                      <a:pt x="64169" y="8506"/>
                    </a:cubicBezTo>
                    <a:cubicBezTo>
                      <a:pt x="63829" y="8506"/>
                      <a:pt x="64014" y="8266"/>
                      <a:pt x="64776" y="7748"/>
                    </a:cubicBezTo>
                    <a:cubicBezTo>
                      <a:pt x="65149" y="7467"/>
                      <a:pt x="65476" y="7234"/>
                      <a:pt x="65850" y="7000"/>
                    </a:cubicBezTo>
                    <a:cubicBezTo>
                      <a:pt x="66691" y="6487"/>
                      <a:pt x="67625" y="6347"/>
                      <a:pt x="68418" y="6253"/>
                    </a:cubicBezTo>
                    <a:cubicBezTo>
                      <a:pt x="68123" y="6063"/>
                      <a:pt x="67767" y="5980"/>
                      <a:pt x="67366" y="5980"/>
                    </a:cubicBezTo>
                    <a:cubicBezTo>
                      <a:pt x="65991" y="5980"/>
                      <a:pt x="64076" y="6948"/>
                      <a:pt x="62160" y="7888"/>
                    </a:cubicBezTo>
                    <a:cubicBezTo>
                      <a:pt x="61911" y="8012"/>
                      <a:pt x="61719" y="8069"/>
                      <a:pt x="61598" y="8069"/>
                    </a:cubicBezTo>
                    <a:cubicBezTo>
                      <a:pt x="61356" y="8069"/>
                      <a:pt x="61398" y="7841"/>
                      <a:pt x="61834" y="7467"/>
                    </a:cubicBezTo>
                    <a:cubicBezTo>
                      <a:pt x="62814" y="6580"/>
                      <a:pt x="63375" y="6347"/>
                      <a:pt x="64776" y="5693"/>
                    </a:cubicBezTo>
                    <a:cubicBezTo>
                      <a:pt x="66037" y="5179"/>
                      <a:pt x="67344" y="5039"/>
                      <a:pt x="68652" y="5039"/>
                    </a:cubicBezTo>
                    <a:cubicBezTo>
                      <a:pt x="68868" y="4835"/>
                      <a:pt x="69083" y="4749"/>
                      <a:pt x="69271" y="4749"/>
                    </a:cubicBezTo>
                    <a:close/>
                    <a:moveTo>
                      <a:pt x="62346" y="6159"/>
                    </a:moveTo>
                    <a:cubicBezTo>
                      <a:pt x="62500" y="6159"/>
                      <a:pt x="62408" y="6333"/>
                      <a:pt x="62020" y="6720"/>
                    </a:cubicBezTo>
                    <a:cubicBezTo>
                      <a:pt x="61226" y="7467"/>
                      <a:pt x="60246" y="7841"/>
                      <a:pt x="59592" y="8401"/>
                    </a:cubicBezTo>
                    <a:cubicBezTo>
                      <a:pt x="59078" y="8744"/>
                      <a:pt x="58412" y="9137"/>
                      <a:pt x="57430" y="9137"/>
                    </a:cubicBezTo>
                    <a:cubicBezTo>
                      <a:pt x="57074" y="9137"/>
                      <a:pt x="56676" y="9086"/>
                      <a:pt x="56229" y="8962"/>
                    </a:cubicBezTo>
                    <a:cubicBezTo>
                      <a:pt x="55389" y="8775"/>
                      <a:pt x="55716" y="8308"/>
                      <a:pt x="56463" y="8215"/>
                    </a:cubicBezTo>
                    <a:cubicBezTo>
                      <a:pt x="57304" y="8121"/>
                      <a:pt x="58424" y="7841"/>
                      <a:pt x="59919" y="7187"/>
                    </a:cubicBezTo>
                    <a:lnTo>
                      <a:pt x="61693" y="6393"/>
                    </a:lnTo>
                    <a:cubicBezTo>
                      <a:pt x="62017" y="6241"/>
                      <a:pt x="62240" y="6159"/>
                      <a:pt x="62346" y="6159"/>
                    </a:cubicBezTo>
                    <a:close/>
                    <a:moveTo>
                      <a:pt x="67542" y="8813"/>
                    </a:moveTo>
                    <a:cubicBezTo>
                      <a:pt x="67604" y="8813"/>
                      <a:pt x="67664" y="8844"/>
                      <a:pt x="67718" y="8915"/>
                    </a:cubicBezTo>
                    <a:cubicBezTo>
                      <a:pt x="67858" y="8962"/>
                      <a:pt x="67858" y="9195"/>
                      <a:pt x="67718" y="9335"/>
                    </a:cubicBezTo>
                    <a:cubicBezTo>
                      <a:pt x="67614" y="9509"/>
                      <a:pt x="67459" y="9605"/>
                      <a:pt x="67347" y="9605"/>
                    </a:cubicBezTo>
                    <a:cubicBezTo>
                      <a:pt x="67309" y="9605"/>
                      <a:pt x="67275" y="9593"/>
                      <a:pt x="67251" y="9569"/>
                    </a:cubicBezTo>
                    <a:cubicBezTo>
                      <a:pt x="67111" y="9476"/>
                      <a:pt x="67111" y="9242"/>
                      <a:pt x="67251" y="9009"/>
                    </a:cubicBezTo>
                    <a:cubicBezTo>
                      <a:pt x="67338" y="8893"/>
                      <a:pt x="67442" y="8813"/>
                      <a:pt x="67542" y="8813"/>
                    </a:cubicBezTo>
                    <a:close/>
                    <a:moveTo>
                      <a:pt x="70287" y="7187"/>
                    </a:moveTo>
                    <a:lnTo>
                      <a:pt x="70287" y="7187"/>
                    </a:lnTo>
                    <a:cubicBezTo>
                      <a:pt x="70053" y="8074"/>
                      <a:pt x="70707" y="8775"/>
                      <a:pt x="70380" y="9662"/>
                    </a:cubicBezTo>
                    <a:cubicBezTo>
                      <a:pt x="70272" y="10029"/>
                      <a:pt x="69834" y="10197"/>
                      <a:pt x="69395" y="10197"/>
                    </a:cubicBezTo>
                    <a:cubicBezTo>
                      <a:pt x="68885" y="10197"/>
                      <a:pt x="68372" y="9971"/>
                      <a:pt x="68372" y="9569"/>
                    </a:cubicBezTo>
                    <a:cubicBezTo>
                      <a:pt x="68372" y="8308"/>
                      <a:pt x="69166" y="7467"/>
                      <a:pt x="70287" y="7187"/>
                    </a:cubicBezTo>
                    <a:close/>
                    <a:moveTo>
                      <a:pt x="71257" y="8002"/>
                    </a:moveTo>
                    <a:cubicBezTo>
                      <a:pt x="71370" y="8002"/>
                      <a:pt x="71511" y="8069"/>
                      <a:pt x="71641" y="8215"/>
                    </a:cubicBezTo>
                    <a:cubicBezTo>
                      <a:pt x="72061" y="8635"/>
                      <a:pt x="72388" y="9102"/>
                      <a:pt x="72388" y="9662"/>
                    </a:cubicBezTo>
                    <a:cubicBezTo>
                      <a:pt x="72454" y="10027"/>
                      <a:pt x="72144" y="10368"/>
                      <a:pt x="71841" y="10368"/>
                    </a:cubicBezTo>
                    <a:cubicBezTo>
                      <a:pt x="71718" y="10368"/>
                      <a:pt x="71596" y="10311"/>
                      <a:pt x="71501" y="10176"/>
                    </a:cubicBezTo>
                    <a:cubicBezTo>
                      <a:pt x="71127" y="9756"/>
                      <a:pt x="71594" y="9289"/>
                      <a:pt x="71174" y="8635"/>
                    </a:cubicBezTo>
                    <a:cubicBezTo>
                      <a:pt x="70930" y="8239"/>
                      <a:pt x="71044" y="8002"/>
                      <a:pt x="71257" y="8002"/>
                    </a:cubicBezTo>
                    <a:close/>
                    <a:moveTo>
                      <a:pt x="22985" y="3748"/>
                    </a:moveTo>
                    <a:cubicBezTo>
                      <a:pt x="23084" y="3748"/>
                      <a:pt x="23213" y="3807"/>
                      <a:pt x="23305" y="3918"/>
                    </a:cubicBezTo>
                    <a:cubicBezTo>
                      <a:pt x="25547" y="6673"/>
                      <a:pt x="27648" y="9335"/>
                      <a:pt x="30077" y="12511"/>
                    </a:cubicBezTo>
                    <a:cubicBezTo>
                      <a:pt x="30030" y="13072"/>
                      <a:pt x="29796" y="13352"/>
                      <a:pt x="29236" y="13352"/>
                    </a:cubicBezTo>
                    <a:cubicBezTo>
                      <a:pt x="26761" y="9802"/>
                      <a:pt x="24846" y="6907"/>
                      <a:pt x="22978" y="4198"/>
                    </a:cubicBezTo>
                    <a:cubicBezTo>
                      <a:pt x="22752" y="3888"/>
                      <a:pt x="22834" y="3748"/>
                      <a:pt x="22985" y="3748"/>
                    </a:cubicBezTo>
                    <a:close/>
                    <a:moveTo>
                      <a:pt x="66609" y="13247"/>
                    </a:moveTo>
                    <a:cubicBezTo>
                      <a:pt x="66749" y="13247"/>
                      <a:pt x="66854" y="13282"/>
                      <a:pt x="66877" y="13352"/>
                    </a:cubicBezTo>
                    <a:cubicBezTo>
                      <a:pt x="66971" y="13539"/>
                      <a:pt x="66831" y="13725"/>
                      <a:pt x="66457" y="13865"/>
                    </a:cubicBezTo>
                    <a:cubicBezTo>
                      <a:pt x="66322" y="13904"/>
                      <a:pt x="66170" y="13927"/>
                      <a:pt x="66036" y="13927"/>
                    </a:cubicBezTo>
                    <a:cubicBezTo>
                      <a:pt x="65846" y="13927"/>
                      <a:pt x="65690" y="13882"/>
                      <a:pt x="65663" y="13772"/>
                    </a:cubicBezTo>
                    <a:cubicBezTo>
                      <a:pt x="65616" y="13679"/>
                      <a:pt x="65756" y="13398"/>
                      <a:pt x="66130" y="13352"/>
                    </a:cubicBezTo>
                    <a:cubicBezTo>
                      <a:pt x="66294" y="13282"/>
                      <a:pt x="66469" y="13247"/>
                      <a:pt x="66609" y="13247"/>
                    </a:cubicBezTo>
                    <a:close/>
                    <a:moveTo>
                      <a:pt x="69461" y="10717"/>
                    </a:moveTo>
                    <a:cubicBezTo>
                      <a:pt x="69576" y="10717"/>
                      <a:pt x="69695" y="10723"/>
                      <a:pt x="69820" y="10736"/>
                    </a:cubicBezTo>
                    <a:cubicBezTo>
                      <a:pt x="70473" y="10736"/>
                      <a:pt x="70894" y="10877"/>
                      <a:pt x="70894" y="11530"/>
                    </a:cubicBezTo>
                    <a:cubicBezTo>
                      <a:pt x="70894" y="12231"/>
                      <a:pt x="70987" y="12978"/>
                      <a:pt x="70800" y="13585"/>
                    </a:cubicBezTo>
                    <a:cubicBezTo>
                      <a:pt x="70567" y="14146"/>
                      <a:pt x="70473" y="14099"/>
                      <a:pt x="69726" y="14146"/>
                    </a:cubicBezTo>
                    <a:cubicBezTo>
                      <a:pt x="69228" y="14146"/>
                      <a:pt x="68927" y="14014"/>
                      <a:pt x="68579" y="14014"/>
                    </a:cubicBezTo>
                    <a:cubicBezTo>
                      <a:pt x="68340" y="14014"/>
                      <a:pt x="68079" y="14077"/>
                      <a:pt x="67718" y="14286"/>
                    </a:cubicBezTo>
                    <a:cubicBezTo>
                      <a:pt x="68232" y="13072"/>
                      <a:pt x="67625" y="12511"/>
                      <a:pt x="67951" y="11530"/>
                    </a:cubicBezTo>
                    <a:cubicBezTo>
                      <a:pt x="68233" y="10968"/>
                      <a:pt x="68755" y="10717"/>
                      <a:pt x="69461" y="10717"/>
                    </a:cubicBezTo>
                    <a:close/>
                    <a:moveTo>
                      <a:pt x="71815" y="10835"/>
                    </a:moveTo>
                    <a:cubicBezTo>
                      <a:pt x="71988" y="10835"/>
                      <a:pt x="72255" y="10917"/>
                      <a:pt x="72622" y="11063"/>
                    </a:cubicBezTo>
                    <a:cubicBezTo>
                      <a:pt x="73135" y="11530"/>
                      <a:pt x="73229" y="11904"/>
                      <a:pt x="72902" y="12231"/>
                    </a:cubicBezTo>
                    <a:cubicBezTo>
                      <a:pt x="73509" y="12791"/>
                      <a:pt x="73509" y="13679"/>
                      <a:pt x="72995" y="14659"/>
                    </a:cubicBezTo>
                    <a:cubicBezTo>
                      <a:pt x="72668" y="14332"/>
                      <a:pt x="72201" y="14519"/>
                      <a:pt x="71874" y="14052"/>
                    </a:cubicBezTo>
                    <a:cubicBezTo>
                      <a:pt x="71781" y="13725"/>
                      <a:pt x="71594" y="13912"/>
                      <a:pt x="71734" y="12745"/>
                    </a:cubicBezTo>
                    <a:cubicBezTo>
                      <a:pt x="71828" y="12324"/>
                      <a:pt x="71828" y="11951"/>
                      <a:pt x="71641" y="11484"/>
                    </a:cubicBezTo>
                    <a:cubicBezTo>
                      <a:pt x="71499" y="11030"/>
                      <a:pt x="71547" y="10835"/>
                      <a:pt x="71815" y="10835"/>
                    </a:cubicBezTo>
                    <a:close/>
                    <a:moveTo>
                      <a:pt x="31851" y="12745"/>
                    </a:moveTo>
                    <a:lnTo>
                      <a:pt x="33486" y="13072"/>
                    </a:lnTo>
                    <a:cubicBezTo>
                      <a:pt x="34140" y="13539"/>
                      <a:pt x="34046" y="13679"/>
                      <a:pt x="33346" y="13725"/>
                    </a:cubicBezTo>
                    <a:cubicBezTo>
                      <a:pt x="33085" y="13689"/>
                      <a:pt x="32847" y="13671"/>
                      <a:pt x="32629" y="13671"/>
                    </a:cubicBezTo>
                    <a:cubicBezTo>
                      <a:pt x="31716" y="13671"/>
                      <a:pt x="31163" y="13999"/>
                      <a:pt x="30824" y="14753"/>
                    </a:cubicBezTo>
                    <a:cubicBezTo>
                      <a:pt x="30605" y="15080"/>
                      <a:pt x="30438" y="15275"/>
                      <a:pt x="30327" y="15275"/>
                    </a:cubicBezTo>
                    <a:cubicBezTo>
                      <a:pt x="30200" y="15275"/>
                      <a:pt x="30145" y="15023"/>
                      <a:pt x="30170" y="14426"/>
                    </a:cubicBezTo>
                    <a:cubicBezTo>
                      <a:pt x="30404" y="13352"/>
                      <a:pt x="31057" y="12838"/>
                      <a:pt x="31851" y="12745"/>
                    </a:cubicBezTo>
                    <a:close/>
                    <a:moveTo>
                      <a:pt x="71009" y="16105"/>
                    </a:moveTo>
                    <a:cubicBezTo>
                      <a:pt x="71057" y="16105"/>
                      <a:pt x="71080" y="16161"/>
                      <a:pt x="71080" y="16294"/>
                    </a:cubicBezTo>
                    <a:cubicBezTo>
                      <a:pt x="71080" y="16621"/>
                      <a:pt x="71080" y="16854"/>
                      <a:pt x="70987" y="17088"/>
                    </a:cubicBezTo>
                    <a:lnTo>
                      <a:pt x="70427" y="17088"/>
                    </a:lnTo>
                    <a:cubicBezTo>
                      <a:pt x="70427" y="16948"/>
                      <a:pt x="70520" y="16761"/>
                      <a:pt x="70520" y="16527"/>
                    </a:cubicBezTo>
                    <a:cubicBezTo>
                      <a:pt x="70760" y="16287"/>
                      <a:pt x="70923" y="16105"/>
                      <a:pt x="71009" y="16105"/>
                    </a:cubicBezTo>
                    <a:close/>
                    <a:moveTo>
                      <a:pt x="67901" y="16942"/>
                    </a:moveTo>
                    <a:cubicBezTo>
                      <a:pt x="67933" y="16942"/>
                      <a:pt x="67965" y="16944"/>
                      <a:pt x="67998" y="16948"/>
                    </a:cubicBezTo>
                    <a:cubicBezTo>
                      <a:pt x="68278" y="16994"/>
                      <a:pt x="68605" y="17228"/>
                      <a:pt x="68559" y="17415"/>
                    </a:cubicBezTo>
                    <a:cubicBezTo>
                      <a:pt x="68559" y="17612"/>
                      <a:pt x="68325" y="17810"/>
                      <a:pt x="68055" y="17810"/>
                    </a:cubicBezTo>
                    <a:cubicBezTo>
                      <a:pt x="68006" y="17810"/>
                      <a:pt x="67955" y="17803"/>
                      <a:pt x="67905" y="17788"/>
                    </a:cubicBezTo>
                    <a:cubicBezTo>
                      <a:pt x="67484" y="17788"/>
                      <a:pt x="67204" y="17555"/>
                      <a:pt x="67298" y="17321"/>
                    </a:cubicBezTo>
                    <a:cubicBezTo>
                      <a:pt x="67298" y="17151"/>
                      <a:pt x="67570" y="16942"/>
                      <a:pt x="67901" y="16942"/>
                    </a:cubicBezTo>
                    <a:close/>
                    <a:moveTo>
                      <a:pt x="64380" y="15091"/>
                    </a:moveTo>
                    <a:cubicBezTo>
                      <a:pt x="64530" y="15091"/>
                      <a:pt x="64705" y="15256"/>
                      <a:pt x="64729" y="15547"/>
                    </a:cubicBezTo>
                    <a:cubicBezTo>
                      <a:pt x="64869" y="16574"/>
                      <a:pt x="64729" y="17415"/>
                      <a:pt x="64215" y="17975"/>
                    </a:cubicBezTo>
                    <a:cubicBezTo>
                      <a:pt x="64115" y="18038"/>
                      <a:pt x="64005" y="18067"/>
                      <a:pt x="63903" y="18067"/>
                    </a:cubicBezTo>
                    <a:cubicBezTo>
                      <a:pt x="63623" y="18067"/>
                      <a:pt x="63403" y="17850"/>
                      <a:pt x="63608" y="17508"/>
                    </a:cubicBezTo>
                    <a:cubicBezTo>
                      <a:pt x="64169" y="16761"/>
                      <a:pt x="64309" y="16247"/>
                      <a:pt x="64169" y="15547"/>
                    </a:cubicBezTo>
                    <a:cubicBezTo>
                      <a:pt x="64124" y="15232"/>
                      <a:pt x="64241" y="15091"/>
                      <a:pt x="64380" y="15091"/>
                    </a:cubicBezTo>
                    <a:close/>
                    <a:moveTo>
                      <a:pt x="72668" y="17648"/>
                    </a:moveTo>
                    <a:cubicBezTo>
                      <a:pt x="72995" y="17648"/>
                      <a:pt x="73229" y="17882"/>
                      <a:pt x="73229" y="18115"/>
                    </a:cubicBezTo>
                    <a:cubicBezTo>
                      <a:pt x="73229" y="18319"/>
                      <a:pt x="72981" y="18451"/>
                      <a:pt x="72763" y="18451"/>
                    </a:cubicBezTo>
                    <a:cubicBezTo>
                      <a:pt x="72730" y="18451"/>
                      <a:pt x="72698" y="18448"/>
                      <a:pt x="72668" y="18442"/>
                    </a:cubicBezTo>
                    <a:cubicBezTo>
                      <a:pt x="72295" y="18442"/>
                      <a:pt x="72061" y="18209"/>
                      <a:pt x="72061" y="17975"/>
                    </a:cubicBezTo>
                    <a:cubicBezTo>
                      <a:pt x="72061" y="17835"/>
                      <a:pt x="72388" y="17648"/>
                      <a:pt x="72668" y="17648"/>
                    </a:cubicBezTo>
                    <a:close/>
                    <a:moveTo>
                      <a:pt x="35494" y="17555"/>
                    </a:moveTo>
                    <a:cubicBezTo>
                      <a:pt x="35587" y="17555"/>
                      <a:pt x="35821" y="17695"/>
                      <a:pt x="35821" y="18022"/>
                    </a:cubicBezTo>
                    <a:cubicBezTo>
                      <a:pt x="35821" y="18255"/>
                      <a:pt x="35587" y="18489"/>
                      <a:pt x="35494" y="18489"/>
                    </a:cubicBezTo>
                    <a:cubicBezTo>
                      <a:pt x="35260" y="18489"/>
                      <a:pt x="35120" y="18255"/>
                      <a:pt x="35120" y="18022"/>
                    </a:cubicBezTo>
                    <a:cubicBezTo>
                      <a:pt x="35120" y="17742"/>
                      <a:pt x="35260" y="17555"/>
                      <a:pt x="35494" y="17555"/>
                    </a:cubicBezTo>
                    <a:close/>
                    <a:moveTo>
                      <a:pt x="33050" y="14079"/>
                    </a:moveTo>
                    <a:cubicBezTo>
                      <a:pt x="33165" y="14079"/>
                      <a:pt x="33279" y="14086"/>
                      <a:pt x="33392" y="14099"/>
                    </a:cubicBezTo>
                    <a:cubicBezTo>
                      <a:pt x="33766" y="14426"/>
                      <a:pt x="33859" y="14706"/>
                      <a:pt x="33766" y="15080"/>
                    </a:cubicBezTo>
                    <a:cubicBezTo>
                      <a:pt x="32412" y="15080"/>
                      <a:pt x="31524" y="15874"/>
                      <a:pt x="30871" y="17135"/>
                    </a:cubicBezTo>
                    <a:cubicBezTo>
                      <a:pt x="31898" y="16060"/>
                      <a:pt x="32925" y="15313"/>
                      <a:pt x="34000" y="15313"/>
                    </a:cubicBezTo>
                    <a:cubicBezTo>
                      <a:pt x="34513" y="15453"/>
                      <a:pt x="34653" y="15874"/>
                      <a:pt x="34653" y="16201"/>
                    </a:cubicBezTo>
                    <a:cubicBezTo>
                      <a:pt x="34496" y="16148"/>
                      <a:pt x="34351" y="16122"/>
                      <a:pt x="34220" y="16122"/>
                    </a:cubicBezTo>
                    <a:cubicBezTo>
                      <a:pt x="34001" y="16122"/>
                      <a:pt x="33819" y="16195"/>
                      <a:pt x="33673" y="16341"/>
                    </a:cubicBezTo>
                    <a:cubicBezTo>
                      <a:pt x="33439" y="16714"/>
                      <a:pt x="32785" y="17181"/>
                      <a:pt x="31898" y="17788"/>
                    </a:cubicBezTo>
                    <a:cubicBezTo>
                      <a:pt x="32552" y="17648"/>
                      <a:pt x="33392" y="17321"/>
                      <a:pt x="34326" y="16668"/>
                    </a:cubicBezTo>
                    <a:cubicBezTo>
                      <a:pt x="34887" y="16808"/>
                      <a:pt x="34980" y="17135"/>
                      <a:pt x="34793" y="17695"/>
                    </a:cubicBezTo>
                    <a:cubicBezTo>
                      <a:pt x="34560" y="18069"/>
                      <a:pt x="34280" y="18349"/>
                      <a:pt x="33813" y="18396"/>
                    </a:cubicBezTo>
                    <a:cubicBezTo>
                      <a:pt x="33770" y="18392"/>
                      <a:pt x="33730" y="18391"/>
                      <a:pt x="33691" y="18391"/>
                    </a:cubicBezTo>
                    <a:cubicBezTo>
                      <a:pt x="33175" y="18391"/>
                      <a:pt x="32982" y="18685"/>
                      <a:pt x="33112" y="19423"/>
                    </a:cubicBezTo>
                    <a:cubicBezTo>
                      <a:pt x="33195" y="20082"/>
                      <a:pt x="33067" y="20402"/>
                      <a:pt x="32730" y="20402"/>
                    </a:cubicBezTo>
                    <a:cubicBezTo>
                      <a:pt x="32493" y="20402"/>
                      <a:pt x="32154" y="20245"/>
                      <a:pt x="31711" y="19937"/>
                    </a:cubicBezTo>
                    <a:lnTo>
                      <a:pt x="30497" y="18489"/>
                    </a:lnTo>
                    <a:cubicBezTo>
                      <a:pt x="29563" y="17555"/>
                      <a:pt x="29469" y="16808"/>
                      <a:pt x="29937" y="16107"/>
                    </a:cubicBezTo>
                    <a:lnTo>
                      <a:pt x="31057" y="14800"/>
                    </a:lnTo>
                    <a:cubicBezTo>
                      <a:pt x="31658" y="14319"/>
                      <a:pt x="32361" y="14079"/>
                      <a:pt x="33050" y="14079"/>
                    </a:cubicBezTo>
                    <a:close/>
                    <a:moveTo>
                      <a:pt x="69212" y="20544"/>
                    </a:moveTo>
                    <a:cubicBezTo>
                      <a:pt x="69353" y="20544"/>
                      <a:pt x="69446" y="20637"/>
                      <a:pt x="69446" y="20777"/>
                    </a:cubicBezTo>
                    <a:cubicBezTo>
                      <a:pt x="69446" y="20871"/>
                      <a:pt x="69353" y="20871"/>
                      <a:pt x="69212" y="20871"/>
                    </a:cubicBezTo>
                    <a:cubicBezTo>
                      <a:pt x="69166" y="20871"/>
                      <a:pt x="69026" y="20824"/>
                      <a:pt x="69026" y="20777"/>
                    </a:cubicBezTo>
                    <a:cubicBezTo>
                      <a:pt x="69026" y="20637"/>
                      <a:pt x="69166" y="20544"/>
                      <a:pt x="69212" y="20544"/>
                    </a:cubicBezTo>
                    <a:close/>
                    <a:moveTo>
                      <a:pt x="70888" y="17788"/>
                    </a:moveTo>
                    <a:cubicBezTo>
                      <a:pt x="70798" y="18574"/>
                      <a:pt x="70747" y="19544"/>
                      <a:pt x="70427" y="20917"/>
                    </a:cubicBezTo>
                    <a:cubicBezTo>
                      <a:pt x="70391" y="21044"/>
                      <a:pt x="70341" y="21093"/>
                      <a:pt x="70285" y="21093"/>
                    </a:cubicBezTo>
                    <a:cubicBezTo>
                      <a:pt x="70196" y="21093"/>
                      <a:pt x="70092" y="20967"/>
                      <a:pt x="70006" y="20824"/>
                    </a:cubicBezTo>
                    <a:cubicBezTo>
                      <a:pt x="70100" y="19797"/>
                      <a:pt x="70240" y="19003"/>
                      <a:pt x="70380" y="17788"/>
                    </a:cubicBezTo>
                    <a:close/>
                    <a:moveTo>
                      <a:pt x="94138" y="19970"/>
                    </a:moveTo>
                    <a:cubicBezTo>
                      <a:pt x="94215" y="19970"/>
                      <a:pt x="94297" y="19975"/>
                      <a:pt x="94384" y="19983"/>
                    </a:cubicBezTo>
                    <a:cubicBezTo>
                      <a:pt x="96720" y="20450"/>
                      <a:pt x="98774" y="20777"/>
                      <a:pt x="100035" y="21805"/>
                    </a:cubicBezTo>
                    <a:cubicBezTo>
                      <a:pt x="100604" y="22196"/>
                      <a:pt x="100388" y="22587"/>
                      <a:pt x="100026" y="22587"/>
                    </a:cubicBezTo>
                    <a:cubicBezTo>
                      <a:pt x="99913" y="22587"/>
                      <a:pt x="99785" y="22548"/>
                      <a:pt x="99662" y="22459"/>
                    </a:cubicBezTo>
                    <a:lnTo>
                      <a:pt x="98074" y="21665"/>
                    </a:lnTo>
                    <a:lnTo>
                      <a:pt x="98074" y="21665"/>
                    </a:lnTo>
                    <a:cubicBezTo>
                      <a:pt x="98110" y="21918"/>
                      <a:pt x="98041" y="22031"/>
                      <a:pt x="97891" y="22031"/>
                    </a:cubicBezTo>
                    <a:cubicBezTo>
                      <a:pt x="97655" y="22031"/>
                      <a:pt x="97216" y="21749"/>
                      <a:pt x="96673" y="21291"/>
                    </a:cubicBezTo>
                    <a:cubicBezTo>
                      <a:pt x="96455" y="21509"/>
                      <a:pt x="96219" y="21613"/>
                      <a:pt x="95967" y="21613"/>
                    </a:cubicBezTo>
                    <a:cubicBezTo>
                      <a:pt x="95517" y="21613"/>
                      <a:pt x="95017" y="21283"/>
                      <a:pt x="94478" y="20684"/>
                    </a:cubicBezTo>
                    <a:lnTo>
                      <a:pt x="94478" y="20684"/>
                    </a:lnTo>
                    <a:lnTo>
                      <a:pt x="94992" y="22178"/>
                    </a:lnTo>
                    <a:cubicBezTo>
                      <a:pt x="95042" y="22356"/>
                      <a:pt x="94969" y="22437"/>
                      <a:pt x="94870" y="22437"/>
                    </a:cubicBezTo>
                    <a:cubicBezTo>
                      <a:pt x="94786" y="22437"/>
                      <a:pt x="94682" y="22379"/>
                      <a:pt x="94618" y="22272"/>
                    </a:cubicBezTo>
                    <a:lnTo>
                      <a:pt x="93637" y="20964"/>
                    </a:lnTo>
                    <a:cubicBezTo>
                      <a:pt x="93129" y="20371"/>
                      <a:pt x="93389" y="19970"/>
                      <a:pt x="94138" y="19970"/>
                    </a:cubicBezTo>
                    <a:close/>
                    <a:moveTo>
                      <a:pt x="97013" y="22133"/>
                    </a:moveTo>
                    <a:cubicBezTo>
                      <a:pt x="97285" y="22133"/>
                      <a:pt x="97622" y="22490"/>
                      <a:pt x="97700" y="22879"/>
                    </a:cubicBezTo>
                    <a:cubicBezTo>
                      <a:pt x="97795" y="23162"/>
                      <a:pt x="97656" y="23318"/>
                      <a:pt x="97455" y="23318"/>
                    </a:cubicBezTo>
                    <a:cubicBezTo>
                      <a:pt x="97358" y="23318"/>
                      <a:pt x="97246" y="23282"/>
                      <a:pt x="97140" y="23206"/>
                    </a:cubicBezTo>
                    <a:cubicBezTo>
                      <a:pt x="96906" y="22972"/>
                      <a:pt x="96579" y="22412"/>
                      <a:pt x="96860" y="22178"/>
                    </a:cubicBezTo>
                    <a:cubicBezTo>
                      <a:pt x="96906" y="22147"/>
                      <a:pt x="96958" y="22133"/>
                      <a:pt x="97013" y="22133"/>
                    </a:cubicBezTo>
                    <a:close/>
                    <a:moveTo>
                      <a:pt x="36266" y="18724"/>
                    </a:moveTo>
                    <a:cubicBezTo>
                      <a:pt x="36875" y="18724"/>
                      <a:pt x="37502" y="18968"/>
                      <a:pt x="38109" y="19423"/>
                    </a:cubicBezTo>
                    <a:cubicBezTo>
                      <a:pt x="38903" y="19983"/>
                      <a:pt x="38670" y="20077"/>
                      <a:pt x="37782" y="20077"/>
                    </a:cubicBezTo>
                    <a:cubicBezTo>
                      <a:pt x="35167" y="20077"/>
                      <a:pt x="34186" y="21338"/>
                      <a:pt x="34607" y="23299"/>
                    </a:cubicBezTo>
                    <a:cubicBezTo>
                      <a:pt x="34750" y="23701"/>
                      <a:pt x="34629" y="23962"/>
                      <a:pt x="34416" y="23962"/>
                    </a:cubicBezTo>
                    <a:cubicBezTo>
                      <a:pt x="34283" y="23962"/>
                      <a:pt x="34115" y="23860"/>
                      <a:pt x="33953" y="23626"/>
                    </a:cubicBezTo>
                    <a:cubicBezTo>
                      <a:pt x="32972" y="22505"/>
                      <a:pt x="33159" y="21058"/>
                      <a:pt x="34280" y="19750"/>
                    </a:cubicBezTo>
                    <a:cubicBezTo>
                      <a:pt x="34880" y="19049"/>
                      <a:pt x="35562" y="18724"/>
                      <a:pt x="36266" y="18724"/>
                    </a:cubicBezTo>
                    <a:close/>
                    <a:moveTo>
                      <a:pt x="69809" y="14626"/>
                    </a:moveTo>
                    <a:cubicBezTo>
                      <a:pt x="70006" y="14626"/>
                      <a:pt x="70197" y="14637"/>
                      <a:pt x="70380" y="14659"/>
                    </a:cubicBezTo>
                    <a:cubicBezTo>
                      <a:pt x="72061" y="14893"/>
                      <a:pt x="73229" y="15407"/>
                      <a:pt x="73696" y="16154"/>
                    </a:cubicBezTo>
                    <a:lnTo>
                      <a:pt x="73696" y="16621"/>
                    </a:lnTo>
                    <a:lnTo>
                      <a:pt x="71267" y="17368"/>
                    </a:lnTo>
                    <a:lnTo>
                      <a:pt x="71407" y="15874"/>
                    </a:lnTo>
                    <a:cubicBezTo>
                      <a:pt x="71196" y="15803"/>
                      <a:pt x="71011" y="15767"/>
                      <a:pt x="70848" y="15767"/>
                    </a:cubicBezTo>
                    <a:cubicBezTo>
                      <a:pt x="70471" y="15767"/>
                      <a:pt x="70216" y="15963"/>
                      <a:pt x="70053" y="16387"/>
                    </a:cubicBezTo>
                    <a:lnTo>
                      <a:pt x="69960" y="16948"/>
                    </a:lnTo>
                    <a:cubicBezTo>
                      <a:pt x="69633" y="16808"/>
                      <a:pt x="69399" y="16574"/>
                      <a:pt x="69166" y="16247"/>
                    </a:cubicBezTo>
                    <a:cubicBezTo>
                      <a:pt x="69013" y="16117"/>
                      <a:pt x="68810" y="16077"/>
                      <a:pt x="68533" y="16077"/>
                    </a:cubicBezTo>
                    <a:cubicBezTo>
                      <a:pt x="68215" y="16077"/>
                      <a:pt x="67799" y="16129"/>
                      <a:pt x="67251" y="16154"/>
                    </a:cubicBezTo>
                    <a:cubicBezTo>
                      <a:pt x="67017" y="16154"/>
                      <a:pt x="66737" y="16107"/>
                      <a:pt x="66597" y="16107"/>
                    </a:cubicBezTo>
                    <a:lnTo>
                      <a:pt x="67017" y="16761"/>
                    </a:lnTo>
                    <a:cubicBezTo>
                      <a:pt x="66737" y="16994"/>
                      <a:pt x="66457" y="17368"/>
                      <a:pt x="66177" y="17835"/>
                    </a:cubicBezTo>
                    <a:cubicBezTo>
                      <a:pt x="66504" y="17835"/>
                      <a:pt x="66831" y="17835"/>
                      <a:pt x="67064" y="17975"/>
                    </a:cubicBezTo>
                    <a:cubicBezTo>
                      <a:pt x="67512" y="18265"/>
                      <a:pt x="67961" y="18377"/>
                      <a:pt x="68400" y="18377"/>
                    </a:cubicBezTo>
                    <a:cubicBezTo>
                      <a:pt x="68740" y="18377"/>
                      <a:pt x="69074" y="18310"/>
                      <a:pt x="69399" y="18209"/>
                    </a:cubicBezTo>
                    <a:lnTo>
                      <a:pt x="69399" y="20217"/>
                    </a:lnTo>
                    <a:lnTo>
                      <a:pt x="68979" y="20310"/>
                    </a:lnTo>
                    <a:cubicBezTo>
                      <a:pt x="68605" y="20450"/>
                      <a:pt x="68512" y="20871"/>
                      <a:pt x="68839" y="21058"/>
                    </a:cubicBezTo>
                    <a:lnTo>
                      <a:pt x="70100" y="21665"/>
                    </a:lnTo>
                    <a:cubicBezTo>
                      <a:pt x="70170" y="21697"/>
                      <a:pt x="70235" y="21711"/>
                      <a:pt x="70296" y="21711"/>
                    </a:cubicBezTo>
                    <a:cubicBezTo>
                      <a:pt x="70673" y="21711"/>
                      <a:pt x="70847" y="21140"/>
                      <a:pt x="70847" y="20777"/>
                    </a:cubicBezTo>
                    <a:lnTo>
                      <a:pt x="71174" y="18442"/>
                    </a:lnTo>
                    <a:lnTo>
                      <a:pt x="72201" y="18863"/>
                    </a:lnTo>
                    <a:cubicBezTo>
                      <a:pt x="72306" y="18889"/>
                      <a:pt x="72403" y="18900"/>
                      <a:pt x="72499" y="18900"/>
                    </a:cubicBezTo>
                    <a:cubicBezTo>
                      <a:pt x="72746" y="18900"/>
                      <a:pt x="72986" y="18823"/>
                      <a:pt x="73322" y="18722"/>
                    </a:cubicBezTo>
                    <a:lnTo>
                      <a:pt x="73322" y="20544"/>
                    </a:lnTo>
                    <a:lnTo>
                      <a:pt x="72949" y="21058"/>
                    </a:lnTo>
                    <a:cubicBezTo>
                      <a:pt x="72949" y="21618"/>
                      <a:pt x="72808" y="21992"/>
                      <a:pt x="72341" y="22178"/>
                    </a:cubicBezTo>
                    <a:cubicBezTo>
                      <a:pt x="72341" y="22879"/>
                      <a:pt x="72248" y="23299"/>
                      <a:pt x="72014" y="23393"/>
                    </a:cubicBezTo>
                    <a:cubicBezTo>
                      <a:pt x="71267" y="24233"/>
                      <a:pt x="71034" y="24840"/>
                      <a:pt x="70146" y="25541"/>
                    </a:cubicBezTo>
                    <a:cubicBezTo>
                      <a:pt x="69929" y="25577"/>
                      <a:pt x="69733" y="25599"/>
                      <a:pt x="69547" y="25599"/>
                    </a:cubicBezTo>
                    <a:cubicBezTo>
                      <a:pt x="69253" y="25599"/>
                      <a:pt x="68985" y="25544"/>
                      <a:pt x="68699" y="25401"/>
                    </a:cubicBezTo>
                    <a:cubicBezTo>
                      <a:pt x="68092" y="25027"/>
                      <a:pt x="67578" y="24607"/>
                      <a:pt x="67251" y="24187"/>
                    </a:cubicBezTo>
                    <a:lnTo>
                      <a:pt x="66831" y="24046"/>
                    </a:lnTo>
                    <a:lnTo>
                      <a:pt x="66924" y="23393"/>
                    </a:lnTo>
                    <a:lnTo>
                      <a:pt x="66504" y="23299"/>
                    </a:lnTo>
                    <a:lnTo>
                      <a:pt x="66644" y="22739"/>
                    </a:lnTo>
                    <a:lnTo>
                      <a:pt x="66037" y="22645"/>
                    </a:lnTo>
                    <a:lnTo>
                      <a:pt x="66270" y="22038"/>
                    </a:lnTo>
                    <a:lnTo>
                      <a:pt x="65803" y="21758"/>
                    </a:lnTo>
                    <a:lnTo>
                      <a:pt x="66177" y="20777"/>
                    </a:lnTo>
                    <a:lnTo>
                      <a:pt x="65710" y="20637"/>
                    </a:lnTo>
                    <a:lnTo>
                      <a:pt x="66270" y="19843"/>
                    </a:lnTo>
                    <a:lnTo>
                      <a:pt x="65430" y="19843"/>
                    </a:lnTo>
                    <a:lnTo>
                      <a:pt x="66037" y="19423"/>
                    </a:lnTo>
                    <a:lnTo>
                      <a:pt x="65383" y="19283"/>
                    </a:lnTo>
                    <a:cubicBezTo>
                      <a:pt x="65243" y="17462"/>
                      <a:pt x="65523" y="16107"/>
                      <a:pt x="66364" y="15173"/>
                    </a:cubicBezTo>
                    <a:cubicBezTo>
                      <a:pt x="67614" y="14900"/>
                      <a:pt x="68799" y="14626"/>
                      <a:pt x="69809" y="14626"/>
                    </a:cubicBezTo>
                    <a:close/>
                    <a:moveTo>
                      <a:pt x="56276" y="23533"/>
                    </a:moveTo>
                    <a:cubicBezTo>
                      <a:pt x="57957" y="23673"/>
                      <a:pt x="59592" y="24327"/>
                      <a:pt x="61180" y="25214"/>
                    </a:cubicBezTo>
                    <a:cubicBezTo>
                      <a:pt x="61247" y="25383"/>
                      <a:pt x="61291" y="25503"/>
                      <a:pt x="61203" y="25503"/>
                    </a:cubicBezTo>
                    <a:cubicBezTo>
                      <a:pt x="61169" y="25503"/>
                      <a:pt x="61117" y="25486"/>
                      <a:pt x="61040" y="25447"/>
                    </a:cubicBezTo>
                    <a:cubicBezTo>
                      <a:pt x="60479" y="24980"/>
                      <a:pt x="59919" y="24747"/>
                      <a:pt x="59499" y="24747"/>
                    </a:cubicBezTo>
                    <a:cubicBezTo>
                      <a:pt x="59580" y="25361"/>
                      <a:pt x="59590" y="25652"/>
                      <a:pt x="59372" y="25652"/>
                    </a:cubicBezTo>
                    <a:cubicBezTo>
                      <a:pt x="59341" y="25652"/>
                      <a:pt x="59306" y="25646"/>
                      <a:pt x="59265" y="25634"/>
                    </a:cubicBezTo>
                    <a:cubicBezTo>
                      <a:pt x="58817" y="24841"/>
                      <a:pt x="58419" y="24557"/>
                      <a:pt x="58054" y="24557"/>
                    </a:cubicBezTo>
                    <a:cubicBezTo>
                      <a:pt x="57924" y="24557"/>
                      <a:pt x="57799" y="24593"/>
                      <a:pt x="57677" y="24654"/>
                    </a:cubicBezTo>
                    <a:cubicBezTo>
                      <a:pt x="57575" y="24722"/>
                      <a:pt x="57497" y="24765"/>
                      <a:pt x="57408" y="24765"/>
                    </a:cubicBezTo>
                    <a:cubicBezTo>
                      <a:pt x="57375" y="24765"/>
                      <a:pt x="57341" y="24759"/>
                      <a:pt x="57304" y="24747"/>
                    </a:cubicBezTo>
                    <a:cubicBezTo>
                      <a:pt x="57044" y="24141"/>
                      <a:pt x="56855" y="23909"/>
                      <a:pt x="56694" y="23909"/>
                    </a:cubicBezTo>
                    <a:cubicBezTo>
                      <a:pt x="56594" y="23909"/>
                      <a:pt x="56505" y="23997"/>
                      <a:pt x="56416" y="24140"/>
                    </a:cubicBezTo>
                    <a:cubicBezTo>
                      <a:pt x="55949" y="23766"/>
                      <a:pt x="55949" y="23533"/>
                      <a:pt x="56276" y="23533"/>
                    </a:cubicBezTo>
                    <a:close/>
                    <a:moveTo>
                      <a:pt x="72373" y="24175"/>
                    </a:moveTo>
                    <a:cubicBezTo>
                      <a:pt x="72619" y="24175"/>
                      <a:pt x="72662" y="24540"/>
                      <a:pt x="72481" y="24794"/>
                    </a:cubicBezTo>
                    <a:cubicBezTo>
                      <a:pt x="72014" y="25354"/>
                      <a:pt x="71641" y="25354"/>
                      <a:pt x="71267" y="26008"/>
                    </a:cubicBezTo>
                    <a:cubicBezTo>
                      <a:pt x="71174" y="25447"/>
                      <a:pt x="71407" y="24794"/>
                      <a:pt x="72108" y="24280"/>
                    </a:cubicBezTo>
                    <a:cubicBezTo>
                      <a:pt x="72213" y="24206"/>
                      <a:pt x="72302" y="24175"/>
                      <a:pt x="72373" y="24175"/>
                    </a:cubicBezTo>
                    <a:close/>
                    <a:moveTo>
                      <a:pt x="63877" y="19192"/>
                    </a:moveTo>
                    <a:cubicBezTo>
                      <a:pt x="63985" y="19192"/>
                      <a:pt x="64108" y="19331"/>
                      <a:pt x="64169" y="19656"/>
                    </a:cubicBezTo>
                    <a:cubicBezTo>
                      <a:pt x="64682" y="21758"/>
                      <a:pt x="65616" y="23673"/>
                      <a:pt x="67625" y="25588"/>
                    </a:cubicBezTo>
                    <a:cubicBezTo>
                      <a:pt x="68200" y="26035"/>
                      <a:pt x="67944" y="26439"/>
                      <a:pt x="67499" y="26439"/>
                    </a:cubicBezTo>
                    <a:cubicBezTo>
                      <a:pt x="67295" y="26439"/>
                      <a:pt x="67051" y="26354"/>
                      <a:pt x="66831" y="26148"/>
                    </a:cubicBezTo>
                    <a:cubicBezTo>
                      <a:pt x="64776" y="24420"/>
                      <a:pt x="64169" y="22038"/>
                      <a:pt x="63702" y="19797"/>
                    </a:cubicBezTo>
                    <a:cubicBezTo>
                      <a:pt x="63622" y="19427"/>
                      <a:pt x="63737" y="19192"/>
                      <a:pt x="63877" y="19192"/>
                    </a:cubicBezTo>
                    <a:close/>
                    <a:moveTo>
                      <a:pt x="87813" y="25753"/>
                    </a:moveTo>
                    <a:cubicBezTo>
                      <a:pt x="88158" y="25753"/>
                      <a:pt x="88511" y="25775"/>
                      <a:pt x="88874" y="25821"/>
                    </a:cubicBezTo>
                    <a:cubicBezTo>
                      <a:pt x="90192" y="25957"/>
                      <a:pt x="90227" y="26757"/>
                      <a:pt x="89540" y="26757"/>
                    </a:cubicBezTo>
                    <a:cubicBezTo>
                      <a:pt x="89521" y="26757"/>
                      <a:pt x="89501" y="26756"/>
                      <a:pt x="89481" y="26755"/>
                    </a:cubicBezTo>
                    <a:cubicBezTo>
                      <a:pt x="88774" y="26648"/>
                      <a:pt x="88083" y="26586"/>
                      <a:pt x="87400" y="26586"/>
                    </a:cubicBezTo>
                    <a:cubicBezTo>
                      <a:pt x="86007" y="26586"/>
                      <a:pt x="84649" y="26844"/>
                      <a:pt x="83270" y="27502"/>
                    </a:cubicBezTo>
                    <a:cubicBezTo>
                      <a:pt x="83046" y="27608"/>
                      <a:pt x="82900" y="27650"/>
                      <a:pt x="82816" y="27650"/>
                    </a:cubicBezTo>
                    <a:cubicBezTo>
                      <a:pt x="82603" y="27650"/>
                      <a:pt x="82794" y="27377"/>
                      <a:pt x="83129" y="27175"/>
                    </a:cubicBezTo>
                    <a:cubicBezTo>
                      <a:pt x="84533" y="26318"/>
                      <a:pt x="86067" y="25753"/>
                      <a:pt x="87813" y="25753"/>
                    </a:cubicBezTo>
                    <a:close/>
                    <a:moveTo>
                      <a:pt x="81635" y="22879"/>
                    </a:moveTo>
                    <a:cubicBezTo>
                      <a:pt x="81874" y="22947"/>
                      <a:pt x="82189" y="22991"/>
                      <a:pt x="82560" y="22991"/>
                    </a:cubicBezTo>
                    <a:cubicBezTo>
                      <a:pt x="82696" y="22991"/>
                      <a:pt x="82839" y="22985"/>
                      <a:pt x="82989" y="22972"/>
                    </a:cubicBezTo>
                    <a:lnTo>
                      <a:pt x="82989" y="22972"/>
                    </a:lnTo>
                    <a:cubicBezTo>
                      <a:pt x="83643" y="23299"/>
                      <a:pt x="83363" y="23626"/>
                      <a:pt x="82662" y="23766"/>
                    </a:cubicBezTo>
                    <a:cubicBezTo>
                      <a:pt x="82485" y="23618"/>
                      <a:pt x="82308" y="23527"/>
                      <a:pt x="82118" y="23527"/>
                    </a:cubicBezTo>
                    <a:cubicBezTo>
                      <a:pt x="82009" y="23527"/>
                      <a:pt x="81895" y="23558"/>
                      <a:pt x="81775" y="23626"/>
                    </a:cubicBezTo>
                    <a:cubicBezTo>
                      <a:pt x="81121" y="23766"/>
                      <a:pt x="81028" y="24233"/>
                      <a:pt x="80561" y="24420"/>
                    </a:cubicBezTo>
                    <a:lnTo>
                      <a:pt x="80234" y="23953"/>
                    </a:lnTo>
                    <a:cubicBezTo>
                      <a:pt x="79347" y="24513"/>
                      <a:pt x="78739" y="26195"/>
                      <a:pt x="78039" y="27035"/>
                    </a:cubicBezTo>
                    <a:lnTo>
                      <a:pt x="77899" y="26241"/>
                    </a:lnTo>
                    <a:cubicBezTo>
                      <a:pt x="77479" y="26335"/>
                      <a:pt x="77152" y="27269"/>
                      <a:pt x="76451" y="27829"/>
                    </a:cubicBezTo>
                    <a:cubicBezTo>
                      <a:pt x="76545" y="27222"/>
                      <a:pt x="76404" y="26895"/>
                      <a:pt x="76171" y="26895"/>
                    </a:cubicBezTo>
                    <a:cubicBezTo>
                      <a:pt x="75316" y="27501"/>
                      <a:pt x="74597" y="27835"/>
                      <a:pt x="74200" y="27835"/>
                    </a:cubicBezTo>
                    <a:cubicBezTo>
                      <a:pt x="74077" y="27835"/>
                      <a:pt x="73985" y="27802"/>
                      <a:pt x="73929" y="27736"/>
                    </a:cubicBezTo>
                    <a:cubicBezTo>
                      <a:pt x="73929" y="27175"/>
                      <a:pt x="75844" y="25774"/>
                      <a:pt x="78459" y="24093"/>
                    </a:cubicBezTo>
                    <a:cubicBezTo>
                      <a:pt x="79580" y="23206"/>
                      <a:pt x="80654" y="22879"/>
                      <a:pt x="81635" y="22879"/>
                    </a:cubicBezTo>
                    <a:close/>
                    <a:moveTo>
                      <a:pt x="105357" y="21876"/>
                    </a:moveTo>
                    <a:cubicBezTo>
                      <a:pt x="106070" y="21876"/>
                      <a:pt x="106830" y="22031"/>
                      <a:pt x="107694" y="22505"/>
                    </a:cubicBezTo>
                    <a:lnTo>
                      <a:pt x="108769" y="23720"/>
                    </a:lnTo>
                    <a:cubicBezTo>
                      <a:pt x="109207" y="24783"/>
                      <a:pt x="109100" y="25470"/>
                      <a:pt x="108700" y="25470"/>
                    </a:cubicBezTo>
                    <a:cubicBezTo>
                      <a:pt x="108504" y="25470"/>
                      <a:pt x="108236" y="25304"/>
                      <a:pt x="107928" y="24934"/>
                    </a:cubicBezTo>
                    <a:cubicBezTo>
                      <a:pt x="107508" y="24280"/>
                      <a:pt x="107834" y="23673"/>
                      <a:pt x="106714" y="23159"/>
                    </a:cubicBezTo>
                    <a:lnTo>
                      <a:pt x="106714" y="23159"/>
                    </a:lnTo>
                    <a:cubicBezTo>
                      <a:pt x="107321" y="24280"/>
                      <a:pt x="107741" y="25401"/>
                      <a:pt x="107741" y="26708"/>
                    </a:cubicBezTo>
                    <a:cubicBezTo>
                      <a:pt x="108853" y="27732"/>
                      <a:pt x="108645" y="28261"/>
                      <a:pt x="108220" y="28261"/>
                    </a:cubicBezTo>
                    <a:cubicBezTo>
                      <a:pt x="107966" y="28261"/>
                      <a:pt x="107635" y="28073"/>
                      <a:pt x="107461" y="27689"/>
                    </a:cubicBezTo>
                    <a:lnTo>
                      <a:pt x="106760" y="24560"/>
                    </a:lnTo>
                    <a:lnTo>
                      <a:pt x="106760" y="24560"/>
                    </a:lnTo>
                    <a:cubicBezTo>
                      <a:pt x="106900" y="26101"/>
                      <a:pt x="106994" y="27222"/>
                      <a:pt x="106760" y="27222"/>
                    </a:cubicBezTo>
                    <a:cubicBezTo>
                      <a:pt x="106247" y="27222"/>
                      <a:pt x="106527" y="26195"/>
                      <a:pt x="106340" y="24887"/>
                    </a:cubicBezTo>
                    <a:cubicBezTo>
                      <a:pt x="106200" y="24373"/>
                      <a:pt x="106013" y="23346"/>
                      <a:pt x="105733" y="23299"/>
                    </a:cubicBezTo>
                    <a:cubicBezTo>
                      <a:pt x="105289" y="23151"/>
                      <a:pt x="104850" y="23102"/>
                      <a:pt x="104426" y="23102"/>
                    </a:cubicBezTo>
                    <a:cubicBezTo>
                      <a:pt x="103645" y="23102"/>
                      <a:pt x="102912" y="23269"/>
                      <a:pt x="102277" y="23299"/>
                    </a:cubicBezTo>
                    <a:cubicBezTo>
                      <a:pt x="102593" y="23290"/>
                      <a:pt x="102890" y="23285"/>
                      <a:pt x="103165" y="23285"/>
                    </a:cubicBezTo>
                    <a:cubicBezTo>
                      <a:pt x="104353" y="23285"/>
                      <a:pt x="105149" y="23387"/>
                      <a:pt x="105453" y="23766"/>
                    </a:cubicBezTo>
                    <a:cubicBezTo>
                      <a:pt x="106013" y="24513"/>
                      <a:pt x="106060" y="25354"/>
                      <a:pt x="105826" y="26101"/>
                    </a:cubicBezTo>
                    <a:cubicBezTo>
                      <a:pt x="105670" y="26355"/>
                      <a:pt x="105539" y="26478"/>
                      <a:pt x="105439" y="26478"/>
                    </a:cubicBezTo>
                    <a:cubicBezTo>
                      <a:pt x="105299" y="26478"/>
                      <a:pt x="105219" y="26237"/>
                      <a:pt x="105219" y="25774"/>
                    </a:cubicBezTo>
                    <a:lnTo>
                      <a:pt x="104986" y="24794"/>
                    </a:lnTo>
                    <a:cubicBezTo>
                      <a:pt x="104913" y="24393"/>
                      <a:pt x="104527" y="24248"/>
                      <a:pt x="103962" y="24248"/>
                    </a:cubicBezTo>
                    <a:cubicBezTo>
                      <a:pt x="103803" y="24248"/>
                      <a:pt x="103629" y="24259"/>
                      <a:pt x="103445" y="24280"/>
                    </a:cubicBezTo>
                    <a:cubicBezTo>
                      <a:pt x="103180" y="24324"/>
                      <a:pt x="102916" y="24368"/>
                      <a:pt x="102647" y="24368"/>
                    </a:cubicBezTo>
                    <a:cubicBezTo>
                      <a:pt x="102345" y="24368"/>
                      <a:pt x="102038" y="24313"/>
                      <a:pt x="101717" y="24140"/>
                    </a:cubicBezTo>
                    <a:cubicBezTo>
                      <a:pt x="101483" y="24000"/>
                      <a:pt x="100923" y="23766"/>
                      <a:pt x="101623" y="23579"/>
                    </a:cubicBezTo>
                    <a:cubicBezTo>
                      <a:pt x="100829" y="23112"/>
                      <a:pt x="101156" y="22459"/>
                      <a:pt x="101717" y="22412"/>
                    </a:cubicBezTo>
                    <a:cubicBezTo>
                      <a:pt x="102996" y="22352"/>
                      <a:pt x="104105" y="21876"/>
                      <a:pt x="105357" y="21876"/>
                    </a:cubicBezTo>
                    <a:close/>
                    <a:moveTo>
                      <a:pt x="81596" y="24820"/>
                    </a:moveTo>
                    <a:cubicBezTo>
                      <a:pt x="82173" y="24820"/>
                      <a:pt x="82195" y="25061"/>
                      <a:pt x="81635" y="25541"/>
                    </a:cubicBezTo>
                    <a:lnTo>
                      <a:pt x="80561" y="26055"/>
                    </a:lnTo>
                    <a:cubicBezTo>
                      <a:pt x="80701" y="26615"/>
                      <a:pt x="80047" y="27969"/>
                      <a:pt x="79580" y="28063"/>
                    </a:cubicBezTo>
                    <a:cubicBezTo>
                      <a:pt x="79567" y="28066"/>
                      <a:pt x="79556" y="28067"/>
                      <a:pt x="79545" y="28067"/>
                    </a:cubicBezTo>
                    <a:cubicBezTo>
                      <a:pt x="79324" y="28067"/>
                      <a:pt x="79421" y="27460"/>
                      <a:pt x="79294" y="27460"/>
                    </a:cubicBezTo>
                    <a:cubicBezTo>
                      <a:pt x="79241" y="27460"/>
                      <a:pt x="79147" y="27568"/>
                      <a:pt x="78973" y="27876"/>
                    </a:cubicBezTo>
                    <a:lnTo>
                      <a:pt x="77712" y="28997"/>
                    </a:lnTo>
                    <a:cubicBezTo>
                      <a:pt x="77587" y="29036"/>
                      <a:pt x="77485" y="29052"/>
                      <a:pt x="77402" y="29052"/>
                    </a:cubicBezTo>
                    <a:cubicBezTo>
                      <a:pt x="77002" y="29052"/>
                      <a:pt x="77069" y="28670"/>
                      <a:pt x="77354" y="28670"/>
                    </a:cubicBezTo>
                    <a:cubicBezTo>
                      <a:pt x="77428" y="28670"/>
                      <a:pt x="77518" y="28696"/>
                      <a:pt x="77619" y="28763"/>
                    </a:cubicBezTo>
                    <a:lnTo>
                      <a:pt x="78506" y="27549"/>
                    </a:lnTo>
                    <a:cubicBezTo>
                      <a:pt x="79300" y="26428"/>
                      <a:pt x="80281" y="25588"/>
                      <a:pt x="81261" y="24840"/>
                    </a:cubicBezTo>
                    <a:cubicBezTo>
                      <a:pt x="81388" y="24827"/>
                      <a:pt x="81500" y="24820"/>
                      <a:pt x="81596" y="24820"/>
                    </a:cubicBezTo>
                    <a:close/>
                    <a:moveTo>
                      <a:pt x="75063" y="28120"/>
                    </a:moveTo>
                    <a:cubicBezTo>
                      <a:pt x="75112" y="28120"/>
                      <a:pt x="75154" y="28132"/>
                      <a:pt x="75190" y="28156"/>
                    </a:cubicBezTo>
                    <a:cubicBezTo>
                      <a:pt x="75284" y="28296"/>
                      <a:pt x="75190" y="28530"/>
                      <a:pt x="74957" y="28857"/>
                    </a:cubicBezTo>
                    <a:cubicBezTo>
                      <a:pt x="74776" y="29038"/>
                      <a:pt x="74567" y="29106"/>
                      <a:pt x="74395" y="29106"/>
                    </a:cubicBezTo>
                    <a:cubicBezTo>
                      <a:pt x="74345" y="29106"/>
                      <a:pt x="74298" y="29101"/>
                      <a:pt x="74256" y="29090"/>
                    </a:cubicBezTo>
                    <a:cubicBezTo>
                      <a:pt x="74163" y="28950"/>
                      <a:pt x="74256" y="28623"/>
                      <a:pt x="74490" y="28390"/>
                    </a:cubicBezTo>
                    <a:cubicBezTo>
                      <a:pt x="74732" y="28216"/>
                      <a:pt x="74923" y="28120"/>
                      <a:pt x="75063" y="28120"/>
                    </a:cubicBezTo>
                    <a:close/>
                    <a:moveTo>
                      <a:pt x="50761" y="22843"/>
                    </a:moveTo>
                    <a:cubicBezTo>
                      <a:pt x="51336" y="22843"/>
                      <a:pt x="51929" y="22972"/>
                      <a:pt x="52540" y="23252"/>
                    </a:cubicBezTo>
                    <a:cubicBezTo>
                      <a:pt x="54595" y="24467"/>
                      <a:pt x="55342" y="24140"/>
                      <a:pt x="57117" y="25494"/>
                    </a:cubicBezTo>
                    <a:cubicBezTo>
                      <a:pt x="58564" y="26615"/>
                      <a:pt x="60759" y="27596"/>
                      <a:pt x="63281" y="28483"/>
                    </a:cubicBezTo>
                    <a:cubicBezTo>
                      <a:pt x="63748" y="28623"/>
                      <a:pt x="63655" y="28857"/>
                      <a:pt x="62954" y="29230"/>
                    </a:cubicBezTo>
                    <a:cubicBezTo>
                      <a:pt x="62276" y="28787"/>
                      <a:pt x="61685" y="28431"/>
                      <a:pt x="61434" y="28431"/>
                    </a:cubicBezTo>
                    <a:cubicBezTo>
                      <a:pt x="61236" y="28431"/>
                      <a:pt x="61250" y="28653"/>
                      <a:pt x="61600" y="29230"/>
                    </a:cubicBezTo>
                    <a:cubicBezTo>
                      <a:pt x="61563" y="29255"/>
                      <a:pt x="61522" y="29267"/>
                      <a:pt x="61479" y="29267"/>
                    </a:cubicBezTo>
                    <a:cubicBezTo>
                      <a:pt x="61363" y="29267"/>
                      <a:pt x="61236" y="29180"/>
                      <a:pt x="61133" y="29043"/>
                    </a:cubicBezTo>
                    <a:cubicBezTo>
                      <a:pt x="59827" y="27873"/>
                      <a:pt x="58782" y="27266"/>
                      <a:pt x="58039" y="27266"/>
                    </a:cubicBezTo>
                    <a:cubicBezTo>
                      <a:pt x="58011" y="27266"/>
                      <a:pt x="57984" y="27267"/>
                      <a:pt x="57957" y="27269"/>
                    </a:cubicBezTo>
                    <a:cubicBezTo>
                      <a:pt x="57420" y="26604"/>
                      <a:pt x="57037" y="26275"/>
                      <a:pt x="56839" y="26275"/>
                    </a:cubicBezTo>
                    <a:cubicBezTo>
                      <a:pt x="56675" y="26275"/>
                      <a:pt x="56638" y="26499"/>
                      <a:pt x="56743" y="26942"/>
                    </a:cubicBezTo>
                    <a:cubicBezTo>
                      <a:pt x="56705" y="27095"/>
                      <a:pt x="56659" y="27162"/>
                      <a:pt x="56595" y="27162"/>
                    </a:cubicBezTo>
                    <a:cubicBezTo>
                      <a:pt x="56504" y="27162"/>
                      <a:pt x="56376" y="27023"/>
                      <a:pt x="56183" y="26802"/>
                    </a:cubicBezTo>
                    <a:cubicBezTo>
                      <a:pt x="55535" y="25857"/>
                      <a:pt x="55090" y="25381"/>
                      <a:pt x="54848" y="25381"/>
                    </a:cubicBezTo>
                    <a:cubicBezTo>
                      <a:pt x="54671" y="25381"/>
                      <a:pt x="54602" y="25635"/>
                      <a:pt x="54642" y="26148"/>
                    </a:cubicBezTo>
                    <a:cubicBezTo>
                      <a:pt x="54642" y="26251"/>
                      <a:pt x="54614" y="26309"/>
                      <a:pt x="54556" y="26309"/>
                    </a:cubicBezTo>
                    <a:cubicBezTo>
                      <a:pt x="54481" y="26309"/>
                      <a:pt x="54357" y="26217"/>
                      <a:pt x="54175" y="26008"/>
                    </a:cubicBezTo>
                    <a:cubicBezTo>
                      <a:pt x="53668" y="25091"/>
                      <a:pt x="53361" y="24623"/>
                      <a:pt x="53246" y="24623"/>
                    </a:cubicBezTo>
                    <a:cubicBezTo>
                      <a:pt x="53140" y="24623"/>
                      <a:pt x="53202" y="25033"/>
                      <a:pt x="53427" y="25868"/>
                    </a:cubicBezTo>
                    <a:cubicBezTo>
                      <a:pt x="53389" y="25926"/>
                      <a:pt x="53326" y="25960"/>
                      <a:pt x="53249" y="25960"/>
                    </a:cubicBezTo>
                    <a:cubicBezTo>
                      <a:pt x="53140" y="25960"/>
                      <a:pt x="53004" y="25892"/>
                      <a:pt x="52867" y="25728"/>
                    </a:cubicBezTo>
                    <a:cubicBezTo>
                      <a:pt x="52416" y="24851"/>
                      <a:pt x="52194" y="24485"/>
                      <a:pt x="52084" y="24485"/>
                    </a:cubicBezTo>
                    <a:cubicBezTo>
                      <a:pt x="51990" y="24485"/>
                      <a:pt x="51980" y="24759"/>
                      <a:pt x="51980" y="25214"/>
                    </a:cubicBezTo>
                    <a:cubicBezTo>
                      <a:pt x="51321" y="24296"/>
                      <a:pt x="50923" y="23912"/>
                      <a:pt x="50726" y="23912"/>
                    </a:cubicBezTo>
                    <a:cubicBezTo>
                      <a:pt x="50532" y="23912"/>
                      <a:pt x="50533" y="24285"/>
                      <a:pt x="50672" y="24887"/>
                    </a:cubicBezTo>
                    <a:cubicBezTo>
                      <a:pt x="50215" y="24227"/>
                      <a:pt x="49896" y="23912"/>
                      <a:pt x="49700" y="23912"/>
                    </a:cubicBezTo>
                    <a:cubicBezTo>
                      <a:pt x="49536" y="23912"/>
                      <a:pt x="49458" y="24134"/>
                      <a:pt x="49458" y="24560"/>
                    </a:cubicBezTo>
                    <a:cubicBezTo>
                      <a:pt x="49100" y="24226"/>
                      <a:pt x="48791" y="24087"/>
                      <a:pt x="48499" y="24087"/>
                    </a:cubicBezTo>
                    <a:cubicBezTo>
                      <a:pt x="48220" y="24087"/>
                      <a:pt x="47957" y="24214"/>
                      <a:pt x="47683" y="24420"/>
                    </a:cubicBezTo>
                    <a:cubicBezTo>
                      <a:pt x="47403" y="24420"/>
                      <a:pt x="47403" y="24233"/>
                      <a:pt x="47776" y="24000"/>
                    </a:cubicBezTo>
                    <a:cubicBezTo>
                      <a:pt x="48713" y="23275"/>
                      <a:pt x="49707" y="22843"/>
                      <a:pt x="50761" y="22843"/>
                    </a:cubicBezTo>
                    <a:close/>
                    <a:moveTo>
                      <a:pt x="48107" y="25747"/>
                    </a:moveTo>
                    <a:cubicBezTo>
                      <a:pt x="50349" y="25747"/>
                      <a:pt x="52862" y="26350"/>
                      <a:pt x="55716" y="27876"/>
                    </a:cubicBezTo>
                    <a:cubicBezTo>
                      <a:pt x="58571" y="29454"/>
                      <a:pt x="61276" y="30790"/>
                      <a:pt x="63853" y="30790"/>
                    </a:cubicBezTo>
                    <a:cubicBezTo>
                      <a:pt x="64479" y="30790"/>
                      <a:pt x="65098" y="30711"/>
                      <a:pt x="65710" y="30538"/>
                    </a:cubicBezTo>
                    <a:cubicBezTo>
                      <a:pt x="65787" y="30520"/>
                      <a:pt x="65855" y="30512"/>
                      <a:pt x="65915" y="30512"/>
                    </a:cubicBezTo>
                    <a:cubicBezTo>
                      <a:pt x="66328" y="30512"/>
                      <a:pt x="66322" y="30894"/>
                      <a:pt x="65710" y="31098"/>
                    </a:cubicBezTo>
                    <a:lnTo>
                      <a:pt x="63515" y="31752"/>
                    </a:lnTo>
                    <a:cubicBezTo>
                      <a:pt x="63166" y="31868"/>
                      <a:pt x="63042" y="32113"/>
                      <a:pt x="62877" y="32113"/>
                    </a:cubicBezTo>
                    <a:cubicBezTo>
                      <a:pt x="62843" y="32113"/>
                      <a:pt x="62807" y="32103"/>
                      <a:pt x="62768" y="32079"/>
                    </a:cubicBezTo>
                    <a:cubicBezTo>
                      <a:pt x="61880" y="31705"/>
                      <a:pt x="61460" y="31565"/>
                      <a:pt x="61320" y="31005"/>
                    </a:cubicBezTo>
                    <a:lnTo>
                      <a:pt x="60433" y="31005"/>
                    </a:lnTo>
                    <a:cubicBezTo>
                      <a:pt x="60761" y="31516"/>
                      <a:pt x="60833" y="31827"/>
                      <a:pt x="60715" y="31827"/>
                    </a:cubicBezTo>
                    <a:cubicBezTo>
                      <a:pt x="60682" y="31827"/>
                      <a:pt x="60634" y="31803"/>
                      <a:pt x="60573" y="31752"/>
                    </a:cubicBezTo>
                    <a:lnTo>
                      <a:pt x="58985" y="30631"/>
                    </a:lnTo>
                    <a:cubicBezTo>
                      <a:pt x="58785" y="30511"/>
                      <a:pt x="58645" y="30451"/>
                      <a:pt x="58568" y="30451"/>
                    </a:cubicBezTo>
                    <a:cubicBezTo>
                      <a:pt x="58466" y="30451"/>
                      <a:pt x="58478" y="30558"/>
                      <a:pt x="58611" y="30771"/>
                    </a:cubicBezTo>
                    <a:lnTo>
                      <a:pt x="58938" y="31238"/>
                    </a:lnTo>
                    <a:cubicBezTo>
                      <a:pt x="59022" y="31378"/>
                      <a:pt x="58956" y="31467"/>
                      <a:pt x="58800" y="31467"/>
                    </a:cubicBezTo>
                    <a:cubicBezTo>
                      <a:pt x="58694" y="31467"/>
                      <a:pt x="58547" y="31426"/>
                      <a:pt x="58378" y="31332"/>
                    </a:cubicBezTo>
                    <a:lnTo>
                      <a:pt x="56603" y="29791"/>
                    </a:lnTo>
                    <a:cubicBezTo>
                      <a:pt x="56370" y="29604"/>
                      <a:pt x="56183" y="29511"/>
                      <a:pt x="56066" y="29511"/>
                    </a:cubicBezTo>
                    <a:cubicBezTo>
                      <a:pt x="55949" y="29511"/>
                      <a:pt x="55902" y="29604"/>
                      <a:pt x="55949" y="29791"/>
                    </a:cubicBezTo>
                    <a:lnTo>
                      <a:pt x="56043" y="30398"/>
                    </a:lnTo>
                    <a:cubicBezTo>
                      <a:pt x="56058" y="30443"/>
                      <a:pt x="56048" y="30464"/>
                      <a:pt x="56020" y="30464"/>
                    </a:cubicBezTo>
                    <a:cubicBezTo>
                      <a:pt x="55873" y="30464"/>
                      <a:pt x="55205" y="29896"/>
                      <a:pt x="54735" y="29230"/>
                    </a:cubicBezTo>
                    <a:cubicBezTo>
                      <a:pt x="54618" y="29090"/>
                      <a:pt x="54466" y="29020"/>
                      <a:pt x="54344" y="29020"/>
                    </a:cubicBezTo>
                    <a:cubicBezTo>
                      <a:pt x="54221" y="29020"/>
                      <a:pt x="54128" y="29090"/>
                      <a:pt x="54128" y="29230"/>
                    </a:cubicBezTo>
                    <a:lnTo>
                      <a:pt x="54128" y="29931"/>
                    </a:lnTo>
                    <a:cubicBezTo>
                      <a:pt x="54128" y="30028"/>
                      <a:pt x="54100" y="30072"/>
                      <a:pt x="54049" y="30072"/>
                    </a:cubicBezTo>
                    <a:cubicBezTo>
                      <a:pt x="53756" y="30072"/>
                      <a:pt x="52707" y="28650"/>
                      <a:pt x="51793" y="27736"/>
                    </a:cubicBezTo>
                    <a:cubicBezTo>
                      <a:pt x="51629" y="27572"/>
                      <a:pt x="51443" y="27491"/>
                      <a:pt x="51314" y="27491"/>
                    </a:cubicBezTo>
                    <a:cubicBezTo>
                      <a:pt x="51186" y="27491"/>
                      <a:pt x="51116" y="27572"/>
                      <a:pt x="51186" y="27736"/>
                    </a:cubicBezTo>
                    <a:cubicBezTo>
                      <a:pt x="51414" y="28537"/>
                      <a:pt x="51612" y="29026"/>
                      <a:pt x="51550" y="29026"/>
                    </a:cubicBezTo>
                    <a:cubicBezTo>
                      <a:pt x="51536" y="29026"/>
                      <a:pt x="51509" y="29001"/>
                      <a:pt x="51466" y="28950"/>
                    </a:cubicBezTo>
                    <a:lnTo>
                      <a:pt x="49738" y="27409"/>
                    </a:lnTo>
                    <a:cubicBezTo>
                      <a:pt x="49543" y="27214"/>
                      <a:pt x="49232" y="27052"/>
                      <a:pt x="49042" y="27052"/>
                    </a:cubicBezTo>
                    <a:cubicBezTo>
                      <a:pt x="48914" y="27052"/>
                      <a:pt x="48841" y="27127"/>
                      <a:pt x="48897" y="27316"/>
                    </a:cubicBezTo>
                    <a:lnTo>
                      <a:pt x="49458" y="28670"/>
                    </a:lnTo>
                    <a:cubicBezTo>
                      <a:pt x="49470" y="28700"/>
                      <a:pt x="49460" y="28715"/>
                      <a:pt x="49431" y="28715"/>
                    </a:cubicBezTo>
                    <a:cubicBezTo>
                      <a:pt x="49237" y="28715"/>
                      <a:pt x="48169" y="28047"/>
                      <a:pt x="47029" y="26989"/>
                    </a:cubicBezTo>
                    <a:lnTo>
                      <a:pt x="46562" y="26989"/>
                    </a:lnTo>
                    <a:cubicBezTo>
                      <a:pt x="45722" y="26989"/>
                      <a:pt x="47403" y="28203"/>
                      <a:pt x="47169" y="28436"/>
                    </a:cubicBezTo>
                    <a:cubicBezTo>
                      <a:pt x="47089" y="28487"/>
                      <a:pt x="47003" y="28511"/>
                      <a:pt x="46916" y="28511"/>
                    </a:cubicBezTo>
                    <a:cubicBezTo>
                      <a:pt x="46598" y="28511"/>
                      <a:pt x="46248" y="28192"/>
                      <a:pt x="45955" y="27642"/>
                    </a:cubicBezTo>
                    <a:cubicBezTo>
                      <a:pt x="45774" y="27280"/>
                      <a:pt x="45593" y="27143"/>
                      <a:pt x="45281" y="27143"/>
                    </a:cubicBezTo>
                    <a:cubicBezTo>
                      <a:pt x="45191" y="27143"/>
                      <a:pt x="45090" y="27154"/>
                      <a:pt x="44974" y="27175"/>
                    </a:cubicBezTo>
                    <a:cubicBezTo>
                      <a:pt x="44811" y="27222"/>
                      <a:pt x="44659" y="27245"/>
                      <a:pt x="44496" y="27245"/>
                    </a:cubicBezTo>
                    <a:cubicBezTo>
                      <a:pt x="44332" y="27245"/>
                      <a:pt x="44157" y="27222"/>
                      <a:pt x="43947" y="27175"/>
                    </a:cubicBezTo>
                    <a:cubicBezTo>
                      <a:pt x="43153" y="27082"/>
                      <a:pt x="43153" y="26755"/>
                      <a:pt x="44040" y="26428"/>
                    </a:cubicBezTo>
                    <a:cubicBezTo>
                      <a:pt x="45294" y="26004"/>
                      <a:pt x="46643" y="25747"/>
                      <a:pt x="48107" y="25747"/>
                    </a:cubicBezTo>
                    <a:close/>
                    <a:moveTo>
                      <a:pt x="50485" y="31098"/>
                    </a:moveTo>
                    <a:lnTo>
                      <a:pt x="50485" y="31098"/>
                    </a:lnTo>
                    <a:cubicBezTo>
                      <a:pt x="50392" y="31612"/>
                      <a:pt x="50252" y="31752"/>
                      <a:pt x="49925" y="32173"/>
                    </a:cubicBezTo>
                    <a:cubicBezTo>
                      <a:pt x="49971" y="31939"/>
                      <a:pt x="50018" y="31705"/>
                      <a:pt x="50112" y="31565"/>
                    </a:cubicBezTo>
                    <a:cubicBezTo>
                      <a:pt x="49972" y="31426"/>
                      <a:pt x="49833" y="31240"/>
                      <a:pt x="49601" y="31100"/>
                    </a:cubicBezTo>
                    <a:lnTo>
                      <a:pt x="49601" y="31100"/>
                    </a:lnTo>
                    <a:cubicBezTo>
                      <a:pt x="49833" y="31240"/>
                      <a:pt x="49972" y="31425"/>
                      <a:pt x="50112" y="31472"/>
                    </a:cubicBezTo>
                    <a:cubicBezTo>
                      <a:pt x="50205" y="31379"/>
                      <a:pt x="50345" y="31238"/>
                      <a:pt x="50485" y="31098"/>
                    </a:cubicBezTo>
                    <a:close/>
                    <a:moveTo>
                      <a:pt x="75891" y="31705"/>
                    </a:moveTo>
                    <a:cubicBezTo>
                      <a:pt x="76124" y="31705"/>
                      <a:pt x="76638" y="32173"/>
                      <a:pt x="77012" y="32826"/>
                    </a:cubicBezTo>
                    <a:lnTo>
                      <a:pt x="76031" y="32826"/>
                    </a:lnTo>
                    <a:cubicBezTo>
                      <a:pt x="75704" y="32266"/>
                      <a:pt x="75657" y="31705"/>
                      <a:pt x="75891" y="31705"/>
                    </a:cubicBezTo>
                    <a:close/>
                    <a:moveTo>
                      <a:pt x="90370" y="23019"/>
                    </a:moveTo>
                    <a:cubicBezTo>
                      <a:pt x="90998" y="23019"/>
                      <a:pt x="91666" y="23049"/>
                      <a:pt x="92376" y="23112"/>
                    </a:cubicBezTo>
                    <a:cubicBezTo>
                      <a:pt x="93674" y="23247"/>
                      <a:pt x="93643" y="24239"/>
                      <a:pt x="92404" y="24239"/>
                    </a:cubicBezTo>
                    <a:cubicBezTo>
                      <a:pt x="92350" y="24239"/>
                      <a:pt x="92294" y="24237"/>
                      <a:pt x="92236" y="24233"/>
                    </a:cubicBezTo>
                    <a:cubicBezTo>
                      <a:pt x="91399" y="24200"/>
                      <a:pt x="90621" y="24178"/>
                      <a:pt x="89899" y="24178"/>
                    </a:cubicBezTo>
                    <a:cubicBezTo>
                      <a:pt x="87561" y="24178"/>
                      <a:pt x="85804" y="24415"/>
                      <a:pt x="84484" y="25307"/>
                    </a:cubicBezTo>
                    <a:cubicBezTo>
                      <a:pt x="85940" y="24958"/>
                      <a:pt x="87432" y="24772"/>
                      <a:pt x="88938" y="24772"/>
                    </a:cubicBezTo>
                    <a:cubicBezTo>
                      <a:pt x="89847" y="24772"/>
                      <a:pt x="90761" y="24840"/>
                      <a:pt x="91676" y="24980"/>
                    </a:cubicBezTo>
                    <a:cubicBezTo>
                      <a:pt x="92049" y="24980"/>
                      <a:pt x="92003" y="25214"/>
                      <a:pt x="91769" y="25354"/>
                    </a:cubicBezTo>
                    <a:cubicBezTo>
                      <a:pt x="91567" y="25475"/>
                      <a:pt x="91260" y="25597"/>
                      <a:pt x="90938" y="25597"/>
                    </a:cubicBezTo>
                    <a:cubicBezTo>
                      <a:pt x="90889" y="25597"/>
                      <a:pt x="90839" y="25594"/>
                      <a:pt x="90788" y="25588"/>
                    </a:cubicBezTo>
                    <a:cubicBezTo>
                      <a:pt x="90088" y="25494"/>
                      <a:pt x="89434" y="25447"/>
                      <a:pt x="88640" y="25354"/>
                    </a:cubicBezTo>
                    <a:cubicBezTo>
                      <a:pt x="88447" y="25347"/>
                      <a:pt x="88256" y="25344"/>
                      <a:pt x="88065" y="25344"/>
                    </a:cubicBezTo>
                    <a:cubicBezTo>
                      <a:pt x="85630" y="25344"/>
                      <a:pt x="83421" y="25930"/>
                      <a:pt x="81775" y="27923"/>
                    </a:cubicBezTo>
                    <a:lnTo>
                      <a:pt x="82335" y="27923"/>
                    </a:lnTo>
                    <a:cubicBezTo>
                      <a:pt x="82335" y="28016"/>
                      <a:pt x="82009" y="28483"/>
                      <a:pt x="81542" y="28717"/>
                    </a:cubicBezTo>
                    <a:cubicBezTo>
                      <a:pt x="81215" y="28950"/>
                      <a:pt x="81215" y="29277"/>
                      <a:pt x="81028" y="29511"/>
                    </a:cubicBezTo>
                    <a:cubicBezTo>
                      <a:pt x="80701" y="29978"/>
                      <a:pt x="80467" y="30351"/>
                      <a:pt x="80327" y="30818"/>
                    </a:cubicBezTo>
                    <a:lnTo>
                      <a:pt x="80934" y="31052"/>
                    </a:lnTo>
                    <a:cubicBezTo>
                      <a:pt x="80118" y="32140"/>
                      <a:pt x="79496" y="32872"/>
                      <a:pt x="79230" y="32872"/>
                    </a:cubicBezTo>
                    <a:cubicBezTo>
                      <a:pt x="79176" y="32872"/>
                      <a:pt x="79137" y="32842"/>
                      <a:pt x="79113" y="32780"/>
                    </a:cubicBezTo>
                    <a:cubicBezTo>
                      <a:pt x="79253" y="30538"/>
                      <a:pt x="80047" y="28483"/>
                      <a:pt x="81448" y="26708"/>
                    </a:cubicBezTo>
                    <a:cubicBezTo>
                      <a:pt x="82939" y="24845"/>
                      <a:pt x="85457" y="23019"/>
                      <a:pt x="90370" y="23019"/>
                    </a:cubicBezTo>
                    <a:close/>
                    <a:moveTo>
                      <a:pt x="89018" y="26936"/>
                    </a:moveTo>
                    <a:cubicBezTo>
                      <a:pt x="89185" y="26936"/>
                      <a:pt x="89355" y="26938"/>
                      <a:pt x="89528" y="26942"/>
                    </a:cubicBezTo>
                    <a:cubicBezTo>
                      <a:pt x="90373" y="27031"/>
                      <a:pt x="90286" y="27883"/>
                      <a:pt x="89549" y="27883"/>
                    </a:cubicBezTo>
                    <a:cubicBezTo>
                      <a:pt x="89512" y="27883"/>
                      <a:pt x="89474" y="27880"/>
                      <a:pt x="89434" y="27876"/>
                    </a:cubicBezTo>
                    <a:cubicBezTo>
                      <a:pt x="89337" y="27863"/>
                      <a:pt x="89240" y="27857"/>
                      <a:pt x="89141" y="27857"/>
                    </a:cubicBezTo>
                    <a:cubicBezTo>
                      <a:pt x="88528" y="27857"/>
                      <a:pt x="87890" y="28082"/>
                      <a:pt x="87286" y="28203"/>
                    </a:cubicBezTo>
                    <a:cubicBezTo>
                      <a:pt x="86445" y="28436"/>
                      <a:pt x="85558" y="28530"/>
                      <a:pt x="84857" y="28997"/>
                    </a:cubicBezTo>
                    <a:cubicBezTo>
                      <a:pt x="83316" y="29791"/>
                      <a:pt x="81962" y="31192"/>
                      <a:pt x="80748" y="33060"/>
                    </a:cubicBezTo>
                    <a:cubicBezTo>
                      <a:pt x="80602" y="33133"/>
                      <a:pt x="80492" y="33169"/>
                      <a:pt x="80418" y="33169"/>
                    </a:cubicBezTo>
                    <a:cubicBezTo>
                      <a:pt x="80254" y="33169"/>
                      <a:pt x="80260" y="32993"/>
                      <a:pt x="80421" y="32640"/>
                    </a:cubicBezTo>
                    <a:cubicBezTo>
                      <a:pt x="81962" y="29931"/>
                      <a:pt x="83737" y="28483"/>
                      <a:pt x="85651" y="28296"/>
                    </a:cubicBezTo>
                    <a:lnTo>
                      <a:pt x="85745" y="28156"/>
                    </a:lnTo>
                    <a:cubicBezTo>
                      <a:pt x="85584" y="28120"/>
                      <a:pt x="85416" y="28100"/>
                      <a:pt x="85239" y="28100"/>
                    </a:cubicBezTo>
                    <a:cubicBezTo>
                      <a:pt x="84292" y="28100"/>
                      <a:pt x="83109" y="28661"/>
                      <a:pt x="81495" y="30118"/>
                    </a:cubicBezTo>
                    <a:cubicBezTo>
                      <a:pt x="81435" y="30178"/>
                      <a:pt x="81387" y="30207"/>
                      <a:pt x="81353" y="30207"/>
                    </a:cubicBezTo>
                    <a:cubicBezTo>
                      <a:pt x="81253" y="30207"/>
                      <a:pt x="81263" y="29962"/>
                      <a:pt x="81401" y="29511"/>
                    </a:cubicBezTo>
                    <a:cubicBezTo>
                      <a:pt x="82703" y="28029"/>
                      <a:pt x="84910" y="26936"/>
                      <a:pt x="89018" y="26936"/>
                    </a:cubicBezTo>
                    <a:close/>
                    <a:moveTo>
                      <a:pt x="77245" y="33107"/>
                    </a:moveTo>
                    <a:cubicBezTo>
                      <a:pt x="77385" y="33480"/>
                      <a:pt x="77572" y="33807"/>
                      <a:pt x="77572" y="33994"/>
                    </a:cubicBezTo>
                    <a:lnTo>
                      <a:pt x="76685" y="33994"/>
                    </a:lnTo>
                    <a:cubicBezTo>
                      <a:pt x="76545" y="33807"/>
                      <a:pt x="76404" y="33574"/>
                      <a:pt x="76264" y="33247"/>
                    </a:cubicBezTo>
                    <a:cubicBezTo>
                      <a:pt x="76171" y="33247"/>
                      <a:pt x="76171" y="33153"/>
                      <a:pt x="76171" y="33107"/>
                    </a:cubicBezTo>
                    <a:close/>
                    <a:moveTo>
                      <a:pt x="87321" y="30246"/>
                    </a:moveTo>
                    <a:cubicBezTo>
                      <a:pt x="87950" y="30246"/>
                      <a:pt x="87725" y="30958"/>
                      <a:pt x="86959" y="30958"/>
                    </a:cubicBezTo>
                    <a:cubicBezTo>
                      <a:pt x="86165" y="30958"/>
                      <a:pt x="85138" y="31612"/>
                      <a:pt x="83410" y="33854"/>
                    </a:cubicBezTo>
                    <a:cubicBezTo>
                      <a:pt x="83268" y="34024"/>
                      <a:pt x="83121" y="34100"/>
                      <a:pt x="83003" y="34100"/>
                    </a:cubicBezTo>
                    <a:cubicBezTo>
                      <a:pt x="82734" y="34100"/>
                      <a:pt x="82614" y="33706"/>
                      <a:pt x="83036" y="33153"/>
                    </a:cubicBezTo>
                    <a:cubicBezTo>
                      <a:pt x="84110" y="31846"/>
                      <a:pt x="85371" y="30958"/>
                      <a:pt x="86585" y="30445"/>
                    </a:cubicBezTo>
                    <a:cubicBezTo>
                      <a:pt x="86902" y="30302"/>
                      <a:pt x="87145" y="30246"/>
                      <a:pt x="87321" y="30246"/>
                    </a:cubicBezTo>
                    <a:close/>
                    <a:moveTo>
                      <a:pt x="77665" y="34414"/>
                    </a:moveTo>
                    <a:cubicBezTo>
                      <a:pt x="77665" y="34648"/>
                      <a:pt x="77665" y="34788"/>
                      <a:pt x="77572" y="34788"/>
                    </a:cubicBezTo>
                    <a:cubicBezTo>
                      <a:pt x="77432" y="34788"/>
                      <a:pt x="77245" y="34648"/>
                      <a:pt x="77012" y="34414"/>
                    </a:cubicBezTo>
                    <a:close/>
                    <a:moveTo>
                      <a:pt x="51980" y="31238"/>
                    </a:moveTo>
                    <a:lnTo>
                      <a:pt x="51980" y="31238"/>
                    </a:lnTo>
                    <a:cubicBezTo>
                      <a:pt x="51839" y="31752"/>
                      <a:pt x="51653" y="32219"/>
                      <a:pt x="51513" y="32593"/>
                    </a:cubicBezTo>
                    <a:cubicBezTo>
                      <a:pt x="51653" y="32733"/>
                      <a:pt x="51886" y="32873"/>
                      <a:pt x="52073" y="33013"/>
                    </a:cubicBezTo>
                    <a:cubicBezTo>
                      <a:pt x="52213" y="32873"/>
                      <a:pt x="52400" y="32733"/>
                      <a:pt x="52400" y="32593"/>
                    </a:cubicBezTo>
                    <a:lnTo>
                      <a:pt x="52400" y="32593"/>
                    </a:lnTo>
                    <a:cubicBezTo>
                      <a:pt x="52400" y="32780"/>
                      <a:pt x="52400" y="33013"/>
                      <a:pt x="52353" y="33247"/>
                    </a:cubicBezTo>
                    <a:lnTo>
                      <a:pt x="52447" y="33247"/>
                    </a:lnTo>
                    <a:lnTo>
                      <a:pt x="52447" y="33293"/>
                    </a:lnTo>
                    <a:lnTo>
                      <a:pt x="52400" y="33527"/>
                    </a:lnTo>
                    <a:lnTo>
                      <a:pt x="52306" y="33433"/>
                    </a:lnTo>
                    <a:cubicBezTo>
                      <a:pt x="52166" y="33807"/>
                      <a:pt x="51933" y="33994"/>
                      <a:pt x="51513" y="34414"/>
                    </a:cubicBezTo>
                    <a:cubicBezTo>
                      <a:pt x="51606" y="33900"/>
                      <a:pt x="51653" y="33527"/>
                      <a:pt x="51980" y="33107"/>
                    </a:cubicBezTo>
                    <a:cubicBezTo>
                      <a:pt x="51839" y="33013"/>
                      <a:pt x="51606" y="32873"/>
                      <a:pt x="51419" y="32780"/>
                    </a:cubicBezTo>
                    <a:cubicBezTo>
                      <a:pt x="51092" y="33574"/>
                      <a:pt x="50532" y="34274"/>
                      <a:pt x="49785" y="35208"/>
                    </a:cubicBezTo>
                    <a:cubicBezTo>
                      <a:pt x="50298" y="33667"/>
                      <a:pt x="50859" y="32453"/>
                      <a:pt x="51980" y="31238"/>
                    </a:cubicBezTo>
                    <a:close/>
                    <a:moveTo>
                      <a:pt x="51186" y="34741"/>
                    </a:moveTo>
                    <a:lnTo>
                      <a:pt x="51186" y="34741"/>
                    </a:lnTo>
                    <a:cubicBezTo>
                      <a:pt x="51092" y="35255"/>
                      <a:pt x="51046" y="35395"/>
                      <a:pt x="50625" y="35769"/>
                    </a:cubicBezTo>
                    <a:cubicBezTo>
                      <a:pt x="50719" y="35302"/>
                      <a:pt x="50905" y="35021"/>
                      <a:pt x="51186" y="34741"/>
                    </a:cubicBezTo>
                    <a:close/>
                    <a:moveTo>
                      <a:pt x="75401" y="34316"/>
                    </a:moveTo>
                    <a:cubicBezTo>
                      <a:pt x="75518" y="34316"/>
                      <a:pt x="75818" y="34588"/>
                      <a:pt x="76078" y="35021"/>
                    </a:cubicBezTo>
                    <a:cubicBezTo>
                      <a:pt x="76311" y="35442"/>
                      <a:pt x="76404" y="35815"/>
                      <a:pt x="76311" y="35909"/>
                    </a:cubicBezTo>
                    <a:cubicBezTo>
                      <a:pt x="76300" y="35919"/>
                      <a:pt x="76287" y="35925"/>
                      <a:pt x="76272" y="35925"/>
                    </a:cubicBezTo>
                    <a:cubicBezTo>
                      <a:pt x="76153" y="35925"/>
                      <a:pt x="75910" y="35621"/>
                      <a:pt x="75704" y="35208"/>
                    </a:cubicBezTo>
                    <a:cubicBezTo>
                      <a:pt x="75377" y="34788"/>
                      <a:pt x="75330" y="34321"/>
                      <a:pt x="75377" y="34321"/>
                    </a:cubicBezTo>
                    <a:cubicBezTo>
                      <a:pt x="75384" y="34317"/>
                      <a:pt x="75392" y="34316"/>
                      <a:pt x="75401" y="34316"/>
                    </a:cubicBezTo>
                    <a:close/>
                    <a:moveTo>
                      <a:pt x="74002" y="34026"/>
                    </a:moveTo>
                    <a:cubicBezTo>
                      <a:pt x="74109" y="34026"/>
                      <a:pt x="74482" y="34379"/>
                      <a:pt x="74817" y="34881"/>
                    </a:cubicBezTo>
                    <a:cubicBezTo>
                      <a:pt x="75143" y="35488"/>
                      <a:pt x="75237" y="35909"/>
                      <a:pt x="75143" y="36002"/>
                    </a:cubicBezTo>
                    <a:cubicBezTo>
                      <a:pt x="75135" y="36011"/>
                      <a:pt x="75123" y="36015"/>
                      <a:pt x="75110" y="36015"/>
                    </a:cubicBezTo>
                    <a:cubicBezTo>
                      <a:pt x="74979" y="36015"/>
                      <a:pt x="74637" y="35627"/>
                      <a:pt x="74256" y="35161"/>
                    </a:cubicBezTo>
                    <a:cubicBezTo>
                      <a:pt x="73976" y="34601"/>
                      <a:pt x="73836" y="34134"/>
                      <a:pt x="73976" y="34041"/>
                    </a:cubicBezTo>
                    <a:cubicBezTo>
                      <a:pt x="73981" y="34031"/>
                      <a:pt x="73990" y="34026"/>
                      <a:pt x="74002" y="34026"/>
                    </a:cubicBezTo>
                    <a:close/>
                    <a:moveTo>
                      <a:pt x="55576" y="34601"/>
                    </a:moveTo>
                    <a:cubicBezTo>
                      <a:pt x="55576" y="35442"/>
                      <a:pt x="55342" y="35769"/>
                      <a:pt x="54642" y="36376"/>
                    </a:cubicBezTo>
                    <a:cubicBezTo>
                      <a:pt x="54735" y="36095"/>
                      <a:pt x="54782" y="35769"/>
                      <a:pt x="54828" y="35582"/>
                    </a:cubicBezTo>
                    <a:lnTo>
                      <a:pt x="54968" y="35442"/>
                    </a:lnTo>
                    <a:cubicBezTo>
                      <a:pt x="54968" y="35348"/>
                      <a:pt x="55062" y="35208"/>
                      <a:pt x="55109" y="35161"/>
                    </a:cubicBezTo>
                    <a:cubicBezTo>
                      <a:pt x="55249" y="35021"/>
                      <a:pt x="55435" y="34788"/>
                      <a:pt x="55576" y="34601"/>
                    </a:cubicBezTo>
                    <a:close/>
                    <a:moveTo>
                      <a:pt x="36101" y="25447"/>
                    </a:moveTo>
                    <a:lnTo>
                      <a:pt x="36101" y="25447"/>
                    </a:lnTo>
                    <a:cubicBezTo>
                      <a:pt x="38576" y="27876"/>
                      <a:pt x="40725" y="30725"/>
                      <a:pt x="42359" y="33947"/>
                    </a:cubicBezTo>
                    <a:lnTo>
                      <a:pt x="42359" y="36749"/>
                    </a:lnTo>
                    <a:lnTo>
                      <a:pt x="41472" y="33574"/>
                    </a:lnTo>
                    <a:lnTo>
                      <a:pt x="41472" y="33574"/>
                    </a:lnTo>
                    <a:cubicBezTo>
                      <a:pt x="41513" y="35490"/>
                      <a:pt x="41482" y="36837"/>
                      <a:pt x="41318" y="36837"/>
                    </a:cubicBezTo>
                    <a:cubicBezTo>
                      <a:pt x="41294" y="36837"/>
                      <a:pt x="41268" y="36809"/>
                      <a:pt x="41238" y="36749"/>
                    </a:cubicBezTo>
                    <a:lnTo>
                      <a:pt x="40444" y="32219"/>
                    </a:lnTo>
                    <a:lnTo>
                      <a:pt x="39931" y="34181"/>
                    </a:lnTo>
                    <a:lnTo>
                      <a:pt x="39464" y="31425"/>
                    </a:lnTo>
                    <a:cubicBezTo>
                      <a:pt x="39437" y="31399"/>
                      <a:pt x="39412" y="31386"/>
                      <a:pt x="39388" y="31386"/>
                    </a:cubicBezTo>
                    <a:cubicBezTo>
                      <a:pt x="39123" y="31386"/>
                      <a:pt x="39051" y="33025"/>
                      <a:pt x="39137" y="35255"/>
                    </a:cubicBezTo>
                    <a:cubicBezTo>
                      <a:pt x="38436" y="34601"/>
                      <a:pt x="38530" y="32640"/>
                      <a:pt x="38576" y="30398"/>
                    </a:cubicBezTo>
                    <a:lnTo>
                      <a:pt x="38576" y="30398"/>
                    </a:lnTo>
                    <a:lnTo>
                      <a:pt x="37829" y="32546"/>
                    </a:lnTo>
                    <a:cubicBezTo>
                      <a:pt x="37362" y="31425"/>
                      <a:pt x="37596" y="29884"/>
                      <a:pt x="37829" y="28436"/>
                    </a:cubicBezTo>
                    <a:cubicBezTo>
                      <a:pt x="37756" y="28378"/>
                      <a:pt x="37686" y="28348"/>
                      <a:pt x="37620" y="28348"/>
                    </a:cubicBezTo>
                    <a:cubicBezTo>
                      <a:pt x="37264" y="28348"/>
                      <a:pt x="37013" y="29209"/>
                      <a:pt x="36895" y="31098"/>
                    </a:cubicBezTo>
                    <a:cubicBezTo>
                      <a:pt x="36381" y="29557"/>
                      <a:pt x="36568" y="28390"/>
                      <a:pt x="36755" y="26942"/>
                    </a:cubicBezTo>
                    <a:lnTo>
                      <a:pt x="36755" y="26942"/>
                    </a:lnTo>
                    <a:lnTo>
                      <a:pt x="36241" y="28063"/>
                    </a:lnTo>
                    <a:lnTo>
                      <a:pt x="36101" y="25447"/>
                    </a:lnTo>
                    <a:close/>
                    <a:moveTo>
                      <a:pt x="56930" y="32966"/>
                    </a:moveTo>
                    <a:lnTo>
                      <a:pt x="56930" y="32966"/>
                    </a:lnTo>
                    <a:cubicBezTo>
                      <a:pt x="57724" y="35115"/>
                      <a:pt x="57584" y="35722"/>
                      <a:pt x="56323" y="37870"/>
                    </a:cubicBezTo>
                    <a:cubicBezTo>
                      <a:pt x="57070" y="36095"/>
                      <a:pt x="57163" y="35208"/>
                      <a:pt x="56930" y="32966"/>
                    </a:cubicBezTo>
                    <a:close/>
                    <a:moveTo>
                      <a:pt x="55389" y="36843"/>
                    </a:moveTo>
                    <a:cubicBezTo>
                      <a:pt x="55389" y="37963"/>
                      <a:pt x="55295" y="38290"/>
                      <a:pt x="54501" y="38617"/>
                    </a:cubicBezTo>
                    <a:cubicBezTo>
                      <a:pt x="54268" y="37777"/>
                      <a:pt x="54501" y="37310"/>
                      <a:pt x="55389" y="36843"/>
                    </a:cubicBezTo>
                    <a:close/>
                    <a:moveTo>
                      <a:pt x="38950" y="37590"/>
                    </a:moveTo>
                    <a:cubicBezTo>
                      <a:pt x="39137" y="37590"/>
                      <a:pt x="39370" y="37917"/>
                      <a:pt x="39510" y="38431"/>
                    </a:cubicBezTo>
                    <a:cubicBezTo>
                      <a:pt x="39697" y="38944"/>
                      <a:pt x="39697" y="39411"/>
                      <a:pt x="39604" y="39411"/>
                    </a:cubicBezTo>
                    <a:cubicBezTo>
                      <a:pt x="39582" y="39420"/>
                      <a:pt x="39559" y="39424"/>
                      <a:pt x="39537" y="39424"/>
                    </a:cubicBezTo>
                    <a:cubicBezTo>
                      <a:pt x="39327" y="39424"/>
                      <a:pt x="39128" y="39040"/>
                      <a:pt x="39043" y="38617"/>
                    </a:cubicBezTo>
                    <a:cubicBezTo>
                      <a:pt x="38903" y="38150"/>
                      <a:pt x="38903" y="37683"/>
                      <a:pt x="38950" y="37590"/>
                    </a:cubicBezTo>
                    <a:close/>
                    <a:moveTo>
                      <a:pt x="72481" y="34321"/>
                    </a:moveTo>
                    <a:lnTo>
                      <a:pt x="72481" y="34321"/>
                    </a:lnTo>
                    <a:cubicBezTo>
                      <a:pt x="73135" y="34554"/>
                      <a:pt x="73602" y="35161"/>
                      <a:pt x="74209" y="36142"/>
                    </a:cubicBezTo>
                    <a:lnTo>
                      <a:pt x="74069" y="37637"/>
                    </a:lnTo>
                    <a:cubicBezTo>
                      <a:pt x="74209" y="38104"/>
                      <a:pt x="74209" y="38477"/>
                      <a:pt x="74023" y="38757"/>
                    </a:cubicBezTo>
                    <a:cubicBezTo>
                      <a:pt x="73797" y="38532"/>
                      <a:pt x="73594" y="38373"/>
                      <a:pt x="73351" y="38373"/>
                    </a:cubicBezTo>
                    <a:cubicBezTo>
                      <a:pt x="73242" y="38373"/>
                      <a:pt x="73125" y="38405"/>
                      <a:pt x="72995" y="38477"/>
                    </a:cubicBezTo>
                    <a:lnTo>
                      <a:pt x="72902" y="39691"/>
                    </a:lnTo>
                    <a:cubicBezTo>
                      <a:pt x="72794" y="39369"/>
                      <a:pt x="72640" y="39217"/>
                      <a:pt x="72467" y="39217"/>
                    </a:cubicBezTo>
                    <a:cubicBezTo>
                      <a:pt x="72339" y="39217"/>
                      <a:pt x="72200" y="39299"/>
                      <a:pt x="72061" y="39458"/>
                    </a:cubicBezTo>
                    <a:lnTo>
                      <a:pt x="70987" y="40439"/>
                    </a:lnTo>
                    <a:lnTo>
                      <a:pt x="70660" y="39785"/>
                    </a:lnTo>
                    <a:lnTo>
                      <a:pt x="70520" y="36749"/>
                    </a:lnTo>
                    <a:lnTo>
                      <a:pt x="70987" y="36422"/>
                    </a:lnTo>
                    <a:lnTo>
                      <a:pt x="70894" y="35535"/>
                    </a:lnTo>
                    <a:lnTo>
                      <a:pt x="70894" y="35535"/>
                    </a:lnTo>
                    <a:cubicBezTo>
                      <a:pt x="71267" y="35769"/>
                      <a:pt x="71501" y="36002"/>
                      <a:pt x="71641" y="36236"/>
                    </a:cubicBezTo>
                    <a:cubicBezTo>
                      <a:pt x="71781" y="35628"/>
                      <a:pt x="71641" y="35021"/>
                      <a:pt x="71361" y="34414"/>
                    </a:cubicBezTo>
                    <a:lnTo>
                      <a:pt x="71361" y="34414"/>
                    </a:lnTo>
                    <a:cubicBezTo>
                      <a:pt x="72108" y="34788"/>
                      <a:pt x="72575" y="35488"/>
                      <a:pt x="72622" y="36422"/>
                    </a:cubicBezTo>
                    <a:cubicBezTo>
                      <a:pt x="72808" y="35815"/>
                      <a:pt x="72808" y="35161"/>
                      <a:pt x="72481" y="34321"/>
                    </a:cubicBezTo>
                    <a:close/>
                    <a:moveTo>
                      <a:pt x="35230" y="33777"/>
                    </a:moveTo>
                    <a:cubicBezTo>
                      <a:pt x="35637" y="33777"/>
                      <a:pt x="36078" y="34249"/>
                      <a:pt x="36568" y="35208"/>
                    </a:cubicBezTo>
                    <a:cubicBezTo>
                      <a:pt x="37969" y="35208"/>
                      <a:pt x="38296" y="37450"/>
                      <a:pt x="38063" y="40672"/>
                    </a:cubicBezTo>
                    <a:lnTo>
                      <a:pt x="36755" y="37029"/>
                    </a:lnTo>
                    <a:lnTo>
                      <a:pt x="36755" y="39365"/>
                    </a:lnTo>
                    <a:cubicBezTo>
                      <a:pt x="36228" y="37234"/>
                      <a:pt x="34302" y="36919"/>
                      <a:pt x="32833" y="36919"/>
                    </a:cubicBezTo>
                    <a:cubicBezTo>
                      <a:pt x="32219" y="36919"/>
                      <a:pt x="31685" y="36974"/>
                      <a:pt x="31366" y="36974"/>
                    </a:cubicBezTo>
                    <a:cubicBezTo>
                      <a:pt x="31027" y="36974"/>
                      <a:pt x="30932" y="36912"/>
                      <a:pt x="31244" y="36656"/>
                    </a:cubicBezTo>
                    <a:cubicBezTo>
                      <a:pt x="31929" y="35600"/>
                      <a:pt x="32527" y="34998"/>
                      <a:pt x="33037" y="34998"/>
                    </a:cubicBezTo>
                    <a:cubicBezTo>
                      <a:pt x="33362" y="34998"/>
                      <a:pt x="33652" y="35242"/>
                      <a:pt x="33906" y="35769"/>
                    </a:cubicBezTo>
                    <a:cubicBezTo>
                      <a:pt x="34312" y="34448"/>
                      <a:pt x="34746" y="33777"/>
                      <a:pt x="35230" y="33777"/>
                    </a:cubicBezTo>
                    <a:close/>
                    <a:moveTo>
                      <a:pt x="86492" y="28717"/>
                    </a:moveTo>
                    <a:cubicBezTo>
                      <a:pt x="87192" y="28810"/>
                      <a:pt x="87473" y="29043"/>
                      <a:pt x="86959" y="29604"/>
                    </a:cubicBezTo>
                    <a:cubicBezTo>
                      <a:pt x="85278" y="30304"/>
                      <a:pt x="83690" y="31565"/>
                      <a:pt x="82195" y="33387"/>
                    </a:cubicBezTo>
                    <a:cubicBezTo>
                      <a:pt x="82335" y="34041"/>
                      <a:pt x="82055" y="34694"/>
                      <a:pt x="81261" y="35161"/>
                    </a:cubicBezTo>
                    <a:cubicBezTo>
                      <a:pt x="81261" y="36282"/>
                      <a:pt x="80608" y="36796"/>
                      <a:pt x="79487" y="36936"/>
                    </a:cubicBezTo>
                    <a:lnTo>
                      <a:pt x="77805" y="39038"/>
                    </a:lnTo>
                    <a:cubicBezTo>
                      <a:pt x="78179" y="39598"/>
                      <a:pt x="77619" y="40392"/>
                      <a:pt x="76404" y="41606"/>
                    </a:cubicBezTo>
                    <a:cubicBezTo>
                      <a:pt x="76095" y="41916"/>
                      <a:pt x="75856" y="42077"/>
                      <a:pt x="75691" y="42077"/>
                    </a:cubicBezTo>
                    <a:cubicBezTo>
                      <a:pt x="75434" y="42077"/>
                      <a:pt x="75356" y="41685"/>
                      <a:pt x="75470" y="40859"/>
                    </a:cubicBezTo>
                    <a:cubicBezTo>
                      <a:pt x="76404" y="38384"/>
                      <a:pt x="78132" y="34741"/>
                      <a:pt x="78926" y="34741"/>
                    </a:cubicBezTo>
                    <a:cubicBezTo>
                      <a:pt x="79393" y="34741"/>
                      <a:pt x="79393" y="34601"/>
                      <a:pt x="79580" y="33760"/>
                    </a:cubicBezTo>
                    <a:cubicBezTo>
                      <a:pt x="79624" y="33476"/>
                      <a:pt x="79770" y="33356"/>
                      <a:pt x="79898" y="33356"/>
                    </a:cubicBezTo>
                    <a:cubicBezTo>
                      <a:pt x="80045" y="33356"/>
                      <a:pt x="80168" y="33512"/>
                      <a:pt x="80094" y="33760"/>
                    </a:cubicBezTo>
                    <a:cubicBezTo>
                      <a:pt x="80067" y="34133"/>
                      <a:pt x="80086" y="34324"/>
                      <a:pt x="80176" y="34324"/>
                    </a:cubicBezTo>
                    <a:cubicBezTo>
                      <a:pt x="80245" y="34324"/>
                      <a:pt x="80353" y="34215"/>
                      <a:pt x="80514" y="33994"/>
                    </a:cubicBezTo>
                    <a:cubicBezTo>
                      <a:pt x="82429" y="30912"/>
                      <a:pt x="84437" y="29324"/>
                      <a:pt x="86492" y="28717"/>
                    </a:cubicBezTo>
                    <a:close/>
                    <a:moveTo>
                      <a:pt x="59919" y="33340"/>
                    </a:moveTo>
                    <a:cubicBezTo>
                      <a:pt x="60292" y="35021"/>
                      <a:pt x="60479" y="36236"/>
                      <a:pt x="60246" y="37356"/>
                    </a:cubicBezTo>
                    <a:cubicBezTo>
                      <a:pt x="60479" y="37450"/>
                      <a:pt x="60713" y="37543"/>
                      <a:pt x="60900" y="37543"/>
                    </a:cubicBezTo>
                    <a:cubicBezTo>
                      <a:pt x="60993" y="37450"/>
                      <a:pt x="61133" y="37216"/>
                      <a:pt x="61273" y="36983"/>
                    </a:cubicBezTo>
                    <a:lnTo>
                      <a:pt x="61273" y="36983"/>
                    </a:lnTo>
                    <a:cubicBezTo>
                      <a:pt x="61180" y="37216"/>
                      <a:pt x="61133" y="37450"/>
                      <a:pt x="61040" y="37637"/>
                    </a:cubicBezTo>
                    <a:cubicBezTo>
                      <a:pt x="61180" y="37637"/>
                      <a:pt x="61413" y="37730"/>
                      <a:pt x="61600" y="37730"/>
                    </a:cubicBezTo>
                    <a:cubicBezTo>
                      <a:pt x="61740" y="37310"/>
                      <a:pt x="61834" y="36749"/>
                      <a:pt x="62020" y="36189"/>
                    </a:cubicBezTo>
                    <a:lnTo>
                      <a:pt x="62020" y="36189"/>
                    </a:lnTo>
                    <a:cubicBezTo>
                      <a:pt x="62020" y="36749"/>
                      <a:pt x="61974" y="37310"/>
                      <a:pt x="61974" y="37917"/>
                    </a:cubicBezTo>
                    <a:cubicBezTo>
                      <a:pt x="62160" y="37917"/>
                      <a:pt x="62301" y="38010"/>
                      <a:pt x="62534" y="38010"/>
                    </a:cubicBezTo>
                    <a:cubicBezTo>
                      <a:pt x="62534" y="37590"/>
                      <a:pt x="62627" y="37216"/>
                      <a:pt x="62627" y="36703"/>
                    </a:cubicBezTo>
                    <a:cubicBezTo>
                      <a:pt x="62768" y="37263"/>
                      <a:pt x="62768" y="37590"/>
                      <a:pt x="62861" y="38057"/>
                    </a:cubicBezTo>
                    <a:cubicBezTo>
                      <a:pt x="63095" y="38057"/>
                      <a:pt x="63375" y="38150"/>
                      <a:pt x="63608" y="38150"/>
                    </a:cubicBezTo>
                    <a:lnTo>
                      <a:pt x="63608" y="36376"/>
                    </a:lnTo>
                    <a:cubicBezTo>
                      <a:pt x="63748" y="37076"/>
                      <a:pt x="63935" y="37590"/>
                      <a:pt x="63982" y="38150"/>
                    </a:cubicBezTo>
                    <a:cubicBezTo>
                      <a:pt x="64309" y="38244"/>
                      <a:pt x="64542" y="38244"/>
                      <a:pt x="64869" y="38244"/>
                    </a:cubicBezTo>
                    <a:cubicBezTo>
                      <a:pt x="64869" y="37590"/>
                      <a:pt x="64869" y="37123"/>
                      <a:pt x="64963" y="36422"/>
                    </a:cubicBezTo>
                    <a:cubicBezTo>
                      <a:pt x="65103" y="37123"/>
                      <a:pt x="65196" y="37730"/>
                      <a:pt x="65336" y="38244"/>
                    </a:cubicBezTo>
                    <a:lnTo>
                      <a:pt x="66083" y="38244"/>
                    </a:lnTo>
                    <a:lnTo>
                      <a:pt x="66083" y="35535"/>
                    </a:lnTo>
                    <a:cubicBezTo>
                      <a:pt x="66410" y="36609"/>
                      <a:pt x="66550" y="37450"/>
                      <a:pt x="66644" y="38197"/>
                    </a:cubicBezTo>
                    <a:cubicBezTo>
                      <a:pt x="66831" y="38197"/>
                      <a:pt x="67064" y="38104"/>
                      <a:pt x="67298" y="38104"/>
                    </a:cubicBezTo>
                    <a:cubicBezTo>
                      <a:pt x="67298" y="37496"/>
                      <a:pt x="67158" y="36796"/>
                      <a:pt x="67064" y="36142"/>
                    </a:cubicBezTo>
                    <a:lnTo>
                      <a:pt x="67064" y="36142"/>
                    </a:lnTo>
                    <a:cubicBezTo>
                      <a:pt x="67391" y="36796"/>
                      <a:pt x="67625" y="37450"/>
                      <a:pt x="67671" y="38010"/>
                    </a:cubicBezTo>
                    <a:cubicBezTo>
                      <a:pt x="67811" y="38010"/>
                      <a:pt x="67998" y="37917"/>
                      <a:pt x="68092" y="37917"/>
                    </a:cubicBezTo>
                    <a:cubicBezTo>
                      <a:pt x="67998" y="37263"/>
                      <a:pt x="67905" y="36562"/>
                      <a:pt x="67811" y="35815"/>
                    </a:cubicBezTo>
                    <a:lnTo>
                      <a:pt x="67811" y="35815"/>
                    </a:lnTo>
                    <a:cubicBezTo>
                      <a:pt x="68092" y="36562"/>
                      <a:pt x="68325" y="37170"/>
                      <a:pt x="68465" y="37777"/>
                    </a:cubicBezTo>
                    <a:cubicBezTo>
                      <a:pt x="68605" y="37777"/>
                      <a:pt x="68792" y="37777"/>
                      <a:pt x="68932" y="37683"/>
                    </a:cubicBezTo>
                    <a:cubicBezTo>
                      <a:pt x="68792" y="36656"/>
                      <a:pt x="68699" y="35488"/>
                      <a:pt x="68465" y="34227"/>
                    </a:cubicBezTo>
                    <a:lnTo>
                      <a:pt x="68465" y="34227"/>
                    </a:lnTo>
                    <a:cubicBezTo>
                      <a:pt x="70240" y="38571"/>
                      <a:pt x="70240" y="40485"/>
                      <a:pt x="68605" y="44875"/>
                    </a:cubicBezTo>
                    <a:cubicBezTo>
                      <a:pt x="68979" y="43334"/>
                      <a:pt x="69166" y="41793"/>
                      <a:pt x="69072" y="40205"/>
                    </a:cubicBezTo>
                    <a:lnTo>
                      <a:pt x="69072" y="40205"/>
                    </a:lnTo>
                    <a:cubicBezTo>
                      <a:pt x="68932" y="40299"/>
                      <a:pt x="68839" y="40299"/>
                      <a:pt x="68699" y="40345"/>
                    </a:cubicBezTo>
                    <a:cubicBezTo>
                      <a:pt x="68605" y="41139"/>
                      <a:pt x="68372" y="42167"/>
                      <a:pt x="67951" y="43381"/>
                    </a:cubicBezTo>
                    <a:cubicBezTo>
                      <a:pt x="68138" y="42353"/>
                      <a:pt x="68278" y="41373"/>
                      <a:pt x="68232" y="40392"/>
                    </a:cubicBezTo>
                    <a:lnTo>
                      <a:pt x="68232" y="40392"/>
                    </a:lnTo>
                    <a:cubicBezTo>
                      <a:pt x="68092" y="40485"/>
                      <a:pt x="67951" y="40532"/>
                      <a:pt x="67811" y="40532"/>
                    </a:cubicBezTo>
                    <a:cubicBezTo>
                      <a:pt x="67718" y="41186"/>
                      <a:pt x="67484" y="41980"/>
                      <a:pt x="67204" y="42961"/>
                    </a:cubicBezTo>
                    <a:cubicBezTo>
                      <a:pt x="67344" y="42167"/>
                      <a:pt x="67438" y="41373"/>
                      <a:pt x="67438" y="40625"/>
                    </a:cubicBezTo>
                    <a:cubicBezTo>
                      <a:pt x="67204" y="40625"/>
                      <a:pt x="66971" y="40719"/>
                      <a:pt x="66784" y="40719"/>
                    </a:cubicBezTo>
                    <a:cubicBezTo>
                      <a:pt x="66691" y="41700"/>
                      <a:pt x="66550" y="42727"/>
                      <a:pt x="66317" y="44128"/>
                    </a:cubicBezTo>
                    <a:cubicBezTo>
                      <a:pt x="66317" y="43007"/>
                      <a:pt x="66224" y="41886"/>
                      <a:pt x="66224" y="40812"/>
                    </a:cubicBezTo>
                    <a:lnTo>
                      <a:pt x="65476" y="40812"/>
                    </a:lnTo>
                    <a:cubicBezTo>
                      <a:pt x="65476" y="41793"/>
                      <a:pt x="65289" y="42961"/>
                      <a:pt x="65056" y="44548"/>
                    </a:cubicBezTo>
                    <a:cubicBezTo>
                      <a:pt x="64963" y="43194"/>
                      <a:pt x="64963" y="41886"/>
                      <a:pt x="64916" y="40625"/>
                    </a:cubicBezTo>
                    <a:cubicBezTo>
                      <a:pt x="64682" y="40532"/>
                      <a:pt x="64449" y="40532"/>
                      <a:pt x="64169" y="40485"/>
                    </a:cubicBezTo>
                    <a:cubicBezTo>
                      <a:pt x="64169" y="41700"/>
                      <a:pt x="64029" y="42914"/>
                      <a:pt x="63795" y="44595"/>
                    </a:cubicBezTo>
                    <a:cubicBezTo>
                      <a:pt x="63702" y="43147"/>
                      <a:pt x="63655" y="41793"/>
                      <a:pt x="63655" y="40439"/>
                    </a:cubicBezTo>
                    <a:cubicBezTo>
                      <a:pt x="63421" y="40345"/>
                      <a:pt x="63188" y="40299"/>
                      <a:pt x="63001" y="40205"/>
                    </a:cubicBezTo>
                    <a:cubicBezTo>
                      <a:pt x="62908" y="41326"/>
                      <a:pt x="62674" y="42494"/>
                      <a:pt x="62394" y="43988"/>
                    </a:cubicBezTo>
                    <a:cubicBezTo>
                      <a:pt x="62394" y="42634"/>
                      <a:pt x="62394" y="41419"/>
                      <a:pt x="62487" y="40065"/>
                    </a:cubicBezTo>
                    <a:cubicBezTo>
                      <a:pt x="62254" y="39972"/>
                      <a:pt x="62020" y="39925"/>
                      <a:pt x="61834" y="39878"/>
                    </a:cubicBezTo>
                    <a:cubicBezTo>
                      <a:pt x="61740" y="41373"/>
                      <a:pt x="61600" y="42727"/>
                      <a:pt x="61507" y="44315"/>
                    </a:cubicBezTo>
                    <a:cubicBezTo>
                      <a:pt x="61273" y="42307"/>
                      <a:pt x="61133" y="40999"/>
                      <a:pt x="61273" y="39645"/>
                    </a:cubicBezTo>
                    <a:cubicBezTo>
                      <a:pt x="61040" y="39551"/>
                      <a:pt x="60806" y="39505"/>
                      <a:pt x="60666" y="39318"/>
                    </a:cubicBezTo>
                    <a:cubicBezTo>
                      <a:pt x="60292" y="41093"/>
                      <a:pt x="60106" y="42727"/>
                      <a:pt x="60292" y="44548"/>
                    </a:cubicBezTo>
                    <a:cubicBezTo>
                      <a:pt x="59732" y="42213"/>
                      <a:pt x="59685" y="40859"/>
                      <a:pt x="60199" y="39178"/>
                    </a:cubicBezTo>
                    <a:cubicBezTo>
                      <a:pt x="60059" y="39038"/>
                      <a:pt x="59872" y="38944"/>
                      <a:pt x="59732" y="38851"/>
                    </a:cubicBezTo>
                    <a:cubicBezTo>
                      <a:pt x="59545" y="39505"/>
                      <a:pt x="59172" y="40158"/>
                      <a:pt x="58705" y="40906"/>
                    </a:cubicBezTo>
                    <a:cubicBezTo>
                      <a:pt x="59078" y="40112"/>
                      <a:pt x="59265" y="39365"/>
                      <a:pt x="59499" y="38711"/>
                    </a:cubicBezTo>
                    <a:cubicBezTo>
                      <a:pt x="59265" y="38571"/>
                      <a:pt x="58938" y="38384"/>
                      <a:pt x="58705" y="38244"/>
                    </a:cubicBezTo>
                    <a:cubicBezTo>
                      <a:pt x="58564" y="39224"/>
                      <a:pt x="58097" y="40205"/>
                      <a:pt x="57350" y="41560"/>
                    </a:cubicBezTo>
                    <a:cubicBezTo>
                      <a:pt x="58378" y="39131"/>
                      <a:pt x="58424" y="36889"/>
                      <a:pt x="58471" y="33994"/>
                    </a:cubicBezTo>
                    <a:cubicBezTo>
                      <a:pt x="58705" y="35161"/>
                      <a:pt x="58845" y="36049"/>
                      <a:pt x="58845" y="36889"/>
                    </a:cubicBezTo>
                    <a:cubicBezTo>
                      <a:pt x="59172" y="37029"/>
                      <a:pt x="59405" y="37123"/>
                      <a:pt x="59685" y="37263"/>
                    </a:cubicBezTo>
                    <a:cubicBezTo>
                      <a:pt x="59825" y="35955"/>
                      <a:pt x="59919" y="34788"/>
                      <a:pt x="59919" y="33340"/>
                    </a:cubicBezTo>
                    <a:close/>
                    <a:moveTo>
                      <a:pt x="75120" y="45773"/>
                    </a:moveTo>
                    <a:cubicBezTo>
                      <a:pt x="75170" y="45773"/>
                      <a:pt x="75212" y="45784"/>
                      <a:pt x="75237" y="45809"/>
                    </a:cubicBezTo>
                    <a:cubicBezTo>
                      <a:pt x="75377" y="45903"/>
                      <a:pt x="75377" y="46230"/>
                      <a:pt x="75190" y="46463"/>
                    </a:cubicBezTo>
                    <a:cubicBezTo>
                      <a:pt x="75098" y="46677"/>
                      <a:pt x="74927" y="46771"/>
                      <a:pt x="74753" y="46771"/>
                    </a:cubicBezTo>
                    <a:cubicBezTo>
                      <a:pt x="74662" y="46771"/>
                      <a:pt x="74570" y="46745"/>
                      <a:pt x="74490" y="46697"/>
                    </a:cubicBezTo>
                    <a:cubicBezTo>
                      <a:pt x="74443" y="46557"/>
                      <a:pt x="74443" y="46276"/>
                      <a:pt x="74676" y="45996"/>
                    </a:cubicBezTo>
                    <a:cubicBezTo>
                      <a:pt x="74779" y="45859"/>
                      <a:pt x="74982" y="45773"/>
                      <a:pt x="75120" y="45773"/>
                    </a:cubicBezTo>
                    <a:close/>
                    <a:moveTo>
                      <a:pt x="113871" y="45793"/>
                    </a:moveTo>
                    <a:cubicBezTo>
                      <a:pt x="114021" y="45793"/>
                      <a:pt x="114212" y="45882"/>
                      <a:pt x="114419" y="46090"/>
                    </a:cubicBezTo>
                    <a:lnTo>
                      <a:pt x="115961" y="47631"/>
                    </a:lnTo>
                    <a:cubicBezTo>
                      <a:pt x="116098" y="47791"/>
                      <a:pt x="115909" y="47940"/>
                      <a:pt x="115566" y="47940"/>
                    </a:cubicBezTo>
                    <a:cubicBezTo>
                      <a:pt x="115209" y="47940"/>
                      <a:pt x="114685" y="47780"/>
                      <a:pt x="114186" y="47304"/>
                    </a:cubicBezTo>
                    <a:cubicBezTo>
                      <a:pt x="113358" y="46510"/>
                      <a:pt x="113447" y="45793"/>
                      <a:pt x="113871" y="45793"/>
                    </a:cubicBezTo>
                    <a:close/>
                    <a:moveTo>
                      <a:pt x="86653" y="31691"/>
                    </a:moveTo>
                    <a:cubicBezTo>
                      <a:pt x="86987" y="31691"/>
                      <a:pt x="86902" y="32156"/>
                      <a:pt x="86399" y="33107"/>
                    </a:cubicBezTo>
                    <a:cubicBezTo>
                      <a:pt x="84204" y="36236"/>
                      <a:pt x="82055" y="39925"/>
                      <a:pt x="80047" y="40999"/>
                    </a:cubicBezTo>
                    <a:cubicBezTo>
                      <a:pt x="79160" y="41093"/>
                      <a:pt x="78506" y="41606"/>
                      <a:pt x="77946" y="42400"/>
                    </a:cubicBezTo>
                    <a:lnTo>
                      <a:pt x="79300" y="41746"/>
                    </a:lnTo>
                    <a:cubicBezTo>
                      <a:pt x="79403" y="41733"/>
                      <a:pt x="79492" y="41726"/>
                      <a:pt x="79568" y="41726"/>
                    </a:cubicBezTo>
                    <a:cubicBezTo>
                      <a:pt x="80004" y="41726"/>
                      <a:pt x="79985" y="41948"/>
                      <a:pt x="79627" y="42307"/>
                    </a:cubicBezTo>
                    <a:cubicBezTo>
                      <a:pt x="78772" y="42805"/>
                      <a:pt x="77456" y="44607"/>
                      <a:pt x="76693" y="44607"/>
                    </a:cubicBezTo>
                    <a:cubicBezTo>
                      <a:pt x="76455" y="44607"/>
                      <a:pt x="76271" y="44432"/>
                      <a:pt x="76171" y="43988"/>
                    </a:cubicBezTo>
                    <a:cubicBezTo>
                      <a:pt x="75377" y="45436"/>
                      <a:pt x="74116" y="45202"/>
                      <a:pt x="74023" y="46650"/>
                    </a:cubicBezTo>
                    <a:lnTo>
                      <a:pt x="73929" y="48518"/>
                    </a:lnTo>
                    <a:cubicBezTo>
                      <a:pt x="73766" y="48798"/>
                      <a:pt x="73626" y="48938"/>
                      <a:pt x="73486" y="48938"/>
                    </a:cubicBezTo>
                    <a:cubicBezTo>
                      <a:pt x="73345" y="48938"/>
                      <a:pt x="73205" y="48798"/>
                      <a:pt x="73042" y="48518"/>
                    </a:cubicBezTo>
                    <a:cubicBezTo>
                      <a:pt x="72808" y="45856"/>
                      <a:pt x="73416" y="44222"/>
                      <a:pt x="74723" y="43334"/>
                    </a:cubicBezTo>
                    <a:cubicBezTo>
                      <a:pt x="78128" y="41218"/>
                      <a:pt x="79357" y="38195"/>
                      <a:pt x="80464" y="38195"/>
                    </a:cubicBezTo>
                    <a:cubicBezTo>
                      <a:pt x="80481" y="38195"/>
                      <a:pt x="80497" y="38196"/>
                      <a:pt x="80514" y="38197"/>
                    </a:cubicBezTo>
                    <a:cubicBezTo>
                      <a:pt x="81635" y="36236"/>
                      <a:pt x="83410" y="34181"/>
                      <a:pt x="85418" y="32313"/>
                    </a:cubicBezTo>
                    <a:cubicBezTo>
                      <a:pt x="86018" y="31900"/>
                      <a:pt x="86429" y="31691"/>
                      <a:pt x="86653" y="31691"/>
                    </a:cubicBezTo>
                    <a:close/>
                    <a:moveTo>
                      <a:pt x="83848" y="38922"/>
                    </a:moveTo>
                    <a:cubicBezTo>
                      <a:pt x="84052" y="38922"/>
                      <a:pt x="84034" y="39286"/>
                      <a:pt x="83783" y="40065"/>
                    </a:cubicBezTo>
                    <a:cubicBezTo>
                      <a:pt x="83363" y="41560"/>
                      <a:pt x="82569" y="42774"/>
                      <a:pt x="81028" y="43521"/>
                    </a:cubicBezTo>
                    <a:cubicBezTo>
                      <a:pt x="80106" y="44818"/>
                      <a:pt x="79384" y="45466"/>
                      <a:pt x="78898" y="45466"/>
                    </a:cubicBezTo>
                    <a:cubicBezTo>
                      <a:pt x="78719" y="45466"/>
                      <a:pt x="78572" y="45378"/>
                      <a:pt x="78459" y="45202"/>
                    </a:cubicBezTo>
                    <a:cubicBezTo>
                      <a:pt x="77479" y="46416"/>
                      <a:pt x="76451" y="47164"/>
                      <a:pt x="75657" y="47864"/>
                    </a:cubicBezTo>
                    <a:lnTo>
                      <a:pt x="75003" y="49732"/>
                    </a:lnTo>
                    <a:cubicBezTo>
                      <a:pt x="74829" y="49981"/>
                      <a:pt x="74735" y="50137"/>
                      <a:pt x="74670" y="50137"/>
                    </a:cubicBezTo>
                    <a:cubicBezTo>
                      <a:pt x="74614" y="50137"/>
                      <a:pt x="74580" y="50016"/>
                      <a:pt x="74536" y="49732"/>
                    </a:cubicBezTo>
                    <a:cubicBezTo>
                      <a:pt x="74630" y="48098"/>
                      <a:pt x="75097" y="47304"/>
                      <a:pt x="75751" y="46884"/>
                    </a:cubicBezTo>
                    <a:cubicBezTo>
                      <a:pt x="75751" y="46276"/>
                      <a:pt x="75891" y="45856"/>
                      <a:pt x="76358" y="45529"/>
                    </a:cubicBezTo>
                    <a:cubicBezTo>
                      <a:pt x="77992" y="44735"/>
                      <a:pt x="79113" y="43194"/>
                      <a:pt x="80561" y="42727"/>
                    </a:cubicBezTo>
                    <a:cubicBezTo>
                      <a:pt x="81028" y="41606"/>
                      <a:pt x="81915" y="40999"/>
                      <a:pt x="83129" y="39411"/>
                    </a:cubicBezTo>
                    <a:cubicBezTo>
                      <a:pt x="83469" y="39090"/>
                      <a:pt x="83710" y="38922"/>
                      <a:pt x="83848" y="38922"/>
                    </a:cubicBezTo>
                    <a:close/>
                    <a:moveTo>
                      <a:pt x="81436" y="44540"/>
                    </a:moveTo>
                    <a:cubicBezTo>
                      <a:pt x="81629" y="44540"/>
                      <a:pt x="81717" y="44934"/>
                      <a:pt x="81542" y="45249"/>
                    </a:cubicBezTo>
                    <a:lnTo>
                      <a:pt x="80327" y="47210"/>
                    </a:lnTo>
                    <a:cubicBezTo>
                      <a:pt x="80047" y="48752"/>
                      <a:pt x="79487" y="50199"/>
                      <a:pt x="78039" y="51834"/>
                    </a:cubicBezTo>
                    <a:cubicBezTo>
                      <a:pt x="77886" y="51987"/>
                      <a:pt x="77702" y="52068"/>
                      <a:pt x="77578" y="52068"/>
                    </a:cubicBezTo>
                    <a:cubicBezTo>
                      <a:pt x="77438" y="52068"/>
                      <a:pt x="77376" y="51964"/>
                      <a:pt x="77525" y="51740"/>
                    </a:cubicBezTo>
                    <a:lnTo>
                      <a:pt x="78926" y="48845"/>
                    </a:lnTo>
                    <a:lnTo>
                      <a:pt x="77152" y="51320"/>
                    </a:lnTo>
                    <a:cubicBezTo>
                      <a:pt x="76963" y="51540"/>
                      <a:pt x="76833" y="51628"/>
                      <a:pt x="76751" y="51628"/>
                    </a:cubicBezTo>
                    <a:cubicBezTo>
                      <a:pt x="76592" y="51628"/>
                      <a:pt x="76623" y="51287"/>
                      <a:pt x="76778" y="50947"/>
                    </a:cubicBezTo>
                    <a:lnTo>
                      <a:pt x="77992" y="48051"/>
                    </a:lnTo>
                    <a:cubicBezTo>
                      <a:pt x="78319" y="46977"/>
                      <a:pt x="78833" y="46370"/>
                      <a:pt x="79533" y="46276"/>
                    </a:cubicBezTo>
                    <a:lnTo>
                      <a:pt x="81215" y="44689"/>
                    </a:lnTo>
                    <a:cubicBezTo>
                      <a:pt x="81296" y="44583"/>
                      <a:pt x="81372" y="44540"/>
                      <a:pt x="81436" y="44540"/>
                    </a:cubicBezTo>
                    <a:close/>
                    <a:moveTo>
                      <a:pt x="83300" y="42837"/>
                    </a:moveTo>
                    <a:cubicBezTo>
                      <a:pt x="83439" y="42837"/>
                      <a:pt x="83550" y="43143"/>
                      <a:pt x="83550" y="43754"/>
                    </a:cubicBezTo>
                    <a:lnTo>
                      <a:pt x="82989" y="45202"/>
                    </a:lnTo>
                    <a:cubicBezTo>
                      <a:pt x="83410" y="45436"/>
                      <a:pt x="83176" y="45856"/>
                      <a:pt x="82896" y="46323"/>
                    </a:cubicBezTo>
                    <a:cubicBezTo>
                      <a:pt x="82803" y="46884"/>
                      <a:pt x="82803" y="47444"/>
                      <a:pt x="82335" y="47584"/>
                    </a:cubicBezTo>
                    <a:cubicBezTo>
                      <a:pt x="82195" y="49592"/>
                      <a:pt x="81962" y="51273"/>
                      <a:pt x="81308" y="51834"/>
                    </a:cubicBezTo>
                    <a:cubicBezTo>
                      <a:pt x="80923" y="52320"/>
                      <a:pt x="80643" y="52569"/>
                      <a:pt x="80477" y="52569"/>
                    </a:cubicBezTo>
                    <a:cubicBezTo>
                      <a:pt x="80260" y="52569"/>
                      <a:pt x="80236" y="52146"/>
                      <a:pt x="80421" y="51273"/>
                    </a:cubicBezTo>
                    <a:lnTo>
                      <a:pt x="80981" y="48565"/>
                    </a:lnTo>
                    <a:cubicBezTo>
                      <a:pt x="81075" y="47537"/>
                      <a:pt x="81401" y="46557"/>
                      <a:pt x="82102" y="45716"/>
                    </a:cubicBezTo>
                    <a:lnTo>
                      <a:pt x="82943" y="43474"/>
                    </a:lnTo>
                    <a:cubicBezTo>
                      <a:pt x="83049" y="43050"/>
                      <a:pt x="83184" y="42837"/>
                      <a:pt x="83300" y="42837"/>
                    </a:cubicBezTo>
                    <a:close/>
                    <a:moveTo>
                      <a:pt x="61927" y="51600"/>
                    </a:moveTo>
                    <a:cubicBezTo>
                      <a:pt x="62114" y="51647"/>
                      <a:pt x="62254" y="51834"/>
                      <a:pt x="62254" y="52114"/>
                    </a:cubicBezTo>
                    <a:cubicBezTo>
                      <a:pt x="62254" y="52441"/>
                      <a:pt x="62114" y="52768"/>
                      <a:pt x="61927" y="52768"/>
                    </a:cubicBezTo>
                    <a:cubicBezTo>
                      <a:pt x="61787" y="52768"/>
                      <a:pt x="61600" y="52441"/>
                      <a:pt x="61600" y="52114"/>
                    </a:cubicBezTo>
                    <a:cubicBezTo>
                      <a:pt x="61600" y="51834"/>
                      <a:pt x="61740" y="51600"/>
                      <a:pt x="61927" y="51600"/>
                    </a:cubicBezTo>
                    <a:close/>
                    <a:moveTo>
                      <a:pt x="62814" y="51320"/>
                    </a:moveTo>
                    <a:cubicBezTo>
                      <a:pt x="62954" y="51320"/>
                      <a:pt x="63141" y="51694"/>
                      <a:pt x="63141" y="52207"/>
                    </a:cubicBezTo>
                    <a:cubicBezTo>
                      <a:pt x="63141" y="52674"/>
                      <a:pt x="63001" y="53001"/>
                      <a:pt x="62814" y="53001"/>
                    </a:cubicBezTo>
                    <a:cubicBezTo>
                      <a:pt x="62674" y="53001"/>
                      <a:pt x="62581" y="52674"/>
                      <a:pt x="62581" y="52207"/>
                    </a:cubicBezTo>
                    <a:cubicBezTo>
                      <a:pt x="62581" y="51694"/>
                      <a:pt x="62674" y="51320"/>
                      <a:pt x="62814" y="51320"/>
                    </a:cubicBezTo>
                    <a:close/>
                    <a:moveTo>
                      <a:pt x="64262" y="52674"/>
                    </a:moveTo>
                    <a:cubicBezTo>
                      <a:pt x="64589" y="52674"/>
                      <a:pt x="64916" y="52815"/>
                      <a:pt x="64916" y="53001"/>
                    </a:cubicBezTo>
                    <a:cubicBezTo>
                      <a:pt x="64916" y="53048"/>
                      <a:pt x="64589" y="53188"/>
                      <a:pt x="64262" y="53188"/>
                    </a:cubicBezTo>
                    <a:cubicBezTo>
                      <a:pt x="63935" y="53188"/>
                      <a:pt x="63608" y="53048"/>
                      <a:pt x="63608" y="53001"/>
                    </a:cubicBezTo>
                    <a:cubicBezTo>
                      <a:pt x="63608" y="52861"/>
                      <a:pt x="63935" y="52674"/>
                      <a:pt x="64262" y="52674"/>
                    </a:cubicBezTo>
                    <a:close/>
                    <a:moveTo>
                      <a:pt x="76977" y="48172"/>
                    </a:moveTo>
                    <a:cubicBezTo>
                      <a:pt x="77118" y="48172"/>
                      <a:pt x="77062" y="48443"/>
                      <a:pt x="76778" y="48985"/>
                    </a:cubicBezTo>
                    <a:cubicBezTo>
                      <a:pt x="76451" y="49732"/>
                      <a:pt x="75891" y="50760"/>
                      <a:pt x="75891" y="52674"/>
                    </a:cubicBezTo>
                    <a:cubicBezTo>
                      <a:pt x="75891" y="53343"/>
                      <a:pt x="75539" y="53660"/>
                      <a:pt x="75195" y="53660"/>
                    </a:cubicBezTo>
                    <a:cubicBezTo>
                      <a:pt x="74745" y="53660"/>
                      <a:pt x="74306" y="53119"/>
                      <a:pt x="74676" y="52114"/>
                    </a:cubicBezTo>
                    <a:cubicBezTo>
                      <a:pt x="75330" y="50339"/>
                      <a:pt x="75564" y="49359"/>
                      <a:pt x="76264" y="48705"/>
                    </a:cubicBezTo>
                    <a:cubicBezTo>
                      <a:pt x="76619" y="48350"/>
                      <a:pt x="76863" y="48172"/>
                      <a:pt x="76977" y="48172"/>
                    </a:cubicBezTo>
                    <a:close/>
                    <a:moveTo>
                      <a:pt x="65009" y="53982"/>
                    </a:moveTo>
                    <a:cubicBezTo>
                      <a:pt x="65149" y="53982"/>
                      <a:pt x="65336" y="54122"/>
                      <a:pt x="65336" y="54262"/>
                    </a:cubicBezTo>
                    <a:cubicBezTo>
                      <a:pt x="65336" y="54496"/>
                      <a:pt x="65196" y="54636"/>
                      <a:pt x="65009" y="54636"/>
                    </a:cubicBezTo>
                    <a:cubicBezTo>
                      <a:pt x="64916" y="54636"/>
                      <a:pt x="64776" y="54496"/>
                      <a:pt x="64776" y="54262"/>
                    </a:cubicBezTo>
                    <a:cubicBezTo>
                      <a:pt x="64776" y="54122"/>
                      <a:pt x="64916" y="53982"/>
                      <a:pt x="65009" y="53982"/>
                    </a:cubicBezTo>
                    <a:close/>
                    <a:moveTo>
                      <a:pt x="79648" y="51133"/>
                    </a:moveTo>
                    <a:cubicBezTo>
                      <a:pt x="79850" y="51133"/>
                      <a:pt x="79881" y="51519"/>
                      <a:pt x="79720" y="52301"/>
                    </a:cubicBezTo>
                    <a:cubicBezTo>
                      <a:pt x="79393" y="53562"/>
                      <a:pt x="78506" y="54963"/>
                      <a:pt x="76591" y="55617"/>
                    </a:cubicBezTo>
                    <a:cubicBezTo>
                      <a:pt x="76184" y="55789"/>
                      <a:pt x="75852" y="55861"/>
                      <a:pt x="75603" y="55861"/>
                    </a:cubicBezTo>
                    <a:cubicBezTo>
                      <a:pt x="74908" y="55861"/>
                      <a:pt x="74854" y="55304"/>
                      <a:pt x="75610" y="54823"/>
                    </a:cubicBezTo>
                    <a:cubicBezTo>
                      <a:pt x="76731" y="54169"/>
                      <a:pt x="77712" y="53468"/>
                      <a:pt x="78506" y="52348"/>
                    </a:cubicBezTo>
                    <a:cubicBezTo>
                      <a:pt x="79051" y="51542"/>
                      <a:pt x="79440" y="51133"/>
                      <a:pt x="79648" y="51133"/>
                    </a:cubicBezTo>
                    <a:close/>
                    <a:moveTo>
                      <a:pt x="68979" y="53889"/>
                    </a:moveTo>
                    <a:cubicBezTo>
                      <a:pt x="69866" y="53889"/>
                      <a:pt x="70006" y="54309"/>
                      <a:pt x="69399" y="55196"/>
                    </a:cubicBezTo>
                    <a:cubicBezTo>
                      <a:pt x="69584" y="56016"/>
                      <a:pt x="69066" y="56700"/>
                      <a:pt x="68599" y="56700"/>
                    </a:cubicBezTo>
                    <a:cubicBezTo>
                      <a:pt x="68240" y="56700"/>
                      <a:pt x="67911" y="56297"/>
                      <a:pt x="67951" y="55243"/>
                    </a:cubicBezTo>
                    <a:cubicBezTo>
                      <a:pt x="67811" y="54776"/>
                      <a:pt x="67251" y="54543"/>
                      <a:pt x="66177" y="54543"/>
                    </a:cubicBezTo>
                    <a:cubicBezTo>
                      <a:pt x="65710" y="54402"/>
                      <a:pt x="65710" y="53982"/>
                      <a:pt x="66177" y="53889"/>
                    </a:cubicBezTo>
                    <a:close/>
                    <a:moveTo>
                      <a:pt x="81444" y="52862"/>
                    </a:moveTo>
                    <a:cubicBezTo>
                      <a:pt x="81755" y="52862"/>
                      <a:pt x="81553" y="53366"/>
                      <a:pt x="81261" y="53982"/>
                    </a:cubicBezTo>
                    <a:cubicBezTo>
                      <a:pt x="80841" y="54729"/>
                      <a:pt x="80514" y="54963"/>
                      <a:pt x="79767" y="55383"/>
                    </a:cubicBezTo>
                    <a:cubicBezTo>
                      <a:pt x="78833" y="56177"/>
                      <a:pt x="77525" y="56831"/>
                      <a:pt x="76451" y="57298"/>
                    </a:cubicBezTo>
                    <a:cubicBezTo>
                      <a:pt x="75143" y="57765"/>
                      <a:pt x="73929" y="58512"/>
                      <a:pt x="72808" y="59867"/>
                    </a:cubicBezTo>
                    <a:cubicBezTo>
                      <a:pt x="72573" y="60039"/>
                      <a:pt x="72379" y="60128"/>
                      <a:pt x="72235" y="60128"/>
                    </a:cubicBezTo>
                    <a:cubicBezTo>
                      <a:pt x="71951" y="60128"/>
                      <a:pt x="71860" y="59785"/>
                      <a:pt x="72014" y="59073"/>
                    </a:cubicBezTo>
                    <a:cubicBezTo>
                      <a:pt x="72715" y="57765"/>
                      <a:pt x="74350" y="56971"/>
                      <a:pt x="76685" y="56224"/>
                    </a:cubicBezTo>
                    <a:cubicBezTo>
                      <a:pt x="78272" y="55663"/>
                      <a:pt x="79580" y="54543"/>
                      <a:pt x="80701" y="53188"/>
                    </a:cubicBezTo>
                    <a:cubicBezTo>
                      <a:pt x="81072" y="52960"/>
                      <a:pt x="81308" y="52862"/>
                      <a:pt x="81444" y="52862"/>
                    </a:cubicBezTo>
                    <a:close/>
                    <a:moveTo>
                      <a:pt x="36101" y="43988"/>
                    </a:moveTo>
                    <a:lnTo>
                      <a:pt x="36101" y="43988"/>
                    </a:lnTo>
                    <a:cubicBezTo>
                      <a:pt x="34980" y="45436"/>
                      <a:pt x="34747" y="45996"/>
                      <a:pt x="35120" y="45996"/>
                    </a:cubicBezTo>
                    <a:cubicBezTo>
                      <a:pt x="35410" y="45996"/>
                      <a:pt x="36543" y="44713"/>
                      <a:pt x="37122" y="44713"/>
                    </a:cubicBezTo>
                    <a:cubicBezTo>
                      <a:pt x="37197" y="44713"/>
                      <a:pt x="37262" y="44734"/>
                      <a:pt x="37315" y="44782"/>
                    </a:cubicBezTo>
                    <a:cubicBezTo>
                      <a:pt x="36887" y="45455"/>
                      <a:pt x="36815" y="45745"/>
                      <a:pt x="37010" y="45745"/>
                    </a:cubicBezTo>
                    <a:cubicBezTo>
                      <a:pt x="37262" y="45745"/>
                      <a:pt x="37957" y="45264"/>
                      <a:pt x="38903" y="44502"/>
                    </a:cubicBezTo>
                    <a:lnTo>
                      <a:pt x="38903" y="44502"/>
                    </a:lnTo>
                    <a:cubicBezTo>
                      <a:pt x="39323" y="44642"/>
                      <a:pt x="38249" y="45716"/>
                      <a:pt x="38436" y="45856"/>
                    </a:cubicBezTo>
                    <a:cubicBezTo>
                      <a:pt x="38449" y="45865"/>
                      <a:pt x="38466" y="45869"/>
                      <a:pt x="38487" y="45869"/>
                    </a:cubicBezTo>
                    <a:cubicBezTo>
                      <a:pt x="38692" y="45869"/>
                      <a:pt x="39290" y="45452"/>
                      <a:pt x="40351" y="44689"/>
                    </a:cubicBezTo>
                    <a:cubicBezTo>
                      <a:pt x="40611" y="44540"/>
                      <a:pt x="41108" y="44007"/>
                      <a:pt x="41370" y="44007"/>
                    </a:cubicBezTo>
                    <a:cubicBezTo>
                      <a:pt x="41438" y="44007"/>
                      <a:pt x="41490" y="44042"/>
                      <a:pt x="41518" y="44128"/>
                    </a:cubicBezTo>
                    <a:cubicBezTo>
                      <a:pt x="41565" y="44595"/>
                      <a:pt x="41145" y="44782"/>
                      <a:pt x="40911" y="45109"/>
                    </a:cubicBezTo>
                    <a:cubicBezTo>
                      <a:pt x="40344" y="45785"/>
                      <a:pt x="40113" y="46094"/>
                      <a:pt x="40242" y="46094"/>
                    </a:cubicBezTo>
                    <a:cubicBezTo>
                      <a:pt x="40389" y="46094"/>
                      <a:pt x="41005" y="45691"/>
                      <a:pt x="42126" y="44969"/>
                    </a:cubicBezTo>
                    <a:cubicBezTo>
                      <a:pt x="42389" y="44856"/>
                      <a:pt x="42714" y="44591"/>
                      <a:pt x="43001" y="44591"/>
                    </a:cubicBezTo>
                    <a:cubicBezTo>
                      <a:pt x="43070" y="44591"/>
                      <a:pt x="43137" y="44606"/>
                      <a:pt x="43200" y="44642"/>
                    </a:cubicBezTo>
                    <a:cubicBezTo>
                      <a:pt x="42503" y="45541"/>
                      <a:pt x="42282" y="45910"/>
                      <a:pt x="42480" y="45910"/>
                    </a:cubicBezTo>
                    <a:cubicBezTo>
                      <a:pt x="42694" y="45910"/>
                      <a:pt x="43393" y="45482"/>
                      <a:pt x="44507" y="44829"/>
                    </a:cubicBezTo>
                    <a:cubicBezTo>
                      <a:pt x="44750" y="44725"/>
                      <a:pt x="44993" y="44415"/>
                      <a:pt x="45254" y="44415"/>
                    </a:cubicBezTo>
                    <a:cubicBezTo>
                      <a:pt x="45345" y="44415"/>
                      <a:pt x="45438" y="44452"/>
                      <a:pt x="45535" y="44548"/>
                    </a:cubicBezTo>
                    <a:cubicBezTo>
                      <a:pt x="43992" y="45902"/>
                      <a:pt x="43500" y="46565"/>
                      <a:pt x="44023" y="46565"/>
                    </a:cubicBezTo>
                    <a:cubicBezTo>
                      <a:pt x="44403" y="46565"/>
                      <a:pt x="45316" y="46216"/>
                      <a:pt x="46749" y="45529"/>
                    </a:cubicBezTo>
                    <a:lnTo>
                      <a:pt x="46749" y="45529"/>
                    </a:lnTo>
                    <a:cubicBezTo>
                      <a:pt x="45905" y="46473"/>
                      <a:pt x="45615" y="46941"/>
                      <a:pt x="45908" y="46941"/>
                    </a:cubicBezTo>
                    <a:cubicBezTo>
                      <a:pt x="46166" y="46941"/>
                      <a:pt x="46876" y="46578"/>
                      <a:pt x="48057" y="45856"/>
                    </a:cubicBezTo>
                    <a:cubicBezTo>
                      <a:pt x="48290" y="45763"/>
                      <a:pt x="48617" y="45856"/>
                      <a:pt x="48851" y="45716"/>
                    </a:cubicBezTo>
                    <a:lnTo>
                      <a:pt x="48851" y="45716"/>
                    </a:lnTo>
                    <a:cubicBezTo>
                      <a:pt x="47896" y="46671"/>
                      <a:pt x="47653" y="47422"/>
                      <a:pt x="47919" y="47422"/>
                    </a:cubicBezTo>
                    <a:cubicBezTo>
                      <a:pt x="47965" y="47422"/>
                      <a:pt x="48027" y="47399"/>
                      <a:pt x="48103" y="47351"/>
                    </a:cubicBezTo>
                    <a:cubicBezTo>
                      <a:pt x="48839" y="47064"/>
                      <a:pt x="49717" y="46671"/>
                      <a:pt x="50301" y="46671"/>
                    </a:cubicBezTo>
                    <a:cubicBezTo>
                      <a:pt x="50384" y="46671"/>
                      <a:pt x="50462" y="46679"/>
                      <a:pt x="50532" y="46697"/>
                    </a:cubicBezTo>
                    <a:cubicBezTo>
                      <a:pt x="49654" y="47537"/>
                      <a:pt x="49556" y="48033"/>
                      <a:pt x="50290" y="48033"/>
                    </a:cubicBezTo>
                    <a:cubicBezTo>
                      <a:pt x="50453" y="48033"/>
                      <a:pt x="50658" y="48009"/>
                      <a:pt x="50905" y="47958"/>
                    </a:cubicBezTo>
                    <a:lnTo>
                      <a:pt x="50905" y="47958"/>
                    </a:lnTo>
                    <a:cubicBezTo>
                      <a:pt x="51326" y="48144"/>
                      <a:pt x="50905" y="48611"/>
                      <a:pt x="49551" y="49499"/>
                    </a:cubicBezTo>
                    <a:cubicBezTo>
                      <a:pt x="49490" y="49596"/>
                      <a:pt x="49429" y="49643"/>
                      <a:pt x="49369" y="49643"/>
                    </a:cubicBezTo>
                    <a:cubicBezTo>
                      <a:pt x="49196" y="49643"/>
                      <a:pt x="49023" y="49268"/>
                      <a:pt x="48851" y="48611"/>
                    </a:cubicBezTo>
                    <a:cubicBezTo>
                      <a:pt x="48798" y="48929"/>
                      <a:pt x="48700" y="49067"/>
                      <a:pt x="48582" y="49067"/>
                    </a:cubicBezTo>
                    <a:cubicBezTo>
                      <a:pt x="48492" y="49067"/>
                      <a:pt x="48391" y="48987"/>
                      <a:pt x="48290" y="48845"/>
                    </a:cubicBezTo>
                    <a:lnTo>
                      <a:pt x="47963" y="50806"/>
                    </a:lnTo>
                    <a:lnTo>
                      <a:pt x="47543" y="50713"/>
                    </a:lnTo>
                    <a:lnTo>
                      <a:pt x="47543" y="49592"/>
                    </a:lnTo>
                    <a:cubicBezTo>
                      <a:pt x="47426" y="49452"/>
                      <a:pt x="47309" y="49382"/>
                      <a:pt x="47193" y="49382"/>
                    </a:cubicBezTo>
                    <a:cubicBezTo>
                      <a:pt x="47076" y="49382"/>
                      <a:pt x="46959" y="49452"/>
                      <a:pt x="46842" y="49592"/>
                    </a:cubicBezTo>
                    <a:lnTo>
                      <a:pt x="46469" y="51133"/>
                    </a:lnTo>
                    <a:lnTo>
                      <a:pt x="45815" y="50760"/>
                    </a:lnTo>
                    <a:cubicBezTo>
                      <a:pt x="45581" y="51320"/>
                      <a:pt x="45255" y="51834"/>
                      <a:pt x="44741" y="52207"/>
                    </a:cubicBezTo>
                    <a:cubicBezTo>
                      <a:pt x="44532" y="51957"/>
                      <a:pt x="44352" y="51847"/>
                      <a:pt x="44207" y="51847"/>
                    </a:cubicBezTo>
                    <a:cubicBezTo>
                      <a:pt x="44028" y="51847"/>
                      <a:pt x="43905" y="52017"/>
                      <a:pt x="43854" y="52301"/>
                    </a:cubicBezTo>
                    <a:cubicBezTo>
                      <a:pt x="43798" y="52317"/>
                      <a:pt x="43748" y="52323"/>
                      <a:pt x="43702" y="52323"/>
                    </a:cubicBezTo>
                    <a:cubicBezTo>
                      <a:pt x="43499" y="52323"/>
                      <a:pt x="43364" y="52201"/>
                      <a:pt x="43146" y="52201"/>
                    </a:cubicBezTo>
                    <a:cubicBezTo>
                      <a:pt x="43119" y="52201"/>
                      <a:pt x="43090" y="52203"/>
                      <a:pt x="43060" y="52207"/>
                    </a:cubicBezTo>
                    <a:cubicBezTo>
                      <a:pt x="42914" y="52645"/>
                      <a:pt x="42786" y="52864"/>
                      <a:pt x="42608" y="52864"/>
                    </a:cubicBezTo>
                    <a:cubicBezTo>
                      <a:pt x="42501" y="52864"/>
                      <a:pt x="42377" y="52785"/>
                      <a:pt x="42219" y="52628"/>
                    </a:cubicBezTo>
                    <a:cubicBezTo>
                      <a:pt x="41612" y="53001"/>
                      <a:pt x="41098" y="53375"/>
                      <a:pt x="40444" y="53982"/>
                    </a:cubicBezTo>
                    <a:lnTo>
                      <a:pt x="40164" y="53188"/>
                    </a:lnTo>
                    <a:cubicBezTo>
                      <a:pt x="39693" y="53856"/>
                      <a:pt x="39287" y="54260"/>
                      <a:pt x="39004" y="54260"/>
                    </a:cubicBezTo>
                    <a:cubicBezTo>
                      <a:pt x="38950" y="54260"/>
                      <a:pt x="38901" y="54245"/>
                      <a:pt x="38856" y="54216"/>
                    </a:cubicBezTo>
                    <a:lnTo>
                      <a:pt x="38296" y="53702"/>
                    </a:lnTo>
                    <a:lnTo>
                      <a:pt x="37502" y="55056"/>
                    </a:lnTo>
                    <a:lnTo>
                      <a:pt x="36148" y="55383"/>
                    </a:lnTo>
                    <a:cubicBezTo>
                      <a:pt x="36148" y="55615"/>
                      <a:pt x="36363" y="55703"/>
                      <a:pt x="36739" y="55703"/>
                    </a:cubicBezTo>
                    <a:cubicBezTo>
                      <a:pt x="36969" y="55703"/>
                      <a:pt x="37259" y="55670"/>
                      <a:pt x="37596" y="55617"/>
                    </a:cubicBezTo>
                    <a:cubicBezTo>
                      <a:pt x="38810" y="55477"/>
                      <a:pt x="41145" y="54963"/>
                      <a:pt x="42686" y="54496"/>
                    </a:cubicBezTo>
                    <a:cubicBezTo>
                      <a:pt x="44134" y="54076"/>
                      <a:pt x="45815" y="53842"/>
                      <a:pt x="47636" y="53048"/>
                    </a:cubicBezTo>
                    <a:cubicBezTo>
                      <a:pt x="49084" y="52394"/>
                      <a:pt x="50765" y="51180"/>
                      <a:pt x="52400" y="50386"/>
                    </a:cubicBezTo>
                    <a:lnTo>
                      <a:pt x="52400" y="50386"/>
                    </a:lnTo>
                    <a:cubicBezTo>
                      <a:pt x="52773" y="50666"/>
                      <a:pt x="52493" y="51414"/>
                      <a:pt x="49318" y="53935"/>
                    </a:cubicBezTo>
                    <a:lnTo>
                      <a:pt x="47776" y="53468"/>
                    </a:lnTo>
                    <a:lnTo>
                      <a:pt x="47776" y="53468"/>
                    </a:lnTo>
                    <a:lnTo>
                      <a:pt x="48664" y="54589"/>
                    </a:lnTo>
                    <a:cubicBezTo>
                      <a:pt x="48354" y="54899"/>
                      <a:pt x="48077" y="55080"/>
                      <a:pt x="47778" y="55080"/>
                    </a:cubicBezTo>
                    <a:cubicBezTo>
                      <a:pt x="47716" y="55080"/>
                      <a:pt x="47654" y="55072"/>
                      <a:pt x="47590" y="55056"/>
                    </a:cubicBezTo>
                    <a:lnTo>
                      <a:pt x="46235" y="54356"/>
                    </a:lnTo>
                    <a:lnTo>
                      <a:pt x="46235" y="54356"/>
                    </a:lnTo>
                    <a:lnTo>
                      <a:pt x="46656" y="55804"/>
                    </a:lnTo>
                    <a:cubicBezTo>
                      <a:pt x="45859" y="55804"/>
                      <a:pt x="45401" y="55002"/>
                      <a:pt x="44781" y="55002"/>
                    </a:cubicBezTo>
                    <a:cubicBezTo>
                      <a:pt x="44639" y="55002"/>
                      <a:pt x="44487" y="55045"/>
                      <a:pt x="44321" y="55150"/>
                    </a:cubicBezTo>
                    <a:lnTo>
                      <a:pt x="44694" y="56271"/>
                    </a:lnTo>
                    <a:lnTo>
                      <a:pt x="42686" y="55617"/>
                    </a:lnTo>
                    <a:lnTo>
                      <a:pt x="43013" y="56971"/>
                    </a:lnTo>
                    <a:lnTo>
                      <a:pt x="41285" y="56224"/>
                    </a:lnTo>
                    <a:lnTo>
                      <a:pt x="40911" y="56971"/>
                    </a:lnTo>
                    <a:cubicBezTo>
                      <a:pt x="40351" y="56971"/>
                      <a:pt x="40117" y="57111"/>
                      <a:pt x="40024" y="57345"/>
                    </a:cubicBezTo>
                    <a:cubicBezTo>
                      <a:pt x="40690" y="57454"/>
                      <a:pt x="41369" y="57506"/>
                      <a:pt x="42059" y="57506"/>
                    </a:cubicBezTo>
                    <a:cubicBezTo>
                      <a:pt x="45483" y="57506"/>
                      <a:pt x="49182" y="56229"/>
                      <a:pt x="52914" y="54402"/>
                    </a:cubicBezTo>
                    <a:cubicBezTo>
                      <a:pt x="52954" y="54386"/>
                      <a:pt x="52990" y="54379"/>
                      <a:pt x="53022" y="54379"/>
                    </a:cubicBezTo>
                    <a:cubicBezTo>
                      <a:pt x="53176" y="54379"/>
                      <a:pt x="53241" y="54560"/>
                      <a:pt x="53241" y="54869"/>
                    </a:cubicBezTo>
                    <a:cubicBezTo>
                      <a:pt x="52867" y="56644"/>
                      <a:pt x="51559" y="58279"/>
                      <a:pt x="49551" y="59680"/>
                    </a:cubicBezTo>
                    <a:lnTo>
                      <a:pt x="50112" y="57251"/>
                    </a:lnTo>
                    <a:lnTo>
                      <a:pt x="50112" y="57251"/>
                    </a:lnTo>
                    <a:cubicBezTo>
                      <a:pt x="48757" y="57858"/>
                      <a:pt x="47263" y="60801"/>
                      <a:pt x="46142" y="61174"/>
                    </a:cubicBezTo>
                    <a:lnTo>
                      <a:pt x="47356" y="57998"/>
                    </a:lnTo>
                    <a:lnTo>
                      <a:pt x="47356" y="57998"/>
                    </a:lnTo>
                    <a:lnTo>
                      <a:pt x="43807" y="60941"/>
                    </a:lnTo>
                    <a:cubicBezTo>
                      <a:pt x="43480" y="60567"/>
                      <a:pt x="43947" y="59726"/>
                      <a:pt x="44694" y="58652"/>
                    </a:cubicBezTo>
                    <a:cubicBezTo>
                      <a:pt x="43695" y="58652"/>
                      <a:pt x="41901" y="60993"/>
                      <a:pt x="41588" y="60993"/>
                    </a:cubicBezTo>
                    <a:cubicBezTo>
                      <a:pt x="41579" y="60993"/>
                      <a:pt x="41572" y="60991"/>
                      <a:pt x="41565" y="60987"/>
                    </a:cubicBezTo>
                    <a:cubicBezTo>
                      <a:pt x="40771" y="60614"/>
                      <a:pt x="42126" y="59867"/>
                      <a:pt x="42452" y="59306"/>
                    </a:cubicBezTo>
                    <a:cubicBezTo>
                      <a:pt x="42406" y="59302"/>
                      <a:pt x="42361" y="59300"/>
                      <a:pt x="42316" y="59300"/>
                    </a:cubicBezTo>
                    <a:cubicBezTo>
                      <a:pt x="41406" y="59300"/>
                      <a:pt x="40734" y="60169"/>
                      <a:pt x="39977" y="60614"/>
                    </a:cubicBezTo>
                    <a:cubicBezTo>
                      <a:pt x="39884" y="60147"/>
                      <a:pt x="40398" y="59633"/>
                      <a:pt x="41332" y="58839"/>
                    </a:cubicBezTo>
                    <a:lnTo>
                      <a:pt x="41332" y="58839"/>
                    </a:lnTo>
                    <a:lnTo>
                      <a:pt x="38389" y="60147"/>
                    </a:lnTo>
                    <a:cubicBezTo>
                      <a:pt x="38389" y="59633"/>
                      <a:pt x="39510" y="59166"/>
                      <a:pt x="39744" y="58419"/>
                    </a:cubicBezTo>
                    <a:lnTo>
                      <a:pt x="39744" y="58419"/>
                    </a:lnTo>
                    <a:cubicBezTo>
                      <a:pt x="38476" y="59249"/>
                      <a:pt x="37331" y="59875"/>
                      <a:pt x="36922" y="59875"/>
                    </a:cubicBezTo>
                    <a:cubicBezTo>
                      <a:pt x="36894" y="59875"/>
                      <a:pt x="36869" y="59873"/>
                      <a:pt x="36848" y="59867"/>
                    </a:cubicBezTo>
                    <a:lnTo>
                      <a:pt x="37782" y="58419"/>
                    </a:lnTo>
                    <a:lnTo>
                      <a:pt x="35214" y="59773"/>
                    </a:lnTo>
                    <a:lnTo>
                      <a:pt x="36755" y="58092"/>
                    </a:lnTo>
                    <a:lnTo>
                      <a:pt x="34093" y="59400"/>
                    </a:lnTo>
                    <a:lnTo>
                      <a:pt x="34093" y="59400"/>
                    </a:lnTo>
                    <a:lnTo>
                      <a:pt x="34840" y="57952"/>
                    </a:lnTo>
                    <a:lnTo>
                      <a:pt x="32879" y="59213"/>
                    </a:lnTo>
                    <a:lnTo>
                      <a:pt x="32879" y="59213"/>
                    </a:lnTo>
                    <a:lnTo>
                      <a:pt x="33719" y="57672"/>
                    </a:lnTo>
                    <a:lnTo>
                      <a:pt x="33719" y="57672"/>
                    </a:lnTo>
                    <a:cubicBezTo>
                      <a:pt x="32739" y="58465"/>
                      <a:pt x="31851" y="58979"/>
                      <a:pt x="31291" y="58979"/>
                    </a:cubicBezTo>
                    <a:cubicBezTo>
                      <a:pt x="31851" y="58325"/>
                      <a:pt x="32178" y="57765"/>
                      <a:pt x="32085" y="57438"/>
                    </a:cubicBezTo>
                    <a:lnTo>
                      <a:pt x="32085" y="57438"/>
                    </a:lnTo>
                    <a:cubicBezTo>
                      <a:pt x="31197" y="58185"/>
                      <a:pt x="30310" y="58699"/>
                      <a:pt x="29890" y="58699"/>
                    </a:cubicBezTo>
                    <a:lnTo>
                      <a:pt x="30263" y="57438"/>
                    </a:lnTo>
                    <a:lnTo>
                      <a:pt x="30263" y="57438"/>
                    </a:lnTo>
                    <a:cubicBezTo>
                      <a:pt x="29516" y="58185"/>
                      <a:pt x="28676" y="58699"/>
                      <a:pt x="27788" y="58979"/>
                    </a:cubicBezTo>
                    <a:lnTo>
                      <a:pt x="28676" y="57485"/>
                    </a:lnTo>
                    <a:cubicBezTo>
                      <a:pt x="28782" y="57308"/>
                      <a:pt x="28781" y="57078"/>
                      <a:pt x="28632" y="57078"/>
                    </a:cubicBezTo>
                    <a:cubicBezTo>
                      <a:pt x="28584" y="57078"/>
                      <a:pt x="28521" y="57101"/>
                      <a:pt x="28442" y="57158"/>
                    </a:cubicBezTo>
                    <a:lnTo>
                      <a:pt x="26434" y="58839"/>
                    </a:lnTo>
                    <a:cubicBezTo>
                      <a:pt x="26901" y="57998"/>
                      <a:pt x="27134" y="57485"/>
                      <a:pt x="26808" y="57251"/>
                    </a:cubicBezTo>
                    <a:lnTo>
                      <a:pt x="26808" y="57251"/>
                    </a:lnTo>
                    <a:lnTo>
                      <a:pt x="25360" y="57998"/>
                    </a:lnTo>
                    <a:lnTo>
                      <a:pt x="25500" y="57205"/>
                    </a:lnTo>
                    <a:lnTo>
                      <a:pt x="23819" y="58979"/>
                    </a:lnTo>
                    <a:cubicBezTo>
                      <a:pt x="23585" y="58933"/>
                      <a:pt x="23912" y="58465"/>
                      <a:pt x="24146" y="57672"/>
                    </a:cubicBezTo>
                    <a:lnTo>
                      <a:pt x="24146" y="57672"/>
                    </a:lnTo>
                    <a:lnTo>
                      <a:pt x="22371" y="58792"/>
                    </a:lnTo>
                    <a:cubicBezTo>
                      <a:pt x="23352" y="57064"/>
                      <a:pt x="24799" y="55850"/>
                      <a:pt x="26854" y="55243"/>
                    </a:cubicBezTo>
                    <a:cubicBezTo>
                      <a:pt x="29283" y="54449"/>
                      <a:pt x="31151" y="54402"/>
                      <a:pt x="32645" y="54169"/>
                    </a:cubicBezTo>
                    <a:cubicBezTo>
                      <a:pt x="35307" y="53795"/>
                      <a:pt x="36942" y="53562"/>
                      <a:pt x="39090" y="52581"/>
                    </a:cubicBezTo>
                    <a:cubicBezTo>
                      <a:pt x="40071" y="52207"/>
                      <a:pt x="41192" y="51787"/>
                      <a:pt x="42406" y="50760"/>
                    </a:cubicBezTo>
                    <a:cubicBezTo>
                      <a:pt x="42898" y="50390"/>
                      <a:pt x="42814" y="50237"/>
                      <a:pt x="42311" y="50237"/>
                    </a:cubicBezTo>
                    <a:cubicBezTo>
                      <a:pt x="42241" y="50237"/>
                      <a:pt x="42164" y="50240"/>
                      <a:pt x="42079" y="50246"/>
                    </a:cubicBezTo>
                    <a:lnTo>
                      <a:pt x="39370" y="50386"/>
                    </a:lnTo>
                    <a:lnTo>
                      <a:pt x="39370" y="49172"/>
                    </a:lnTo>
                    <a:lnTo>
                      <a:pt x="38296" y="50620"/>
                    </a:lnTo>
                    <a:lnTo>
                      <a:pt x="38063" y="49172"/>
                    </a:lnTo>
                    <a:lnTo>
                      <a:pt x="37175" y="51647"/>
                    </a:lnTo>
                    <a:lnTo>
                      <a:pt x="36802" y="48752"/>
                    </a:lnTo>
                    <a:lnTo>
                      <a:pt x="36148" y="51834"/>
                    </a:lnTo>
                    <a:lnTo>
                      <a:pt x="35774" y="48845"/>
                    </a:lnTo>
                    <a:lnTo>
                      <a:pt x="34653" y="52301"/>
                    </a:lnTo>
                    <a:lnTo>
                      <a:pt x="34326" y="48658"/>
                    </a:lnTo>
                    <a:lnTo>
                      <a:pt x="33673" y="52348"/>
                    </a:lnTo>
                    <a:lnTo>
                      <a:pt x="33019" y="48565"/>
                    </a:lnTo>
                    <a:lnTo>
                      <a:pt x="32552" y="52348"/>
                    </a:lnTo>
                    <a:lnTo>
                      <a:pt x="31805" y="48798"/>
                    </a:lnTo>
                    <a:lnTo>
                      <a:pt x="31478" y="52207"/>
                    </a:lnTo>
                    <a:lnTo>
                      <a:pt x="30497" y="48752"/>
                    </a:lnTo>
                    <a:lnTo>
                      <a:pt x="30404" y="52394"/>
                    </a:lnTo>
                    <a:lnTo>
                      <a:pt x="29283" y="48938"/>
                    </a:lnTo>
                    <a:lnTo>
                      <a:pt x="29049" y="52021"/>
                    </a:lnTo>
                    <a:lnTo>
                      <a:pt x="28302" y="49032"/>
                    </a:lnTo>
                    <a:lnTo>
                      <a:pt x="27975" y="51740"/>
                    </a:lnTo>
                    <a:lnTo>
                      <a:pt x="27321" y="49265"/>
                    </a:lnTo>
                    <a:lnTo>
                      <a:pt x="26994" y="51927"/>
                    </a:lnTo>
                    <a:cubicBezTo>
                      <a:pt x="25873" y="49826"/>
                      <a:pt x="25406" y="48098"/>
                      <a:pt x="26154" y="47117"/>
                    </a:cubicBezTo>
                    <a:cubicBezTo>
                      <a:pt x="27042" y="46118"/>
                      <a:pt x="28194" y="45735"/>
                      <a:pt x="29377" y="45735"/>
                    </a:cubicBezTo>
                    <a:cubicBezTo>
                      <a:pt x="29687" y="45735"/>
                      <a:pt x="30000" y="45761"/>
                      <a:pt x="30310" y="45809"/>
                    </a:cubicBezTo>
                    <a:cubicBezTo>
                      <a:pt x="30637" y="45249"/>
                      <a:pt x="31197" y="44782"/>
                      <a:pt x="31945" y="44362"/>
                    </a:cubicBezTo>
                    <a:lnTo>
                      <a:pt x="32085" y="45015"/>
                    </a:lnTo>
                    <a:lnTo>
                      <a:pt x="33906" y="44408"/>
                    </a:lnTo>
                    <a:lnTo>
                      <a:pt x="34140" y="45062"/>
                    </a:lnTo>
                    <a:lnTo>
                      <a:pt x="36101" y="43988"/>
                    </a:lnTo>
                    <a:close/>
                    <a:moveTo>
                      <a:pt x="79823" y="56237"/>
                    </a:moveTo>
                    <a:cubicBezTo>
                      <a:pt x="80038" y="56237"/>
                      <a:pt x="80024" y="56518"/>
                      <a:pt x="79767" y="57064"/>
                    </a:cubicBezTo>
                    <a:cubicBezTo>
                      <a:pt x="78833" y="58045"/>
                      <a:pt x="77852" y="58512"/>
                      <a:pt x="76778" y="58652"/>
                    </a:cubicBezTo>
                    <a:cubicBezTo>
                      <a:pt x="75143" y="58979"/>
                      <a:pt x="74023" y="60427"/>
                      <a:pt x="72855" y="62295"/>
                    </a:cubicBezTo>
                    <a:lnTo>
                      <a:pt x="76218" y="59867"/>
                    </a:lnTo>
                    <a:cubicBezTo>
                      <a:pt x="76412" y="59806"/>
                      <a:pt x="76565" y="59777"/>
                      <a:pt x="76678" y="59777"/>
                    </a:cubicBezTo>
                    <a:cubicBezTo>
                      <a:pt x="76997" y="59777"/>
                      <a:pt x="76983" y="60012"/>
                      <a:pt x="76638" y="60427"/>
                    </a:cubicBezTo>
                    <a:cubicBezTo>
                      <a:pt x="73089" y="62248"/>
                      <a:pt x="73556" y="64537"/>
                      <a:pt x="72108" y="65004"/>
                    </a:cubicBezTo>
                    <a:cubicBezTo>
                      <a:pt x="71781" y="64677"/>
                      <a:pt x="71874" y="64116"/>
                      <a:pt x="72248" y="63463"/>
                    </a:cubicBezTo>
                    <a:lnTo>
                      <a:pt x="72248" y="63463"/>
                    </a:lnTo>
                    <a:lnTo>
                      <a:pt x="71267" y="63930"/>
                    </a:lnTo>
                    <a:cubicBezTo>
                      <a:pt x="71641" y="62202"/>
                      <a:pt x="72622" y="60707"/>
                      <a:pt x="74023" y="59493"/>
                    </a:cubicBezTo>
                    <a:cubicBezTo>
                      <a:pt x="75610" y="58279"/>
                      <a:pt x="77385" y="57765"/>
                      <a:pt x="79393" y="56411"/>
                    </a:cubicBezTo>
                    <a:cubicBezTo>
                      <a:pt x="79582" y="56294"/>
                      <a:pt x="79726" y="56237"/>
                      <a:pt x="79823" y="56237"/>
                    </a:cubicBezTo>
                    <a:close/>
                    <a:moveTo>
                      <a:pt x="81326" y="63402"/>
                    </a:moveTo>
                    <a:cubicBezTo>
                      <a:pt x="81352" y="63402"/>
                      <a:pt x="81377" y="63406"/>
                      <a:pt x="81401" y="63416"/>
                    </a:cubicBezTo>
                    <a:cubicBezTo>
                      <a:pt x="81635" y="63556"/>
                      <a:pt x="81728" y="64023"/>
                      <a:pt x="81542" y="64537"/>
                    </a:cubicBezTo>
                    <a:cubicBezTo>
                      <a:pt x="81453" y="64933"/>
                      <a:pt x="81116" y="65288"/>
                      <a:pt x="80882" y="65288"/>
                    </a:cubicBezTo>
                    <a:cubicBezTo>
                      <a:pt x="80868" y="65288"/>
                      <a:pt x="80854" y="65287"/>
                      <a:pt x="80841" y="65284"/>
                    </a:cubicBezTo>
                    <a:cubicBezTo>
                      <a:pt x="80514" y="65191"/>
                      <a:pt x="80467" y="64677"/>
                      <a:pt x="80608" y="64210"/>
                    </a:cubicBezTo>
                    <a:cubicBezTo>
                      <a:pt x="80817" y="63749"/>
                      <a:pt x="81101" y="63402"/>
                      <a:pt x="81326" y="63402"/>
                    </a:cubicBezTo>
                    <a:close/>
                    <a:moveTo>
                      <a:pt x="80039" y="62469"/>
                    </a:moveTo>
                    <a:cubicBezTo>
                      <a:pt x="80447" y="62469"/>
                      <a:pt x="80192" y="62850"/>
                      <a:pt x="80000" y="63042"/>
                    </a:cubicBezTo>
                    <a:cubicBezTo>
                      <a:pt x="79160" y="63649"/>
                      <a:pt x="78366" y="64070"/>
                      <a:pt x="77665" y="64864"/>
                    </a:cubicBezTo>
                    <a:cubicBezTo>
                      <a:pt x="77383" y="65146"/>
                      <a:pt x="77188" y="65289"/>
                      <a:pt x="77091" y="65289"/>
                    </a:cubicBezTo>
                    <a:cubicBezTo>
                      <a:pt x="76963" y="65289"/>
                      <a:pt x="77006" y="65041"/>
                      <a:pt x="77245" y="64537"/>
                    </a:cubicBezTo>
                    <a:cubicBezTo>
                      <a:pt x="77759" y="63556"/>
                      <a:pt x="78599" y="62855"/>
                      <a:pt x="79674" y="62529"/>
                    </a:cubicBezTo>
                    <a:cubicBezTo>
                      <a:pt x="79831" y="62487"/>
                      <a:pt x="79951" y="62469"/>
                      <a:pt x="80039" y="62469"/>
                    </a:cubicBezTo>
                    <a:close/>
                    <a:moveTo>
                      <a:pt x="24635" y="60141"/>
                    </a:moveTo>
                    <a:cubicBezTo>
                      <a:pt x="24766" y="60141"/>
                      <a:pt x="24899" y="60143"/>
                      <a:pt x="25033" y="60147"/>
                    </a:cubicBezTo>
                    <a:cubicBezTo>
                      <a:pt x="29283" y="60240"/>
                      <a:pt x="33486" y="60427"/>
                      <a:pt x="37596" y="61548"/>
                    </a:cubicBezTo>
                    <a:cubicBezTo>
                      <a:pt x="40182" y="62328"/>
                      <a:pt x="42428" y="62689"/>
                      <a:pt x="44400" y="62689"/>
                    </a:cubicBezTo>
                    <a:cubicBezTo>
                      <a:pt x="47268" y="62689"/>
                      <a:pt x="49556" y="61923"/>
                      <a:pt x="51466" y="60567"/>
                    </a:cubicBezTo>
                    <a:cubicBezTo>
                      <a:pt x="51711" y="60474"/>
                      <a:pt x="51912" y="60427"/>
                      <a:pt x="52070" y="60427"/>
                    </a:cubicBezTo>
                    <a:cubicBezTo>
                      <a:pt x="52543" y="60427"/>
                      <a:pt x="52622" y="60847"/>
                      <a:pt x="52306" y="61688"/>
                    </a:cubicBezTo>
                    <a:cubicBezTo>
                      <a:pt x="52047" y="62651"/>
                      <a:pt x="51495" y="63144"/>
                      <a:pt x="50881" y="63144"/>
                    </a:cubicBezTo>
                    <a:cubicBezTo>
                      <a:pt x="50721" y="63144"/>
                      <a:pt x="50556" y="63110"/>
                      <a:pt x="50392" y="63042"/>
                    </a:cubicBezTo>
                    <a:cubicBezTo>
                      <a:pt x="50065" y="63789"/>
                      <a:pt x="49644" y="64397"/>
                      <a:pt x="49037" y="64864"/>
                    </a:cubicBezTo>
                    <a:lnTo>
                      <a:pt x="49037" y="64864"/>
                    </a:lnTo>
                    <a:lnTo>
                      <a:pt x="49131" y="63322"/>
                    </a:lnTo>
                    <a:lnTo>
                      <a:pt x="49131" y="63322"/>
                    </a:lnTo>
                    <a:cubicBezTo>
                      <a:pt x="48384" y="64397"/>
                      <a:pt x="47590" y="64957"/>
                      <a:pt x="46889" y="65050"/>
                    </a:cubicBezTo>
                    <a:lnTo>
                      <a:pt x="47263" y="63509"/>
                    </a:lnTo>
                    <a:lnTo>
                      <a:pt x="47263" y="63509"/>
                    </a:lnTo>
                    <a:cubicBezTo>
                      <a:pt x="46796" y="64397"/>
                      <a:pt x="46235" y="65237"/>
                      <a:pt x="45021" y="65798"/>
                    </a:cubicBezTo>
                    <a:cubicBezTo>
                      <a:pt x="45815" y="64537"/>
                      <a:pt x="46002" y="63883"/>
                      <a:pt x="45768" y="63509"/>
                    </a:cubicBezTo>
                    <a:lnTo>
                      <a:pt x="45768" y="63509"/>
                    </a:lnTo>
                    <a:cubicBezTo>
                      <a:pt x="44788" y="64724"/>
                      <a:pt x="43807" y="65611"/>
                      <a:pt x="42686" y="65844"/>
                    </a:cubicBezTo>
                    <a:lnTo>
                      <a:pt x="43200" y="64397"/>
                    </a:lnTo>
                    <a:lnTo>
                      <a:pt x="43200" y="64397"/>
                    </a:lnTo>
                    <a:cubicBezTo>
                      <a:pt x="42491" y="64751"/>
                      <a:pt x="42119" y="65525"/>
                      <a:pt x="41127" y="65525"/>
                    </a:cubicBezTo>
                    <a:cubicBezTo>
                      <a:pt x="41073" y="65525"/>
                      <a:pt x="41016" y="65522"/>
                      <a:pt x="40958" y="65517"/>
                    </a:cubicBezTo>
                    <a:lnTo>
                      <a:pt x="41939" y="63930"/>
                    </a:lnTo>
                    <a:lnTo>
                      <a:pt x="40211" y="64724"/>
                    </a:lnTo>
                    <a:lnTo>
                      <a:pt x="40398" y="63649"/>
                    </a:lnTo>
                    <a:lnTo>
                      <a:pt x="40398" y="63649"/>
                    </a:lnTo>
                    <a:lnTo>
                      <a:pt x="38856" y="64630"/>
                    </a:lnTo>
                    <a:lnTo>
                      <a:pt x="39417" y="63276"/>
                    </a:lnTo>
                    <a:lnTo>
                      <a:pt x="37642" y="64023"/>
                    </a:lnTo>
                    <a:lnTo>
                      <a:pt x="37549" y="63136"/>
                    </a:lnTo>
                    <a:lnTo>
                      <a:pt x="36335" y="63463"/>
                    </a:lnTo>
                    <a:lnTo>
                      <a:pt x="36335" y="62482"/>
                    </a:lnTo>
                    <a:lnTo>
                      <a:pt x="35260" y="63042"/>
                    </a:lnTo>
                    <a:lnTo>
                      <a:pt x="35120" y="62295"/>
                    </a:lnTo>
                    <a:lnTo>
                      <a:pt x="33673" y="62855"/>
                    </a:lnTo>
                    <a:lnTo>
                      <a:pt x="33766" y="61735"/>
                    </a:lnTo>
                    <a:lnTo>
                      <a:pt x="32692" y="62295"/>
                    </a:lnTo>
                    <a:lnTo>
                      <a:pt x="32318" y="61735"/>
                    </a:lnTo>
                    <a:lnTo>
                      <a:pt x="31057" y="62202"/>
                    </a:lnTo>
                    <a:lnTo>
                      <a:pt x="30824" y="61221"/>
                    </a:lnTo>
                    <a:lnTo>
                      <a:pt x="29703" y="62342"/>
                    </a:lnTo>
                    <a:lnTo>
                      <a:pt x="29516" y="61408"/>
                    </a:lnTo>
                    <a:cubicBezTo>
                      <a:pt x="29063" y="61725"/>
                      <a:pt x="28742" y="62437"/>
                      <a:pt x="28254" y="62437"/>
                    </a:cubicBezTo>
                    <a:cubicBezTo>
                      <a:pt x="28239" y="62437"/>
                      <a:pt x="28224" y="62437"/>
                      <a:pt x="28209" y="62435"/>
                    </a:cubicBezTo>
                    <a:lnTo>
                      <a:pt x="27882" y="61408"/>
                    </a:lnTo>
                    <a:cubicBezTo>
                      <a:pt x="27275" y="61968"/>
                      <a:pt x="26854" y="62762"/>
                      <a:pt x="26200" y="62855"/>
                    </a:cubicBezTo>
                    <a:lnTo>
                      <a:pt x="26340" y="61501"/>
                    </a:lnTo>
                    <a:lnTo>
                      <a:pt x="26340" y="61501"/>
                    </a:lnTo>
                    <a:cubicBezTo>
                      <a:pt x="25687" y="62108"/>
                      <a:pt x="25126" y="63182"/>
                      <a:pt x="24332" y="63276"/>
                    </a:cubicBezTo>
                    <a:lnTo>
                      <a:pt x="24659" y="61828"/>
                    </a:lnTo>
                    <a:lnTo>
                      <a:pt x="24659" y="61828"/>
                    </a:lnTo>
                    <a:cubicBezTo>
                      <a:pt x="24099" y="62388"/>
                      <a:pt x="23632" y="63369"/>
                      <a:pt x="22978" y="63369"/>
                    </a:cubicBezTo>
                    <a:lnTo>
                      <a:pt x="23492" y="62015"/>
                    </a:lnTo>
                    <a:lnTo>
                      <a:pt x="23492" y="62015"/>
                    </a:lnTo>
                    <a:cubicBezTo>
                      <a:pt x="22773" y="62509"/>
                      <a:pt x="21795" y="63608"/>
                      <a:pt x="21306" y="63608"/>
                    </a:cubicBezTo>
                    <a:cubicBezTo>
                      <a:pt x="21286" y="63608"/>
                      <a:pt x="21268" y="63606"/>
                      <a:pt x="21250" y="63603"/>
                    </a:cubicBezTo>
                    <a:lnTo>
                      <a:pt x="21577" y="62248"/>
                    </a:lnTo>
                    <a:lnTo>
                      <a:pt x="21577" y="62248"/>
                    </a:lnTo>
                    <a:cubicBezTo>
                      <a:pt x="21234" y="62463"/>
                      <a:pt x="20970" y="62913"/>
                      <a:pt x="20603" y="62913"/>
                    </a:cubicBezTo>
                    <a:cubicBezTo>
                      <a:pt x="20571" y="62913"/>
                      <a:pt x="20537" y="62910"/>
                      <a:pt x="20503" y="62902"/>
                    </a:cubicBezTo>
                    <a:lnTo>
                      <a:pt x="20830" y="62108"/>
                    </a:lnTo>
                    <a:cubicBezTo>
                      <a:pt x="21523" y="60461"/>
                      <a:pt x="22941" y="60141"/>
                      <a:pt x="24635" y="60141"/>
                    </a:cubicBezTo>
                    <a:close/>
                    <a:moveTo>
                      <a:pt x="56580" y="63533"/>
                    </a:moveTo>
                    <a:cubicBezTo>
                      <a:pt x="56606" y="63533"/>
                      <a:pt x="56629" y="63540"/>
                      <a:pt x="56650" y="63556"/>
                    </a:cubicBezTo>
                    <a:cubicBezTo>
                      <a:pt x="56743" y="63556"/>
                      <a:pt x="56416" y="64116"/>
                      <a:pt x="55902" y="64770"/>
                    </a:cubicBezTo>
                    <a:cubicBezTo>
                      <a:pt x="55412" y="65394"/>
                      <a:pt x="54965" y="65848"/>
                      <a:pt x="54884" y="65848"/>
                    </a:cubicBezTo>
                    <a:cubicBezTo>
                      <a:pt x="54880" y="65848"/>
                      <a:pt x="54877" y="65846"/>
                      <a:pt x="54875" y="65844"/>
                    </a:cubicBezTo>
                    <a:cubicBezTo>
                      <a:pt x="54782" y="65844"/>
                      <a:pt x="55109" y="65191"/>
                      <a:pt x="55576" y="64630"/>
                    </a:cubicBezTo>
                    <a:cubicBezTo>
                      <a:pt x="56032" y="64008"/>
                      <a:pt x="56378" y="63533"/>
                      <a:pt x="56580" y="63533"/>
                    </a:cubicBezTo>
                    <a:close/>
                    <a:moveTo>
                      <a:pt x="82725" y="52364"/>
                    </a:moveTo>
                    <a:cubicBezTo>
                      <a:pt x="82995" y="52364"/>
                      <a:pt x="83147" y="52995"/>
                      <a:pt x="82756" y="54169"/>
                    </a:cubicBezTo>
                    <a:cubicBezTo>
                      <a:pt x="81775" y="57251"/>
                      <a:pt x="79347" y="59586"/>
                      <a:pt x="77712" y="60847"/>
                    </a:cubicBezTo>
                    <a:cubicBezTo>
                      <a:pt x="75937" y="62388"/>
                      <a:pt x="74723" y="64023"/>
                      <a:pt x="72949" y="66405"/>
                    </a:cubicBezTo>
                    <a:cubicBezTo>
                      <a:pt x="72771" y="66671"/>
                      <a:pt x="72600" y="66789"/>
                      <a:pt x="72485" y="66789"/>
                    </a:cubicBezTo>
                    <a:cubicBezTo>
                      <a:pt x="72297" y="66789"/>
                      <a:pt x="72257" y="66476"/>
                      <a:pt x="72575" y="65984"/>
                    </a:cubicBezTo>
                    <a:cubicBezTo>
                      <a:pt x="74023" y="62996"/>
                      <a:pt x="76264" y="61127"/>
                      <a:pt x="78319" y="59493"/>
                    </a:cubicBezTo>
                    <a:cubicBezTo>
                      <a:pt x="80094" y="58045"/>
                      <a:pt x="81261" y="55617"/>
                      <a:pt x="82242" y="52955"/>
                    </a:cubicBezTo>
                    <a:cubicBezTo>
                      <a:pt x="82392" y="52556"/>
                      <a:pt x="82576" y="52364"/>
                      <a:pt x="82725" y="52364"/>
                    </a:cubicBezTo>
                    <a:close/>
                    <a:moveTo>
                      <a:pt x="76031" y="65564"/>
                    </a:moveTo>
                    <a:cubicBezTo>
                      <a:pt x="76078" y="65564"/>
                      <a:pt x="76264" y="65984"/>
                      <a:pt x="76264" y="66311"/>
                    </a:cubicBezTo>
                    <a:cubicBezTo>
                      <a:pt x="76264" y="66778"/>
                      <a:pt x="76124" y="67105"/>
                      <a:pt x="76031" y="67105"/>
                    </a:cubicBezTo>
                    <a:cubicBezTo>
                      <a:pt x="75891" y="67105"/>
                      <a:pt x="75797" y="66778"/>
                      <a:pt x="75797" y="66311"/>
                    </a:cubicBezTo>
                    <a:cubicBezTo>
                      <a:pt x="75797" y="65984"/>
                      <a:pt x="75891" y="65564"/>
                      <a:pt x="76031" y="65564"/>
                    </a:cubicBezTo>
                    <a:close/>
                    <a:moveTo>
                      <a:pt x="50042" y="65278"/>
                    </a:moveTo>
                    <a:cubicBezTo>
                      <a:pt x="50092" y="65278"/>
                      <a:pt x="50132" y="65295"/>
                      <a:pt x="50158" y="65331"/>
                    </a:cubicBezTo>
                    <a:cubicBezTo>
                      <a:pt x="50345" y="65564"/>
                      <a:pt x="50112" y="66265"/>
                      <a:pt x="49738" y="66872"/>
                    </a:cubicBezTo>
                    <a:cubicBezTo>
                      <a:pt x="49372" y="67385"/>
                      <a:pt x="48976" y="67754"/>
                      <a:pt x="48755" y="67754"/>
                    </a:cubicBezTo>
                    <a:cubicBezTo>
                      <a:pt x="48695" y="67754"/>
                      <a:pt x="48647" y="67726"/>
                      <a:pt x="48617" y="67666"/>
                    </a:cubicBezTo>
                    <a:cubicBezTo>
                      <a:pt x="48477" y="67526"/>
                      <a:pt x="48710" y="66872"/>
                      <a:pt x="49037" y="66125"/>
                    </a:cubicBezTo>
                    <a:cubicBezTo>
                      <a:pt x="49416" y="65594"/>
                      <a:pt x="49826" y="65278"/>
                      <a:pt x="50042" y="65278"/>
                    </a:cubicBezTo>
                    <a:close/>
                    <a:moveTo>
                      <a:pt x="43947" y="67245"/>
                    </a:moveTo>
                    <a:cubicBezTo>
                      <a:pt x="44601" y="67245"/>
                      <a:pt x="45161" y="67432"/>
                      <a:pt x="45161" y="67666"/>
                    </a:cubicBezTo>
                    <a:cubicBezTo>
                      <a:pt x="45208" y="67993"/>
                      <a:pt x="44601" y="68226"/>
                      <a:pt x="43947" y="68226"/>
                    </a:cubicBezTo>
                    <a:cubicBezTo>
                      <a:pt x="43153" y="68226"/>
                      <a:pt x="42593" y="67993"/>
                      <a:pt x="42593" y="67666"/>
                    </a:cubicBezTo>
                    <a:cubicBezTo>
                      <a:pt x="42593" y="67432"/>
                      <a:pt x="43200" y="67245"/>
                      <a:pt x="43947" y="67245"/>
                    </a:cubicBezTo>
                    <a:close/>
                    <a:moveTo>
                      <a:pt x="82709" y="55196"/>
                    </a:moveTo>
                    <a:lnTo>
                      <a:pt x="82849" y="55617"/>
                    </a:lnTo>
                    <a:cubicBezTo>
                      <a:pt x="82476" y="59166"/>
                      <a:pt x="81355" y="61314"/>
                      <a:pt x="79393" y="61735"/>
                    </a:cubicBezTo>
                    <a:lnTo>
                      <a:pt x="76825" y="63976"/>
                    </a:lnTo>
                    <a:cubicBezTo>
                      <a:pt x="76031" y="64443"/>
                      <a:pt x="75050" y="65891"/>
                      <a:pt x="73602" y="68086"/>
                    </a:cubicBezTo>
                    <a:cubicBezTo>
                      <a:pt x="73319" y="68205"/>
                      <a:pt x="73116" y="68263"/>
                      <a:pt x="72989" y="68263"/>
                    </a:cubicBezTo>
                    <a:cubicBezTo>
                      <a:pt x="72717" y="68263"/>
                      <a:pt x="72786" y="68002"/>
                      <a:pt x="73135" y="67526"/>
                    </a:cubicBezTo>
                    <a:cubicBezTo>
                      <a:pt x="73509" y="66872"/>
                      <a:pt x="74256" y="66218"/>
                      <a:pt x="74723" y="65658"/>
                    </a:cubicBezTo>
                    <a:cubicBezTo>
                      <a:pt x="75097" y="65004"/>
                      <a:pt x="75097" y="64537"/>
                      <a:pt x="75517" y="64070"/>
                    </a:cubicBezTo>
                    <a:cubicBezTo>
                      <a:pt x="76591" y="62622"/>
                      <a:pt x="77712" y="61408"/>
                      <a:pt x="79066" y="60427"/>
                    </a:cubicBezTo>
                    <a:cubicBezTo>
                      <a:pt x="80608" y="59446"/>
                      <a:pt x="81728" y="57672"/>
                      <a:pt x="82709" y="55196"/>
                    </a:cubicBezTo>
                    <a:close/>
                    <a:moveTo>
                      <a:pt x="48106" y="66369"/>
                    </a:moveTo>
                    <a:cubicBezTo>
                      <a:pt x="48142" y="66369"/>
                      <a:pt x="48173" y="66381"/>
                      <a:pt x="48197" y="66405"/>
                    </a:cubicBezTo>
                    <a:cubicBezTo>
                      <a:pt x="48384" y="66545"/>
                      <a:pt x="48243" y="67105"/>
                      <a:pt x="47917" y="67619"/>
                    </a:cubicBezTo>
                    <a:cubicBezTo>
                      <a:pt x="47646" y="68083"/>
                      <a:pt x="47311" y="68355"/>
                      <a:pt x="47124" y="68355"/>
                    </a:cubicBezTo>
                    <a:cubicBezTo>
                      <a:pt x="47086" y="68355"/>
                      <a:pt x="47053" y="68344"/>
                      <a:pt x="47029" y="68320"/>
                    </a:cubicBezTo>
                    <a:cubicBezTo>
                      <a:pt x="46889" y="68179"/>
                      <a:pt x="47029" y="67619"/>
                      <a:pt x="47403" y="67105"/>
                    </a:cubicBezTo>
                    <a:cubicBezTo>
                      <a:pt x="47635" y="66641"/>
                      <a:pt x="47931" y="66369"/>
                      <a:pt x="48106" y="66369"/>
                    </a:cubicBezTo>
                    <a:close/>
                    <a:moveTo>
                      <a:pt x="46512" y="66805"/>
                    </a:moveTo>
                    <a:cubicBezTo>
                      <a:pt x="46532" y="66805"/>
                      <a:pt x="46548" y="66811"/>
                      <a:pt x="46562" y="66825"/>
                    </a:cubicBezTo>
                    <a:cubicBezTo>
                      <a:pt x="46702" y="66965"/>
                      <a:pt x="46562" y="67385"/>
                      <a:pt x="46375" y="67853"/>
                    </a:cubicBezTo>
                    <a:cubicBezTo>
                      <a:pt x="46076" y="68194"/>
                      <a:pt x="45816" y="68419"/>
                      <a:pt x="45631" y="68419"/>
                    </a:cubicBezTo>
                    <a:cubicBezTo>
                      <a:pt x="45614" y="68419"/>
                      <a:pt x="45597" y="68417"/>
                      <a:pt x="45581" y="68413"/>
                    </a:cubicBezTo>
                    <a:cubicBezTo>
                      <a:pt x="45488" y="68273"/>
                      <a:pt x="45581" y="67759"/>
                      <a:pt x="45908" y="67385"/>
                    </a:cubicBezTo>
                    <a:cubicBezTo>
                      <a:pt x="46187" y="67027"/>
                      <a:pt x="46398" y="66805"/>
                      <a:pt x="46512" y="66805"/>
                    </a:cubicBezTo>
                    <a:close/>
                    <a:moveTo>
                      <a:pt x="79429" y="64239"/>
                    </a:moveTo>
                    <a:cubicBezTo>
                      <a:pt x="79643" y="64239"/>
                      <a:pt x="79528" y="64570"/>
                      <a:pt x="79020" y="65191"/>
                    </a:cubicBezTo>
                    <a:cubicBezTo>
                      <a:pt x="78272" y="66171"/>
                      <a:pt x="77805" y="67385"/>
                      <a:pt x="77245" y="68460"/>
                    </a:cubicBezTo>
                    <a:cubicBezTo>
                      <a:pt x="77117" y="68690"/>
                      <a:pt x="76863" y="68962"/>
                      <a:pt x="76675" y="68962"/>
                    </a:cubicBezTo>
                    <a:cubicBezTo>
                      <a:pt x="76520" y="68962"/>
                      <a:pt x="76409" y="68776"/>
                      <a:pt x="76451" y="68226"/>
                    </a:cubicBezTo>
                    <a:cubicBezTo>
                      <a:pt x="76685" y="66778"/>
                      <a:pt x="77385" y="65517"/>
                      <a:pt x="78599" y="64677"/>
                    </a:cubicBezTo>
                    <a:cubicBezTo>
                      <a:pt x="79006" y="64381"/>
                      <a:pt x="79288" y="64239"/>
                      <a:pt x="79429" y="64239"/>
                    </a:cubicBezTo>
                    <a:close/>
                    <a:moveTo>
                      <a:pt x="62674" y="65191"/>
                    </a:moveTo>
                    <a:lnTo>
                      <a:pt x="62207" y="66732"/>
                    </a:lnTo>
                    <a:lnTo>
                      <a:pt x="64029" y="65844"/>
                    </a:lnTo>
                    <a:cubicBezTo>
                      <a:pt x="64284" y="65750"/>
                      <a:pt x="64482" y="65702"/>
                      <a:pt x="64617" y="65702"/>
                    </a:cubicBezTo>
                    <a:cubicBezTo>
                      <a:pt x="64950" y="65702"/>
                      <a:pt x="64901" y="65993"/>
                      <a:pt x="64402" y="66592"/>
                    </a:cubicBezTo>
                    <a:lnTo>
                      <a:pt x="60713" y="68366"/>
                    </a:lnTo>
                    <a:cubicBezTo>
                      <a:pt x="58534" y="69577"/>
                      <a:pt x="56329" y="70429"/>
                      <a:pt x="54118" y="70429"/>
                    </a:cubicBezTo>
                    <a:cubicBezTo>
                      <a:pt x="53343" y="70429"/>
                      <a:pt x="52568" y="70324"/>
                      <a:pt x="51793" y="70094"/>
                    </a:cubicBezTo>
                    <a:cubicBezTo>
                      <a:pt x="51046" y="69767"/>
                      <a:pt x="50905" y="69440"/>
                      <a:pt x="51232" y="68740"/>
                    </a:cubicBezTo>
                    <a:cubicBezTo>
                      <a:pt x="51606" y="68226"/>
                      <a:pt x="52073" y="67853"/>
                      <a:pt x="52493" y="67666"/>
                    </a:cubicBezTo>
                    <a:lnTo>
                      <a:pt x="52493" y="68646"/>
                    </a:lnTo>
                    <a:lnTo>
                      <a:pt x="54595" y="66125"/>
                    </a:lnTo>
                    <a:lnTo>
                      <a:pt x="53521" y="69113"/>
                    </a:lnTo>
                    <a:cubicBezTo>
                      <a:pt x="54369" y="67416"/>
                      <a:pt x="55090" y="66445"/>
                      <a:pt x="55764" y="66445"/>
                    </a:cubicBezTo>
                    <a:cubicBezTo>
                      <a:pt x="55794" y="66445"/>
                      <a:pt x="55825" y="66447"/>
                      <a:pt x="55856" y="66451"/>
                    </a:cubicBezTo>
                    <a:lnTo>
                      <a:pt x="54501" y="69113"/>
                    </a:lnTo>
                    <a:cubicBezTo>
                      <a:pt x="54427" y="69374"/>
                      <a:pt x="54530" y="69515"/>
                      <a:pt x="54740" y="69515"/>
                    </a:cubicBezTo>
                    <a:cubicBezTo>
                      <a:pt x="54794" y="69515"/>
                      <a:pt x="54855" y="69506"/>
                      <a:pt x="54922" y="69487"/>
                    </a:cubicBezTo>
                    <a:cubicBezTo>
                      <a:pt x="55856" y="67059"/>
                      <a:pt x="56696" y="65704"/>
                      <a:pt x="57257" y="65611"/>
                    </a:cubicBezTo>
                    <a:lnTo>
                      <a:pt x="57257" y="65611"/>
                    </a:lnTo>
                    <a:lnTo>
                      <a:pt x="56043" y="69254"/>
                    </a:lnTo>
                    <a:cubicBezTo>
                      <a:pt x="56509" y="68321"/>
                      <a:pt x="56846" y="67841"/>
                      <a:pt x="57081" y="67841"/>
                    </a:cubicBezTo>
                    <a:cubicBezTo>
                      <a:pt x="57128" y="67841"/>
                      <a:pt x="57171" y="67860"/>
                      <a:pt x="57210" y="67899"/>
                    </a:cubicBezTo>
                    <a:lnTo>
                      <a:pt x="56883" y="69020"/>
                    </a:lnTo>
                    <a:cubicBezTo>
                      <a:pt x="57369" y="67968"/>
                      <a:pt x="57784" y="67442"/>
                      <a:pt x="58099" y="67442"/>
                    </a:cubicBezTo>
                    <a:cubicBezTo>
                      <a:pt x="58148" y="67442"/>
                      <a:pt x="58194" y="67454"/>
                      <a:pt x="58238" y="67479"/>
                    </a:cubicBezTo>
                    <a:lnTo>
                      <a:pt x="58097" y="68506"/>
                    </a:lnTo>
                    <a:cubicBezTo>
                      <a:pt x="58331" y="68086"/>
                      <a:pt x="58611" y="67759"/>
                      <a:pt x="58985" y="67526"/>
                    </a:cubicBezTo>
                    <a:lnTo>
                      <a:pt x="59358" y="68366"/>
                    </a:lnTo>
                    <a:cubicBezTo>
                      <a:pt x="59499" y="67666"/>
                      <a:pt x="59872" y="67152"/>
                      <a:pt x="60339" y="66778"/>
                    </a:cubicBezTo>
                    <a:lnTo>
                      <a:pt x="60666" y="67526"/>
                    </a:lnTo>
                    <a:cubicBezTo>
                      <a:pt x="61086" y="66732"/>
                      <a:pt x="61740" y="65984"/>
                      <a:pt x="62674" y="65191"/>
                    </a:cubicBezTo>
                    <a:close/>
                    <a:moveTo>
                      <a:pt x="67036" y="69716"/>
                    </a:moveTo>
                    <a:cubicBezTo>
                      <a:pt x="67048" y="69716"/>
                      <a:pt x="67057" y="69717"/>
                      <a:pt x="67064" y="69721"/>
                    </a:cubicBezTo>
                    <a:cubicBezTo>
                      <a:pt x="67158" y="69861"/>
                      <a:pt x="66737" y="70421"/>
                      <a:pt x="66130" y="70935"/>
                    </a:cubicBezTo>
                    <a:cubicBezTo>
                      <a:pt x="65611" y="71334"/>
                      <a:pt x="65092" y="71665"/>
                      <a:pt x="64923" y="71665"/>
                    </a:cubicBezTo>
                    <a:cubicBezTo>
                      <a:pt x="64894" y="71665"/>
                      <a:pt x="64876" y="71656"/>
                      <a:pt x="64869" y="71635"/>
                    </a:cubicBezTo>
                    <a:cubicBezTo>
                      <a:pt x="64729" y="71495"/>
                      <a:pt x="65196" y="70935"/>
                      <a:pt x="65756" y="70515"/>
                    </a:cubicBezTo>
                    <a:cubicBezTo>
                      <a:pt x="66320" y="69994"/>
                      <a:pt x="66884" y="69716"/>
                      <a:pt x="67036" y="69716"/>
                    </a:cubicBezTo>
                    <a:close/>
                    <a:moveTo>
                      <a:pt x="61834" y="71635"/>
                    </a:moveTo>
                    <a:cubicBezTo>
                      <a:pt x="62020" y="71635"/>
                      <a:pt x="62160" y="71775"/>
                      <a:pt x="62160" y="72009"/>
                    </a:cubicBezTo>
                    <a:cubicBezTo>
                      <a:pt x="62160" y="72196"/>
                      <a:pt x="62020" y="72429"/>
                      <a:pt x="61834" y="72429"/>
                    </a:cubicBezTo>
                    <a:cubicBezTo>
                      <a:pt x="61693" y="72429"/>
                      <a:pt x="61507" y="72196"/>
                      <a:pt x="61507" y="72009"/>
                    </a:cubicBezTo>
                    <a:cubicBezTo>
                      <a:pt x="61507" y="71775"/>
                      <a:pt x="61647" y="71635"/>
                      <a:pt x="61834" y="71635"/>
                    </a:cubicBezTo>
                    <a:close/>
                    <a:moveTo>
                      <a:pt x="60619" y="72009"/>
                    </a:moveTo>
                    <a:cubicBezTo>
                      <a:pt x="60806" y="72009"/>
                      <a:pt x="61040" y="72196"/>
                      <a:pt x="61040" y="72523"/>
                    </a:cubicBezTo>
                    <a:cubicBezTo>
                      <a:pt x="61040" y="72756"/>
                      <a:pt x="60806" y="72990"/>
                      <a:pt x="60619" y="72990"/>
                    </a:cubicBezTo>
                    <a:cubicBezTo>
                      <a:pt x="60292" y="72990"/>
                      <a:pt x="60152" y="72756"/>
                      <a:pt x="60152" y="72523"/>
                    </a:cubicBezTo>
                    <a:cubicBezTo>
                      <a:pt x="60152" y="72196"/>
                      <a:pt x="60292" y="72009"/>
                      <a:pt x="60619" y="72009"/>
                    </a:cubicBezTo>
                    <a:close/>
                    <a:moveTo>
                      <a:pt x="81261" y="72196"/>
                    </a:moveTo>
                    <a:cubicBezTo>
                      <a:pt x="81822" y="72756"/>
                      <a:pt x="82289" y="72990"/>
                      <a:pt x="82709" y="73503"/>
                    </a:cubicBezTo>
                    <a:cubicBezTo>
                      <a:pt x="82566" y="73515"/>
                      <a:pt x="82437" y="73522"/>
                      <a:pt x="82322" y="73522"/>
                    </a:cubicBezTo>
                    <a:cubicBezTo>
                      <a:pt x="81531" y="73522"/>
                      <a:pt x="81343" y="73214"/>
                      <a:pt x="81261" y="72196"/>
                    </a:cubicBezTo>
                    <a:close/>
                    <a:moveTo>
                      <a:pt x="81075" y="67432"/>
                    </a:moveTo>
                    <a:cubicBezTo>
                      <a:pt x="82803" y="69674"/>
                      <a:pt x="84390" y="71308"/>
                      <a:pt x="86072" y="73457"/>
                    </a:cubicBezTo>
                    <a:cubicBezTo>
                      <a:pt x="85978" y="73573"/>
                      <a:pt x="85850" y="73632"/>
                      <a:pt x="85686" y="73632"/>
                    </a:cubicBezTo>
                    <a:cubicBezTo>
                      <a:pt x="85523" y="73632"/>
                      <a:pt x="85324" y="73573"/>
                      <a:pt x="85091" y="73457"/>
                    </a:cubicBezTo>
                    <a:cubicBezTo>
                      <a:pt x="83690" y="72009"/>
                      <a:pt x="82476" y="70982"/>
                      <a:pt x="80934" y="69440"/>
                    </a:cubicBezTo>
                    <a:cubicBezTo>
                      <a:pt x="80934" y="68833"/>
                      <a:pt x="80934" y="68179"/>
                      <a:pt x="81075" y="67432"/>
                    </a:cubicBezTo>
                    <a:close/>
                    <a:moveTo>
                      <a:pt x="81028" y="70094"/>
                    </a:moveTo>
                    <a:lnTo>
                      <a:pt x="81028" y="70094"/>
                    </a:lnTo>
                    <a:cubicBezTo>
                      <a:pt x="82335" y="71402"/>
                      <a:pt x="83456" y="72102"/>
                      <a:pt x="84671" y="73410"/>
                    </a:cubicBezTo>
                    <a:cubicBezTo>
                      <a:pt x="84458" y="73596"/>
                      <a:pt x="84230" y="73676"/>
                      <a:pt x="84013" y="73676"/>
                    </a:cubicBezTo>
                    <a:cubicBezTo>
                      <a:pt x="83849" y="73676"/>
                      <a:pt x="83690" y="73631"/>
                      <a:pt x="83550" y="73550"/>
                    </a:cubicBezTo>
                    <a:cubicBezTo>
                      <a:pt x="82709" y="72756"/>
                      <a:pt x="81962" y="72289"/>
                      <a:pt x="81261" y="71542"/>
                    </a:cubicBezTo>
                    <a:cubicBezTo>
                      <a:pt x="81168" y="71075"/>
                      <a:pt x="81121" y="70561"/>
                      <a:pt x="81028" y="70094"/>
                    </a:cubicBezTo>
                    <a:close/>
                    <a:moveTo>
                      <a:pt x="81682" y="65658"/>
                    </a:moveTo>
                    <a:cubicBezTo>
                      <a:pt x="83923" y="68460"/>
                      <a:pt x="86445" y="71215"/>
                      <a:pt x="88407" y="73784"/>
                    </a:cubicBezTo>
                    <a:cubicBezTo>
                      <a:pt x="88300" y="73891"/>
                      <a:pt x="88144" y="73949"/>
                      <a:pt x="87952" y="73949"/>
                    </a:cubicBezTo>
                    <a:cubicBezTo>
                      <a:pt x="87726" y="73949"/>
                      <a:pt x="87449" y="73867"/>
                      <a:pt x="87146" y="73690"/>
                    </a:cubicBezTo>
                    <a:cubicBezTo>
                      <a:pt x="85044" y="71215"/>
                      <a:pt x="83176" y="69300"/>
                      <a:pt x="81261" y="67012"/>
                    </a:cubicBezTo>
                    <a:cubicBezTo>
                      <a:pt x="81261" y="66872"/>
                      <a:pt x="81261" y="66778"/>
                      <a:pt x="81308" y="66638"/>
                    </a:cubicBezTo>
                    <a:cubicBezTo>
                      <a:pt x="81448" y="66311"/>
                      <a:pt x="81542" y="66078"/>
                      <a:pt x="81682" y="65658"/>
                    </a:cubicBezTo>
                    <a:close/>
                    <a:moveTo>
                      <a:pt x="82055" y="63976"/>
                    </a:moveTo>
                    <a:cubicBezTo>
                      <a:pt x="84530" y="67012"/>
                      <a:pt x="85838" y="68460"/>
                      <a:pt x="88033" y="71168"/>
                    </a:cubicBezTo>
                    <a:cubicBezTo>
                      <a:pt x="88360" y="71542"/>
                      <a:pt x="90135" y="73737"/>
                      <a:pt x="90462" y="74064"/>
                    </a:cubicBezTo>
                    <a:cubicBezTo>
                      <a:pt x="90319" y="74125"/>
                      <a:pt x="90167" y="74159"/>
                      <a:pt x="90011" y="74159"/>
                    </a:cubicBezTo>
                    <a:cubicBezTo>
                      <a:pt x="89808" y="74159"/>
                      <a:pt x="89598" y="74102"/>
                      <a:pt x="89387" y="73970"/>
                    </a:cubicBezTo>
                    <a:cubicBezTo>
                      <a:pt x="86632" y="70748"/>
                      <a:pt x="84297" y="68086"/>
                      <a:pt x="81728" y="65097"/>
                    </a:cubicBezTo>
                    <a:cubicBezTo>
                      <a:pt x="81868" y="64770"/>
                      <a:pt x="81962" y="64350"/>
                      <a:pt x="82055" y="63976"/>
                    </a:cubicBezTo>
                    <a:close/>
                    <a:moveTo>
                      <a:pt x="82476" y="62108"/>
                    </a:moveTo>
                    <a:cubicBezTo>
                      <a:pt x="84904" y="65097"/>
                      <a:pt x="88920" y="69954"/>
                      <a:pt x="91349" y="72896"/>
                    </a:cubicBezTo>
                    <a:cubicBezTo>
                      <a:pt x="92096" y="73877"/>
                      <a:pt x="91582" y="73410"/>
                      <a:pt x="92096" y="74017"/>
                    </a:cubicBezTo>
                    <a:cubicBezTo>
                      <a:pt x="92371" y="74250"/>
                      <a:pt x="92263" y="74377"/>
                      <a:pt x="92027" y="74377"/>
                    </a:cubicBezTo>
                    <a:cubicBezTo>
                      <a:pt x="91742" y="74377"/>
                      <a:pt x="91273" y="74192"/>
                      <a:pt x="91069" y="73784"/>
                    </a:cubicBezTo>
                    <a:cubicBezTo>
                      <a:pt x="90742" y="73410"/>
                      <a:pt x="89154" y="71869"/>
                      <a:pt x="88827" y="71402"/>
                    </a:cubicBezTo>
                    <a:cubicBezTo>
                      <a:pt x="85885" y="67946"/>
                      <a:pt x="84857" y="66592"/>
                      <a:pt x="82195" y="63556"/>
                    </a:cubicBezTo>
                    <a:cubicBezTo>
                      <a:pt x="82289" y="63089"/>
                      <a:pt x="82429" y="62622"/>
                      <a:pt x="82476" y="62108"/>
                    </a:cubicBezTo>
                    <a:close/>
                    <a:moveTo>
                      <a:pt x="64098" y="71897"/>
                    </a:moveTo>
                    <a:cubicBezTo>
                      <a:pt x="64179" y="71897"/>
                      <a:pt x="64236" y="71918"/>
                      <a:pt x="64262" y="71962"/>
                    </a:cubicBezTo>
                    <a:cubicBezTo>
                      <a:pt x="64402" y="72149"/>
                      <a:pt x="63702" y="72943"/>
                      <a:pt x="62674" y="73690"/>
                    </a:cubicBezTo>
                    <a:cubicBezTo>
                      <a:pt x="61844" y="74232"/>
                      <a:pt x="61126" y="74578"/>
                      <a:pt x="60734" y="74578"/>
                    </a:cubicBezTo>
                    <a:cubicBezTo>
                      <a:pt x="60619" y="74578"/>
                      <a:pt x="60532" y="74548"/>
                      <a:pt x="60479" y="74484"/>
                    </a:cubicBezTo>
                    <a:cubicBezTo>
                      <a:pt x="60386" y="74297"/>
                      <a:pt x="61040" y="73503"/>
                      <a:pt x="62114" y="72850"/>
                    </a:cubicBezTo>
                    <a:cubicBezTo>
                      <a:pt x="62947" y="72281"/>
                      <a:pt x="63750" y="71897"/>
                      <a:pt x="64098" y="71897"/>
                    </a:cubicBezTo>
                    <a:close/>
                    <a:moveTo>
                      <a:pt x="82803" y="60520"/>
                    </a:moveTo>
                    <a:cubicBezTo>
                      <a:pt x="85044" y="63416"/>
                      <a:pt x="89528" y="68740"/>
                      <a:pt x="92096" y="71962"/>
                    </a:cubicBezTo>
                    <a:cubicBezTo>
                      <a:pt x="93404" y="73597"/>
                      <a:pt x="93357" y="73503"/>
                      <a:pt x="94104" y="74391"/>
                    </a:cubicBezTo>
                    <a:cubicBezTo>
                      <a:pt x="94104" y="74539"/>
                      <a:pt x="94037" y="74591"/>
                      <a:pt x="93917" y="74591"/>
                    </a:cubicBezTo>
                    <a:cubicBezTo>
                      <a:pt x="93770" y="74591"/>
                      <a:pt x="93545" y="74514"/>
                      <a:pt x="93264" y="74437"/>
                    </a:cubicBezTo>
                    <a:cubicBezTo>
                      <a:pt x="92610" y="73644"/>
                      <a:pt x="92703" y="73737"/>
                      <a:pt x="92049" y="72850"/>
                    </a:cubicBezTo>
                    <a:cubicBezTo>
                      <a:pt x="88874" y="69160"/>
                      <a:pt x="85371" y="64864"/>
                      <a:pt x="82569" y="61735"/>
                    </a:cubicBezTo>
                    <a:cubicBezTo>
                      <a:pt x="82662" y="61314"/>
                      <a:pt x="82709" y="60941"/>
                      <a:pt x="82803" y="60520"/>
                    </a:cubicBezTo>
                    <a:close/>
                    <a:moveTo>
                      <a:pt x="112137" y="66059"/>
                    </a:moveTo>
                    <a:cubicBezTo>
                      <a:pt x="112318" y="66059"/>
                      <a:pt x="112505" y="66339"/>
                      <a:pt x="112505" y="66918"/>
                    </a:cubicBezTo>
                    <a:cubicBezTo>
                      <a:pt x="112598" y="69394"/>
                      <a:pt x="112365" y="71962"/>
                      <a:pt x="112038" y="74578"/>
                    </a:cubicBezTo>
                    <a:cubicBezTo>
                      <a:pt x="112038" y="74822"/>
                      <a:pt x="111737" y="75208"/>
                      <a:pt x="111529" y="75208"/>
                    </a:cubicBezTo>
                    <a:cubicBezTo>
                      <a:pt x="111420" y="75208"/>
                      <a:pt x="111337" y="75101"/>
                      <a:pt x="111337" y="74811"/>
                    </a:cubicBezTo>
                    <a:cubicBezTo>
                      <a:pt x="111384" y="71729"/>
                      <a:pt x="111804" y="69113"/>
                      <a:pt x="111804" y="66778"/>
                    </a:cubicBezTo>
                    <a:cubicBezTo>
                      <a:pt x="111804" y="66304"/>
                      <a:pt x="111968" y="66059"/>
                      <a:pt x="112137" y="66059"/>
                    </a:cubicBezTo>
                    <a:close/>
                    <a:moveTo>
                      <a:pt x="128061" y="72748"/>
                    </a:moveTo>
                    <a:cubicBezTo>
                      <a:pt x="128311" y="72748"/>
                      <a:pt x="128566" y="72831"/>
                      <a:pt x="128803" y="72990"/>
                    </a:cubicBezTo>
                    <a:cubicBezTo>
                      <a:pt x="129270" y="73223"/>
                      <a:pt x="129411" y="73503"/>
                      <a:pt x="129411" y="73737"/>
                    </a:cubicBezTo>
                    <a:lnTo>
                      <a:pt x="128523" y="74064"/>
                    </a:lnTo>
                    <a:lnTo>
                      <a:pt x="129644" y="74391"/>
                    </a:lnTo>
                    <a:cubicBezTo>
                      <a:pt x="130083" y="74762"/>
                      <a:pt x="129936" y="75352"/>
                      <a:pt x="129628" y="75352"/>
                    </a:cubicBezTo>
                    <a:cubicBezTo>
                      <a:pt x="129509" y="75352"/>
                      <a:pt x="129366" y="75265"/>
                      <a:pt x="129224" y="75045"/>
                    </a:cubicBezTo>
                    <a:cubicBezTo>
                      <a:pt x="128942" y="74763"/>
                      <a:pt x="128627" y="74618"/>
                      <a:pt x="128319" y="74618"/>
                    </a:cubicBezTo>
                    <a:cubicBezTo>
                      <a:pt x="128115" y="74618"/>
                      <a:pt x="127915" y="74681"/>
                      <a:pt x="127729" y="74811"/>
                    </a:cubicBezTo>
                    <a:cubicBezTo>
                      <a:pt x="127729" y="75228"/>
                      <a:pt x="127663" y="75447"/>
                      <a:pt x="127531" y="75447"/>
                    </a:cubicBezTo>
                    <a:cubicBezTo>
                      <a:pt x="127441" y="75447"/>
                      <a:pt x="127320" y="75346"/>
                      <a:pt x="127169" y="75138"/>
                    </a:cubicBezTo>
                    <a:cubicBezTo>
                      <a:pt x="126702" y="74484"/>
                      <a:pt x="126608" y="73737"/>
                      <a:pt x="127122" y="73223"/>
                    </a:cubicBezTo>
                    <a:cubicBezTo>
                      <a:pt x="127391" y="72901"/>
                      <a:pt x="127722" y="72748"/>
                      <a:pt x="128061" y="72748"/>
                    </a:cubicBezTo>
                    <a:close/>
                    <a:moveTo>
                      <a:pt x="97000" y="24233"/>
                    </a:moveTo>
                    <a:lnTo>
                      <a:pt x="97140" y="24327"/>
                    </a:lnTo>
                    <a:cubicBezTo>
                      <a:pt x="96906" y="25634"/>
                      <a:pt x="97140" y="27175"/>
                      <a:pt x="97934" y="28670"/>
                    </a:cubicBezTo>
                    <a:cubicBezTo>
                      <a:pt x="98074" y="28343"/>
                      <a:pt x="97700" y="26849"/>
                      <a:pt x="97607" y="25588"/>
                    </a:cubicBezTo>
                    <a:lnTo>
                      <a:pt x="97607" y="24420"/>
                    </a:lnTo>
                    <a:lnTo>
                      <a:pt x="98167" y="24560"/>
                    </a:lnTo>
                    <a:cubicBezTo>
                      <a:pt x="98261" y="26101"/>
                      <a:pt x="98774" y="27502"/>
                      <a:pt x="99428" y="27689"/>
                    </a:cubicBezTo>
                    <a:cubicBezTo>
                      <a:pt x="98915" y="26849"/>
                      <a:pt x="98868" y="25774"/>
                      <a:pt x="98868" y="24887"/>
                    </a:cubicBezTo>
                    <a:lnTo>
                      <a:pt x="98868" y="24887"/>
                    </a:lnTo>
                    <a:lnTo>
                      <a:pt x="99662" y="25121"/>
                    </a:lnTo>
                    <a:cubicBezTo>
                      <a:pt x="99662" y="26708"/>
                      <a:pt x="100222" y="28436"/>
                      <a:pt x="100923" y="28530"/>
                    </a:cubicBezTo>
                    <a:cubicBezTo>
                      <a:pt x="100269" y="27642"/>
                      <a:pt x="100269" y="26428"/>
                      <a:pt x="100362" y="25447"/>
                    </a:cubicBezTo>
                    <a:lnTo>
                      <a:pt x="100362" y="25447"/>
                    </a:lnTo>
                    <a:lnTo>
                      <a:pt x="100502" y="25541"/>
                    </a:lnTo>
                    <a:cubicBezTo>
                      <a:pt x="100596" y="26148"/>
                      <a:pt x="100829" y="26755"/>
                      <a:pt x="101156" y="27035"/>
                    </a:cubicBezTo>
                    <a:cubicBezTo>
                      <a:pt x="101483" y="26708"/>
                      <a:pt x="101296" y="25914"/>
                      <a:pt x="101063" y="25074"/>
                    </a:cubicBezTo>
                    <a:cubicBezTo>
                      <a:pt x="101407" y="24883"/>
                      <a:pt x="101775" y="24785"/>
                      <a:pt x="102163" y="24785"/>
                    </a:cubicBezTo>
                    <a:cubicBezTo>
                      <a:pt x="102723" y="24785"/>
                      <a:pt x="103324" y="24987"/>
                      <a:pt x="103958" y="25401"/>
                    </a:cubicBezTo>
                    <a:cubicBezTo>
                      <a:pt x="104285" y="25821"/>
                      <a:pt x="104145" y="26055"/>
                      <a:pt x="103631" y="26055"/>
                    </a:cubicBezTo>
                    <a:lnTo>
                      <a:pt x="103071" y="26055"/>
                    </a:lnTo>
                    <a:lnTo>
                      <a:pt x="104285" y="26615"/>
                    </a:lnTo>
                    <a:cubicBezTo>
                      <a:pt x="104379" y="26755"/>
                      <a:pt x="104612" y="26895"/>
                      <a:pt x="103958" y="26942"/>
                    </a:cubicBezTo>
                    <a:lnTo>
                      <a:pt x="103491" y="27316"/>
                    </a:lnTo>
                    <a:lnTo>
                      <a:pt x="105079" y="27456"/>
                    </a:lnTo>
                    <a:cubicBezTo>
                      <a:pt x="105593" y="27689"/>
                      <a:pt x="105499" y="27829"/>
                      <a:pt x="105359" y="28016"/>
                    </a:cubicBezTo>
                    <a:lnTo>
                      <a:pt x="105032" y="28483"/>
                    </a:lnTo>
                    <a:cubicBezTo>
                      <a:pt x="106387" y="28483"/>
                      <a:pt x="107788" y="28810"/>
                      <a:pt x="109562" y="29697"/>
                    </a:cubicBezTo>
                    <a:cubicBezTo>
                      <a:pt x="109519" y="29979"/>
                      <a:pt x="109355" y="30120"/>
                      <a:pt x="109065" y="30120"/>
                    </a:cubicBezTo>
                    <a:cubicBezTo>
                      <a:pt x="108731" y="30120"/>
                      <a:pt x="108230" y="29932"/>
                      <a:pt x="107554" y="29557"/>
                    </a:cubicBezTo>
                    <a:lnTo>
                      <a:pt x="107554" y="29557"/>
                    </a:lnTo>
                    <a:cubicBezTo>
                      <a:pt x="107834" y="30351"/>
                      <a:pt x="109049" y="30398"/>
                      <a:pt x="108955" y="30865"/>
                    </a:cubicBezTo>
                    <a:cubicBezTo>
                      <a:pt x="108862" y="31659"/>
                      <a:pt x="106994" y="30958"/>
                      <a:pt x="106200" y="31986"/>
                    </a:cubicBezTo>
                    <a:lnTo>
                      <a:pt x="108208" y="32079"/>
                    </a:lnTo>
                    <a:cubicBezTo>
                      <a:pt x="108675" y="32406"/>
                      <a:pt x="108535" y="32640"/>
                      <a:pt x="107834" y="32640"/>
                    </a:cubicBezTo>
                    <a:cubicBezTo>
                      <a:pt x="108501" y="33451"/>
                      <a:pt x="109078" y="33885"/>
                      <a:pt x="109498" y="33885"/>
                    </a:cubicBezTo>
                    <a:cubicBezTo>
                      <a:pt x="109754" y="33885"/>
                      <a:pt x="109952" y="33723"/>
                      <a:pt x="110076" y="33387"/>
                    </a:cubicBezTo>
                    <a:cubicBezTo>
                      <a:pt x="110216" y="33060"/>
                      <a:pt x="110368" y="32896"/>
                      <a:pt x="110520" y="32896"/>
                    </a:cubicBezTo>
                    <a:cubicBezTo>
                      <a:pt x="110672" y="32896"/>
                      <a:pt x="110823" y="33060"/>
                      <a:pt x="110963" y="33387"/>
                    </a:cubicBezTo>
                    <a:cubicBezTo>
                      <a:pt x="112224" y="34134"/>
                      <a:pt x="112458" y="34181"/>
                      <a:pt x="111711" y="34367"/>
                    </a:cubicBezTo>
                    <a:lnTo>
                      <a:pt x="110496" y="34601"/>
                    </a:lnTo>
                    <a:lnTo>
                      <a:pt x="111944" y="34834"/>
                    </a:lnTo>
                    <a:cubicBezTo>
                      <a:pt x="112318" y="34975"/>
                      <a:pt x="112318" y="35255"/>
                      <a:pt x="112084" y="35488"/>
                    </a:cubicBezTo>
                    <a:cubicBezTo>
                      <a:pt x="111104" y="35628"/>
                      <a:pt x="111010" y="35815"/>
                      <a:pt x="112832" y="35862"/>
                    </a:cubicBezTo>
                    <a:cubicBezTo>
                      <a:pt x="113625" y="36236"/>
                      <a:pt x="113906" y="36609"/>
                      <a:pt x="113625" y="36936"/>
                    </a:cubicBezTo>
                    <a:cubicBezTo>
                      <a:pt x="112038" y="37029"/>
                      <a:pt x="112084" y="37263"/>
                      <a:pt x="113952" y="37403"/>
                    </a:cubicBezTo>
                    <a:cubicBezTo>
                      <a:pt x="114419" y="37590"/>
                      <a:pt x="114559" y="37917"/>
                      <a:pt x="114513" y="38150"/>
                    </a:cubicBezTo>
                    <a:cubicBezTo>
                      <a:pt x="113532" y="38384"/>
                      <a:pt x="113719" y="38617"/>
                      <a:pt x="114886" y="38617"/>
                    </a:cubicBezTo>
                    <a:cubicBezTo>
                      <a:pt x="114980" y="38804"/>
                      <a:pt x="115167" y="38944"/>
                      <a:pt x="114933" y="39178"/>
                    </a:cubicBezTo>
                    <a:cubicBezTo>
                      <a:pt x="113812" y="39505"/>
                      <a:pt x="113952" y="39645"/>
                      <a:pt x="115400" y="39645"/>
                    </a:cubicBezTo>
                    <a:cubicBezTo>
                      <a:pt x="115494" y="40158"/>
                      <a:pt x="116287" y="40065"/>
                      <a:pt x="116614" y="40766"/>
                    </a:cubicBezTo>
                    <a:cubicBezTo>
                      <a:pt x="116770" y="40736"/>
                      <a:pt x="116915" y="40723"/>
                      <a:pt x="117047" y="40723"/>
                    </a:cubicBezTo>
                    <a:cubicBezTo>
                      <a:pt x="117945" y="40723"/>
                      <a:pt x="118251" y="41326"/>
                      <a:pt x="117315" y="41326"/>
                    </a:cubicBezTo>
                    <a:lnTo>
                      <a:pt x="117221" y="41560"/>
                    </a:lnTo>
                    <a:cubicBezTo>
                      <a:pt x="118949" y="41653"/>
                      <a:pt x="119697" y="42120"/>
                      <a:pt x="119463" y="43147"/>
                    </a:cubicBezTo>
                    <a:cubicBezTo>
                      <a:pt x="119436" y="43229"/>
                      <a:pt x="119327" y="43245"/>
                      <a:pt x="119175" y="43245"/>
                    </a:cubicBezTo>
                    <a:cubicBezTo>
                      <a:pt x="119070" y="43245"/>
                      <a:pt x="118944" y="43237"/>
                      <a:pt x="118810" y="43237"/>
                    </a:cubicBezTo>
                    <a:cubicBezTo>
                      <a:pt x="118144" y="43237"/>
                      <a:pt x="117294" y="43439"/>
                      <a:pt x="117922" y="45856"/>
                    </a:cubicBezTo>
                    <a:lnTo>
                      <a:pt x="118296" y="46183"/>
                    </a:lnTo>
                    <a:cubicBezTo>
                      <a:pt x="118320" y="46188"/>
                      <a:pt x="118343" y="46191"/>
                      <a:pt x="118364" y="46191"/>
                    </a:cubicBezTo>
                    <a:cubicBezTo>
                      <a:pt x="118874" y="46191"/>
                      <a:pt x="118296" y="44681"/>
                      <a:pt x="119245" y="44681"/>
                    </a:cubicBezTo>
                    <a:cubicBezTo>
                      <a:pt x="119284" y="44681"/>
                      <a:pt x="119325" y="44683"/>
                      <a:pt x="119370" y="44689"/>
                    </a:cubicBezTo>
                    <a:cubicBezTo>
                      <a:pt x="119510" y="44735"/>
                      <a:pt x="119697" y="45249"/>
                      <a:pt x="119463" y="46183"/>
                    </a:cubicBezTo>
                    <a:cubicBezTo>
                      <a:pt x="119303" y="46761"/>
                      <a:pt x="118988" y="47118"/>
                      <a:pt x="118549" y="47118"/>
                    </a:cubicBezTo>
                    <a:cubicBezTo>
                      <a:pt x="118349" y="47118"/>
                      <a:pt x="118123" y="47044"/>
                      <a:pt x="117875" y="46884"/>
                    </a:cubicBezTo>
                    <a:cubicBezTo>
                      <a:pt x="117128" y="46323"/>
                      <a:pt x="116661" y="45856"/>
                      <a:pt x="116754" y="45202"/>
                    </a:cubicBezTo>
                    <a:lnTo>
                      <a:pt x="116848" y="44081"/>
                    </a:lnTo>
                    <a:lnTo>
                      <a:pt x="116848" y="44081"/>
                    </a:lnTo>
                    <a:cubicBezTo>
                      <a:pt x="116790" y="44088"/>
                      <a:pt x="116735" y="44092"/>
                      <a:pt x="116684" y="44092"/>
                    </a:cubicBezTo>
                    <a:cubicBezTo>
                      <a:pt x="116027" y="44092"/>
                      <a:pt x="115860" y="43553"/>
                      <a:pt x="115774" y="42774"/>
                    </a:cubicBezTo>
                    <a:cubicBezTo>
                      <a:pt x="115774" y="42634"/>
                      <a:pt x="115447" y="42680"/>
                      <a:pt x="115540" y="42447"/>
                    </a:cubicBezTo>
                    <a:cubicBezTo>
                      <a:pt x="115331" y="42418"/>
                      <a:pt x="115139" y="42404"/>
                      <a:pt x="114963" y="42404"/>
                    </a:cubicBezTo>
                    <a:cubicBezTo>
                      <a:pt x="114004" y="42404"/>
                      <a:pt x="113521" y="42832"/>
                      <a:pt x="113205" y="43661"/>
                    </a:cubicBezTo>
                    <a:cubicBezTo>
                      <a:pt x="113174" y="43786"/>
                      <a:pt x="113122" y="43838"/>
                      <a:pt x="113060" y="43838"/>
                    </a:cubicBezTo>
                    <a:cubicBezTo>
                      <a:pt x="112935" y="43838"/>
                      <a:pt x="112769" y="43630"/>
                      <a:pt x="112645" y="43381"/>
                    </a:cubicBezTo>
                    <a:cubicBezTo>
                      <a:pt x="112672" y="43314"/>
                      <a:pt x="112648" y="43293"/>
                      <a:pt x="112594" y="43293"/>
                    </a:cubicBezTo>
                    <a:cubicBezTo>
                      <a:pt x="112505" y="43293"/>
                      <a:pt x="112332" y="43348"/>
                      <a:pt x="112159" y="43348"/>
                    </a:cubicBezTo>
                    <a:cubicBezTo>
                      <a:pt x="112068" y="43348"/>
                      <a:pt x="111977" y="43333"/>
                      <a:pt x="111897" y="43287"/>
                    </a:cubicBezTo>
                    <a:cubicBezTo>
                      <a:pt x="111682" y="43287"/>
                      <a:pt x="111745" y="42810"/>
                      <a:pt x="111572" y="42810"/>
                    </a:cubicBezTo>
                    <a:cubicBezTo>
                      <a:pt x="111558" y="42810"/>
                      <a:pt x="111542" y="42813"/>
                      <a:pt x="111524" y="42820"/>
                    </a:cubicBezTo>
                    <a:cubicBezTo>
                      <a:pt x="111384" y="42820"/>
                      <a:pt x="111384" y="43054"/>
                      <a:pt x="111104" y="43054"/>
                    </a:cubicBezTo>
                    <a:cubicBezTo>
                      <a:pt x="110941" y="42989"/>
                      <a:pt x="110937" y="42720"/>
                      <a:pt x="110792" y="42720"/>
                    </a:cubicBezTo>
                    <a:cubicBezTo>
                      <a:pt x="110729" y="42720"/>
                      <a:pt x="110639" y="42772"/>
                      <a:pt x="110496" y="42914"/>
                    </a:cubicBezTo>
                    <a:cubicBezTo>
                      <a:pt x="110348" y="43063"/>
                      <a:pt x="110257" y="43144"/>
                      <a:pt x="110198" y="43144"/>
                    </a:cubicBezTo>
                    <a:cubicBezTo>
                      <a:pt x="110127" y="43144"/>
                      <a:pt x="110102" y="43028"/>
                      <a:pt x="110076" y="42774"/>
                    </a:cubicBezTo>
                    <a:cubicBezTo>
                      <a:pt x="110105" y="42540"/>
                      <a:pt x="110244" y="42160"/>
                      <a:pt x="110138" y="42160"/>
                    </a:cubicBezTo>
                    <a:cubicBezTo>
                      <a:pt x="110075" y="42160"/>
                      <a:pt x="109924" y="42296"/>
                      <a:pt x="109609" y="42680"/>
                    </a:cubicBezTo>
                    <a:cubicBezTo>
                      <a:pt x="109485" y="42734"/>
                      <a:pt x="109401" y="42767"/>
                      <a:pt x="109335" y="42767"/>
                    </a:cubicBezTo>
                    <a:cubicBezTo>
                      <a:pt x="109227" y="42767"/>
                      <a:pt x="109165" y="42679"/>
                      <a:pt x="109049" y="42447"/>
                    </a:cubicBezTo>
                    <a:cubicBezTo>
                      <a:pt x="108826" y="41780"/>
                      <a:pt x="108630" y="41440"/>
                      <a:pt x="108474" y="41440"/>
                    </a:cubicBezTo>
                    <a:cubicBezTo>
                      <a:pt x="108335" y="41440"/>
                      <a:pt x="108227" y="41710"/>
                      <a:pt x="108161" y="42260"/>
                    </a:cubicBezTo>
                    <a:cubicBezTo>
                      <a:pt x="108047" y="42466"/>
                      <a:pt x="107933" y="42593"/>
                      <a:pt x="107846" y="42593"/>
                    </a:cubicBezTo>
                    <a:cubicBezTo>
                      <a:pt x="107755" y="42593"/>
                      <a:pt x="107694" y="42454"/>
                      <a:pt x="107694" y="42120"/>
                    </a:cubicBezTo>
                    <a:cubicBezTo>
                      <a:pt x="107482" y="41104"/>
                      <a:pt x="107353" y="40602"/>
                      <a:pt x="107301" y="40602"/>
                    </a:cubicBezTo>
                    <a:cubicBezTo>
                      <a:pt x="107251" y="40602"/>
                      <a:pt x="107275" y="41081"/>
                      <a:pt x="107367" y="42027"/>
                    </a:cubicBezTo>
                    <a:cubicBezTo>
                      <a:pt x="107324" y="42392"/>
                      <a:pt x="107252" y="42579"/>
                      <a:pt x="107140" y="42579"/>
                    </a:cubicBezTo>
                    <a:cubicBezTo>
                      <a:pt x="107010" y="42579"/>
                      <a:pt x="106826" y="42322"/>
                      <a:pt x="106574" y="41793"/>
                    </a:cubicBezTo>
                    <a:cubicBezTo>
                      <a:pt x="106398" y="41252"/>
                      <a:pt x="106256" y="41096"/>
                      <a:pt x="106129" y="41096"/>
                    </a:cubicBezTo>
                    <a:cubicBezTo>
                      <a:pt x="105957" y="41096"/>
                      <a:pt x="105814" y="41384"/>
                      <a:pt x="105659" y="41384"/>
                    </a:cubicBezTo>
                    <a:cubicBezTo>
                      <a:pt x="105594" y="41384"/>
                      <a:pt x="105526" y="41332"/>
                      <a:pt x="105453" y="41186"/>
                    </a:cubicBezTo>
                    <a:cubicBezTo>
                      <a:pt x="104939" y="40299"/>
                      <a:pt x="105313" y="38991"/>
                      <a:pt x="104379" y="38664"/>
                    </a:cubicBezTo>
                    <a:lnTo>
                      <a:pt x="104379" y="38664"/>
                    </a:lnTo>
                    <a:lnTo>
                      <a:pt x="104939" y="41279"/>
                    </a:lnTo>
                    <a:cubicBezTo>
                      <a:pt x="104939" y="41462"/>
                      <a:pt x="104794" y="41577"/>
                      <a:pt x="104635" y="41577"/>
                    </a:cubicBezTo>
                    <a:cubicBezTo>
                      <a:pt x="104469" y="41577"/>
                      <a:pt x="104286" y="41450"/>
                      <a:pt x="104238" y="41139"/>
                    </a:cubicBezTo>
                    <a:cubicBezTo>
                      <a:pt x="103997" y="39652"/>
                      <a:pt x="103133" y="37196"/>
                      <a:pt x="103016" y="37196"/>
                    </a:cubicBezTo>
                    <a:cubicBezTo>
                      <a:pt x="102998" y="37196"/>
                      <a:pt x="102998" y="37260"/>
                      <a:pt x="103024" y="37403"/>
                    </a:cubicBezTo>
                    <a:lnTo>
                      <a:pt x="103725" y="41046"/>
                    </a:lnTo>
                    <a:cubicBezTo>
                      <a:pt x="103755" y="41137"/>
                      <a:pt x="103681" y="41179"/>
                      <a:pt x="103564" y="41179"/>
                    </a:cubicBezTo>
                    <a:cubicBezTo>
                      <a:pt x="103323" y="41179"/>
                      <a:pt x="102900" y="41002"/>
                      <a:pt x="102837" y="40719"/>
                    </a:cubicBezTo>
                    <a:lnTo>
                      <a:pt x="101903" y="36189"/>
                    </a:lnTo>
                    <a:cubicBezTo>
                      <a:pt x="101876" y="36000"/>
                      <a:pt x="101853" y="35916"/>
                      <a:pt x="101835" y="35916"/>
                    </a:cubicBezTo>
                    <a:cubicBezTo>
                      <a:pt x="101727" y="35916"/>
                      <a:pt x="101791" y="38840"/>
                      <a:pt x="102230" y="40158"/>
                    </a:cubicBezTo>
                    <a:cubicBezTo>
                      <a:pt x="102230" y="40265"/>
                      <a:pt x="102113" y="40323"/>
                      <a:pt x="101990" y="40323"/>
                    </a:cubicBezTo>
                    <a:cubicBezTo>
                      <a:pt x="101844" y="40323"/>
                      <a:pt x="101691" y="40242"/>
                      <a:pt x="101717" y="40065"/>
                    </a:cubicBezTo>
                    <a:cubicBezTo>
                      <a:pt x="101717" y="39747"/>
                      <a:pt x="101052" y="35619"/>
                      <a:pt x="100802" y="35619"/>
                    </a:cubicBezTo>
                    <a:cubicBezTo>
                      <a:pt x="100795" y="35619"/>
                      <a:pt x="100789" y="35622"/>
                      <a:pt x="100783" y="35628"/>
                    </a:cubicBezTo>
                    <a:cubicBezTo>
                      <a:pt x="100307" y="36147"/>
                      <a:pt x="101510" y="39862"/>
                      <a:pt x="100770" y="39862"/>
                    </a:cubicBezTo>
                    <a:cubicBezTo>
                      <a:pt x="100709" y="39862"/>
                      <a:pt x="100637" y="39837"/>
                      <a:pt x="100549" y="39785"/>
                    </a:cubicBezTo>
                    <a:cubicBezTo>
                      <a:pt x="100456" y="39691"/>
                      <a:pt x="100035" y="35395"/>
                      <a:pt x="99895" y="35302"/>
                    </a:cubicBezTo>
                    <a:cubicBezTo>
                      <a:pt x="99802" y="35302"/>
                      <a:pt x="99894" y="39412"/>
                      <a:pt x="99757" y="39412"/>
                    </a:cubicBezTo>
                    <a:cubicBezTo>
                      <a:pt x="99757" y="39412"/>
                      <a:pt x="99756" y="39412"/>
                      <a:pt x="99755" y="39411"/>
                    </a:cubicBezTo>
                    <a:cubicBezTo>
                      <a:pt x="98541" y="37870"/>
                      <a:pt x="99849" y="33854"/>
                      <a:pt x="99008" y="33620"/>
                    </a:cubicBezTo>
                    <a:lnTo>
                      <a:pt x="99008" y="33620"/>
                    </a:lnTo>
                    <a:cubicBezTo>
                      <a:pt x="98870" y="33620"/>
                      <a:pt x="98459" y="38480"/>
                      <a:pt x="98313" y="38480"/>
                    </a:cubicBezTo>
                    <a:cubicBezTo>
                      <a:pt x="98311" y="38480"/>
                      <a:pt x="98309" y="38479"/>
                      <a:pt x="98307" y="38477"/>
                    </a:cubicBezTo>
                    <a:lnTo>
                      <a:pt x="98307" y="38477"/>
                    </a:lnTo>
                    <a:cubicBezTo>
                      <a:pt x="98868" y="42307"/>
                      <a:pt x="101950" y="42447"/>
                      <a:pt x="101717" y="43568"/>
                    </a:cubicBezTo>
                    <a:lnTo>
                      <a:pt x="99522" y="42447"/>
                    </a:lnTo>
                    <a:lnTo>
                      <a:pt x="99522" y="42447"/>
                    </a:lnTo>
                    <a:cubicBezTo>
                      <a:pt x="100129" y="43568"/>
                      <a:pt x="101063" y="44782"/>
                      <a:pt x="101670" y="46090"/>
                    </a:cubicBezTo>
                    <a:cubicBezTo>
                      <a:pt x="100969" y="46323"/>
                      <a:pt x="101717" y="47210"/>
                      <a:pt x="102184" y="47677"/>
                    </a:cubicBezTo>
                    <a:cubicBezTo>
                      <a:pt x="102133" y="47670"/>
                      <a:pt x="102088" y="47667"/>
                      <a:pt x="102047" y="47667"/>
                    </a:cubicBezTo>
                    <a:cubicBezTo>
                      <a:pt x="101558" y="47667"/>
                      <a:pt x="101767" y="48187"/>
                      <a:pt x="102931" y="49265"/>
                    </a:cubicBezTo>
                    <a:cubicBezTo>
                      <a:pt x="103258" y="49452"/>
                      <a:pt x="103304" y="49686"/>
                      <a:pt x="103258" y="49919"/>
                    </a:cubicBezTo>
                    <a:cubicBezTo>
                      <a:pt x="102797" y="49807"/>
                      <a:pt x="102457" y="49729"/>
                      <a:pt x="102276" y="49729"/>
                    </a:cubicBezTo>
                    <a:cubicBezTo>
                      <a:pt x="101851" y="49729"/>
                      <a:pt x="102298" y="50160"/>
                      <a:pt x="104098" y="51600"/>
                    </a:cubicBezTo>
                    <a:cubicBezTo>
                      <a:pt x="103709" y="51541"/>
                      <a:pt x="103412" y="51506"/>
                      <a:pt x="103214" y="51506"/>
                    </a:cubicBezTo>
                    <a:cubicBezTo>
                      <a:pt x="102629" y="51506"/>
                      <a:pt x="102912" y="51814"/>
                      <a:pt x="104238" y="52721"/>
                    </a:cubicBezTo>
                    <a:cubicBezTo>
                      <a:pt x="104565" y="52955"/>
                      <a:pt x="104939" y="53375"/>
                      <a:pt x="105032" y="53842"/>
                    </a:cubicBezTo>
                    <a:cubicBezTo>
                      <a:pt x="105076" y="53995"/>
                      <a:pt x="105028" y="54035"/>
                      <a:pt x="104950" y="54035"/>
                    </a:cubicBezTo>
                    <a:cubicBezTo>
                      <a:pt x="104861" y="54035"/>
                      <a:pt x="104733" y="53982"/>
                      <a:pt x="104659" y="53982"/>
                    </a:cubicBezTo>
                    <a:cubicBezTo>
                      <a:pt x="104332" y="53842"/>
                      <a:pt x="103912" y="53515"/>
                      <a:pt x="103771" y="53422"/>
                    </a:cubicBezTo>
                    <a:cubicBezTo>
                      <a:pt x="103742" y="53416"/>
                      <a:pt x="103716" y="53413"/>
                      <a:pt x="103694" y="53413"/>
                    </a:cubicBezTo>
                    <a:cubicBezTo>
                      <a:pt x="103352" y="53413"/>
                      <a:pt x="103762" y="54078"/>
                      <a:pt x="105733" y="55523"/>
                    </a:cubicBezTo>
                    <a:cubicBezTo>
                      <a:pt x="106293" y="55990"/>
                      <a:pt x="106527" y="56364"/>
                      <a:pt x="106107" y="56551"/>
                    </a:cubicBezTo>
                    <a:cubicBezTo>
                      <a:pt x="105077" y="55914"/>
                      <a:pt x="104482" y="55593"/>
                      <a:pt x="104320" y="55593"/>
                    </a:cubicBezTo>
                    <a:cubicBezTo>
                      <a:pt x="104078" y="55593"/>
                      <a:pt x="104802" y="56310"/>
                      <a:pt x="106480" y="57765"/>
                    </a:cubicBezTo>
                    <a:cubicBezTo>
                      <a:pt x="107134" y="58839"/>
                      <a:pt x="107227" y="59259"/>
                      <a:pt x="106994" y="59400"/>
                    </a:cubicBezTo>
                    <a:cubicBezTo>
                      <a:pt x="105833" y="58432"/>
                      <a:pt x="104859" y="57640"/>
                      <a:pt x="104736" y="57640"/>
                    </a:cubicBezTo>
                    <a:cubicBezTo>
                      <a:pt x="104622" y="57640"/>
                      <a:pt x="105243" y="58325"/>
                      <a:pt x="107134" y="60193"/>
                    </a:cubicBezTo>
                    <a:cubicBezTo>
                      <a:pt x="107788" y="60894"/>
                      <a:pt x="107975" y="61361"/>
                      <a:pt x="107461" y="61408"/>
                    </a:cubicBezTo>
                    <a:cubicBezTo>
                      <a:pt x="106080" y="60372"/>
                      <a:pt x="105446" y="59944"/>
                      <a:pt x="105319" y="59944"/>
                    </a:cubicBezTo>
                    <a:cubicBezTo>
                      <a:pt x="105086" y="59944"/>
                      <a:pt x="106576" y="61397"/>
                      <a:pt x="108301" y="63182"/>
                    </a:cubicBezTo>
                    <a:cubicBezTo>
                      <a:pt x="108429" y="63310"/>
                      <a:pt x="108324" y="63515"/>
                      <a:pt x="108198" y="63515"/>
                    </a:cubicBezTo>
                    <a:cubicBezTo>
                      <a:pt x="108186" y="63515"/>
                      <a:pt x="108174" y="63513"/>
                      <a:pt x="108161" y="63509"/>
                    </a:cubicBezTo>
                    <a:cubicBezTo>
                      <a:pt x="106632" y="62376"/>
                      <a:pt x="105698" y="61808"/>
                      <a:pt x="105393" y="61808"/>
                    </a:cubicBezTo>
                    <a:cubicBezTo>
                      <a:pt x="104945" y="61808"/>
                      <a:pt x="105862" y="63041"/>
                      <a:pt x="108255" y="65517"/>
                    </a:cubicBezTo>
                    <a:cubicBezTo>
                      <a:pt x="108395" y="65891"/>
                      <a:pt x="108628" y="66171"/>
                      <a:pt x="108488" y="66498"/>
                    </a:cubicBezTo>
                    <a:cubicBezTo>
                      <a:pt x="108460" y="66541"/>
                      <a:pt x="108414" y="66557"/>
                      <a:pt x="108359" y="66557"/>
                    </a:cubicBezTo>
                    <a:cubicBezTo>
                      <a:pt x="108233" y="66557"/>
                      <a:pt x="108058" y="66470"/>
                      <a:pt x="107928" y="66405"/>
                    </a:cubicBezTo>
                    <a:cubicBezTo>
                      <a:pt x="106870" y="65384"/>
                      <a:pt x="106262" y="64857"/>
                      <a:pt x="106107" y="64857"/>
                    </a:cubicBezTo>
                    <a:cubicBezTo>
                      <a:pt x="105872" y="64857"/>
                      <a:pt x="106678" y="66067"/>
                      <a:pt x="108535" y="68600"/>
                    </a:cubicBezTo>
                    <a:cubicBezTo>
                      <a:pt x="108867" y="69153"/>
                      <a:pt x="109082" y="69648"/>
                      <a:pt x="108791" y="69648"/>
                    </a:cubicBezTo>
                    <a:cubicBezTo>
                      <a:pt x="108713" y="69648"/>
                      <a:pt x="108599" y="69612"/>
                      <a:pt x="108442" y="69534"/>
                    </a:cubicBezTo>
                    <a:cubicBezTo>
                      <a:pt x="106774" y="67638"/>
                      <a:pt x="105676" y="66479"/>
                      <a:pt x="105498" y="66479"/>
                    </a:cubicBezTo>
                    <a:cubicBezTo>
                      <a:pt x="105312" y="66479"/>
                      <a:pt x="106130" y="67742"/>
                      <a:pt x="108348" y="70748"/>
                    </a:cubicBezTo>
                    <a:cubicBezTo>
                      <a:pt x="108722" y="71346"/>
                      <a:pt x="108856" y="71704"/>
                      <a:pt x="108560" y="71704"/>
                    </a:cubicBezTo>
                    <a:cubicBezTo>
                      <a:pt x="108486" y="71704"/>
                      <a:pt x="108386" y="71682"/>
                      <a:pt x="108255" y="71635"/>
                    </a:cubicBezTo>
                    <a:cubicBezTo>
                      <a:pt x="106833" y="69675"/>
                      <a:pt x="106047" y="68738"/>
                      <a:pt x="105911" y="68738"/>
                    </a:cubicBezTo>
                    <a:cubicBezTo>
                      <a:pt x="105752" y="68738"/>
                      <a:pt x="106480" y="70014"/>
                      <a:pt x="108115" y="72429"/>
                    </a:cubicBezTo>
                    <a:cubicBezTo>
                      <a:pt x="108307" y="72890"/>
                      <a:pt x="108341" y="73003"/>
                      <a:pt x="108217" y="73003"/>
                    </a:cubicBezTo>
                    <a:cubicBezTo>
                      <a:pt x="108191" y="73003"/>
                      <a:pt x="108156" y="72998"/>
                      <a:pt x="108115" y="72990"/>
                    </a:cubicBezTo>
                    <a:cubicBezTo>
                      <a:pt x="106706" y="71276"/>
                      <a:pt x="105793" y="70211"/>
                      <a:pt x="105678" y="70211"/>
                    </a:cubicBezTo>
                    <a:cubicBezTo>
                      <a:pt x="105565" y="70211"/>
                      <a:pt x="106233" y="71252"/>
                      <a:pt x="107975" y="73737"/>
                    </a:cubicBezTo>
                    <a:cubicBezTo>
                      <a:pt x="108284" y="74325"/>
                      <a:pt x="108347" y="74605"/>
                      <a:pt x="108219" y="74605"/>
                    </a:cubicBezTo>
                    <a:cubicBezTo>
                      <a:pt x="108154" y="74605"/>
                      <a:pt x="108039" y="74533"/>
                      <a:pt x="107881" y="74391"/>
                    </a:cubicBezTo>
                    <a:cubicBezTo>
                      <a:pt x="106297" y="72415"/>
                      <a:pt x="105438" y="71479"/>
                      <a:pt x="105307" y="71479"/>
                    </a:cubicBezTo>
                    <a:cubicBezTo>
                      <a:pt x="105155" y="71479"/>
                      <a:pt x="105967" y="72720"/>
                      <a:pt x="107741" y="75045"/>
                    </a:cubicBezTo>
                    <a:cubicBezTo>
                      <a:pt x="107993" y="75477"/>
                      <a:pt x="108134" y="75715"/>
                      <a:pt x="107949" y="75715"/>
                    </a:cubicBezTo>
                    <a:cubicBezTo>
                      <a:pt x="107895" y="75715"/>
                      <a:pt x="107811" y="75694"/>
                      <a:pt x="107694" y="75652"/>
                    </a:cubicBezTo>
                    <a:cubicBezTo>
                      <a:pt x="105807" y="73517"/>
                      <a:pt x="104828" y="72442"/>
                      <a:pt x="104741" y="72442"/>
                    </a:cubicBezTo>
                    <a:cubicBezTo>
                      <a:pt x="104647" y="72442"/>
                      <a:pt x="105592" y="73692"/>
                      <a:pt x="107554" y="76212"/>
                    </a:cubicBezTo>
                    <a:cubicBezTo>
                      <a:pt x="107607" y="76902"/>
                      <a:pt x="107630" y="77170"/>
                      <a:pt x="107495" y="77170"/>
                    </a:cubicBezTo>
                    <a:cubicBezTo>
                      <a:pt x="107392" y="77170"/>
                      <a:pt x="107197" y="77015"/>
                      <a:pt x="106854" y="76773"/>
                    </a:cubicBezTo>
                    <a:cubicBezTo>
                      <a:pt x="106527" y="76305"/>
                      <a:pt x="106527" y="75932"/>
                      <a:pt x="106107" y="75558"/>
                    </a:cubicBezTo>
                    <a:cubicBezTo>
                      <a:pt x="105011" y="74231"/>
                      <a:pt x="104352" y="73550"/>
                      <a:pt x="104221" y="73550"/>
                    </a:cubicBezTo>
                    <a:cubicBezTo>
                      <a:pt x="104062" y="73550"/>
                      <a:pt x="104683" y="74557"/>
                      <a:pt x="106247" y="76632"/>
                    </a:cubicBezTo>
                    <a:cubicBezTo>
                      <a:pt x="106095" y="76762"/>
                      <a:pt x="105933" y="76832"/>
                      <a:pt x="105761" y="76832"/>
                    </a:cubicBezTo>
                    <a:cubicBezTo>
                      <a:pt x="105563" y="76832"/>
                      <a:pt x="105351" y="76739"/>
                      <a:pt x="105126" y="76539"/>
                    </a:cubicBezTo>
                    <a:cubicBezTo>
                      <a:pt x="103804" y="74887"/>
                      <a:pt x="103090" y="74069"/>
                      <a:pt x="102961" y="74069"/>
                    </a:cubicBezTo>
                    <a:cubicBezTo>
                      <a:pt x="102835" y="74069"/>
                      <a:pt x="103268" y="74852"/>
                      <a:pt x="104238" y="76399"/>
                    </a:cubicBezTo>
                    <a:lnTo>
                      <a:pt x="102884" y="76165"/>
                    </a:lnTo>
                    <a:cubicBezTo>
                      <a:pt x="102697" y="75698"/>
                      <a:pt x="102464" y="75512"/>
                      <a:pt x="102137" y="75185"/>
                    </a:cubicBezTo>
                    <a:cubicBezTo>
                      <a:pt x="101001" y="74071"/>
                      <a:pt x="100218" y="73455"/>
                      <a:pt x="99983" y="73455"/>
                    </a:cubicBezTo>
                    <a:cubicBezTo>
                      <a:pt x="99736" y="73455"/>
                      <a:pt x="100097" y="74141"/>
                      <a:pt x="101296" y="75652"/>
                    </a:cubicBezTo>
                    <a:cubicBezTo>
                      <a:pt x="101390" y="75698"/>
                      <a:pt x="101156" y="75745"/>
                      <a:pt x="101203" y="75838"/>
                    </a:cubicBezTo>
                    <a:lnTo>
                      <a:pt x="98541" y="75418"/>
                    </a:lnTo>
                    <a:cubicBezTo>
                      <a:pt x="98214" y="75418"/>
                      <a:pt x="97887" y="75278"/>
                      <a:pt x="97560" y="74858"/>
                    </a:cubicBezTo>
                    <a:cubicBezTo>
                      <a:pt x="96439" y="72896"/>
                      <a:pt x="95739" y="72102"/>
                      <a:pt x="93871" y="70328"/>
                    </a:cubicBezTo>
                    <a:lnTo>
                      <a:pt x="93871" y="70328"/>
                    </a:lnTo>
                    <a:cubicBezTo>
                      <a:pt x="94011" y="70982"/>
                      <a:pt x="95459" y="72196"/>
                      <a:pt x="96579" y="74111"/>
                    </a:cubicBezTo>
                    <a:cubicBezTo>
                      <a:pt x="96735" y="74689"/>
                      <a:pt x="96499" y="74865"/>
                      <a:pt x="96158" y="74865"/>
                    </a:cubicBezTo>
                    <a:cubicBezTo>
                      <a:pt x="95783" y="74865"/>
                      <a:pt x="95283" y="74653"/>
                      <a:pt x="95038" y="74531"/>
                    </a:cubicBezTo>
                    <a:cubicBezTo>
                      <a:pt x="94198" y="73410"/>
                      <a:pt x="93917" y="73270"/>
                      <a:pt x="92703" y="71869"/>
                    </a:cubicBezTo>
                    <a:cubicBezTo>
                      <a:pt x="89294" y="67853"/>
                      <a:pt x="85698" y="63322"/>
                      <a:pt x="82709" y="60147"/>
                    </a:cubicBezTo>
                    <a:cubicBezTo>
                      <a:pt x="82849" y="59633"/>
                      <a:pt x="82849" y="59026"/>
                      <a:pt x="82943" y="58512"/>
                    </a:cubicBezTo>
                    <a:cubicBezTo>
                      <a:pt x="85371" y="62295"/>
                      <a:pt x="88827" y="66265"/>
                      <a:pt x="92703" y="69814"/>
                    </a:cubicBezTo>
                    <a:cubicBezTo>
                      <a:pt x="92376" y="68366"/>
                      <a:pt x="87566" y="64163"/>
                      <a:pt x="84624" y="60240"/>
                    </a:cubicBezTo>
                    <a:cubicBezTo>
                      <a:pt x="84017" y="59166"/>
                      <a:pt x="83503" y="58232"/>
                      <a:pt x="83083" y="57391"/>
                    </a:cubicBezTo>
                    <a:cubicBezTo>
                      <a:pt x="83176" y="56924"/>
                      <a:pt x="83176" y="56597"/>
                      <a:pt x="83223" y="56037"/>
                    </a:cubicBezTo>
                    <a:cubicBezTo>
                      <a:pt x="85231" y="60147"/>
                      <a:pt x="88500" y="64023"/>
                      <a:pt x="93030" y="67946"/>
                    </a:cubicBezTo>
                    <a:cubicBezTo>
                      <a:pt x="92470" y="66592"/>
                      <a:pt x="87800" y="62809"/>
                      <a:pt x="85324" y="58839"/>
                    </a:cubicBezTo>
                    <a:cubicBezTo>
                      <a:pt x="84437" y="57251"/>
                      <a:pt x="83737" y="55944"/>
                      <a:pt x="83363" y="54916"/>
                    </a:cubicBezTo>
                    <a:lnTo>
                      <a:pt x="83363" y="54216"/>
                    </a:lnTo>
                    <a:cubicBezTo>
                      <a:pt x="85418" y="58325"/>
                      <a:pt x="88920" y="62529"/>
                      <a:pt x="93170" y="66125"/>
                    </a:cubicBezTo>
                    <a:cubicBezTo>
                      <a:pt x="92703" y="64817"/>
                      <a:pt x="87846" y="60847"/>
                      <a:pt x="85511" y="57018"/>
                    </a:cubicBezTo>
                    <a:cubicBezTo>
                      <a:pt x="84530" y="55383"/>
                      <a:pt x="83923" y="54122"/>
                      <a:pt x="83503" y="53001"/>
                    </a:cubicBezTo>
                    <a:lnTo>
                      <a:pt x="83503" y="52254"/>
                    </a:lnTo>
                    <a:cubicBezTo>
                      <a:pt x="85464" y="56177"/>
                      <a:pt x="89808" y="61454"/>
                      <a:pt x="93824" y="64910"/>
                    </a:cubicBezTo>
                    <a:cubicBezTo>
                      <a:pt x="93357" y="63649"/>
                      <a:pt x="87940" y="58933"/>
                      <a:pt x="85698" y="55196"/>
                    </a:cubicBezTo>
                    <a:cubicBezTo>
                      <a:pt x="84717" y="53422"/>
                      <a:pt x="84017" y="52067"/>
                      <a:pt x="83643" y="51040"/>
                    </a:cubicBezTo>
                    <a:lnTo>
                      <a:pt x="83643" y="49966"/>
                    </a:lnTo>
                    <a:cubicBezTo>
                      <a:pt x="85324" y="53889"/>
                      <a:pt x="89574" y="59073"/>
                      <a:pt x="93684" y="62529"/>
                    </a:cubicBezTo>
                    <a:cubicBezTo>
                      <a:pt x="93264" y="61221"/>
                      <a:pt x="88033" y="56924"/>
                      <a:pt x="85932" y="53375"/>
                    </a:cubicBezTo>
                    <a:cubicBezTo>
                      <a:pt x="84811" y="51507"/>
                      <a:pt x="84157" y="50059"/>
                      <a:pt x="83783" y="49032"/>
                    </a:cubicBezTo>
                    <a:cubicBezTo>
                      <a:pt x="83783" y="48611"/>
                      <a:pt x="83783" y="48238"/>
                      <a:pt x="83877" y="47911"/>
                    </a:cubicBezTo>
                    <a:cubicBezTo>
                      <a:pt x="85324" y="51881"/>
                      <a:pt x="89341" y="56738"/>
                      <a:pt x="93544" y="60007"/>
                    </a:cubicBezTo>
                    <a:cubicBezTo>
                      <a:pt x="93124" y="58886"/>
                      <a:pt x="88267" y="54963"/>
                      <a:pt x="86305" y="51647"/>
                    </a:cubicBezTo>
                    <a:cubicBezTo>
                      <a:pt x="84997" y="49452"/>
                      <a:pt x="84437" y="48004"/>
                      <a:pt x="83970" y="46977"/>
                    </a:cubicBezTo>
                    <a:cubicBezTo>
                      <a:pt x="83970" y="46510"/>
                      <a:pt x="83970" y="46136"/>
                      <a:pt x="84063" y="45716"/>
                    </a:cubicBezTo>
                    <a:cubicBezTo>
                      <a:pt x="85278" y="49592"/>
                      <a:pt x="89061" y="54356"/>
                      <a:pt x="93264" y="57718"/>
                    </a:cubicBezTo>
                    <a:cubicBezTo>
                      <a:pt x="92983" y="56597"/>
                      <a:pt x="88453" y="53001"/>
                      <a:pt x="86492" y="49826"/>
                    </a:cubicBezTo>
                    <a:cubicBezTo>
                      <a:pt x="85044" y="47397"/>
                      <a:pt x="84624" y="45856"/>
                      <a:pt x="84157" y="44735"/>
                    </a:cubicBezTo>
                    <a:lnTo>
                      <a:pt x="84157" y="44548"/>
                    </a:lnTo>
                    <a:cubicBezTo>
                      <a:pt x="84250" y="44081"/>
                      <a:pt x="84250" y="43521"/>
                      <a:pt x="84297" y="43101"/>
                    </a:cubicBezTo>
                    <a:cubicBezTo>
                      <a:pt x="85138" y="47024"/>
                      <a:pt x="88734" y="52067"/>
                      <a:pt x="93077" y="55523"/>
                    </a:cubicBezTo>
                    <a:cubicBezTo>
                      <a:pt x="92750" y="54543"/>
                      <a:pt x="88593" y="50993"/>
                      <a:pt x="86866" y="48098"/>
                    </a:cubicBezTo>
                    <a:cubicBezTo>
                      <a:pt x="85184" y="45296"/>
                      <a:pt x="84857" y="43614"/>
                      <a:pt x="84297" y="42727"/>
                    </a:cubicBezTo>
                    <a:cubicBezTo>
                      <a:pt x="85698" y="31752"/>
                      <a:pt x="90275" y="25354"/>
                      <a:pt x="97000" y="24233"/>
                    </a:cubicBezTo>
                    <a:close/>
                    <a:moveTo>
                      <a:pt x="108715" y="75964"/>
                    </a:moveTo>
                    <a:cubicBezTo>
                      <a:pt x="108783" y="75964"/>
                      <a:pt x="108854" y="76009"/>
                      <a:pt x="108909" y="76119"/>
                    </a:cubicBezTo>
                    <a:lnTo>
                      <a:pt x="110029" y="77566"/>
                    </a:lnTo>
                    <a:cubicBezTo>
                      <a:pt x="110123" y="77660"/>
                      <a:pt x="110123" y="77800"/>
                      <a:pt x="110029" y="77893"/>
                    </a:cubicBezTo>
                    <a:lnTo>
                      <a:pt x="109703" y="78080"/>
                    </a:lnTo>
                    <a:cubicBezTo>
                      <a:pt x="109661" y="78122"/>
                      <a:pt x="109609" y="78145"/>
                      <a:pt x="109557" y="78145"/>
                    </a:cubicBezTo>
                    <a:cubicBezTo>
                      <a:pt x="109493" y="78145"/>
                      <a:pt x="109427" y="78111"/>
                      <a:pt x="109376" y="78033"/>
                    </a:cubicBezTo>
                    <a:lnTo>
                      <a:pt x="108161" y="76586"/>
                    </a:lnTo>
                    <a:cubicBezTo>
                      <a:pt x="108068" y="76492"/>
                      <a:pt x="108068" y="76352"/>
                      <a:pt x="108255" y="76259"/>
                    </a:cubicBezTo>
                    <a:lnTo>
                      <a:pt x="108582" y="76025"/>
                    </a:lnTo>
                    <a:cubicBezTo>
                      <a:pt x="108620" y="75987"/>
                      <a:pt x="108667" y="75964"/>
                      <a:pt x="108715" y="75964"/>
                    </a:cubicBezTo>
                    <a:close/>
                    <a:moveTo>
                      <a:pt x="68652" y="71869"/>
                    </a:moveTo>
                    <a:lnTo>
                      <a:pt x="68652" y="71869"/>
                    </a:lnTo>
                    <a:cubicBezTo>
                      <a:pt x="68185" y="72429"/>
                      <a:pt x="67765" y="72896"/>
                      <a:pt x="67204" y="73363"/>
                    </a:cubicBezTo>
                    <a:lnTo>
                      <a:pt x="67625" y="73737"/>
                    </a:lnTo>
                    <a:cubicBezTo>
                      <a:pt x="68278" y="73176"/>
                      <a:pt x="69166" y="72709"/>
                      <a:pt x="69820" y="72383"/>
                    </a:cubicBezTo>
                    <a:lnTo>
                      <a:pt x="69820" y="72383"/>
                    </a:lnTo>
                    <a:cubicBezTo>
                      <a:pt x="69259" y="72943"/>
                      <a:pt x="68792" y="73503"/>
                      <a:pt x="68138" y="74064"/>
                    </a:cubicBezTo>
                    <a:lnTo>
                      <a:pt x="68699" y="74391"/>
                    </a:lnTo>
                    <a:cubicBezTo>
                      <a:pt x="69353" y="73830"/>
                      <a:pt x="70240" y="73457"/>
                      <a:pt x="70940" y="73270"/>
                    </a:cubicBezTo>
                    <a:lnTo>
                      <a:pt x="70940" y="73270"/>
                    </a:lnTo>
                    <a:cubicBezTo>
                      <a:pt x="70567" y="73597"/>
                      <a:pt x="70193" y="73924"/>
                      <a:pt x="69866" y="74204"/>
                    </a:cubicBezTo>
                    <a:cubicBezTo>
                      <a:pt x="70427" y="74064"/>
                      <a:pt x="70987" y="74064"/>
                      <a:pt x="71734" y="73970"/>
                    </a:cubicBezTo>
                    <a:lnTo>
                      <a:pt x="71734" y="73970"/>
                    </a:lnTo>
                    <a:cubicBezTo>
                      <a:pt x="70754" y="74437"/>
                      <a:pt x="70193" y="74578"/>
                      <a:pt x="69399" y="74858"/>
                    </a:cubicBezTo>
                    <a:lnTo>
                      <a:pt x="70006" y="75231"/>
                    </a:lnTo>
                    <a:cubicBezTo>
                      <a:pt x="70754" y="74764"/>
                      <a:pt x="71594" y="74531"/>
                      <a:pt x="72248" y="74531"/>
                    </a:cubicBezTo>
                    <a:cubicBezTo>
                      <a:pt x="71688" y="74858"/>
                      <a:pt x="71127" y="75231"/>
                      <a:pt x="70473" y="75558"/>
                    </a:cubicBezTo>
                    <a:lnTo>
                      <a:pt x="71034" y="75838"/>
                    </a:lnTo>
                    <a:cubicBezTo>
                      <a:pt x="71574" y="75569"/>
                      <a:pt x="72273" y="75394"/>
                      <a:pt x="72868" y="75394"/>
                    </a:cubicBezTo>
                    <a:cubicBezTo>
                      <a:pt x="72994" y="75394"/>
                      <a:pt x="73115" y="75402"/>
                      <a:pt x="73229" y="75418"/>
                    </a:cubicBezTo>
                    <a:cubicBezTo>
                      <a:pt x="72622" y="75652"/>
                      <a:pt x="72108" y="75838"/>
                      <a:pt x="71594" y="76165"/>
                    </a:cubicBezTo>
                    <a:lnTo>
                      <a:pt x="71874" y="76399"/>
                    </a:lnTo>
                    <a:cubicBezTo>
                      <a:pt x="72575" y="76072"/>
                      <a:pt x="73229" y="75932"/>
                      <a:pt x="73929" y="75932"/>
                    </a:cubicBezTo>
                    <a:cubicBezTo>
                      <a:pt x="73322" y="76165"/>
                      <a:pt x="72855" y="76492"/>
                      <a:pt x="72341" y="76726"/>
                    </a:cubicBezTo>
                    <a:lnTo>
                      <a:pt x="72808" y="76913"/>
                    </a:lnTo>
                    <a:cubicBezTo>
                      <a:pt x="73137" y="76803"/>
                      <a:pt x="73497" y="76758"/>
                      <a:pt x="73842" y="76758"/>
                    </a:cubicBezTo>
                    <a:cubicBezTo>
                      <a:pt x="74087" y="76758"/>
                      <a:pt x="74324" y="76781"/>
                      <a:pt x="74536" y="76819"/>
                    </a:cubicBezTo>
                    <a:cubicBezTo>
                      <a:pt x="74069" y="76913"/>
                      <a:pt x="73649" y="77006"/>
                      <a:pt x="73182" y="77240"/>
                    </a:cubicBezTo>
                    <a:lnTo>
                      <a:pt x="74770" y="78220"/>
                    </a:lnTo>
                    <a:lnTo>
                      <a:pt x="74443" y="78360"/>
                    </a:lnTo>
                    <a:lnTo>
                      <a:pt x="72014" y="77566"/>
                    </a:lnTo>
                    <a:cubicBezTo>
                      <a:pt x="71874" y="77566"/>
                      <a:pt x="71781" y="77660"/>
                      <a:pt x="71688" y="77707"/>
                    </a:cubicBezTo>
                    <a:cubicBezTo>
                      <a:pt x="71688" y="77613"/>
                      <a:pt x="71781" y="77566"/>
                      <a:pt x="71828" y="77473"/>
                    </a:cubicBezTo>
                    <a:lnTo>
                      <a:pt x="71267" y="77333"/>
                    </a:lnTo>
                    <a:cubicBezTo>
                      <a:pt x="70940" y="77473"/>
                      <a:pt x="70567" y="77707"/>
                      <a:pt x="70193" y="77893"/>
                    </a:cubicBezTo>
                    <a:cubicBezTo>
                      <a:pt x="70427" y="77566"/>
                      <a:pt x="70520" y="77333"/>
                      <a:pt x="70754" y="77193"/>
                    </a:cubicBezTo>
                    <a:lnTo>
                      <a:pt x="70193" y="76959"/>
                    </a:lnTo>
                    <a:cubicBezTo>
                      <a:pt x="69866" y="77099"/>
                      <a:pt x="69493" y="77333"/>
                      <a:pt x="69119" y="77520"/>
                    </a:cubicBezTo>
                    <a:cubicBezTo>
                      <a:pt x="69212" y="77286"/>
                      <a:pt x="69446" y="76959"/>
                      <a:pt x="69679" y="76773"/>
                    </a:cubicBezTo>
                    <a:lnTo>
                      <a:pt x="69119" y="76539"/>
                    </a:lnTo>
                    <a:cubicBezTo>
                      <a:pt x="68652" y="76819"/>
                      <a:pt x="68278" y="77099"/>
                      <a:pt x="67858" y="77333"/>
                    </a:cubicBezTo>
                    <a:cubicBezTo>
                      <a:pt x="68045" y="76959"/>
                      <a:pt x="68278" y="76679"/>
                      <a:pt x="68605" y="76352"/>
                    </a:cubicBezTo>
                    <a:lnTo>
                      <a:pt x="67858" y="75979"/>
                    </a:lnTo>
                    <a:cubicBezTo>
                      <a:pt x="67438" y="76352"/>
                      <a:pt x="67064" y="76679"/>
                      <a:pt x="66737" y="76959"/>
                    </a:cubicBezTo>
                    <a:cubicBezTo>
                      <a:pt x="66831" y="76632"/>
                      <a:pt x="67017" y="76165"/>
                      <a:pt x="67298" y="75838"/>
                    </a:cubicBezTo>
                    <a:lnTo>
                      <a:pt x="66550" y="75558"/>
                    </a:lnTo>
                    <a:cubicBezTo>
                      <a:pt x="66177" y="75932"/>
                      <a:pt x="65710" y="76305"/>
                      <a:pt x="65289" y="76679"/>
                    </a:cubicBezTo>
                    <a:cubicBezTo>
                      <a:pt x="65523" y="76212"/>
                      <a:pt x="65710" y="75745"/>
                      <a:pt x="66037" y="75371"/>
                    </a:cubicBezTo>
                    <a:lnTo>
                      <a:pt x="64822" y="74904"/>
                    </a:lnTo>
                    <a:cubicBezTo>
                      <a:pt x="64449" y="75371"/>
                      <a:pt x="63935" y="75792"/>
                      <a:pt x="63375" y="76212"/>
                    </a:cubicBezTo>
                    <a:cubicBezTo>
                      <a:pt x="63608" y="75652"/>
                      <a:pt x="63842" y="75138"/>
                      <a:pt x="64169" y="74671"/>
                    </a:cubicBezTo>
                    <a:lnTo>
                      <a:pt x="64029" y="74578"/>
                    </a:lnTo>
                    <a:cubicBezTo>
                      <a:pt x="64169" y="73690"/>
                      <a:pt x="64869" y="73036"/>
                      <a:pt x="65756" y="72569"/>
                    </a:cubicBezTo>
                    <a:lnTo>
                      <a:pt x="65897" y="72663"/>
                    </a:lnTo>
                    <a:cubicBezTo>
                      <a:pt x="66224" y="72336"/>
                      <a:pt x="66597" y="72102"/>
                      <a:pt x="67017" y="71916"/>
                    </a:cubicBezTo>
                    <a:lnTo>
                      <a:pt x="67017" y="71916"/>
                    </a:lnTo>
                    <a:cubicBezTo>
                      <a:pt x="66831" y="72242"/>
                      <a:pt x="66691" y="72663"/>
                      <a:pt x="66457" y="72943"/>
                    </a:cubicBezTo>
                    <a:lnTo>
                      <a:pt x="66691" y="73083"/>
                    </a:lnTo>
                    <a:cubicBezTo>
                      <a:pt x="67204" y="72523"/>
                      <a:pt x="67905" y="72056"/>
                      <a:pt x="68652" y="71869"/>
                    </a:cubicBezTo>
                    <a:close/>
                    <a:moveTo>
                      <a:pt x="35447" y="78547"/>
                    </a:moveTo>
                    <a:lnTo>
                      <a:pt x="35307" y="79201"/>
                    </a:lnTo>
                    <a:lnTo>
                      <a:pt x="32505" y="79108"/>
                    </a:lnTo>
                    <a:lnTo>
                      <a:pt x="35447" y="78547"/>
                    </a:lnTo>
                    <a:close/>
                    <a:moveTo>
                      <a:pt x="111391" y="76063"/>
                    </a:moveTo>
                    <a:cubicBezTo>
                      <a:pt x="111892" y="76063"/>
                      <a:pt x="112511" y="76683"/>
                      <a:pt x="112598" y="77426"/>
                    </a:cubicBezTo>
                    <a:cubicBezTo>
                      <a:pt x="112832" y="78314"/>
                      <a:pt x="112505" y="79108"/>
                      <a:pt x="111944" y="79201"/>
                    </a:cubicBezTo>
                    <a:cubicBezTo>
                      <a:pt x="111897" y="79208"/>
                      <a:pt x="111849" y="79212"/>
                      <a:pt x="111802" y="79212"/>
                    </a:cubicBezTo>
                    <a:cubicBezTo>
                      <a:pt x="111245" y="79212"/>
                      <a:pt x="110712" y="78711"/>
                      <a:pt x="110496" y="77893"/>
                    </a:cubicBezTo>
                    <a:cubicBezTo>
                      <a:pt x="110356" y="76959"/>
                      <a:pt x="110683" y="76212"/>
                      <a:pt x="111290" y="76072"/>
                    </a:cubicBezTo>
                    <a:cubicBezTo>
                      <a:pt x="111323" y="76066"/>
                      <a:pt x="111357" y="76063"/>
                      <a:pt x="111391" y="76063"/>
                    </a:cubicBezTo>
                    <a:close/>
                    <a:moveTo>
                      <a:pt x="50392" y="79528"/>
                    </a:moveTo>
                    <a:cubicBezTo>
                      <a:pt x="51232" y="79528"/>
                      <a:pt x="51933" y="79668"/>
                      <a:pt x="51933" y="79855"/>
                    </a:cubicBezTo>
                    <a:cubicBezTo>
                      <a:pt x="51933" y="80088"/>
                      <a:pt x="51232" y="80182"/>
                      <a:pt x="50392" y="80182"/>
                    </a:cubicBezTo>
                    <a:cubicBezTo>
                      <a:pt x="49598" y="80182"/>
                      <a:pt x="48851" y="80088"/>
                      <a:pt x="48851" y="79855"/>
                    </a:cubicBezTo>
                    <a:cubicBezTo>
                      <a:pt x="48851" y="79715"/>
                      <a:pt x="49551" y="79528"/>
                      <a:pt x="50392" y="79528"/>
                    </a:cubicBezTo>
                    <a:close/>
                    <a:moveTo>
                      <a:pt x="51232" y="78080"/>
                    </a:moveTo>
                    <a:cubicBezTo>
                      <a:pt x="52402" y="78080"/>
                      <a:pt x="52315" y="79206"/>
                      <a:pt x="51306" y="79206"/>
                    </a:cubicBezTo>
                    <a:cubicBezTo>
                      <a:pt x="51267" y="79206"/>
                      <a:pt x="51227" y="79204"/>
                      <a:pt x="51186" y="79201"/>
                    </a:cubicBezTo>
                    <a:lnTo>
                      <a:pt x="48897" y="79201"/>
                    </a:lnTo>
                    <a:cubicBezTo>
                      <a:pt x="48825" y="79199"/>
                      <a:pt x="48753" y="79198"/>
                      <a:pt x="48681" y="79198"/>
                    </a:cubicBezTo>
                    <a:cubicBezTo>
                      <a:pt x="46768" y="79198"/>
                      <a:pt x="45149" y="79793"/>
                      <a:pt x="43573" y="80649"/>
                    </a:cubicBezTo>
                    <a:cubicBezTo>
                      <a:pt x="43392" y="80735"/>
                      <a:pt x="43244" y="80772"/>
                      <a:pt x="43129" y="80772"/>
                    </a:cubicBezTo>
                    <a:cubicBezTo>
                      <a:pt x="42679" y="80772"/>
                      <a:pt x="42726" y="80207"/>
                      <a:pt x="43246" y="79761"/>
                    </a:cubicBezTo>
                    <a:cubicBezTo>
                      <a:pt x="44694" y="78547"/>
                      <a:pt x="46282" y="78080"/>
                      <a:pt x="48057" y="78080"/>
                    </a:cubicBezTo>
                    <a:close/>
                    <a:moveTo>
                      <a:pt x="109309" y="79788"/>
                    </a:moveTo>
                    <a:cubicBezTo>
                      <a:pt x="109470" y="79788"/>
                      <a:pt x="109737" y="80010"/>
                      <a:pt x="109936" y="80369"/>
                    </a:cubicBezTo>
                    <a:cubicBezTo>
                      <a:pt x="110123" y="80742"/>
                      <a:pt x="110123" y="81116"/>
                      <a:pt x="110029" y="81209"/>
                    </a:cubicBezTo>
                    <a:cubicBezTo>
                      <a:pt x="110009" y="81223"/>
                      <a:pt x="109985" y="81229"/>
                      <a:pt x="109957" y="81229"/>
                    </a:cubicBezTo>
                    <a:cubicBezTo>
                      <a:pt x="109796" y="81229"/>
                      <a:pt x="109528" y="81001"/>
                      <a:pt x="109329" y="80602"/>
                    </a:cubicBezTo>
                    <a:cubicBezTo>
                      <a:pt x="109095" y="80275"/>
                      <a:pt x="109095" y="79855"/>
                      <a:pt x="109236" y="79808"/>
                    </a:cubicBezTo>
                    <a:cubicBezTo>
                      <a:pt x="109256" y="79794"/>
                      <a:pt x="109281" y="79788"/>
                      <a:pt x="109309" y="79788"/>
                    </a:cubicBezTo>
                    <a:close/>
                    <a:moveTo>
                      <a:pt x="116212" y="80397"/>
                    </a:moveTo>
                    <a:cubicBezTo>
                      <a:pt x="116372" y="80397"/>
                      <a:pt x="116645" y="80651"/>
                      <a:pt x="116848" y="80976"/>
                    </a:cubicBezTo>
                    <a:cubicBezTo>
                      <a:pt x="116988" y="81349"/>
                      <a:pt x="117081" y="81723"/>
                      <a:pt x="116848" y="81770"/>
                    </a:cubicBezTo>
                    <a:cubicBezTo>
                      <a:pt x="116823" y="81795"/>
                      <a:pt x="116792" y="81806"/>
                      <a:pt x="116756" y="81806"/>
                    </a:cubicBezTo>
                    <a:cubicBezTo>
                      <a:pt x="116595" y="81806"/>
                      <a:pt x="116347" y="81563"/>
                      <a:pt x="116194" y="81256"/>
                    </a:cubicBezTo>
                    <a:cubicBezTo>
                      <a:pt x="116054" y="80882"/>
                      <a:pt x="116054" y="80415"/>
                      <a:pt x="116147" y="80415"/>
                    </a:cubicBezTo>
                    <a:cubicBezTo>
                      <a:pt x="116166" y="80403"/>
                      <a:pt x="116187" y="80397"/>
                      <a:pt x="116212" y="80397"/>
                    </a:cubicBezTo>
                    <a:close/>
                    <a:moveTo>
                      <a:pt x="70032" y="80816"/>
                    </a:moveTo>
                    <a:cubicBezTo>
                      <a:pt x="70264" y="80816"/>
                      <a:pt x="70349" y="81035"/>
                      <a:pt x="70287" y="81443"/>
                    </a:cubicBezTo>
                    <a:lnTo>
                      <a:pt x="69259" y="83311"/>
                    </a:lnTo>
                    <a:lnTo>
                      <a:pt x="69166" y="83217"/>
                    </a:lnTo>
                    <a:lnTo>
                      <a:pt x="69586" y="80976"/>
                    </a:lnTo>
                    <a:cubicBezTo>
                      <a:pt x="69770" y="80868"/>
                      <a:pt x="69918" y="80816"/>
                      <a:pt x="70032" y="80816"/>
                    </a:cubicBezTo>
                    <a:close/>
                    <a:moveTo>
                      <a:pt x="123740" y="77451"/>
                    </a:moveTo>
                    <a:cubicBezTo>
                      <a:pt x="123913" y="77451"/>
                      <a:pt x="123664" y="78294"/>
                      <a:pt x="123293" y="79294"/>
                    </a:cubicBezTo>
                    <a:lnTo>
                      <a:pt x="123620" y="79528"/>
                    </a:lnTo>
                    <a:cubicBezTo>
                      <a:pt x="124205" y="78454"/>
                      <a:pt x="124502" y="78061"/>
                      <a:pt x="124634" y="78061"/>
                    </a:cubicBezTo>
                    <a:cubicBezTo>
                      <a:pt x="124881" y="78061"/>
                      <a:pt x="124551" y="79439"/>
                      <a:pt x="124460" y="80322"/>
                    </a:cubicBezTo>
                    <a:cubicBezTo>
                      <a:pt x="123730" y="81221"/>
                      <a:pt x="123135" y="81680"/>
                      <a:pt x="122695" y="81680"/>
                    </a:cubicBezTo>
                    <a:cubicBezTo>
                      <a:pt x="122404" y="81680"/>
                      <a:pt x="122181" y="81479"/>
                      <a:pt x="122032" y="81069"/>
                    </a:cubicBezTo>
                    <a:lnTo>
                      <a:pt x="121658" y="83031"/>
                    </a:lnTo>
                    <a:cubicBezTo>
                      <a:pt x="121470" y="83567"/>
                      <a:pt x="121314" y="83826"/>
                      <a:pt x="121188" y="83826"/>
                    </a:cubicBezTo>
                    <a:cubicBezTo>
                      <a:pt x="121094" y="83826"/>
                      <a:pt x="121017" y="83683"/>
                      <a:pt x="120958" y="83404"/>
                    </a:cubicBezTo>
                    <a:cubicBezTo>
                      <a:pt x="121051" y="81956"/>
                      <a:pt x="121378" y="80415"/>
                      <a:pt x="121938" y="79014"/>
                    </a:cubicBezTo>
                    <a:cubicBezTo>
                      <a:pt x="122051" y="78590"/>
                      <a:pt x="122216" y="78389"/>
                      <a:pt x="122411" y="78389"/>
                    </a:cubicBezTo>
                    <a:cubicBezTo>
                      <a:pt x="122538" y="78389"/>
                      <a:pt x="122678" y="78475"/>
                      <a:pt x="122826" y="78641"/>
                    </a:cubicBezTo>
                    <a:cubicBezTo>
                      <a:pt x="123351" y="77789"/>
                      <a:pt x="123630" y="77451"/>
                      <a:pt x="123740" y="77451"/>
                    </a:cubicBezTo>
                    <a:close/>
                    <a:moveTo>
                      <a:pt x="118758" y="79864"/>
                    </a:moveTo>
                    <a:cubicBezTo>
                      <a:pt x="118836" y="79864"/>
                      <a:pt x="118930" y="79892"/>
                      <a:pt x="119043" y="79948"/>
                    </a:cubicBezTo>
                    <a:lnTo>
                      <a:pt x="119416" y="80929"/>
                    </a:lnTo>
                    <a:lnTo>
                      <a:pt x="119743" y="80275"/>
                    </a:lnTo>
                    <a:cubicBezTo>
                      <a:pt x="119874" y="80192"/>
                      <a:pt x="119975" y="80151"/>
                      <a:pt x="120048" y="80151"/>
                    </a:cubicBezTo>
                    <a:cubicBezTo>
                      <a:pt x="120263" y="80151"/>
                      <a:pt x="120244" y="80501"/>
                      <a:pt x="120070" y="81162"/>
                    </a:cubicBezTo>
                    <a:lnTo>
                      <a:pt x="119930" y="84385"/>
                    </a:lnTo>
                    <a:cubicBezTo>
                      <a:pt x="119761" y="84667"/>
                      <a:pt x="119609" y="85084"/>
                      <a:pt x="119454" y="85084"/>
                    </a:cubicBezTo>
                    <a:cubicBezTo>
                      <a:pt x="119351" y="85084"/>
                      <a:pt x="119247" y="84904"/>
                      <a:pt x="119136" y="84385"/>
                    </a:cubicBezTo>
                    <a:lnTo>
                      <a:pt x="119603" y="81443"/>
                    </a:lnTo>
                    <a:lnTo>
                      <a:pt x="119043" y="82517"/>
                    </a:lnTo>
                    <a:cubicBezTo>
                      <a:pt x="118576" y="82517"/>
                      <a:pt x="118529" y="82050"/>
                      <a:pt x="118436" y="81162"/>
                    </a:cubicBezTo>
                    <a:cubicBezTo>
                      <a:pt x="118398" y="80305"/>
                      <a:pt x="118450" y="79864"/>
                      <a:pt x="118758" y="79864"/>
                    </a:cubicBezTo>
                    <a:close/>
                    <a:moveTo>
                      <a:pt x="106449" y="78297"/>
                    </a:moveTo>
                    <a:cubicBezTo>
                      <a:pt x="106647" y="78297"/>
                      <a:pt x="106926" y="78455"/>
                      <a:pt x="107181" y="78827"/>
                    </a:cubicBezTo>
                    <a:cubicBezTo>
                      <a:pt x="108395" y="80836"/>
                      <a:pt x="109516" y="82610"/>
                      <a:pt x="110310" y="84572"/>
                    </a:cubicBezTo>
                    <a:cubicBezTo>
                      <a:pt x="110552" y="85057"/>
                      <a:pt x="110484" y="85340"/>
                      <a:pt x="110311" y="85340"/>
                    </a:cubicBezTo>
                    <a:cubicBezTo>
                      <a:pt x="110184" y="85340"/>
                      <a:pt x="110001" y="85188"/>
                      <a:pt x="109843" y="84852"/>
                    </a:cubicBezTo>
                    <a:cubicBezTo>
                      <a:pt x="108862" y="82657"/>
                      <a:pt x="107648" y="80929"/>
                      <a:pt x="106387" y="79061"/>
                    </a:cubicBezTo>
                    <a:cubicBezTo>
                      <a:pt x="106061" y="78600"/>
                      <a:pt x="106177" y="78297"/>
                      <a:pt x="106449" y="78297"/>
                    </a:cubicBezTo>
                    <a:close/>
                    <a:moveTo>
                      <a:pt x="104355" y="77671"/>
                    </a:moveTo>
                    <a:cubicBezTo>
                      <a:pt x="104637" y="77671"/>
                      <a:pt x="105022" y="77850"/>
                      <a:pt x="105359" y="78314"/>
                    </a:cubicBezTo>
                    <a:cubicBezTo>
                      <a:pt x="107134" y="80742"/>
                      <a:pt x="108628" y="83171"/>
                      <a:pt x="109843" y="85646"/>
                    </a:cubicBezTo>
                    <a:cubicBezTo>
                      <a:pt x="110221" y="86539"/>
                      <a:pt x="110161" y="87040"/>
                      <a:pt x="109907" y="87040"/>
                    </a:cubicBezTo>
                    <a:cubicBezTo>
                      <a:pt x="109723" y="87040"/>
                      <a:pt x="109437" y="86776"/>
                      <a:pt x="109142" y="86206"/>
                    </a:cubicBezTo>
                    <a:cubicBezTo>
                      <a:pt x="107694" y="83264"/>
                      <a:pt x="105826" y="80649"/>
                      <a:pt x="104052" y="78267"/>
                    </a:cubicBezTo>
                    <a:cubicBezTo>
                      <a:pt x="103821" y="77934"/>
                      <a:pt x="104012" y="77671"/>
                      <a:pt x="104355" y="77671"/>
                    </a:cubicBezTo>
                    <a:close/>
                    <a:moveTo>
                      <a:pt x="115727" y="87467"/>
                    </a:moveTo>
                    <a:cubicBezTo>
                      <a:pt x="115867" y="87467"/>
                      <a:pt x="115961" y="87561"/>
                      <a:pt x="115961" y="87747"/>
                    </a:cubicBezTo>
                    <a:cubicBezTo>
                      <a:pt x="115961" y="87887"/>
                      <a:pt x="115867" y="88074"/>
                      <a:pt x="115727" y="88074"/>
                    </a:cubicBezTo>
                    <a:cubicBezTo>
                      <a:pt x="115587" y="88074"/>
                      <a:pt x="115494" y="87934"/>
                      <a:pt x="115494" y="87747"/>
                    </a:cubicBezTo>
                    <a:cubicBezTo>
                      <a:pt x="115494" y="87607"/>
                      <a:pt x="115587" y="87467"/>
                      <a:pt x="115727" y="87467"/>
                    </a:cubicBezTo>
                    <a:close/>
                    <a:moveTo>
                      <a:pt x="112328" y="79798"/>
                    </a:moveTo>
                    <a:cubicBezTo>
                      <a:pt x="112472" y="79798"/>
                      <a:pt x="112694" y="80086"/>
                      <a:pt x="112925" y="80695"/>
                    </a:cubicBezTo>
                    <a:cubicBezTo>
                      <a:pt x="113719" y="82750"/>
                      <a:pt x="114186" y="85179"/>
                      <a:pt x="114139" y="88214"/>
                    </a:cubicBezTo>
                    <a:cubicBezTo>
                      <a:pt x="114139" y="88805"/>
                      <a:pt x="113893" y="89110"/>
                      <a:pt x="113647" y="89110"/>
                    </a:cubicBezTo>
                    <a:cubicBezTo>
                      <a:pt x="113425" y="89110"/>
                      <a:pt x="113203" y="88863"/>
                      <a:pt x="113158" y="88355"/>
                    </a:cubicBezTo>
                    <a:cubicBezTo>
                      <a:pt x="112832" y="85693"/>
                      <a:pt x="112785" y="83217"/>
                      <a:pt x="112271" y="81022"/>
                    </a:cubicBezTo>
                    <a:cubicBezTo>
                      <a:pt x="112091" y="80227"/>
                      <a:pt x="112152" y="79798"/>
                      <a:pt x="112328" y="79798"/>
                    </a:cubicBezTo>
                    <a:close/>
                    <a:moveTo>
                      <a:pt x="137719" y="85636"/>
                    </a:moveTo>
                    <a:cubicBezTo>
                      <a:pt x="137987" y="85636"/>
                      <a:pt x="138421" y="85949"/>
                      <a:pt x="138844" y="86627"/>
                    </a:cubicBezTo>
                    <a:cubicBezTo>
                      <a:pt x="139265" y="87327"/>
                      <a:pt x="139358" y="88681"/>
                      <a:pt x="139171" y="90269"/>
                    </a:cubicBezTo>
                    <a:cubicBezTo>
                      <a:pt x="139121" y="90518"/>
                      <a:pt x="138966" y="90674"/>
                      <a:pt x="138803" y="90674"/>
                    </a:cubicBezTo>
                    <a:cubicBezTo>
                      <a:pt x="138660" y="90674"/>
                      <a:pt x="138511" y="90553"/>
                      <a:pt x="138424" y="90269"/>
                    </a:cubicBezTo>
                    <a:cubicBezTo>
                      <a:pt x="138097" y="89382"/>
                      <a:pt x="137770" y="88728"/>
                      <a:pt x="137443" y="88261"/>
                    </a:cubicBezTo>
                    <a:cubicBezTo>
                      <a:pt x="136707" y="87438"/>
                      <a:pt x="136814" y="86897"/>
                      <a:pt x="137578" y="86897"/>
                    </a:cubicBezTo>
                    <a:cubicBezTo>
                      <a:pt x="137638" y="86897"/>
                      <a:pt x="137702" y="86900"/>
                      <a:pt x="137770" y="86907"/>
                    </a:cubicBezTo>
                    <a:cubicBezTo>
                      <a:pt x="137311" y="86090"/>
                      <a:pt x="137395" y="85636"/>
                      <a:pt x="137719" y="85636"/>
                    </a:cubicBezTo>
                    <a:close/>
                    <a:moveTo>
                      <a:pt x="79037" y="89067"/>
                    </a:moveTo>
                    <a:cubicBezTo>
                      <a:pt x="79229" y="89067"/>
                      <a:pt x="79487" y="89421"/>
                      <a:pt x="79487" y="89756"/>
                    </a:cubicBezTo>
                    <a:lnTo>
                      <a:pt x="79253" y="90970"/>
                    </a:lnTo>
                    <a:cubicBezTo>
                      <a:pt x="79186" y="91023"/>
                      <a:pt x="79131" y="91050"/>
                      <a:pt x="79082" y="91050"/>
                    </a:cubicBezTo>
                    <a:cubicBezTo>
                      <a:pt x="78959" y="91050"/>
                      <a:pt x="78873" y="90883"/>
                      <a:pt x="78739" y="90549"/>
                    </a:cubicBezTo>
                    <a:lnTo>
                      <a:pt x="78833" y="89429"/>
                    </a:lnTo>
                    <a:cubicBezTo>
                      <a:pt x="78849" y="89168"/>
                      <a:pt x="78934" y="89067"/>
                      <a:pt x="79037" y="89067"/>
                    </a:cubicBezTo>
                    <a:close/>
                    <a:moveTo>
                      <a:pt x="68768" y="80459"/>
                    </a:moveTo>
                    <a:cubicBezTo>
                      <a:pt x="68973" y="80459"/>
                      <a:pt x="69112" y="80657"/>
                      <a:pt x="68979" y="80976"/>
                    </a:cubicBezTo>
                    <a:cubicBezTo>
                      <a:pt x="68325" y="84291"/>
                      <a:pt x="67765" y="87094"/>
                      <a:pt x="67671" y="91437"/>
                    </a:cubicBezTo>
                    <a:lnTo>
                      <a:pt x="67344" y="90783"/>
                    </a:lnTo>
                    <a:cubicBezTo>
                      <a:pt x="67811" y="86860"/>
                      <a:pt x="67811" y="84618"/>
                      <a:pt x="68278" y="80836"/>
                    </a:cubicBezTo>
                    <a:cubicBezTo>
                      <a:pt x="68419" y="80573"/>
                      <a:pt x="68613" y="80459"/>
                      <a:pt x="68768" y="80459"/>
                    </a:cubicBezTo>
                    <a:close/>
                    <a:moveTo>
                      <a:pt x="79020" y="91390"/>
                    </a:moveTo>
                    <a:cubicBezTo>
                      <a:pt x="79253" y="91390"/>
                      <a:pt x="79393" y="91530"/>
                      <a:pt x="79393" y="91764"/>
                    </a:cubicBezTo>
                    <a:cubicBezTo>
                      <a:pt x="79393" y="91997"/>
                      <a:pt x="79253" y="92184"/>
                      <a:pt x="79020" y="92184"/>
                    </a:cubicBezTo>
                    <a:cubicBezTo>
                      <a:pt x="78880" y="92184"/>
                      <a:pt x="78739" y="92044"/>
                      <a:pt x="78739" y="91764"/>
                    </a:cubicBezTo>
                    <a:cubicBezTo>
                      <a:pt x="78739" y="91530"/>
                      <a:pt x="78880" y="91390"/>
                      <a:pt x="79020" y="91390"/>
                    </a:cubicBezTo>
                    <a:close/>
                    <a:moveTo>
                      <a:pt x="67491" y="80469"/>
                    </a:moveTo>
                    <a:cubicBezTo>
                      <a:pt x="67634" y="80469"/>
                      <a:pt x="67745" y="80575"/>
                      <a:pt x="67718" y="80789"/>
                    </a:cubicBezTo>
                    <a:cubicBezTo>
                      <a:pt x="67111" y="84058"/>
                      <a:pt x="66737" y="87934"/>
                      <a:pt x="66644" y="92324"/>
                    </a:cubicBezTo>
                    <a:lnTo>
                      <a:pt x="66410" y="92324"/>
                    </a:lnTo>
                    <a:cubicBezTo>
                      <a:pt x="66177" y="88074"/>
                      <a:pt x="66317" y="84291"/>
                      <a:pt x="67158" y="80649"/>
                    </a:cubicBezTo>
                    <a:cubicBezTo>
                      <a:pt x="67258" y="80529"/>
                      <a:pt x="67383" y="80469"/>
                      <a:pt x="67491" y="80469"/>
                    </a:cubicBezTo>
                    <a:close/>
                    <a:moveTo>
                      <a:pt x="70567" y="93398"/>
                    </a:moveTo>
                    <a:lnTo>
                      <a:pt x="70567" y="93398"/>
                    </a:lnTo>
                    <a:cubicBezTo>
                      <a:pt x="70567" y="93398"/>
                      <a:pt x="70567" y="93398"/>
                      <a:pt x="70567" y="93398"/>
                    </a:cubicBezTo>
                    <a:lnTo>
                      <a:pt x="70567" y="93398"/>
                    </a:lnTo>
                    <a:close/>
                    <a:moveTo>
                      <a:pt x="83945" y="90649"/>
                    </a:moveTo>
                    <a:cubicBezTo>
                      <a:pt x="84069" y="90649"/>
                      <a:pt x="84220" y="90706"/>
                      <a:pt x="84344" y="90830"/>
                    </a:cubicBezTo>
                    <a:cubicBezTo>
                      <a:pt x="84997" y="91437"/>
                      <a:pt x="85044" y="92091"/>
                      <a:pt x="84997" y="92604"/>
                    </a:cubicBezTo>
                    <a:cubicBezTo>
                      <a:pt x="84930" y="93180"/>
                      <a:pt x="84616" y="93584"/>
                      <a:pt x="84449" y="93584"/>
                    </a:cubicBezTo>
                    <a:cubicBezTo>
                      <a:pt x="84386" y="93584"/>
                      <a:pt x="84344" y="93526"/>
                      <a:pt x="84344" y="93398"/>
                    </a:cubicBezTo>
                    <a:cubicBezTo>
                      <a:pt x="84250" y="92698"/>
                      <a:pt x="84344" y="91951"/>
                      <a:pt x="83783" y="91063"/>
                    </a:cubicBezTo>
                    <a:cubicBezTo>
                      <a:pt x="83609" y="90802"/>
                      <a:pt x="83742" y="90649"/>
                      <a:pt x="83945" y="90649"/>
                    </a:cubicBezTo>
                    <a:close/>
                    <a:moveTo>
                      <a:pt x="85464" y="92978"/>
                    </a:moveTo>
                    <a:cubicBezTo>
                      <a:pt x="85698" y="92978"/>
                      <a:pt x="85838" y="93305"/>
                      <a:pt x="85932" y="93632"/>
                    </a:cubicBezTo>
                    <a:cubicBezTo>
                      <a:pt x="86025" y="94005"/>
                      <a:pt x="86025" y="94426"/>
                      <a:pt x="85791" y="94426"/>
                    </a:cubicBezTo>
                    <a:cubicBezTo>
                      <a:pt x="85780" y="94437"/>
                      <a:pt x="85768" y="94442"/>
                      <a:pt x="85753" y="94442"/>
                    </a:cubicBezTo>
                    <a:cubicBezTo>
                      <a:pt x="85646" y="94442"/>
                      <a:pt x="85459" y="94148"/>
                      <a:pt x="85418" y="93819"/>
                    </a:cubicBezTo>
                    <a:cubicBezTo>
                      <a:pt x="85278" y="93445"/>
                      <a:pt x="85371" y="93071"/>
                      <a:pt x="85464" y="92978"/>
                    </a:cubicBezTo>
                    <a:close/>
                    <a:moveTo>
                      <a:pt x="80327" y="85890"/>
                    </a:moveTo>
                    <a:cubicBezTo>
                      <a:pt x="80500" y="85890"/>
                      <a:pt x="80758" y="86134"/>
                      <a:pt x="80888" y="86393"/>
                    </a:cubicBezTo>
                    <a:cubicBezTo>
                      <a:pt x="81401" y="86393"/>
                      <a:pt x="81448" y="86813"/>
                      <a:pt x="81028" y="87327"/>
                    </a:cubicBezTo>
                    <a:cubicBezTo>
                      <a:pt x="82289" y="87467"/>
                      <a:pt x="82662" y="87841"/>
                      <a:pt x="82009" y="88401"/>
                    </a:cubicBezTo>
                    <a:lnTo>
                      <a:pt x="80934" y="88635"/>
                    </a:lnTo>
                    <a:lnTo>
                      <a:pt x="82289" y="88728"/>
                    </a:lnTo>
                    <a:cubicBezTo>
                      <a:pt x="82849" y="88962"/>
                      <a:pt x="82709" y="89429"/>
                      <a:pt x="82382" y="89522"/>
                    </a:cubicBezTo>
                    <a:lnTo>
                      <a:pt x="81075" y="89756"/>
                    </a:lnTo>
                    <a:lnTo>
                      <a:pt x="82616" y="89942"/>
                    </a:lnTo>
                    <a:cubicBezTo>
                      <a:pt x="83410" y="89942"/>
                      <a:pt x="83410" y="90176"/>
                      <a:pt x="82476" y="90643"/>
                    </a:cubicBezTo>
                    <a:lnTo>
                      <a:pt x="81822" y="91110"/>
                    </a:lnTo>
                    <a:lnTo>
                      <a:pt x="82943" y="91203"/>
                    </a:lnTo>
                    <a:cubicBezTo>
                      <a:pt x="83021" y="91190"/>
                      <a:pt x="83091" y="91184"/>
                      <a:pt x="83153" y="91184"/>
                    </a:cubicBezTo>
                    <a:cubicBezTo>
                      <a:pt x="83535" y="91184"/>
                      <a:pt x="83610" y="91435"/>
                      <a:pt x="83410" y="91997"/>
                    </a:cubicBezTo>
                    <a:cubicBezTo>
                      <a:pt x="83737" y="93772"/>
                      <a:pt x="83410" y="94939"/>
                      <a:pt x="81915" y="94939"/>
                    </a:cubicBezTo>
                    <a:lnTo>
                      <a:pt x="76871" y="96060"/>
                    </a:lnTo>
                    <a:cubicBezTo>
                      <a:pt x="76545" y="95873"/>
                      <a:pt x="76451" y="95873"/>
                      <a:pt x="76545" y="95780"/>
                    </a:cubicBezTo>
                    <a:cubicBezTo>
                      <a:pt x="76545" y="95687"/>
                      <a:pt x="76451" y="95640"/>
                      <a:pt x="76451" y="95640"/>
                    </a:cubicBezTo>
                    <a:cubicBezTo>
                      <a:pt x="76451" y="95500"/>
                      <a:pt x="76591" y="95313"/>
                      <a:pt x="76778" y="95313"/>
                    </a:cubicBezTo>
                    <a:cubicBezTo>
                      <a:pt x="76871" y="95313"/>
                      <a:pt x="77012" y="95406"/>
                      <a:pt x="77012" y="95547"/>
                    </a:cubicBezTo>
                    <a:cubicBezTo>
                      <a:pt x="77338" y="95453"/>
                      <a:pt x="77572" y="95453"/>
                      <a:pt x="77759" y="95406"/>
                    </a:cubicBezTo>
                    <a:lnTo>
                      <a:pt x="77759" y="93865"/>
                    </a:lnTo>
                    <a:lnTo>
                      <a:pt x="77105" y="94005"/>
                    </a:lnTo>
                    <a:lnTo>
                      <a:pt x="77105" y="94239"/>
                    </a:lnTo>
                    <a:cubicBezTo>
                      <a:pt x="77105" y="94566"/>
                      <a:pt x="76965" y="94753"/>
                      <a:pt x="76778" y="94753"/>
                    </a:cubicBezTo>
                    <a:cubicBezTo>
                      <a:pt x="76591" y="94753"/>
                      <a:pt x="76451" y="94566"/>
                      <a:pt x="76451" y="94239"/>
                    </a:cubicBezTo>
                    <a:lnTo>
                      <a:pt x="76451" y="94146"/>
                    </a:lnTo>
                    <a:lnTo>
                      <a:pt x="76171" y="94239"/>
                    </a:lnTo>
                    <a:cubicBezTo>
                      <a:pt x="75470" y="94005"/>
                      <a:pt x="75470" y="93678"/>
                      <a:pt x="76078" y="93352"/>
                    </a:cubicBezTo>
                    <a:lnTo>
                      <a:pt x="79860" y="92604"/>
                    </a:lnTo>
                    <a:cubicBezTo>
                      <a:pt x="80421" y="92371"/>
                      <a:pt x="80701" y="92044"/>
                      <a:pt x="80514" y="91484"/>
                    </a:cubicBezTo>
                    <a:lnTo>
                      <a:pt x="80187" y="86486"/>
                    </a:lnTo>
                    <a:cubicBezTo>
                      <a:pt x="80104" y="86049"/>
                      <a:pt x="80188" y="85890"/>
                      <a:pt x="80327" y="85890"/>
                    </a:cubicBezTo>
                    <a:close/>
                    <a:moveTo>
                      <a:pt x="138591" y="92090"/>
                    </a:moveTo>
                    <a:cubicBezTo>
                      <a:pt x="138669" y="92090"/>
                      <a:pt x="138767" y="92197"/>
                      <a:pt x="138891" y="92371"/>
                    </a:cubicBezTo>
                    <a:cubicBezTo>
                      <a:pt x="139498" y="93211"/>
                      <a:pt x="140058" y="93959"/>
                      <a:pt x="140199" y="95220"/>
                    </a:cubicBezTo>
                    <a:cubicBezTo>
                      <a:pt x="140292" y="95780"/>
                      <a:pt x="140245" y="96014"/>
                      <a:pt x="139872" y="96107"/>
                    </a:cubicBezTo>
                    <a:cubicBezTo>
                      <a:pt x="139802" y="96121"/>
                      <a:pt x="139733" y="96128"/>
                      <a:pt x="139666" y="96128"/>
                    </a:cubicBezTo>
                    <a:cubicBezTo>
                      <a:pt x="139281" y="96128"/>
                      <a:pt x="138936" y="95911"/>
                      <a:pt x="138657" y="95593"/>
                    </a:cubicBezTo>
                    <a:cubicBezTo>
                      <a:pt x="138097" y="94986"/>
                      <a:pt x="137957" y="94613"/>
                      <a:pt x="138050" y="94146"/>
                    </a:cubicBezTo>
                    <a:lnTo>
                      <a:pt x="138424" y="92371"/>
                    </a:lnTo>
                    <a:cubicBezTo>
                      <a:pt x="138468" y="92174"/>
                      <a:pt x="138522" y="92090"/>
                      <a:pt x="138591" y="92090"/>
                    </a:cubicBezTo>
                    <a:close/>
                    <a:moveTo>
                      <a:pt x="58144" y="79108"/>
                    </a:moveTo>
                    <a:lnTo>
                      <a:pt x="58378" y="79621"/>
                    </a:lnTo>
                    <a:cubicBezTo>
                      <a:pt x="56790" y="85366"/>
                      <a:pt x="56603" y="90503"/>
                      <a:pt x="57677" y="95080"/>
                    </a:cubicBezTo>
                    <a:cubicBezTo>
                      <a:pt x="57023" y="87234"/>
                      <a:pt x="57584" y="82750"/>
                      <a:pt x="58938" y="80322"/>
                    </a:cubicBezTo>
                    <a:lnTo>
                      <a:pt x="58938" y="81069"/>
                    </a:lnTo>
                    <a:cubicBezTo>
                      <a:pt x="57911" y="86580"/>
                      <a:pt x="57817" y="91063"/>
                      <a:pt x="58798" y="94659"/>
                    </a:cubicBezTo>
                    <a:lnTo>
                      <a:pt x="59125" y="94426"/>
                    </a:lnTo>
                    <a:cubicBezTo>
                      <a:pt x="58424" y="88681"/>
                      <a:pt x="58798" y="84198"/>
                      <a:pt x="59685" y="79761"/>
                    </a:cubicBezTo>
                    <a:lnTo>
                      <a:pt x="60246" y="79855"/>
                    </a:lnTo>
                    <a:cubicBezTo>
                      <a:pt x="59172" y="85646"/>
                      <a:pt x="59172" y="90176"/>
                      <a:pt x="59919" y="94332"/>
                    </a:cubicBezTo>
                    <a:lnTo>
                      <a:pt x="60246" y="94005"/>
                    </a:lnTo>
                    <a:cubicBezTo>
                      <a:pt x="59639" y="88028"/>
                      <a:pt x="59685" y="83918"/>
                      <a:pt x="60619" y="80135"/>
                    </a:cubicBezTo>
                    <a:lnTo>
                      <a:pt x="61040" y="80228"/>
                    </a:lnTo>
                    <a:cubicBezTo>
                      <a:pt x="60199" y="85973"/>
                      <a:pt x="60152" y="90456"/>
                      <a:pt x="60900" y="94192"/>
                    </a:cubicBezTo>
                    <a:lnTo>
                      <a:pt x="61226" y="94099"/>
                    </a:lnTo>
                    <a:cubicBezTo>
                      <a:pt x="60619" y="87841"/>
                      <a:pt x="60900" y="83404"/>
                      <a:pt x="61787" y="80088"/>
                    </a:cubicBezTo>
                    <a:lnTo>
                      <a:pt x="62067" y="80415"/>
                    </a:lnTo>
                    <a:cubicBezTo>
                      <a:pt x="61507" y="85366"/>
                      <a:pt x="61553" y="89756"/>
                      <a:pt x="62067" y="93912"/>
                    </a:cubicBezTo>
                    <a:lnTo>
                      <a:pt x="62394" y="93772"/>
                    </a:lnTo>
                    <a:cubicBezTo>
                      <a:pt x="62254" y="88355"/>
                      <a:pt x="61974" y="84011"/>
                      <a:pt x="62627" y="80882"/>
                    </a:cubicBezTo>
                    <a:lnTo>
                      <a:pt x="63001" y="80415"/>
                    </a:lnTo>
                    <a:lnTo>
                      <a:pt x="63001" y="80415"/>
                    </a:lnTo>
                    <a:cubicBezTo>
                      <a:pt x="62441" y="84432"/>
                      <a:pt x="62441" y="88868"/>
                      <a:pt x="63141" y="93865"/>
                    </a:cubicBezTo>
                    <a:lnTo>
                      <a:pt x="63421" y="93865"/>
                    </a:lnTo>
                    <a:cubicBezTo>
                      <a:pt x="62908" y="87981"/>
                      <a:pt x="63095" y="83544"/>
                      <a:pt x="63655" y="79902"/>
                    </a:cubicBezTo>
                    <a:lnTo>
                      <a:pt x="63982" y="80135"/>
                    </a:lnTo>
                    <a:cubicBezTo>
                      <a:pt x="63655" y="84899"/>
                      <a:pt x="63655" y="89148"/>
                      <a:pt x="64075" y="93912"/>
                    </a:cubicBezTo>
                    <a:lnTo>
                      <a:pt x="64402" y="93819"/>
                    </a:lnTo>
                    <a:cubicBezTo>
                      <a:pt x="64075" y="87327"/>
                      <a:pt x="64309" y="82844"/>
                      <a:pt x="64963" y="80275"/>
                    </a:cubicBezTo>
                    <a:cubicBezTo>
                      <a:pt x="65039" y="80246"/>
                      <a:pt x="65107" y="80232"/>
                      <a:pt x="65164" y="80232"/>
                    </a:cubicBezTo>
                    <a:cubicBezTo>
                      <a:pt x="65561" y="80232"/>
                      <a:pt x="65505" y="80889"/>
                      <a:pt x="65056" y="81583"/>
                    </a:cubicBezTo>
                    <a:cubicBezTo>
                      <a:pt x="64682" y="85506"/>
                      <a:pt x="64496" y="89475"/>
                      <a:pt x="65056" y="93772"/>
                    </a:cubicBezTo>
                    <a:lnTo>
                      <a:pt x="65523" y="93865"/>
                    </a:lnTo>
                    <a:cubicBezTo>
                      <a:pt x="65056" y="87607"/>
                      <a:pt x="65430" y="83965"/>
                      <a:pt x="66130" y="80415"/>
                    </a:cubicBezTo>
                    <a:cubicBezTo>
                      <a:pt x="66215" y="80341"/>
                      <a:pt x="66300" y="80305"/>
                      <a:pt x="66375" y="80305"/>
                    </a:cubicBezTo>
                    <a:cubicBezTo>
                      <a:pt x="66632" y="80305"/>
                      <a:pt x="66782" y="80720"/>
                      <a:pt x="66457" y="81443"/>
                    </a:cubicBezTo>
                    <a:cubicBezTo>
                      <a:pt x="65897" y="85786"/>
                      <a:pt x="65616" y="88868"/>
                      <a:pt x="66083" y="93865"/>
                    </a:cubicBezTo>
                    <a:lnTo>
                      <a:pt x="66644" y="93865"/>
                    </a:lnTo>
                    <a:cubicBezTo>
                      <a:pt x="67204" y="94099"/>
                      <a:pt x="67298" y="94332"/>
                      <a:pt x="66737" y="94566"/>
                    </a:cubicBezTo>
                    <a:cubicBezTo>
                      <a:pt x="63048" y="95313"/>
                      <a:pt x="59499" y="95967"/>
                      <a:pt x="56043" y="96200"/>
                    </a:cubicBezTo>
                    <a:cubicBezTo>
                      <a:pt x="55983" y="96209"/>
                      <a:pt x="55928" y="96213"/>
                      <a:pt x="55875" y="96213"/>
                    </a:cubicBezTo>
                    <a:cubicBezTo>
                      <a:pt x="55348" y="96213"/>
                      <a:pt x="55155" y="95785"/>
                      <a:pt x="55155" y="94893"/>
                    </a:cubicBezTo>
                    <a:cubicBezTo>
                      <a:pt x="54922" y="89569"/>
                      <a:pt x="55529" y="84665"/>
                      <a:pt x="56837" y="80228"/>
                    </a:cubicBezTo>
                    <a:lnTo>
                      <a:pt x="57070" y="80135"/>
                    </a:lnTo>
                    <a:lnTo>
                      <a:pt x="57070" y="80135"/>
                    </a:lnTo>
                    <a:cubicBezTo>
                      <a:pt x="56043" y="85459"/>
                      <a:pt x="55622" y="90596"/>
                      <a:pt x="56370" y="95220"/>
                    </a:cubicBezTo>
                    <a:cubicBezTo>
                      <a:pt x="55856" y="87981"/>
                      <a:pt x="56790" y="80415"/>
                      <a:pt x="58144" y="79108"/>
                    </a:cubicBezTo>
                    <a:close/>
                    <a:moveTo>
                      <a:pt x="85771" y="95114"/>
                    </a:moveTo>
                    <a:cubicBezTo>
                      <a:pt x="85996" y="95114"/>
                      <a:pt x="86190" y="95396"/>
                      <a:pt x="85978" y="95873"/>
                    </a:cubicBezTo>
                    <a:lnTo>
                      <a:pt x="85511" y="96901"/>
                    </a:lnTo>
                    <a:lnTo>
                      <a:pt x="85278" y="96901"/>
                    </a:lnTo>
                    <a:lnTo>
                      <a:pt x="85371" y="95640"/>
                    </a:lnTo>
                    <a:cubicBezTo>
                      <a:pt x="85411" y="95277"/>
                      <a:pt x="85600" y="95114"/>
                      <a:pt x="85771" y="95114"/>
                    </a:cubicBezTo>
                    <a:close/>
                    <a:moveTo>
                      <a:pt x="83194" y="74858"/>
                    </a:moveTo>
                    <a:cubicBezTo>
                      <a:pt x="83456" y="74858"/>
                      <a:pt x="83783" y="74951"/>
                      <a:pt x="84157" y="75138"/>
                    </a:cubicBezTo>
                    <a:cubicBezTo>
                      <a:pt x="85838" y="77613"/>
                      <a:pt x="87613" y="79715"/>
                      <a:pt x="89948" y="81910"/>
                    </a:cubicBezTo>
                    <a:cubicBezTo>
                      <a:pt x="88313" y="79575"/>
                      <a:pt x="84437" y="75652"/>
                      <a:pt x="84857" y="75138"/>
                    </a:cubicBezTo>
                    <a:cubicBezTo>
                      <a:pt x="84883" y="75062"/>
                      <a:pt x="85071" y="74973"/>
                      <a:pt x="85291" y="74973"/>
                    </a:cubicBezTo>
                    <a:cubicBezTo>
                      <a:pt x="85478" y="74973"/>
                      <a:pt x="85688" y="75038"/>
                      <a:pt x="85838" y="75231"/>
                    </a:cubicBezTo>
                    <a:cubicBezTo>
                      <a:pt x="86585" y="76446"/>
                      <a:pt x="87473" y="77333"/>
                      <a:pt x="88453" y="78687"/>
                    </a:cubicBezTo>
                    <a:cubicBezTo>
                      <a:pt x="89154" y="79481"/>
                      <a:pt x="90041" y="80415"/>
                      <a:pt x="90929" y="81256"/>
                    </a:cubicBezTo>
                    <a:lnTo>
                      <a:pt x="86352" y="75278"/>
                    </a:lnTo>
                    <a:cubicBezTo>
                      <a:pt x="86453" y="75177"/>
                      <a:pt x="86578" y="75100"/>
                      <a:pt x="86693" y="75100"/>
                    </a:cubicBezTo>
                    <a:cubicBezTo>
                      <a:pt x="86737" y="75100"/>
                      <a:pt x="86780" y="75112"/>
                      <a:pt x="86819" y="75138"/>
                    </a:cubicBezTo>
                    <a:cubicBezTo>
                      <a:pt x="87052" y="75138"/>
                      <a:pt x="87239" y="75138"/>
                      <a:pt x="87473" y="75371"/>
                    </a:cubicBezTo>
                    <a:cubicBezTo>
                      <a:pt x="88453" y="77240"/>
                      <a:pt x="90181" y="78921"/>
                      <a:pt x="91956" y="80882"/>
                    </a:cubicBezTo>
                    <a:lnTo>
                      <a:pt x="88080" y="75465"/>
                    </a:lnTo>
                    <a:cubicBezTo>
                      <a:pt x="88119" y="75267"/>
                      <a:pt x="88367" y="75195"/>
                      <a:pt x="88662" y="75195"/>
                    </a:cubicBezTo>
                    <a:cubicBezTo>
                      <a:pt x="89064" y="75195"/>
                      <a:pt x="89553" y="75330"/>
                      <a:pt x="89714" y="75465"/>
                    </a:cubicBezTo>
                    <a:lnTo>
                      <a:pt x="92983" y="80135"/>
                    </a:lnTo>
                    <a:cubicBezTo>
                      <a:pt x="91649" y="76914"/>
                      <a:pt x="89725" y="75370"/>
                      <a:pt x="90607" y="75370"/>
                    </a:cubicBezTo>
                    <a:cubicBezTo>
                      <a:pt x="90620" y="75370"/>
                      <a:pt x="90634" y="75371"/>
                      <a:pt x="90648" y="75371"/>
                    </a:cubicBezTo>
                    <a:cubicBezTo>
                      <a:pt x="91629" y="75512"/>
                      <a:pt x="92283" y="76352"/>
                      <a:pt x="93170" y="77473"/>
                    </a:cubicBezTo>
                    <a:cubicBezTo>
                      <a:pt x="93684" y="78220"/>
                      <a:pt x="94291" y="78781"/>
                      <a:pt x="94665" y="79248"/>
                    </a:cubicBezTo>
                    <a:lnTo>
                      <a:pt x="92563" y="75838"/>
                    </a:lnTo>
                    <a:cubicBezTo>
                      <a:pt x="92563" y="75737"/>
                      <a:pt x="92661" y="75691"/>
                      <a:pt x="92820" y="75691"/>
                    </a:cubicBezTo>
                    <a:cubicBezTo>
                      <a:pt x="93099" y="75691"/>
                      <a:pt x="93564" y="75834"/>
                      <a:pt x="94011" y="76072"/>
                    </a:cubicBezTo>
                    <a:lnTo>
                      <a:pt x="95459" y="77660"/>
                    </a:lnTo>
                    <a:lnTo>
                      <a:pt x="94758" y="76305"/>
                    </a:lnTo>
                    <a:cubicBezTo>
                      <a:pt x="94798" y="76108"/>
                      <a:pt x="94912" y="76036"/>
                      <a:pt x="95059" y="76036"/>
                    </a:cubicBezTo>
                    <a:cubicBezTo>
                      <a:pt x="95261" y="76036"/>
                      <a:pt x="95523" y="76171"/>
                      <a:pt x="95739" y="76305"/>
                    </a:cubicBezTo>
                    <a:lnTo>
                      <a:pt x="97000" y="78314"/>
                    </a:lnTo>
                    <a:lnTo>
                      <a:pt x="97233" y="78174"/>
                    </a:lnTo>
                    <a:cubicBezTo>
                      <a:pt x="96486" y="76913"/>
                      <a:pt x="95926" y="76305"/>
                      <a:pt x="96346" y="76165"/>
                    </a:cubicBezTo>
                    <a:lnTo>
                      <a:pt x="96346" y="76165"/>
                    </a:lnTo>
                    <a:lnTo>
                      <a:pt x="97467" y="76305"/>
                    </a:lnTo>
                    <a:lnTo>
                      <a:pt x="98541" y="77520"/>
                    </a:lnTo>
                    <a:cubicBezTo>
                      <a:pt x="98377" y="76843"/>
                      <a:pt x="98623" y="76586"/>
                      <a:pt x="99177" y="76586"/>
                    </a:cubicBezTo>
                    <a:cubicBezTo>
                      <a:pt x="99732" y="76586"/>
                      <a:pt x="100596" y="76843"/>
                      <a:pt x="101670" y="77193"/>
                    </a:cubicBezTo>
                    <a:cubicBezTo>
                      <a:pt x="102978" y="77660"/>
                      <a:pt x="104285" y="79201"/>
                      <a:pt x="105499" y="81723"/>
                    </a:cubicBezTo>
                    <a:cubicBezTo>
                      <a:pt x="105474" y="81736"/>
                      <a:pt x="105445" y="81742"/>
                      <a:pt x="105415" y="81742"/>
                    </a:cubicBezTo>
                    <a:cubicBezTo>
                      <a:pt x="105116" y="81742"/>
                      <a:pt x="104607" y="81140"/>
                      <a:pt x="104098" y="80462"/>
                    </a:cubicBezTo>
                    <a:cubicBezTo>
                      <a:pt x="103771" y="80135"/>
                      <a:pt x="103631" y="79948"/>
                      <a:pt x="103164" y="79481"/>
                    </a:cubicBezTo>
                    <a:lnTo>
                      <a:pt x="103164" y="79481"/>
                    </a:lnTo>
                    <a:cubicBezTo>
                      <a:pt x="104705" y="82050"/>
                      <a:pt x="106200" y="84525"/>
                      <a:pt x="106433" y="85833"/>
                    </a:cubicBezTo>
                    <a:cubicBezTo>
                      <a:pt x="106406" y="85855"/>
                      <a:pt x="106374" y="85866"/>
                      <a:pt x="106337" y="85866"/>
                    </a:cubicBezTo>
                    <a:cubicBezTo>
                      <a:pt x="105766" y="85866"/>
                      <a:pt x="104174" y="83160"/>
                      <a:pt x="102417" y="80042"/>
                    </a:cubicBezTo>
                    <a:lnTo>
                      <a:pt x="102417" y="80042"/>
                    </a:lnTo>
                    <a:cubicBezTo>
                      <a:pt x="103398" y="82704"/>
                      <a:pt x="104659" y="85039"/>
                      <a:pt x="105079" y="86066"/>
                    </a:cubicBezTo>
                    <a:cubicBezTo>
                      <a:pt x="105071" y="86069"/>
                      <a:pt x="105063" y="86071"/>
                      <a:pt x="105054" y="86071"/>
                    </a:cubicBezTo>
                    <a:cubicBezTo>
                      <a:pt x="104798" y="86071"/>
                      <a:pt x="104112" y="84798"/>
                      <a:pt x="103164" y="83264"/>
                    </a:cubicBezTo>
                    <a:cubicBezTo>
                      <a:pt x="102884" y="82797"/>
                      <a:pt x="102511" y="82610"/>
                      <a:pt x="102184" y="82050"/>
                    </a:cubicBezTo>
                    <a:lnTo>
                      <a:pt x="102184" y="82050"/>
                    </a:lnTo>
                    <a:lnTo>
                      <a:pt x="104612" y="86907"/>
                    </a:lnTo>
                    <a:cubicBezTo>
                      <a:pt x="105079" y="87140"/>
                      <a:pt x="105359" y="87654"/>
                      <a:pt x="105079" y="88355"/>
                    </a:cubicBezTo>
                    <a:cubicBezTo>
                      <a:pt x="104612" y="89148"/>
                      <a:pt x="104939" y="89475"/>
                      <a:pt x="105826" y="90223"/>
                    </a:cubicBezTo>
                    <a:cubicBezTo>
                      <a:pt x="106469" y="90662"/>
                      <a:pt x="107698" y="90979"/>
                      <a:pt x="109302" y="90979"/>
                    </a:cubicBezTo>
                    <a:cubicBezTo>
                      <a:pt x="109914" y="90979"/>
                      <a:pt x="110581" y="90933"/>
                      <a:pt x="111290" y="90830"/>
                    </a:cubicBezTo>
                    <a:cubicBezTo>
                      <a:pt x="114513" y="90316"/>
                      <a:pt x="117969" y="89662"/>
                      <a:pt x="121518" y="89569"/>
                    </a:cubicBezTo>
                    <a:cubicBezTo>
                      <a:pt x="122265" y="89569"/>
                      <a:pt x="122966" y="89942"/>
                      <a:pt x="123293" y="90549"/>
                    </a:cubicBezTo>
                    <a:cubicBezTo>
                      <a:pt x="123620" y="91110"/>
                      <a:pt x="124180" y="91764"/>
                      <a:pt x="124834" y="92324"/>
                    </a:cubicBezTo>
                    <a:cubicBezTo>
                      <a:pt x="123514" y="90255"/>
                      <a:pt x="123175" y="89085"/>
                      <a:pt x="123755" y="89085"/>
                    </a:cubicBezTo>
                    <a:cubicBezTo>
                      <a:pt x="123934" y="89085"/>
                      <a:pt x="124201" y="89197"/>
                      <a:pt x="124554" y="89429"/>
                    </a:cubicBezTo>
                    <a:cubicBezTo>
                      <a:pt x="125861" y="90223"/>
                      <a:pt x="126655" y="91624"/>
                      <a:pt x="126422" y="93632"/>
                    </a:cubicBezTo>
                    <a:cubicBezTo>
                      <a:pt x="126618" y="94195"/>
                      <a:pt x="126672" y="94527"/>
                      <a:pt x="126390" y="94527"/>
                    </a:cubicBezTo>
                    <a:cubicBezTo>
                      <a:pt x="126135" y="94527"/>
                      <a:pt x="125602" y="94254"/>
                      <a:pt x="124647" y="93632"/>
                    </a:cubicBezTo>
                    <a:cubicBezTo>
                      <a:pt x="123900" y="93211"/>
                      <a:pt x="123806" y="92978"/>
                      <a:pt x="124647" y="92604"/>
                    </a:cubicBezTo>
                    <a:lnTo>
                      <a:pt x="122312" y="90830"/>
                    </a:lnTo>
                    <a:lnTo>
                      <a:pt x="122312" y="90830"/>
                    </a:lnTo>
                    <a:cubicBezTo>
                      <a:pt x="123273" y="92316"/>
                      <a:pt x="123458" y="92922"/>
                      <a:pt x="123224" y="92922"/>
                    </a:cubicBezTo>
                    <a:cubicBezTo>
                      <a:pt x="122958" y="92922"/>
                      <a:pt x="122151" y="92138"/>
                      <a:pt x="121331" y="90970"/>
                    </a:cubicBezTo>
                    <a:lnTo>
                      <a:pt x="121331" y="90970"/>
                    </a:lnTo>
                    <a:cubicBezTo>
                      <a:pt x="121847" y="92109"/>
                      <a:pt x="121957" y="92526"/>
                      <a:pt x="121776" y="92526"/>
                    </a:cubicBezTo>
                    <a:cubicBezTo>
                      <a:pt x="121563" y="92526"/>
                      <a:pt x="120949" y="91952"/>
                      <a:pt x="120117" y="91297"/>
                    </a:cubicBezTo>
                    <a:lnTo>
                      <a:pt x="119743" y="91297"/>
                    </a:lnTo>
                    <a:cubicBezTo>
                      <a:pt x="121029" y="92334"/>
                      <a:pt x="121182" y="92740"/>
                      <a:pt x="120801" y="92740"/>
                    </a:cubicBezTo>
                    <a:cubicBezTo>
                      <a:pt x="120394" y="92740"/>
                      <a:pt x="119376" y="92275"/>
                      <a:pt x="118482" y="91624"/>
                    </a:cubicBezTo>
                    <a:lnTo>
                      <a:pt x="118155" y="91764"/>
                    </a:lnTo>
                    <a:cubicBezTo>
                      <a:pt x="120107" y="93138"/>
                      <a:pt x="120352" y="93620"/>
                      <a:pt x="119835" y="93620"/>
                    </a:cubicBezTo>
                    <a:cubicBezTo>
                      <a:pt x="119139" y="93620"/>
                      <a:pt x="117066" y="92747"/>
                      <a:pt x="115914" y="91997"/>
                    </a:cubicBezTo>
                    <a:lnTo>
                      <a:pt x="115914" y="91997"/>
                    </a:lnTo>
                    <a:cubicBezTo>
                      <a:pt x="117315" y="93305"/>
                      <a:pt x="118996" y="94192"/>
                      <a:pt x="118623" y="94239"/>
                    </a:cubicBezTo>
                    <a:cubicBezTo>
                      <a:pt x="118478" y="94283"/>
                      <a:pt x="118319" y="94303"/>
                      <a:pt x="118145" y="94303"/>
                    </a:cubicBezTo>
                    <a:cubicBezTo>
                      <a:pt x="117027" y="94303"/>
                      <a:pt x="115326" y="93460"/>
                      <a:pt x="113345" y="92651"/>
                    </a:cubicBezTo>
                    <a:lnTo>
                      <a:pt x="113345" y="92651"/>
                    </a:lnTo>
                    <a:cubicBezTo>
                      <a:pt x="115120" y="93772"/>
                      <a:pt x="116754" y="94472"/>
                      <a:pt x="115774" y="94753"/>
                    </a:cubicBezTo>
                    <a:cubicBezTo>
                      <a:pt x="115730" y="94780"/>
                      <a:pt x="115667" y="94793"/>
                      <a:pt x="115586" y="94793"/>
                    </a:cubicBezTo>
                    <a:cubicBezTo>
                      <a:pt x="114975" y="94793"/>
                      <a:pt x="113315" y="94049"/>
                      <a:pt x="110637" y="92978"/>
                    </a:cubicBezTo>
                    <a:cubicBezTo>
                      <a:pt x="110379" y="92930"/>
                      <a:pt x="110182" y="92903"/>
                      <a:pt x="110048" y="92903"/>
                    </a:cubicBezTo>
                    <a:cubicBezTo>
                      <a:pt x="109795" y="92903"/>
                      <a:pt x="109769" y="92997"/>
                      <a:pt x="109983" y="93211"/>
                    </a:cubicBezTo>
                    <a:cubicBezTo>
                      <a:pt x="112598" y="94192"/>
                      <a:pt x="114092" y="94986"/>
                      <a:pt x="113812" y="95406"/>
                    </a:cubicBezTo>
                    <a:cubicBezTo>
                      <a:pt x="113735" y="95501"/>
                      <a:pt x="113603" y="95545"/>
                      <a:pt x="113421" y="95545"/>
                    </a:cubicBezTo>
                    <a:cubicBezTo>
                      <a:pt x="112611" y="95545"/>
                      <a:pt x="110814" y="94674"/>
                      <a:pt x="108488" y="93492"/>
                    </a:cubicBezTo>
                    <a:cubicBezTo>
                      <a:pt x="107694" y="93165"/>
                      <a:pt x="106667" y="92744"/>
                      <a:pt x="105686" y="92231"/>
                    </a:cubicBezTo>
                    <a:lnTo>
                      <a:pt x="105686" y="92231"/>
                    </a:lnTo>
                    <a:cubicBezTo>
                      <a:pt x="107367" y="93959"/>
                      <a:pt x="113906" y="96294"/>
                      <a:pt x="112551" y="96994"/>
                    </a:cubicBezTo>
                    <a:cubicBezTo>
                      <a:pt x="112470" y="97024"/>
                      <a:pt x="112373" y="97038"/>
                      <a:pt x="112262" y="97038"/>
                    </a:cubicBezTo>
                    <a:cubicBezTo>
                      <a:pt x="111674" y="97038"/>
                      <a:pt x="110687" y="96635"/>
                      <a:pt x="109469" y="95967"/>
                    </a:cubicBezTo>
                    <a:cubicBezTo>
                      <a:pt x="107881" y="95080"/>
                      <a:pt x="105920" y="93865"/>
                      <a:pt x="104052" y="92511"/>
                    </a:cubicBezTo>
                    <a:cubicBezTo>
                      <a:pt x="102464" y="91203"/>
                      <a:pt x="101016" y="89942"/>
                      <a:pt x="99895" y="88962"/>
                    </a:cubicBezTo>
                    <a:lnTo>
                      <a:pt x="99802" y="89335"/>
                    </a:lnTo>
                    <a:cubicBezTo>
                      <a:pt x="103655" y="93555"/>
                      <a:pt x="111022" y="97325"/>
                      <a:pt x="109026" y="97325"/>
                    </a:cubicBezTo>
                    <a:cubicBezTo>
                      <a:pt x="108990" y="97325"/>
                      <a:pt x="108951" y="97324"/>
                      <a:pt x="108909" y="97321"/>
                    </a:cubicBezTo>
                    <a:cubicBezTo>
                      <a:pt x="108613" y="97321"/>
                      <a:pt x="108452" y="97332"/>
                      <a:pt x="108341" y="97332"/>
                    </a:cubicBezTo>
                    <a:cubicBezTo>
                      <a:pt x="108120" y="97332"/>
                      <a:pt x="108099" y="97290"/>
                      <a:pt x="107601" y="97041"/>
                    </a:cubicBezTo>
                    <a:cubicBezTo>
                      <a:pt x="102324" y="94332"/>
                      <a:pt x="98681" y="89989"/>
                      <a:pt x="96112" y="86440"/>
                    </a:cubicBezTo>
                    <a:lnTo>
                      <a:pt x="95972" y="86580"/>
                    </a:lnTo>
                    <a:cubicBezTo>
                      <a:pt x="99241" y="91670"/>
                      <a:pt x="105313" y="95827"/>
                      <a:pt x="104659" y="96340"/>
                    </a:cubicBezTo>
                    <a:cubicBezTo>
                      <a:pt x="104621" y="96372"/>
                      <a:pt x="104568" y="96387"/>
                      <a:pt x="104502" y="96387"/>
                    </a:cubicBezTo>
                    <a:cubicBezTo>
                      <a:pt x="103593" y="96387"/>
                      <a:pt x="100151" y="93505"/>
                      <a:pt x="97887" y="91110"/>
                    </a:cubicBezTo>
                    <a:cubicBezTo>
                      <a:pt x="96112" y="89289"/>
                      <a:pt x="95832" y="88541"/>
                      <a:pt x="93964" y="85973"/>
                    </a:cubicBezTo>
                    <a:lnTo>
                      <a:pt x="93871" y="86533"/>
                    </a:lnTo>
                    <a:cubicBezTo>
                      <a:pt x="98961" y="95080"/>
                      <a:pt x="105499" y="96667"/>
                      <a:pt x="104098" y="97695"/>
                    </a:cubicBezTo>
                    <a:cubicBezTo>
                      <a:pt x="104001" y="97780"/>
                      <a:pt x="103913" y="97815"/>
                      <a:pt x="103829" y="97815"/>
                    </a:cubicBezTo>
                    <a:cubicBezTo>
                      <a:pt x="103593" y="97815"/>
                      <a:pt x="103394" y="97540"/>
                      <a:pt x="103118" y="97368"/>
                    </a:cubicBezTo>
                    <a:cubicBezTo>
                      <a:pt x="97093" y="93725"/>
                      <a:pt x="95459" y="89475"/>
                      <a:pt x="92236" y="85693"/>
                    </a:cubicBezTo>
                    <a:lnTo>
                      <a:pt x="92096" y="86019"/>
                    </a:lnTo>
                    <a:cubicBezTo>
                      <a:pt x="94244" y="89429"/>
                      <a:pt x="97700" y="93165"/>
                      <a:pt x="100642" y="96667"/>
                    </a:cubicBezTo>
                    <a:cubicBezTo>
                      <a:pt x="100947" y="97010"/>
                      <a:pt x="100817" y="97384"/>
                      <a:pt x="100556" y="97384"/>
                    </a:cubicBezTo>
                    <a:cubicBezTo>
                      <a:pt x="100497" y="97384"/>
                      <a:pt x="100431" y="97364"/>
                      <a:pt x="100362" y="97321"/>
                    </a:cubicBezTo>
                    <a:cubicBezTo>
                      <a:pt x="97093" y="95220"/>
                      <a:pt x="94151" y="90643"/>
                      <a:pt x="90882" y="85552"/>
                    </a:cubicBezTo>
                    <a:lnTo>
                      <a:pt x="90788" y="85879"/>
                    </a:lnTo>
                    <a:cubicBezTo>
                      <a:pt x="93449" y="91020"/>
                      <a:pt x="99244" y="97205"/>
                      <a:pt x="98043" y="97205"/>
                    </a:cubicBezTo>
                    <a:cubicBezTo>
                      <a:pt x="98000" y="97205"/>
                      <a:pt x="97948" y="97197"/>
                      <a:pt x="97887" y="97181"/>
                    </a:cubicBezTo>
                    <a:cubicBezTo>
                      <a:pt x="97513" y="97041"/>
                      <a:pt x="96206" y="95220"/>
                      <a:pt x="94758" y="93211"/>
                    </a:cubicBezTo>
                    <a:cubicBezTo>
                      <a:pt x="93777" y="91764"/>
                      <a:pt x="92563" y="90036"/>
                      <a:pt x="91676" y="88868"/>
                    </a:cubicBezTo>
                    <a:lnTo>
                      <a:pt x="91536" y="89429"/>
                    </a:lnTo>
                    <a:cubicBezTo>
                      <a:pt x="93077" y="91764"/>
                      <a:pt x="95318" y="94332"/>
                      <a:pt x="96066" y="96434"/>
                    </a:cubicBezTo>
                    <a:lnTo>
                      <a:pt x="95832" y="96527"/>
                    </a:lnTo>
                    <a:lnTo>
                      <a:pt x="90929" y="90082"/>
                    </a:lnTo>
                    <a:lnTo>
                      <a:pt x="90648" y="90409"/>
                    </a:lnTo>
                    <a:cubicBezTo>
                      <a:pt x="92657" y="92978"/>
                      <a:pt x="95178" y="95920"/>
                      <a:pt x="94758" y="96621"/>
                    </a:cubicBezTo>
                    <a:lnTo>
                      <a:pt x="90462" y="91624"/>
                    </a:lnTo>
                    <a:lnTo>
                      <a:pt x="90462" y="91624"/>
                    </a:lnTo>
                    <a:cubicBezTo>
                      <a:pt x="90695" y="93165"/>
                      <a:pt x="92096" y="94426"/>
                      <a:pt x="91676" y="94799"/>
                    </a:cubicBezTo>
                    <a:cubicBezTo>
                      <a:pt x="91209" y="94379"/>
                      <a:pt x="90135" y="93025"/>
                      <a:pt x="89481" y="91577"/>
                    </a:cubicBezTo>
                    <a:cubicBezTo>
                      <a:pt x="89426" y="91490"/>
                      <a:pt x="89389" y="91455"/>
                      <a:pt x="89365" y="91455"/>
                    </a:cubicBezTo>
                    <a:cubicBezTo>
                      <a:pt x="89265" y="91455"/>
                      <a:pt x="89367" y="92035"/>
                      <a:pt x="89228" y="92035"/>
                    </a:cubicBezTo>
                    <a:cubicBezTo>
                      <a:pt x="89199" y="92035"/>
                      <a:pt x="89160" y="92010"/>
                      <a:pt x="89107" y="91951"/>
                    </a:cubicBezTo>
                    <a:cubicBezTo>
                      <a:pt x="85978" y="88308"/>
                      <a:pt x="83129" y="84478"/>
                      <a:pt x="80748" y="80462"/>
                    </a:cubicBezTo>
                    <a:cubicBezTo>
                      <a:pt x="80484" y="80040"/>
                      <a:pt x="80414" y="79841"/>
                      <a:pt x="80555" y="79841"/>
                    </a:cubicBezTo>
                    <a:cubicBezTo>
                      <a:pt x="80663" y="79841"/>
                      <a:pt x="80896" y="79958"/>
                      <a:pt x="81261" y="80182"/>
                    </a:cubicBezTo>
                    <a:lnTo>
                      <a:pt x="87286" y="86486"/>
                    </a:lnTo>
                    <a:cubicBezTo>
                      <a:pt x="83456" y="82283"/>
                      <a:pt x="80841" y="78967"/>
                      <a:pt x="81401" y="78407"/>
                    </a:cubicBezTo>
                    <a:lnTo>
                      <a:pt x="81401" y="78407"/>
                    </a:lnTo>
                    <a:cubicBezTo>
                      <a:pt x="83456" y="80882"/>
                      <a:pt x="85651" y="83217"/>
                      <a:pt x="88080" y="85412"/>
                    </a:cubicBezTo>
                    <a:cubicBezTo>
                      <a:pt x="83265" y="79950"/>
                      <a:pt x="81204" y="77332"/>
                      <a:pt x="81714" y="77332"/>
                    </a:cubicBezTo>
                    <a:cubicBezTo>
                      <a:pt x="81719" y="77332"/>
                      <a:pt x="81723" y="77333"/>
                      <a:pt x="81728" y="77333"/>
                    </a:cubicBezTo>
                    <a:cubicBezTo>
                      <a:pt x="82989" y="78080"/>
                      <a:pt x="86072" y="81676"/>
                      <a:pt x="88500" y="84432"/>
                    </a:cubicBezTo>
                    <a:cubicBezTo>
                      <a:pt x="85091" y="79761"/>
                      <a:pt x="80888" y="75885"/>
                      <a:pt x="80888" y="75138"/>
                    </a:cubicBezTo>
                    <a:cubicBezTo>
                      <a:pt x="80888" y="74951"/>
                      <a:pt x="81110" y="74858"/>
                      <a:pt x="81372" y="74858"/>
                    </a:cubicBezTo>
                    <a:cubicBezTo>
                      <a:pt x="81635" y="74858"/>
                      <a:pt x="81939" y="74951"/>
                      <a:pt x="82102" y="75138"/>
                    </a:cubicBezTo>
                    <a:cubicBezTo>
                      <a:pt x="84110" y="77940"/>
                      <a:pt x="86632" y="80462"/>
                      <a:pt x="89201" y="83217"/>
                    </a:cubicBezTo>
                    <a:cubicBezTo>
                      <a:pt x="87286" y="80275"/>
                      <a:pt x="82429" y="75605"/>
                      <a:pt x="82616" y="75138"/>
                    </a:cubicBezTo>
                    <a:cubicBezTo>
                      <a:pt x="82732" y="74951"/>
                      <a:pt x="82931" y="74858"/>
                      <a:pt x="83194" y="74858"/>
                    </a:cubicBezTo>
                    <a:close/>
                    <a:moveTo>
                      <a:pt x="85511" y="97601"/>
                    </a:moveTo>
                    <a:cubicBezTo>
                      <a:pt x="85651" y="97601"/>
                      <a:pt x="85745" y="97695"/>
                      <a:pt x="85745" y="97928"/>
                    </a:cubicBezTo>
                    <a:cubicBezTo>
                      <a:pt x="85745" y="98068"/>
                      <a:pt x="85651" y="98255"/>
                      <a:pt x="85511" y="98255"/>
                    </a:cubicBezTo>
                    <a:cubicBezTo>
                      <a:pt x="85371" y="98255"/>
                      <a:pt x="85184" y="98115"/>
                      <a:pt x="85184" y="97928"/>
                    </a:cubicBezTo>
                    <a:cubicBezTo>
                      <a:pt x="85231" y="97648"/>
                      <a:pt x="85371" y="97601"/>
                      <a:pt x="85511" y="97601"/>
                    </a:cubicBezTo>
                    <a:close/>
                    <a:moveTo>
                      <a:pt x="137207" y="95038"/>
                    </a:moveTo>
                    <a:cubicBezTo>
                      <a:pt x="137301" y="95038"/>
                      <a:pt x="137396" y="95079"/>
                      <a:pt x="137490" y="95173"/>
                    </a:cubicBezTo>
                    <a:lnTo>
                      <a:pt x="138751" y="95967"/>
                    </a:lnTo>
                    <a:cubicBezTo>
                      <a:pt x="138984" y="96107"/>
                      <a:pt x="138984" y="96294"/>
                      <a:pt x="138844" y="96434"/>
                    </a:cubicBezTo>
                    <a:cubicBezTo>
                      <a:pt x="138471" y="96854"/>
                      <a:pt x="138611" y="97088"/>
                      <a:pt x="139171" y="97648"/>
                    </a:cubicBezTo>
                    <a:cubicBezTo>
                      <a:pt x="139591" y="98068"/>
                      <a:pt x="139498" y="98489"/>
                      <a:pt x="139171" y="98489"/>
                    </a:cubicBezTo>
                    <a:cubicBezTo>
                      <a:pt x="138844" y="98489"/>
                      <a:pt x="138517" y="98162"/>
                      <a:pt x="138144" y="97975"/>
                    </a:cubicBezTo>
                    <a:lnTo>
                      <a:pt x="138144" y="97975"/>
                    </a:lnTo>
                    <a:lnTo>
                      <a:pt x="138751" y="98769"/>
                    </a:lnTo>
                    <a:cubicBezTo>
                      <a:pt x="138924" y="99058"/>
                      <a:pt x="138758" y="99257"/>
                      <a:pt x="138485" y="99257"/>
                    </a:cubicBezTo>
                    <a:cubicBezTo>
                      <a:pt x="138316" y="99257"/>
                      <a:pt x="138106" y="99181"/>
                      <a:pt x="137910" y="99002"/>
                    </a:cubicBezTo>
                    <a:lnTo>
                      <a:pt x="136276" y="97695"/>
                    </a:lnTo>
                    <a:cubicBezTo>
                      <a:pt x="135809" y="97041"/>
                      <a:pt x="135949" y="96247"/>
                      <a:pt x="136789" y="95266"/>
                    </a:cubicBezTo>
                    <a:cubicBezTo>
                      <a:pt x="136929" y="95127"/>
                      <a:pt x="137068" y="95038"/>
                      <a:pt x="137207" y="95038"/>
                    </a:cubicBezTo>
                    <a:close/>
                    <a:moveTo>
                      <a:pt x="85138" y="98676"/>
                    </a:moveTo>
                    <a:cubicBezTo>
                      <a:pt x="85231" y="98722"/>
                      <a:pt x="85278" y="98956"/>
                      <a:pt x="85278" y="99236"/>
                    </a:cubicBezTo>
                    <a:cubicBezTo>
                      <a:pt x="85278" y="99516"/>
                      <a:pt x="85184" y="99750"/>
                      <a:pt x="85138" y="99750"/>
                    </a:cubicBezTo>
                    <a:cubicBezTo>
                      <a:pt x="85044" y="99750"/>
                      <a:pt x="84997" y="99516"/>
                      <a:pt x="84997" y="99236"/>
                    </a:cubicBezTo>
                    <a:cubicBezTo>
                      <a:pt x="84997" y="98909"/>
                      <a:pt x="85091" y="98676"/>
                      <a:pt x="85138" y="98676"/>
                    </a:cubicBezTo>
                    <a:close/>
                    <a:moveTo>
                      <a:pt x="54922" y="78547"/>
                    </a:moveTo>
                    <a:cubicBezTo>
                      <a:pt x="55389" y="78547"/>
                      <a:pt x="55716" y="78687"/>
                      <a:pt x="55856" y="79201"/>
                    </a:cubicBezTo>
                    <a:lnTo>
                      <a:pt x="54922" y="79715"/>
                    </a:lnTo>
                    <a:lnTo>
                      <a:pt x="56043" y="80042"/>
                    </a:lnTo>
                    <a:lnTo>
                      <a:pt x="55949" y="80369"/>
                    </a:lnTo>
                    <a:lnTo>
                      <a:pt x="54361" y="80695"/>
                    </a:lnTo>
                    <a:lnTo>
                      <a:pt x="55015" y="81256"/>
                    </a:lnTo>
                    <a:lnTo>
                      <a:pt x="54501" y="81676"/>
                    </a:lnTo>
                    <a:lnTo>
                      <a:pt x="55529" y="81583"/>
                    </a:lnTo>
                    <a:lnTo>
                      <a:pt x="55435" y="82003"/>
                    </a:lnTo>
                    <a:lnTo>
                      <a:pt x="54315" y="82470"/>
                    </a:lnTo>
                    <a:cubicBezTo>
                      <a:pt x="55109" y="82564"/>
                      <a:pt x="55529" y="82797"/>
                      <a:pt x="55295" y="82984"/>
                    </a:cubicBezTo>
                    <a:lnTo>
                      <a:pt x="54315" y="83591"/>
                    </a:lnTo>
                    <a:lnTo>
                      <a:pt x="55109" y="83918"/>
                    </a:lnTo>
                    <a:lnTo>
                      <a:pt x="54034" y="84338"/>
                    </a:lnTo>
                    <a:lnTo>
                      <a:pt x="54922" y="84945"/>
                    </a:lnTo>
                    <a:lnTo>
                      <a:pt x="53801" y="85272"/>
                    </a:lnTo>
                    <a:cubicBezTo>
                      <a:pt x="54595" y="85506"/>
                      <a:pt x="54828" y="85926"/>
                      <a:pt x="54922" y="86113"/>
                    </a:cubicBezTo>
                    <a:lnTo>
                      <a:pt x="53708" y="86627"/>
                    </a:lnTo>
                    <a:cubicBezTo>
                      <a:pt x="54408" y="86953"/>
                      <a:pt x="54548" y="87094"/>
                      <a:pt x="54548" y="87467"/>
                    </a:cubicBezTo>
                    <a:lnTo>
                      <a:pt x="53427" y="87887"/>
                    </a:lnTo>
                    <a:lnTo>
                      <a:pt x="54315" y="88588"/>
                    </a:lnTo>
                    <a:lnTo>
                      <a:pt x="53427" y="88822"/>
                    </a:lnTo>
                    <a:cubicBezTo>
                      <a:pt x="54175" y="89148"/>
                      <a:pt x="54268" y="89522"/>
                      <a:pt x="54315" y="89849"/>
                    </a:cubicBezTo>
                    <a:lnTo>
                      <a:pt x="53241" y="90129"/>
                    </a:lnTo>
                    <a:cubicBezTo>
                      <a:pt x="54081" y="90456"/>
                      <a:pt x="54455" y="90690"/>
                      <a:pt x="54315" y="90970"/>
                    </a:cubicBezTo>
                    <a:lnTo>
                      <a:pt x="53007" y="91530"/>
                    </a:lnTo>
                    <a:lnTo>
                      <a:pt x="54221" y="91670"/>
                    </a:lnTo>
                    <a:lnTo>
                      <a:pt x="54221" y="91997"/>
                    </a:lnTo>
                    <a:lnTo>
                      <a:pt x="53007" y="92324"/>
                    </a:lnTo>
                    <a:cubicBezTo>
                      <a:pt x="53894" y="92698"/>
                      <a:pt x="54221" y="93025"/>
                      <a:pt x="54221" y="93352"/>
                    </a:cubicBezTo>
                    <a:lnTo>
                      <a:pt x="53100" y="94005"/>
                    </a:lnTo>
                    <a:lnTo>
                      <a:pt x="54315" y="94239"/>
                    </a:lnTo>
                    <a:lnTo>
                      <a:pt x="53194" y="95033"/>
                    </a:lnTo>
                    <a:cubicBezTo>
                      <a:pt x="53306" y="95017"/>
                      <a:pt x="53411" y="95009"/>
                      <a:pt x="53509" y="95009"/>
                    </a:cubicBezTo>
                    <a:cubicBezTo>
                      <a:pt x="53979" y="95009"/>
                      <a:pt x="54268" y="95190"/>
                      <a:pt x="54268" y="95500"/>
                    </a:cubicBezTo>
                    <a:lnTo>
                      <a:pt x="53194" y="96014"/>
                    </a:lnTo>
                    <a:cubicBezTo>
                      <a:pt x="53988" y="96154"/>
                      <a:pt x="54922" y="96340"/>
                      <a:pt x="55762" y="96574"/>
                    </a:cubicBezTo>
                    <a:lnTo>
                      <a:pt x="56043" y="96948"/>
                    </a:lnTo>
                    <a:lnTo>
                      <a:pt x="56276" y="96574"/>
                    </a:lnTo>
                    <a:cubicBezTo>
                      <a:pt x="56556" y="96457"/>
                      <a:pt x="56825" y="96399"/>
                      <a:pt x="57088" y="96399"/>
                    </a:cubicBezTo>
                    <a:cubicBezTo>
                      <a:pt x="57350" y="96399"/>
                      <a:pt x="57607" y="96457"/>
                      <a:pt x="57864" y="96574"/>
                    </a:cubicBezTo>
                    <a:lnTo>
                      <a:pt x="58378" y="97321"/>
                    </a:lnTo>
                    <a:lnTo>
                      <a:pt x="58751" y="96434"/>
                    </a:lnTo>
                    <a:lnTo>
                      <a:pt x="59312" y="97415"/>
                    </a:lnTo>
                    <a:lnTo>
                      <a:pt x="59732" y="96200"/>
                    </a:lnTo>
                    <a:lnTo>
                      <a:pt x="60386" y="97882"/>
                    </a:lnTo>
                    <a:lnTo>
                      <a:pt x="60806" y="96107"/>
                    </a:lnTo>
                    <a:lnTo>
                      <a:pt x="61367" y="97555"/>
                    </a:lnTo>
                    <a:lnTo>
                      <a:pt x="61834" y="95967"/>
                    </a:lnTo>
                    <a:lnTo>
                      <a:pt x="62160" y="97228"/>
                    </a:lnTo>
                    <a:lnTo>
                      <a:pt x="62534" y="95780"/>
                    </a:lnTo>
                    <a:lnTo>
                      <a:pt x="63188" y="97181"/>
                    </a:lnTo>
                    <a:lnTo>
                      <a:pt x="63748" y="95406"/>
                    </a:lnTo>
                    <a:lnTo>
                      <a:pt x="64402" y="96948"/>
                    </a:lnTo>
                    <a:lnTo>
                      <a:pt x="64869" y="95733"/>
                    </a:lnTo>
                    <a:lnTo>
                      <a:pt x="65616" y="96854"/>
                    </a:lnTo>
                    <a:lnTo>
                      <a:pt x="65943" y="95547"/>
                    </a:lnTo>
                    <a:lnTo>
                      <a:pt x="66410" y="96434"/>
                    </a:lnTo>
                    <a:cubicBezTo>
                      <a:pt x="66784" y="97181"/>
                      <a:pt x="65943" y="97882"/>
                      <a:pt x="65103" y="98022"/>
                    </a:cubicBezTo>
                    <a:lnTo>
                      <a:pt x="53848" y="99796"/>
                    </a:lnTo>
                    <a:cubicBezTo>
                      <a:pt x="53799" y="99803"/>
                      <a:pt x="53749" y="99807"/>
                      <a:pt x="53700" y="99807"/>
                    </a:cubicBezTo>
                    <a:cubicBezTo>
                      <a:pt x="53091" y="99807"/>
                      <a:pt x="52472" y="99261"/>
                      <a:pt x="52213" y="97835"/>
                    </a:cubicBezTo>
                    <a:cubicBezTo>
                      <a:pt x="51653" y="95033"/>
                      <a:pt x="51886" y="92324"/>
                      <a:pt x="52306" y="89615"/>
                    </a:cubicBezTo>
                    <a:cubicBezTo>
                      <a:pt x="53007" y="83544"/>
                      <a:pt x="53941" y="80509"/>
                      <a:pt x="54922" y="78547"/>
                    </a:cubicBezTo>
                    <a:close/>
                    <a:moveTo>
                      <a:pt x="7862" y="97607"/>
                    </a:moveTo>
                    <a:cubicBezTo>
                      <a:pt x="8091" y="97607"/>
                      <a:pt x="8188" y="98115"/>
                      <a:pt x="8127" y="98722"/>
                    </a:cubicBezTo>
                    <a:cubicBezTo>
                      <a:pt x="6866" y="100637"/>
                      <a:pt x="5885" y="101618"/>
                      <a:pt x="5045" y="102085"/>
                    </a:cubicBezTo>
                    <a:cubicBezTo>
                      <a:pt x="5465" y="100637"/>
                      <a:pt x="6399" y="99843"/>
                      <a:pt x="7380" y="98115"/>
                    </a:cubicBezTo>
                    <a:cubicBezTo>
                      <a:pt x="7576" y="97755"/>
                      <a:pt x="7738" y="97607"/>
                      <a:pt x="7862" y="97607"/>
                    </a:cubicBezTo>
                    <a:close/>
                    <a:moveTo>
                      <a:pt x="66417" y="99958"/>
                    </a:moveTo>
                    <a:cubicBezTo>
                      <a:pt x="66527" y="99958"/>
                      <a:pt x="66638" y="99994"/>
                      <a:pt x="66737" y="100077"/>
                    </a:cubicBezTo>
                    <a:lnTo>
                      <a:pt x="67951" y="101291"/>
                    </a:lnTo>
                    <a:cubicBezTo>
                      <a:pt x="68465" y="101767"/>
                      <a:pt x="68287" y="102186"/>
                      <a:pt x="67916" y="102186"/>
                    </a:cubicBezTo>
                    <a:cubicBezTo>
                      <a:pt x="67814" y="102186"/>
                      <a:pt x="67698" y="102155"/>
                      <a:pt x="67578" y="102085"/>
                    </a:cubicBezTo>
                    <a:lnTo>
                      <a:pt x="66083" y="101197"/>
                    </a:lnTo>
                    <a:cubicBezTo>
                      <a:pt x="65391" y="100736"/>
                      <a:pt x="65902" y="99958"/>
                      <a:pt x="66417" y="99958"/>
                    </a:cubicBezTo>
                    <a:close/>
                    <a:moveTo>
                      <a:pt x="84505" y="94559"/>
                    </a:moveTo>
                    <a:cubicBezTo>
                      <a:pt x="84766" y="94559"/>
                      <a:pt x="84857" y="94818"/>
                      <a:pt x="84857" y="95313"/>
                    </a:cubicBezTo>
                    <a:cubicBezTo>
                      <a:pt x="84624" y="97648"/>
                      <a:pt x="84297" y="99610"/>
                      <a:pt x="83643" y="100217"/>
                    </a:cubicBezTo>
                    <a:lnTo>
                      <a:pt x="83643" y="96107"/>
                    </a:lnTo>
                    <a:lnTo>
                      <a:pt x="83316" y="96200"/>
                    </a:lnTo>
                    <a:cubicBezTo>
                      <a:pt x="83083" y="98255"/>
                      <a:pt x="82756" y="99750"/>
                      <a:pt x="82289" y="100357"/>
                    </a:cubicBezTo>
                    <a:lnTo>
                      <a:pt x="82429" y="96574"/>
                    </a:lnTo>
                    <a:lnTo>
                      <a:pt x="82055" y="96574"/>
                    </a:lnTo>
                    <a:lnTo>
                      <a:pt x="81261" y="100263"/>
                    </a:lnTo>
                    <a:lnTo>
                      <a:pt x="81448" y="97041"/>
                    </a:lnTo>
                    <a:cubicBezTo>
                      <a:pt x="81448" y="96737"/>
                      <a:pt x="81389" y="96591"/>
                      <a:pt x="81296" y="96591"/>
                    </a:cubicBezTo>
                    <a:cubicBezTo>
                      <a:pt x="81246" y="96591"/>
                      <a:pt x="81186" y="96633"/>
                      <a:pt x="81121" y="96714"/>
                    </a:cubicBezTo>
                    <a:cubicBezTo>
                      <a:pt x="80561" y="100497"/>
                      <a:pt x="79907" y="102038"/>
                      <a:pt x="79113" y="102598"/>
                    </a:cubicBezTo>
                    <a:cubicBezTo>
                      <a:pt x="79907" y="100170"/>
                      <a:pt x="79907" y="98489"/>
                      <a:pt x="79720" y="97088"/>
                    </a:cubicBezTo>
                    <a:lnTo>
                      <a:pt x="79487" y="96948"/>
                    </a:lnTo>
                    <a:cubicBezTo>
                      <a:pt x="79253" y="98909"/>
                      <a:pt x="78926" y="100777"/>
                      <a:pt x="78272" y="102225"/>
                    </a:cubicBezTo>
                    <a:cubicBezTo>
                      <a:pt x="77525" y="101104"/>
                      <a:pt x="78926" y="99143"/>
                      <a:pt x="78646" y="97228"/>
                    </a:cubicBezTo>
                    <a:lnTo>
                      <a:pt x="78506" y="97228"/>
                    </a:lnTo>
                    <a:lnTo>
                      <a:pt x="77152" y="101898"/>
                    </a:lnTo>
                    <a:cubicBezTo>
                      <a:pt x="76685" y="101898"/>
                      <a:pt x="76825" y="101291"/>
                      <a:pt x="77292" y="100123"/>
                    </a:cubicBezTo>
                    <a:lnTo>
                      <a:pt x="77432" y="97461"/>
                    </a:lnTo>
                    <a:lnTo>
                      <a:pt x="77198" y="97601"/>
                    </a:lnTo>
                    <a:cubicBezTo>
                      <a:pt x="76825" y="99049"/>
                      <a:pt x="76451" y="100077"/>
                      <a:pt x="75891" y="101011"/>
                    </a:cubicBezTo>
                    <a:lnTo>
                      <a:pt x="76124" y="97555"/>
                    </a:lnTo>
                    <a:lnTo>
                      <a:pt x="75143" y="100030"/>
                    </a:lnTo>
                    <a:lnTo>
                      <a:pt x="75237" y="98022"/>
                    </a:lnTo>
                    <a:lnTo>
                      <a:pt x="74163" y="98442"/>
                    </a:lnTo>
                    <a:cubicBezTo>
                      <a:pt x="74630" y="97648"/>
                      <a:pt x="75284" y="97041"/>
                      <a:pt x="76311" y="96667"/>
                    </a:cubicBezTo>
                    <a:cubicBezTo>
                      <a:pt x="78880" y="96294"/>
                      <a:pt x="81448" y="95780"/>
                      <a:pt x="83830" y="94846"/>
                    </a:cubicBezTo>
                    <a:cubicBezTo>
                      <a:pt x="84129" y="94653"/>
                      <a:pt x="84348" y="94559"/>
                      <a:pt x="84505" y="94559"/>
                    </a:cubicBezTo>
                    <a:close/>
                    <a:moveTo>
                      <a:pt x="132729" y="102608"/>
                    </a:moveTo>
                    <a:cubicBezTo>
                      <a:pt x="132902" y="102608"/>
                      <a:pt x="133188" y="102852"/>
                      <a:pt x="133380" y="103159"/>
                    </a:cubicBezTo>
                    <a:cubicBezTo>
                      <a:pt x="133707" y="103626"/>
                      <a:pt x="133754" y="104093"/>
                      <a:pt x="133614" y="104186"/>
                    </a:cubicBezTo>
                    <a:cubicBezTo>
                      <a:pt x="133600" y="104191"/>
                      <a:pt x="133583" y="104193"/>
                      <a:pt x="133565" y="104193"/>
                    </a:cubicBezTo>
                    <a:cubicBezTo>
                      <a:pt x="133393" y="104193"/>
                      <a:pt x="133035" y="103996"/>
                      <a:pt x="132866" y="103533"/>
                    </a:cubicBezTo>
                    <a:cubicBezTo>
                      <a:pt x="132586" y="103066"/>
                      <a:pt x="132493" y="102739"/>
                      <a:pt x="132633" y="102645"/>
                    </a:cubicBezTo>
                    <a:cubicBezTo>
                      <a:pt x="132658" y="102620"/>
                      <a:pt x="132691" y="102608"/>
                      <a:pt x="132729" y="102608"/>
                    </a:cubicBezTo>
                    <a:close/>
                    <a:moveTo>
                      <a:pt x="65476" y="101287"/>
                    </a:moveTo>
                    <a:cubicBezTo>
                      <a:pt x="65589" y="101287"/>
                      <a:pt x="65702" y="101330"/>
                      <a:pt x="65803" y="101431"/>
                    </a:cubicBezTo>
                    <a:lnTo>
                      <a:pt x="68045" y="103066"/>
                    </a:lnTo>
                    <a:cubicBezTo>
                      <a:pt x="68641" y="103543"/>
                      <a:pt x="68222" y="104257"/>
                      <a:pt x="67767" y="104257"/>
                    </a:cubicBezTo>
                    <a:cubicBezTo>
                      <a:pt x="67688" y="104257"/>
                      <a:pt x="67608" y="104235"/>
                      <a:pt x="67531" y="104186"/>
                    </a:cubicBezTo>
                    <a:lnTo>
                      <a:pt x="65103" y="102645"/>
                    </a:lnTo>
                    <a:cubicBezTo>
                      <a:pt x="64452" y="102186"/>
                      <a:pt x="64962" y="101287"/>
                      <a:pt x="65476" y="101287"/>
                    </a:cubicBezTo>
                    <a:close/>
                    <a:moveTo>
                      <a:pt x="76343" y="79765"/>
                    </a:moveTo>
                    <a:cubicBezTo>
                      <a:pt x="76388" y="79765"/>
                      <a:pt x="76425" y="79779"/>
                      <a:pt x="76451" y="79808"/>
                    </a:cubicBezTo>
                    <a:lnTo>
                      <a:pt x="76404" y="80415"/>
                    </a:lnTo>
                    <a:lnTo>
                      <a:pt x="71734" y="85226"/>
                    </a:lnTo>
                    <a:cubicBezTo>
                      <a:pt x="72295" y="84712"/>
                      <a:pt x="72808" y="84478"/>
                      <a:pt x="73275" y="84011"/>
                    </a:cubicBezTo>
                    <a:cubicBezTo>
                      <a:pt x="74762" y="82701"/>
                      <a:pt x="75847" y="81660"/>
                      <a:pt x="76142" y="81660"/>
                    </a:cubicBezTo>
                    <a:cubicBezTo>
                      <a:pt x="76236" y="81660"/>
                      <a:pt x="76250" y="81766"/>
                      <a:pt x="76171" y="82003"/>
                    </a:cubicBezTo>
                    <a:cubicBezTo>
                      <a:pt x="75517" y="83311"/>
                      <a:pt x="74630" y="84338"/>
                      <a:pt x="73182" y="85179"/>
                    </a:cubicBezTo>
                    <a:lnTo>
                      <a:pt x="71314" y="87234"/>
                    </a:lnTo>
                    <a:lnTo>
                      <a:pt x="71174" y="87654"/>
                    </a:lnTo>
                    <a:cubicBezTo>
                      <a:pt x="72749" y="86006"/>
                      <a:pt x="73749" y="85305"/>
                      <a:pt x="74220" y="85305"/>
                    </a:cubicBezTo>
                    <a:cubicBezTo>
                      <a:pt x="74350" y="85305"/>
                      <a:pt x="74439" y="85358"/>
                      <a:pt x="74490" y="85459"/>
                    </a:cubicBezTo>
                    <a:lnTo>
                      <a:pt x="70847" y="89802"/>
                    </a:lnTo>
                    <a:lnTo>
                      <a:pt x="74863" y="86673"/>
                    </a:lnTo>
                    <a:lnTo>
                      <a:pt x="74863" y="86673"/>
                    </a:lnTo>
                    <a:cubicBezTo>
                      <a:pt x="73649" y="88588"/>
                      <a:pt x="72061" y="90223"/>
                      <a:pt x="69960" y="91670"/>
                    </a:cubicBezTo>
                    <a:lnTo>
                      <a:pt x="69960" y="92044"/>
                    </a:lnTo>
                    <a:cubicBezTo>
                      <a:pt x="71793" y="90523"/>
                      <a:pt x="73267" y="89490"/>
                      <a:pt x="73785" y="89490"/>
                    </a:cubicBezTo>
                    <a:cubicBezTo>
                      <a:pt x="73888" y="89490"/>
                      <a:pt x="73953" y="89531"/>
                      <a:pt x="73976" y="89615"/>
                    </a:cubicBezTo>
                    <a:cubicBezTo>
                      <a:pt x="73602" y="90503"/>
                      <a:pt x="72201" y="91857"/>
                      <a:pt x="70567" y="93398"/>
                    </a:cubicBezTo>
                    <a:lnTo>
                      <a:pt x="70567" y="93398"/>
                    </a:lnTo>
                    <a:lnTo>
                      <a:pt x="72622" y="92371"/>
                    </a:lnTo>
                    <a:lnTo>
                      <a:pt x="72622" y="92371"/>
                    </a:lnTo>
                    <a:cubicBezTo>
                      <a:pt x="72762" y="93211"/>
                      <a:pt x="72295" y="93819"/>
                      <a:pt x="71407" y="94286"/>
                    </a:cubicBezTo>
                    <a:cubicBezTo>
                      <a:pt x="70287" y="94613"/>
                      <a:pt x="69633" y="95033"/>
                      <a:pt x="69633" y="95500"/>
                    </a:cubicBezTo>
                    <a:lnTo>
                      <a:pt x="70987" y="94939"/>
                    </a:lnTo>
                    <a:lnTo>
                      <a:pt x="70987" y="94939"/>
                    </a:lnTo>
                    <a:cubicBezTo>
                      <a:pt x="71080" y="95406"/>
                      <a:pt x="70333" y="96154"/>
                      <a:pt x="69212" y="97088"/>
                    </a:cubicBezTo>
                    <a:lnTo>
                      <a:pt x="70754" y="96621"/>
                    </a:lnTo>
                    <a:lnTo>
                      <a:pt x="70754" y="96621"/>
                    </a:lnTo>
                    <a:cubicBezTo>
                      <a:pt x="70847" y="96994"/>
                      <a:pt x="70240" y="97742"/>
                      <a:pt x="68745" y="98816"/>
                    </a:cubicBezTo>
                    <a:lnTo>
                      <a:pt x="70193" y="98489"/>
                    </a:lnTo>
                    <a:lnTo>
                      <a:pt x="70193" y="98489"/>
                    </a:lnTo>
                    <a:cubicBezTo>
                      <a:pt x="70287" y="98862"/>
                      <a:pt x="69960" y="99283"/>
                      <a:pt x="69306" y="99796"/>
                    </a:cubicBezTo>
                    <a:lnTo>
                      <a:pt x="71361" y="99143"/>
                    </a:lnTo>
                    <a:lnTo>
                      <a:pt x="71361" y="99143"/>
                    </a:lnTo>
                    <a:cubicBezTo>
                      <a:pt x="71267" y="99563"/>
                      <a:pt x="71034" y="99936"/>
                      <a:pt x="70380" y="100170"/>
                    </a:cubicBezTo>
                    <a:lnTo>
                      <a:pt x="70473" y="100544"/>
                    </a:lnTo>
                    <a:cubicBezTo>
                      <a:pt x="70909" y="100292"/>
                      <a:pt x="71194" y="100203"/>
                      <a:pt x="71362" y="100203"/>
                    </a:cubicBezTo>
                    <a:cubicBezTo>
                      <a:pt x="71661" y="100203"/>
                      <a:pt x="71583" y="100487"/>
                      <a:pt x="71314" y="100637"/>
                    </a:cubicBezTo>
                    <a:cubicBezTo>
                      <a:pt x="71641" y="100730"/>
                      <a:pt x="72435" y="100497"/>
                      <a:pt x="71734" y="101618"/>
                    </a:cubicBezTo>
                    <a:cubicBezTo>
                      <a:pt x="71995" y="101502"/>
                      <a:pt x="72224" y="101449"/>
                      <a:pt x="72412" y="101449"/>
                    </a:cubicBezTo>
                    <a:cubicBezTo>
                      <a:pt x="72830" y="101449"/>
                      <a:pt x="73045" y="101712"/>
                      <a:pt x="72949" y="102131"/>
                    </a:cubicBezTo>
                    <a:cubicBezTo>
                      <a:pt x="74469" y="102355"/>
                      <a:pt x="74491" y="103821"/>
                      <a:pt x="73217" y="103821"/>
                    </a:cubicBezTo>
                    <a:cubicBezTo>
                      <a:pt x="73161" y="103821"/>
                      <a:pt x="73103" y="103819"/>
                      <a:pt x="73042" y="103813"/>
                    </a:cubicBezTo>
                    <a:cubicBezTo>
                      <a:pt x="72295" y="103906"/>
                      <a:pt x="71547" y="103953"/>
                      <a:pt x="70800" y="104186"/>
                    </a:cubicBezTo>
                    <a:cubicBezTo>
                      <a:pt x="70501" y="104297"/>
                      <a:pt x="70249" y="104365"/>
                      <a:pt x="70038" y="104365"/>
                    </a:cubicBezTo>
                    <a:cubicBezTo>
                      <a:pt x="69624" y="104365"/>
                      <a:pt x="69367" y="104104"/>
                      <a:pt x="69212" y="103392"/>
                    </a:cubicBezTo>
                    <a:cubicBezTo>
                      <a:pt x="68699" y="101431"/>
                      <a:pt x="67998" y="100310"/>
                      <a:pt x="67204" y="99843"/>
                    </a:cubicBezTo>
                    <a:cubicBezTo>
                      <a:pt x="64449" y="98722"/>
                      <a:pt x="67765" y="97368"/>
                      <a:pt x="67998" y="96154"/>
                    </a:cubicBezTo>
                    <a:cubicBezTo>
                      <a:pt x="68138" y="94939"/>
                      <a:pt x="68699" y="94379"/>
                      <a:pt x="69446" y="94052"/>
                    </a:cubicBezTo>
                    <a:lnTo>
                      <a:pt x="69446" y="94052"/>
                    </a:lnTo>
                    <a:cubicBezTo>
                      <a:pt x="69390" y="94058"/>
                      <a:pt x="69338" y="94061"/>
                      <a:pt x="69290" y="94061"/>
                    </a:cubicBezTo>
                    <a:cubicBezTo>
                      <a:pt x="68562" y="94061"/>
                      <a:pt x="68620" y="93404"/>
                      <a:pt x="69539" y="92091"/>
                    </a:cubicBezTo>
                    <a:cubicBezTo>
                      <a:pt x="69119" y="91997"/>
                      <a:pt x="68885" y="91764"/>
                      <a:pt x="70333" y="90036"/>
                    </a:cubicBezTo>
                    <a:lnTo>
                      <a:pt x="70333" y="90036"/>
                    </a:lnTo>
                    <a:cubicBezTo>
                      <a:pt x="70069" y="90124"/>
                      <a:pt x="69854" y="90176"/>
                      <a:pt x="69701" y="90176"/>
                    </a:cubicBezTo>
                    <a:cubicBezTo>
                      <a:pt x="69206" y="90176"/>
                      <a:pt x="69365" y="89633"/>
                      <a:pt x="70613" y="88028"/>
                    </a:cubicBezTo>
                    <a:lnTo>
                      <a:pt x="70613" y="88028"/>
                    </a:lnTo>
                    <a:cubicBezTo>
                      <a:pt x="70182" y="88272"/>
                      <a:pt x="69884" y="88397"/>
                      <a:pt x="69721" y="88397"/>
                    </a:cubicBezTo>
                    <a:cubicBezTo>
                      <a:pt x="69354" y="88397"/>
                      <a:pt x="69672" y="87765"/>
                      <a:pt x="70707" y="86440"/>
                    </a:cubicBezTo>
                    <a:cubicBezTo>
                      <a:pt x="70053" y="86253"/>
                      <a:pt x="70100" y="85693"/>
                      <a:pt x="70940" y="84945"/>
                    </a:cubicBezTo>
                    <a:lnTo>
                      <a:pt x="70940" y="84945"/>
                    </a:lnTo>
                    <a:cubicBezTo>
                      <a:pt x="70850" y="84952"/>
                      <a:pt x="70767" y="84956"/>
                      <a:pt x="70692" y="84956"/>
                    </a:cubicBezTo>
                    <a:cubicBezTo>
                      <a:pt x="69763" y="84956"/>
                      <a:pt x="70005" y="84443"/>
                      <a:pt x="70567" y="84011"/>
                    </a:cubicBezTo>
                    <a:cubicBezTo>
                      <a:pt x="72887" y="82873"/>
                      <a:pt x="75659" y="79765"/>
                      <a:pt x="76343" y="79765"/>
                    </a:cubicBezTo>
                    <a:close/>
                    <a:moveTo>
                      <a:pt x="63872" y="99174"/>
                    </a:moveTo>
                    <a:cubicBezTo>
                      <a:pt x="64271" y="99174"/>
                      <a:pt x="64303" y="99496"/>
                      <a:pt x="64262" y="100077"/>
                    </a:cubicBezTo>
                    <a:cubicBezTo>
                      <a:pt x="64122" y="101057"/>
                      <a:pt x="63935" y="101945"/>
                      <a:pt x="63468" y="102739"/>
                    </a:cubicBezTo>
                    <a:cubicBezTo>
                      <a:pt x="63438" y="102765"/>
                      <a:pt x="63409" y="102777"/>
                      <a:pt x="63383" y="102777"/>
                    </a:cubicBezTo>
                    <a:cubicBezTo>
                      <a:pt x="63125" y="102777"/>
                      <a:pt x="63057" y="101575"/>
                      <a:pt x="63141" y="99796"/>
                    </a:cubicBezTo>
                    <a:lnTo>
                      <a:pt x="63141" y="99796"/>
                    </a:lnTo>
                    <a:cubicBezTo>
                      <a:pt x="62347" y="101618"/>
                      <a:pt x="62674" y="103486"/>
                      <a:pt x="61460" y="103813"/>
                    </a:cubicBezTo>
                    <a:cubicBezTo>
                      <a:pt x="60900" y="102972"/>
                      <a:pt x="61787" y="101384"/>
                      <a:pt x="61927" y="100170"/>
                    </a:cubicBezTo>
                    <a:lnTo>
                      <a:pt x="61927" y="100170"/>
                    </a:lnTo>
                    <a:cubicBezTo>
                      <a:pt x="60806" y="101197"/>
                      <a:pt x="61133" y="102505"/>
                      <a:pt x="60152" y="103859"/>
                    </a:cubicBezTo>
                    <a:cubicBezTo>
                      <a:pt x="60140" y="103863"/>
                      <a:pt x="60128" y="103864"/>
                      <a:pt x="60116" y="103864"/>
                    </a:cubicBezTo>
                    <a:cubicBezTo>
                      <a:pt x="59782" y="103864"/>
                      <a:pt x="59833" y="102578"/>
                      <a:pt x="60059" y="100637"/>
                    </a:cubicBezTo>
                    <a:lnTo>
                      <a:pt x="60059" y="100637"/>
                    </a:lnTo>
                    <a:cubicBezTo>
                      <a:pt x="59545" y="102131"/>
                      <a:pt x="59078" y="103346"/>
                      <a:pt x="58518" y="103859"/>
                    </a:cubicBezTo>
                    <a:cubicBezTo>
                      <a:pt x="58238" y="103392"/>
                      <a:pt x="58238" y="102272"/>
                      <a:pt x="58331" y="101057"/>
                    </a:cubicBezTo>
                    <a:lnTo>
                      <a:pt x="58331" y="101057"/>
                    </a:lnTo>
                    <a:cubicBezTo>
                      <a:pt x="57864" y="103019"/>
                      <a:pt x="57304" y="104373"/>
                      <a:pt x="56883" y="104607"/>
                    </a:cubicBezTo>
                    <a:cubicBezTo>
                      <a:pt x="56743" y="103486"/>
                      <a:pt x="56790" y="102412"/>
                      <a:pt x="56977" y="101384"/>
                    </a:cubicBezTo>
                    <a:lnTo>
                      <a:pt x="56743" y="101151"/>
                    </a:lnTo>
                    <a:cubicBezTo>
                      <a:pt x="56416" y="103019"/>
                      <a:pt x="56136" y="104186"/>
                      <a:pt x="55669" y="104700"/>
                    </a:cubicBezTo>
                    <a:cubicBezTo>
                      <a:pt x="55295" y="103673"/>
                      <a:pt x="55202" y="102458"/>
                      <a:pt x="55809" y="101244"/>
                    </a:cubicBezTo>
                    <a:lnTo>
                      <a:pt x="55342" y="101244"/>
                    </a:lnTo>
                    <a:cubicBezTo>
                      <a:pt x="55015" y="102225"/>
                      <a:pt x="54875" y="103019"/>
                      <a:pt x="54455" y="103346"/>
                    </a:cubicBezTo>
                    <a:cubicBezTo>
                      <a:pt x="53848" y="103252"/>
                      <a:pt x="53567" y="102598"/>
                      <a:pt x="53567" y="101478"/>
                    </a:cubicBezTo>
                    <a:cubicBezTo>
                      <a:pt x="53007" y="103579"/>
                      <a:pt x="52260" y="104700"/>
                      <a:pt x="51419" y="105401"/>
                    </a:cubicBezTo>
                    <a:cubicBezTo>
                      <a:pt x="51372" y="104186"/>
                      <a:pt x="51559" y="102879"/>
                      <a:pt x="52026" y="101618"/>
                    </a:cubicBezTo>
                    <a:cubicBezTo>
                      <a:pt x="52166" y="101057"/>
                      <a:pt x="52680" y="100730"/>
                      <a:pt x="53567" y="100684"/>
                    </a:cubicBezTo>
                    <a:lnTo>
                      <a:pt x="63702" y="99189"/>
                    </a:lnTo>
                    <a:cubicBezTo>
                      <a:pt x="63765" y="99179"/>
                      <a:pt x="63821" y="99174"/>
                      <a:pt x="63872" y="99174"/>
                    </a:cubicBezTo>
                    <a:close/>
                    <a:moveTo>
                      <a:pt x="50611" y="104310"/>
                    </a:moveTo>
                    <a:cubicBezTo>
                      <a:pt x="50746" y="104310"/>
                      <a:pt x="50859" y="104373"/>
                      <a:pt x="50859" y="104513"/>
                    </a:cubicBezTo>
                    <a:lnTo>
                      <a:pt x="50719" y="105868"/>
                    </a:lnTo>
                    <a:cubicBezTo>
                      <a:pt x="50719" y="106011"/>
                      <a:pt x="50454" y="106137"/>
                      <a:pt x="50251" y="106137"/>
                    </a:cubicBezTo>
                    <a:cubicBezTo>
                      <a:pt x="50122" y="106137"/>
                      <a:pt x="50018" y="106087"/>
                      <a:pt x="50018" y="105961"/>
                    </a:cubicBezTo>
                    <a:lnTo>
                      <a:pt x="50158" y="104607"/>
                    </a:lnTo>
                    <a:cubicBezTo>
                      <a:pt x="50211" y="104420"/>
                      <a:pt x="50432" y="104310"/>
                      <a:pt x="50611" y="104310"/>
                    </a:cubicBezTo>
                    <a:close/>
                    <a:moveTo>
                      <a:pt x="49504" y="105961"/>
                    </a:moveTo>
                    <a:cubicBezTo>
                      <a:pt x="49644" y="105961"/>
                      <a:pt x="49831" y="106101"/>
                      <a:pt x="49831" y="106335"/>
                    </a:cubicBezTo>
                    <a:cubicBezTo>
                      <a:pt x="49831" y="106568"/>
                      <a:pt x="49691" y="106662"/>
                      <a:pt x="49504" y="106662"/>
                    </a:cubicBezTo>
                    <a:cubicBezTo>
                      <a:pt x="49498" y="106668"/>
                      <a:pt x="49490" y="106670"/>
                      <a:pt x="49480" y="106670"/>
                    </a:cubicBezTo>
                    <a:cubicBezTo>
                      <a:pt x="49413" y="106670"/>
                      <a:pt x="49271" y="106538"/>
                      <a:pt x="49271" y="106335"/>
                    </a:cubicBezTo>
                    <a:cubicBezTo>
                      <a:pt x="49271" y="106101"/>
                      <a:pt x="49411" y="105961"/>
                      <a:pt x="49504" y="105961"/>
                    </a:cubicBezTo>
                    <a:close/>
                    <a:moveTo>
                      <a:pt x="24209" y="71807"/>
                    </a:moveTo>
                    <a:cubicBezTo>
                      <a:pt x="27550" y="71807"/>
                      <a:pt x="31691" y="74023"/>
                      <a:pt x="35868" y="77753"/>
                    </a:cubicBezTo>
                    <a:cubicBezTo>
                      <a:pt x="31945" y="78080"/>
                      <a:pt x="28629" y="78874"/>
                      <a:pt x="26434" y="80322"/>
                    </a:cubicBezTo>
                    <a:lnTo>
                      <a:pt x="26294" y="79855"/>
                    </a:lnTo>
                    <a:cubicBezTo>
                      <a:pt x="27415" y="78827"/>
                      <a:pt x="29283" y="78033"/>
                      <a:pt x="31197" y="77380"/>
                    </a:cubicBezTo>
                    <a:lnTo>
                      <a:pt x="30730" y="77286"/>
                    </a:lnTo>
                    <a:cubicBezTo>
                      <a:pt x="27882" y="77987"/>
                      <a:pt x="24939" y="79388"/>
                      <a:pt x="21997" y="82610"/>
                    </a:cubicBezTo>
                    <a:lnTo>
                      <a:pt x="21530" y="82704"/>
                    </a:lnTo>
                    <a:cubicBezTo>
                      <a:pt x="23959" y="79014"/>
                      <a:pt x="27134" y="77380"/>
                      <a:pt x="30450" y="76492"/>
                    </a:cubicBezTo>
                    <a:lnTo>
                      <a:pt x="30450" y="76492"/>
                    </a:lnTo>
                    <a:lnTo>
                      <a:pt x="29002" y="76586"/>
                    </a:lnTo>
                    <a:cubicBezTo>
                      <a:pt x="26808" y="77099"/>
                      <a:pt x="24472" y="78594"/>
                      <a:pt x="22464" y="80649"/>
                    </a:cubicBezTo>
                    <a:cubicBezTo>
                      <a:pt x="18915" y="84198"/>
                      <a:pt x="16160" y="89709"/>
                      <a:pt x="14805" y="97555"/>
                    </a:cubicBezTo>
                    <a:cubicBezTo>
                      <a:pt x="14773" y="97640"/>
                      <a:pt x="14736" y="97669"/>
                      <a:pt x="14697" y="97669"/>
                    </a:cubicBezTo>
                    <a:cubicBezTo>
                      <a:pt x="14612" y="97669"/>
                      <a:pt x="14516" y="97528"/>
                      <a:pt x="14440" y="97528"/>
                    </a:cubicBezTo>
                    <a:cubicBezTo>
                      <a:pt x="14399" y="97528"/>
                      <a:pt x="14363" y="97569"/>
                      <a:pt x="14338" y="97695"/>
                    </a:cubicBezTo>
                    <a:cubicBezTo>
                      <a:pt x="14712" y="94379"/>
                      <a:pt x="15412" y="91110"/>
                      <a:pt x="16673" y="88168"/>
                    </a:cubicBezTo>
                    <a:cubicBezTo>
                      <a:pt x="17888" y="85085"/>
                      <a:pt x="20363" y="81443"/>
                      <a:pt x="22978" y="79061"/>
                    </a:cubicBezTo>
                    <a:cubicBezTo>
                      <a:pt x="24566" y="77520"/>
                      <a:pt x="25920" y="77146"/>
                      <a:pt x="27975" y="75792"/>
                    </a:cubicBezTo>
                    <a:lnTo>
                      <a:pt x="27601" y="75792"/>
                    </a:lnTo>
                    <a:cubicBezTo>
                      <a:pt x="25873" y="76352"/>
                      <a:pt x="24846" y="76913"/>
                      <a:pt x="23585" y="78033"/>
                    </a:cubicBezTo>
                    <a:cubicBezTo>
                      <a:pt x="20830" y="80369"/>
                      <a:pt x="18355" y="83824"/>
                      <a:pt x="16720" y="87000"/>
                    </a:cubicBezTo>
                    <a:cubicBezTo>
                      <a:pt x="15226" y="89849"/>
                      <a:pt x="14338" y="93118"/>
                      <a:pt x="13871" y="97508"/>
                    </a:cubicBezTo>
                    <a:cubicBezTo>
                      <a:pt x="13591" y="99610"/>
                      <a:pt x="12564" y="101431"/>
                      <a:pt x="11863" y="102365"/>
                    </a:cubicBezTo>
                    <a:cubicBezTo>
                      <a:pt x="10649" y="103906"/>
                      <a:pt x="9668" y="102925"/>
                      <a:pt x="7987" y="107362"/>
                    </a:cubicBezTo>
                    <a:lnTo>
                      <a:pt x="7613" y="107455"/>
                    </a:lnTo>
                    <a:cubicBezTo>
                      <a:pt x="7847" y="106568"/>
                      <a:pt x="8267" y="105260"/>
                      <a:pt x="8734" y="104560"/>
                    </a:cubicBezTo>
                    <a:cubicBezTo>
                      <a:pt x="9248" y="103813"/>
                      <a:pt x="9808" y="103439"/>
                      <a:pt x="10462" y="102598"/>
                    </a:cubicBezTo>
                    <a:cubicBezTo>
                      <a:pt x="11676" y="101057"/>
                      <a:pt x="12797" y="99283"/>
                      <a:pt x="13264" y="96247"/>
                    </a:cubicBezTo>
                    <a:cubicBezTo>
                      <a:pt x="13638" y="93912"/>
                      <a:pt x="14105" y="90923"/>
                      <a:pt x="14805" y="88915"/>
                    </a:cubicBezTo>
                    <a:cubicBezTo>
                      <a:pt x="15552" y="86627"/>
                      <a:pt x="16253" y="85459"/>
                      <a:pt x="17140" y="84245"/>
                    </a:cubicBezTo>
                    <a:cubicBezTo>
                      <a:pt x="19802" y="80602"/>
                      <a:pt x="20830" y="78267"/>
                      <a:pt x="26948" y="75045"/>
                    </a:cubicBezTo>
                    <a:lnTo>
                      <a:pt x="26948" y="75045"/>
                    </a:lnTo>
                    <a:lnTo>
                      <a:pt x="26387" y="75138"/>
                    </a:lnTo>
                    <a:cubicBezTo>
                      <a:pt x="21951" y="76866"/>
                      <a:pt x="19148" y="79995"/>
                      <a:pt x="15506" y="85926"/>
                    </a:cubicBezTo>
                    <a:cubicBezTo>
                      <a:pt x="12704" y="90456"/>
                      <a:pt x="13498" y="96107"/>
                      <a:pt x="11303" y="100357"/>
                    </a:cubicBezTo>
                    <a:cubicBezTo>
                      <a:pt x="10602" y="101805"/>
                      <a:pt x="8827" y="103906"/>
                      <a:pt x="7847" y="104793"/>
                    </a:cubicBezTo>
                    <a:lnTo>
                      <a:pt x="7520" y="104887"/>
                    </a:lnTo>
                    <a:cubicBezTo>
                      <a:pt x="8034" y="103112"/>
                      <a:pt x="9948" y="101805"/>
                      <a:pt x="10836" y="100077"/>
                    </a:cubicBezTo>
                    <a:cubicBezTo>
                      <a:pt x="11443" y="98956"/>
                      <a:pt x="11630" y="97088"/>
                      <a:pt x="11863" y="95687"/>
                    </a:cubicBezTo>
                    <a:cubicBezTo>
                      <a:pt x="13077" y="87561"/>
                      <a:pt x="15412" y="83824"/>
                      <a:pt x="18868" y="79808"/>
                    </a:cubicBezTo>
                    <a:lnTo>
                      <a:pt x="18401" y="79808"/>
                    </a:lnTo>
                    <a:cubicBezTo>
                      <a:pt x="11163" y="87701"/>
                      <a:pt x="12190" y="93352"/>
                      <a:pt x="10602" y="98769"/>
                    </a:cubicBezTo>
                    <a:cubicBezTo>
                      <a:pt x="9481" y="102318"/>
                      <a:pt x="8267" y="101851"/>
                      <a:pt x="5605" y="106848"/>
                    </a:cubicBezTo>
                    <a:cubicBezTo>
                      <a:pt x="5512" y="106101"/>
                      <a:pt x="5839" y="105401"/>
                      <a:pt x="5979" y="105074"/>
                    </a:cubicBezTo>
                    <a:cubicBezTo>
                      <a:pt x="6212" y="104280"/>
                      <a:pt x="6959" y="103626"/>
                      <a:pt x="8174" y="102038"/>
                    </a:cubicBezTo>
                    <a:cubicBezTo>
                      <a:pt x="9294" y="100497"/>
                      <a:pt x="10275" y="97835"/>
                      <a:pt x="10742" y="93725"/>
                    </a:cubicBezTo>
                    <a:cubicBezTo>
                      <a:pt x="10882" y="91857"/>
                      <a:pt x="11489" y="90176"/>
                      <a:pt x="12097" y="88728"/>
                    </a:cubicBezTo>
                    <a:cubicBezTo>
                      <a:pt x="12704" y="87187"/>
                      <a:pt x="13124" y="86113"/>
                      <a:pt x="13871" y="84992"/>
                    </a:cubicBezTo>
                    <a:cubicBezTo>
                      <a:pt x="16627" y="80509"/>
                      <a:pt x="19148" y="77660"/>
                      <a:pt x="22604" y="75745"/>
                    </a:cubicBezTo>
                    <a:lnTo>
                      <a:pt x="22604" y="75465"/>
                    </a:lnTo>
                    <a:cubicBezTo>
                      <a:pt x="19055" y="76959"/>
                      <a:pt x="15973" y="80555"/>
                      <a:pt x="13544" y="84572"/>
                    </a:cubicBezTo>
                    <a:cubicBezTo>
                      <a:pt x="12190" y="86860"/>
                      <a:pt x="11443" y="88588"/>
                      <a:pt x="10649" y="91110"/>
                    </a:cubicBezTo>
                    <a:cubicBezTo>
                      <a:pt x="10182" y="93118"/>
                      <a:pt x="9902" y="95780"/>
                      <a:pt x="9201" y="98395"/>
                    </a:cubicBezTo>
                    <a:cubicBezTo>
                      <a:pt x="8781" y="100404"/>
                      <a:pt x="7707" y="101618"/>
                      <a:pt x="6773" y="102739"/>
                    </a:cubicBezTo>
                    <a:cubicBezTo>
                      <a:pt x="6119" y="103533"/>
                      <a:pt x="5558" y="104513"/>
                      <a:pt x="5138" y="104840"/>
                    </a:cubicBezTo>
                    <a:cubicBezTo>
                      <a:pt x="5465" y="103579"/>
                      <a:pt x="5372" y="102272"/>
                      <a:pt x="7473" y="100684"/>
                    </a:cubicBezTo>
                    <a:cubicBezTo>
                      <a:pt x="8034" y="100170"/>
                      <a:pt x="8454" y="99469"/>
                      <a:pt x="8687" y="98722"/>
                    </a:cubicBezTo>
                    <a:cubicBezTo>
                      <a:pt x="9014" y="92511"/>
                      <a:pt x="10882" y="87187"/>
                      <a:pt x="14198" y="81863"/>
                    </a:cubicBezTo>
                    <a:lnTo>
                      <a:pt x="14198" y="81863"/>
                    </a:lnTo>
                    <a:cubicBezTo>
                      <a:pt x="12937" y="82283"/>
                      <a:pt x="12003" y="83544"/>
                      <a:pt x="10836" y="85506"/>
                    </a:cubicBezTo>
                    <a:cubicBezTo>
                      <a:pt x="12797" y="79621"/>
                      <a:pt x="16066" y="73410"/>
                      <a:pt x="22744" y="71962"/>
                    </a:cubicBezTo>
                    <a:cubicBezTo>
                      <a:pt x="23212" y="71858"/>
                      <a:pt x="23701" y="71807"/>
                      <a:pt x="24209" y="71807"/>
                    </a:cubicBezTo>
                    <a:close/>
                    <a:moveTo>
                      <a:pt x="74396" y="104280"/>
                    </a:moveTo>
                    <a:cubicBezTo>
                      <a:pt x="74957" y="104280"/>
                      <a:pt x="75377" y="104607"/>
                      <a:pt x="75844" y="105214"/>
                    </a:cubicBezTo>
                    <a:lnTo>
                      <a:pt x="77152" y="106615"/>
                    </a:lnTo>
                    <a:cubicBezTo>
                      <a:pt x="77608" y="107237"/>
                      <a:pt x="77327" y="107712"/>
                      <a:pt x="76866" y="107712"/>
                    </a:cubicBezTo>
                    <a:cubicBezTo>
                      <a:pt x="76808" y="107712"/>
                      <a:pt x="76747" y="107705"/>
                      <a:pt x="76685" y="107689"/>
                    </a:cubicBezTo>
                    <a:cubicBezTo>
                      <a:pt x="74910" y="107129"/>
                      <a:pt x="73135" y="106475"/>
                      <a:pt x="71501" y="105634"/>
                    </a:cubicBezTo>
                    <a:cubicBezTo>
                      <a:pt x="71127" y="105214"/>
                      <a:pt x="71174" y="104840"/>
                      <a:pt x="71688" y="104513"/>
                    </a:cubicBezTo>
                    <a:lnTo>
                      <a:pt x="74396" y="104280"/>
                    </a:lnTo>
                    <a:close/>
                    <a:moveTo>
                      <a:pt x="42873" y="106755"/>
                    </a:moveTo>
                    <a:lnTo>
                      <a:pt x="42593" y="107782"/>
                    </a:lnTo>
                    <a:lnTo>
                      <a:pt x="42266" y="107642"/>
                    </a:lnTo>
                    <a:lnTo>
                      <a:pt x="42406" y="106755"/>
                    </a:lnTo>
                    <a:close/>
                    <a:moveTo>
                      <a:pt x="48625" y="106091"/>
                    </a:moveTo>
                    <a:cubicBezTo>
                      <a:pt x="48747" y="106091"/>
                      <a:pt x="48860" y="106184"/>
                      <a:pt x="48897" y="106428"/>
                    </a:cubicBezTo>
                    <a:lnTo>
                      <a:pt x="49037" y="107455"/>
                    </a:lnTo>
                    <a:cubicBezTo>
                      <a:pt x="49094" y="107652"/>
                      <a:pt x="48845" y="107832"/>
                      <a:pt x="48639" y="107832"/>
                    </a:cubicBezTo>
                    <a:cubicBezTo>
                      <a:pt x="48502" y="107832"/>
                      <a:pt x="48384" y="107753"/>
                      <a:pt x="48384" y="107549"/>
                    </a:cubicBezTo>
                    <a:lnTo>
                      <a:pt x="48243" y="106521"/>
                    </a:lnTo>
                    <a:cubicBezTo>
                      <a:pt x="48243" y="106298"/>
                      <a:pt x="48444" y="106091"/>
                      <a:pt x="48625" y="106091"/>
                    </a:cubicBezTo>
                    <a:close/>
                    <a:moveTo>
                      <a:pt x="47403" y="107315"/>
                    </a:moveTo>
                    <a:cubicBezTo>
                      <a:pt x="47590" y="107315"/>
                      <a:pt x="47730" y="107549"/>
                      <a:pt x="47730" y="107782"/>
                    </a:cubicBezTo>
                    <a:cubicBezTo>
                      <a:pt x="47730" y="108063"/>
                      <a:pt x="47590" y="108203"/>
                      <a:pt x="47403" y="108203"/>
                    </a:cubicBezTo>
                    <a:cubicBezTo>
                      <a:pt x="47169" y="108203"/>
                      <a:pt x="47029" y="108063"/>
                      <a:pt x="47029" y="107782"/>
                    </a:cubicBezTo>
                    <a:cubicBezTo>
                      <a:pt x="47029" y="107549"/>
                      <a:pt x="47169" y="107315"/>
                      <a:pt x="47403" y="107315"/>
                    </a:cubicBezTo>
                    <a:close/>
                    <a:moveTo>
                      <a:pt x="70518" y="105663"/>
                    </a:moveTo>
                    <a:cubicBezTo>
                      <a:pt x="70621" y="105663"/>
                      <a:pt x="70748" y="105696"/>
                      <a:pt x="70894" y="105774"/>
                    </a:cubicBezTo>
                    <a:cubicBezTo>
                      <a:pt x="73229" y="106988"/>
                      <a:pt x="75190" y="107642"/>
                      <a:pt x="77152" y="108156"/>
                    </a:cubicBezTo>
                    <a:cubicBezTo>
                      <a:pt x="78226" y="108389"/>
                      <a:pt x="77805" y="108950"/>
                      <a:pt x="77012" y="108950"/>
                    </a:cubicBezTo>
                    <a:cubicBezTo>
                      <a:pt x="75891" y="108950"/>
                      <a:pt x="74676" y="108857"/>
                      <a:pt x="73556" y="108249"/>
                    </a:cubicBezTo>
                    <a:cubicBezTo>
                      <a:pt x="72435" y="107736"/>
                      <a:pt x="71361" y="107035"/>
                      <a:pt x="70380" y="106241"/>
                    </a:cubicBezTo>
                    <a:cubicBezTo>
                      <a:pt x="70096" y="105993"/>
                      <a:pt x="70190" y="105663"/>
                      <a:pt x="70518" y="105663"/>
                    </a:cubicBezTo>
                    <a:close/>
                    <a:moveTo>
                      <a:pt x="46441" y="107510"/>
                    </a:moveTo>
                    <a:cubicBezTo>
                      <a:pt x="46526" y="107510"/>
                      <a:pt x="46614" y="107600"/>
                      <a:pt x="46656" y="107829"/>
                    </a:cubicBezTo>
                    <a:lnTo>
                      <a:pt x="46656" y="108857"/>
                    </a:lnTo>
                    <a:cubicBezTo>
                      <a:pt x="46628" y="108993"/>
                      <a:pt x="46425" y="109146"/>
                      <a:pt x="46280" y="109146"/>
                    </a:cubicBezTo>
                    <a:cubicBezTo>
                      <a:pt x="46177" y="109146"/>
                      <a:pt x="46103" y="109069"/>
                      <a:pt x="46142" y="108857"/>
                    </a:cubicBezTo>
                    <a:lnTo>
                      <a:pt x="46235" y="107829"/>
                    </a:lnTo>
                    <a:cubicBezTo>
                      <a:pt x="46235" y="107648"/>
                      <a:pt x="46335" y="107510"/>
                      <a:pt x="46441" y="107510"/>
                    </a:cubicBezTo>
                    <a:close/>
                    <a:moveTo>
                      <a:pt x="20083" y="108623"/>
                    </a:moveTo>
                    <a:cubicBezTo>
                      <a:pt x="20550" y="108623"/>
                      <a:pt x="21017" y="108857"/>
                      <a:pt x="21157" y="109137"/>
                    </a:cubicBezTo>
                    <a:cubicBezTo>
                      <a:pt x="21084" y="109209"/>
                      <a:pt x="20945" y="109241"/>
                      <a:pt x="20760" y="109241"/>
                    </a:cubicBezTo>
                    <a:cubicBezTo>
                      <a:pt x="20349" y="109241"/>
                      <a:pt x="19714" y="109082"/>
                      <a:pt x="19102" y="108857"/>
                    </a:cubicBezTo>
                    <a:lnTo>
                      <a:pt x="20083" y="108623"/>
                    </a:lnTo>
                    <a:close/>
                    <a:moveTo>
                      <a:pt x="45184" y="108353"/>
                    </a:moveTo>
                    <a:cubicBezTo>
                      <a:pt x="45332" y="108353"/>
                      <a:pt x="45488" y="108470"/>
                      <a:pt x="45488" y="108716"/>
                    </a:cubicBezTo>
                    <a:lnTo>
                      <a:pt x="45581" y="109604"/>
                    </a:lnTo>
                    <a:cubicBezTo>
                      <a:pt x="45581" y="109744"/>
                      <a:pt x="45418" y="109837"/>
                      <a:pt x="45255" y="109837"/>
                    </a:cubicBezTo>
                    <a:cubicBezTo>
                      <a:pt x="45091" y="109837"/>
                      <a:pt x="44928" y="109744"/>
                      <a:pt x="44928" y="109510"/>
                    </a:cubicBezTo>
                    <a:lnTo>
                      <a:pt x="44928" y="108623"/>
                    </a:lnTo>
                    <a:cubicBezTo>
                      <a:pt x="44928" y="108447"/>
                      <a:pt x="45053" y="108353"/>
                      <a:pt x="45184" y="108353"/>
                    </a:cubicBezTo>
                    <a:close/>
                    <a:moveTo>
                      <a:pt x="20047" y="109709"/>
                    </a:moveTo>
                    <a:cubicBezTo>
                      <a:pt x="20281" y="109709"/>
                      <a:pt x="20503" y="109767"/>
                      <a:pt x="20690" y="109884"/>
                    </a:cubicBezTo>
                    <a:cubicBezTo>
                      <a:pt x="20456" y="110258"/>
                      <a:pt x="19475" y="110491"/>
                      <a:pt x="18355" y="110631"/>
                    </a:cubicBezTo>
                    <a:lnTo>
                      <a:pt x="19335" y="109884"/>
                    </a:lnTo>
                    <a:cubicBezTo>
                      <a:pt x="19569" y="109767"/>
                      <a:pt x="19814" y="109709"/>
                      <a:pt x="20047" y="109709"/>
                    </a:cubicBezTo>
                    <a:close/>
                    <a:moveTo>
                      <a:pt x="5645" y="108142"/>
                    </a:moveTo>
                    <a:cubicBezTo>
                      <a:pt x="5827" y="108142"/>
                      <a:pt x="6006" y="108315"/>
                      <a:pt x="6072" y="108623"/>
                    </a:cubicBezTo>
                    <a:cubicBezTo>
                      <a:pt x="6259" y="109744"/>
                      <a:pt x="5698" y="109837"/>
                      <a:pt x="5698" y="110725"/>
                    </a:cubicBezTo>
                    <a:cubicBezTo>
                      <a:pt x="5372" y="110164"/>
                      <a:pt x="5185" y="109464"/>
                      <a:pt x="5185" y="108857"/>
                    </a:cubicBezTo>
                    <a:cubicBezTo>
                      <a:pt x="5234" y="108362"/>
                      <a:pt x="5441" y="108142"/>
                      <a:pt x="5645" y="108142"/>
                    </a:cubicBezTo>
                    <a:close/>
                    <a:moveTo>
                      <a:pt x="105027" y="109936"/>
                    </a:moveTo>
                    <a:cubicBezTo>
                      <a:pt x="105085" y="109936"/>
                      <a:pt x="105135" y="109949"/>
                      <a:pt x="105172" y="109977"/>
                    </a:cubicBezTo>
                    <a:cubicBezTo>
                      <a:pt x="105313" y="110117"/>
                      <a:pt x="105079" y="110491"/>
                      <a:pt x="104705" y="110958"/>
                    </a:cubicBezTo>
                    <a:cubicBezTo>
                      <a:pt x="104399" y="111265"/>
                      <a:pt x="104029" y="111509"/>
                      <a:pt x="103829" y="111509"/>
                    </a:cubicBezTo>
                    <a:cubicBezTo>
                      <a:pt x="103785" y="111509"/>
                      <a:pt x="103750" y="111497"/>
                      <a:pt x="103725" y="111472"/>
                    </a:cubicBezTo>
                    <a:cubicBezTo>
                      <a:pt x="103585" y="111332"/>
                      <a:pt x="103818" y="110865"/>
                      <a:pt x="104145" y="110398"/>
                    </a:cubicBezTo>
                    <a:cubicBezTo>
                      <a:pt x="104443" y="110137"/>
                      <a:pt x="104800" y="109936"/>
                      <a:pt x="105027" y="109936"/>
                    </a:cubicBezTo>
                    <a:close/>
                    <a:moveTo>
                      <a:pt x="133707" y="108763"/>
                    </a:moveTo>
                    <a:cubicBezTo>
                      <a:pt x="133941" y="108763"/>
                      <a:pt x="134174" y="109417"/>
                      <a:pt x="134174" y="110164"/>
                    </a:cubicBezTo>
                    <a:cubicBezTo>
                      <a:pt x="134174" y="110958"/>
                      <a:pt x="133941" y="111612"/>
                      <a:pt x="133707" y="111612"/>
                    </a:cubicBezTo>
                    <a:cubicBezTo>
                      <a:pt x="133380" y="111612"/>
                      <a:pt x="133240" y="110958"/>
                      <a:pt x="133240" y="110164"/>
                    </a:cubicBezTo>
                    <a:cubicBezTo>
                      <a:pt x="133240" y="109417"/>
                      <a:pt x="133380" y="108763"/>
                      <a:pt x="133707" y="108763"/>
                    </a:cubicBezTo>
                    <a:close/>
                    <a:moveTo>
                      <a:pt x="19590" y="112007"/>
                    </a:moveTo>
                    <a:cubicBezTo>
                      <a:pt x="19758" y="112007"/>
                      <a:pt x="19910" y="112067"/>
                      <a:pt x="19989" y="112172"/>
                    </a:cubicBezTo>
                    <a:cubicBezTo>
                      <a:pt x="19896" y="112406"/>
                      <a:pt x="19242" y="112499"/>
                      <a:pt x="18588" y="112499"/>
                    </a:cubicBezTo>
                    <a:lnTo>
                      <a:pt x="19195" y="112126"/>
                    </a:lnTo>
                    <a:cubicBezTo>
                      <a:pt x="19318" y="112044"/>
                      <a:pt x="19459" y="112007"/>
                      <a:pt x="19590" y="112007"/>
                    </a:cubicBezTo>
                    <a:close/>
                    <a:moveTo>
                      <a:pt x="19248" y="113119"/>
                    </a:moveTo>
                    <a:cubicBezTo>
                      <a:pt x="19700" y="113119"/>
                      <a:pt x="20113" y="113241"/>
                      <a:pt x="20363" y="113527"/>
                    </a:cubicBezTo>
                    <a:cubicBezTo>
                      <a:pt x="20148" y="113741"/>
                      <a:pt x="19591" y="113855"/>
                      <a:pt x="18850" y="113855"/>
                    </a:cubicBezTo>
                    <a:cubicBezTo>
                      <a:pt x="18463" y="113855"/>
                      <a:pt x="18025" y="113824"/>
                      <a:pt x="17561" y="113760"/>
                    </a:cubicBezTo>
                    <a:lnTo>
                      <a:pt x="18822" y="113153"/>
                    </a:lnTo>
                    <a:cubicBezTo>
                      <a:pt x="18965" y="113131"/>
                      <a:pt x="19108" y="113119"/>
                      <a:pt x="19248" y="113119"/>
                    </a:cubicBezTo>
                    <a:close/>
                    <a:moveTo>
                      <a:pt x="36690" y="21977"/>
                    </a:moveTo>
                    <a:cubicBezTo>
                      <a:pt x="36850" y="21977"/>
                      <a:pt x="37042" y="22013"/>
                      <a:pt x="37269" y="22085"/>
                    </a:cubicBezTo>
                    <a:cubicBezTo>
                      <a:pt x="57163" y="48331"/>
                      <a:pt x="81261" y="82517"/>
                      <a:pt x="101950" y="111472"/>
                    </a:cubicBezTo>
                    <a:lnTo>
                      <a:pt x="102417" y="111192"/>
                    </a:lnTo>
                    <a:lnTo>
                      <a:pt x="103164" y="114180"/>
                    </a:lnTo>
                    <a:lnTo>
                      <a:pt x="100923" y="112920"/>
                    </a:lnTo>
                    <a:lnTo>
                      <a:pt x="101063" y="112406"/>
                    </a:lnTo>
                    <a:cubicBezTo>
                      <a:pt x="74069" y="75698"/>
                      <a:pt x="51232" y="44642"/>
                      <a:pt x="36148" y="23299"/>
                    </a:cubicBezTo>
                    <a:cubicBezTo>
                      <a:pt x="35966" y="22425"/>
                      <a:pt x="36124" y="21977"/>
                      <a:pt x="36690" y="21977"/>
                    </a:cubicBezTo>
                    <a:close/>
                    <a:moveTo>
                      <a:pt x="57100" y="112478"/>
                    </a:moveTo>
                    <a:cubicBezTo>
                      <a:pt x="57155" y="112478"/>
                      <a:pt x="57210" y="112499"/>
                      <a:pt x="57257" y="112546"/>
                    </a:cubicBezTo>
                    <a:lnTo>
                      <a:pt x="58471" y="113573"/>
                    </a:lnTo>
                    <a:cubicBezTo>
                      <a:pt x="58740" y="113804"/>
                      <a:pt x="58440" y="114193"/>
                      <a:pt x="58195" y="114193"/>
                    </a:cubicBezTo>
                    <a:cubicBezTo>
                      <a:pt x="58142" y="114193"/>
                      <a:pt x="58092" y="114175"/>
                      <a:pt x="58051" y="114134"/>
                    </a:cubicBezTo>
                    <a:lnTo>
                      <a:pt x="56930" y="113060"/>
                    </a:lnTo>
                    <a:cubicBezTo>
                      <a:pt x="56669" y="112799"/>
                      <a:pt x="56884" y="112478"/>
                      <a:pt x="57100" y="112478"/>
                    </a:cubicBezTo>
                    <a:close/>
                    <a:moveTo>
                      <a:pt x="55826" y="112821"/>
                    </a:moveTo>
                    <a:cubicBezTo>
                      <a:pt x="55898" y="112821"/>
                      <a:pt x="55974" y="112850"/>
                      <a:pt x="56043" y="112920"/>
                    </a:cubicBezTo>
                    <a:lnTo>
                      <a:pt x="57490" y="114134"/>
                    </a:lnTo>
                    <a:cubicBezTo>
                      <a:pt x="57809" y="114453"/>
                      <a:pt x="57413" y="114874"/>
                      <a:pt x="57116" y="114874"/>
                    </a:cubicBezTo>
                    <a:cubicBezTo>
                      <a:pt x="57066" y="114874"/>
                      <a:pt x="57018" y="114862"/>
                      <a:pt x="56977" y="114834"/>
                    </a:cubicBezTo>
                    <a:lnTo>
                      <a:pt x="55622" y="113527"/>
                    </a:lnTo>
                    <a:cubicBezTo>
                      <a:pt x="55328" y="113232"/>
                      <a:pt x="55556" y="112821"/>
                      <a:pt x="55826" y="112821"/>
                    </a:cubicBezTo>
                    <a:close/>
                    <a:moveTo>
                      <a:pt x="105733" y="110818"/>
                    </a:moveTo>
                    <a:cubicBezTo>
                      <a:pt x="106667" y="111752"/>
                      <a:pt x="105172" y="112406"/>
                      <a:pt x="104846" y="113153"/>
                    </a:cubicBezTo>
                    <a:cubicBezTo>
                      <a:pt x="104612" y="113293"/>
                      <a:pt x="104519" y="113807"/>
                      <a:pt x="104519" y="115115"/>
                    </a:cubicBezTo>
                    <a:cubicBezTo>
                      <a:pt x="104098" y="114134"/>
                      <a:pt x="104005" y="113340"/>
                      <a:pt x="104192" y="112546"/>
                    </a:cubicBezTo>
                    <a:cubicBezTo>
                      <a:pt x="104752" y="111238"/>
                      <a:pt x="105313" y="110818"/>
                      <a:pt x="105733" y="110818"/>
                    </a:cubicBezTo>
                    <a:close/>
                    <a:moveTo>
                      <a:pt x="54878" y="113498"/>
                    </a:moveTo>
                    <a:cubicBezTo>
                      <a:pt x="54972" y="113498"/>
                      <a:pt x="55070" y="113535"/>
                      <a:pt x="55155" y="113620"/>
                    </a:cubicBezTo>
                    <a:lnTo>
                      <a:pt x="56837" y="115021"/>
                    </a:lnTo>
                    <a:cubicBezTo>
                      <a:pt x="57184" y="115330"/>
                      <a:pt x="56796" y="115896"/>
                      <a:pt x="56440" y="115896"/>
                    </a:cubicBezTo>
                    <a:cubicBezTo>
                      <a:pt x="56366" y="115896"/>
                      <a:pt x="56294" y="115871"/>
                      <a:pt x="56229" y="115815"/>
                    </a:cubicBezTo>
                    <a:lnTo>
                      <a:pt x="54642" y="114274"/>
                    </a:lnTo>
                    <a:cubicBezTo>
                      <a:pt x="54281" y="113914"/>
                      <a:pt x="54560" y="113498"/>
                      <a:pt x="54878" y="113498"/>
                    </a:cubicBezTo>
                    <a:close/>
                    <a:moveTo>
                      <a:pt x="103818" y="115208"/>
                    </a:moveTo>
                    <a:cubicBezTo>
                      <a:pt x="104052" y="115208"/>
                      <a:pt x="104238" y="115441"/>
                      <a:pt x="104238" y="115768"/>
                    </a:cubicBezTo>
                    <a:cubicBezTo>
                      <a:pt x="104238" y="116002"/>
                      <a:pt x="104052" y="116189"/>
                      <a:pt x="103818" y="116189"/>
                    </a:cubicBezTo>
                    <a:cubicBezTo>
                      <a:pt x="103491" y="116189"/>
                      <a:pt x="103258" y="116002"/>
                      <a:pt x="103258" y="115768"/>
                    </a:cubicBezTo>
                    <a:cubicBezTo>
                      <a:pt x="103258" y="115488"/>
                      <a:pt x="103491" y="115208"/>
                      <a:pt x="103818" y="115208"/>
                    </a:cubicBezTo>
                    <a:close/>
                    <a:moveTo>
                      <a:pt x="133403" y="112201"/>
                    </a:moveTo>
                    <a:cubicBezTo>
                      <a:pt x="133550" y="112201"/>
                      <a:pt x="133686" y="112318"/>
                      <a:pt x="133800" y="112546"/>
                    </a:cubicBezTo>
                    <a:lnTo>
                      <a:pt x="135575" y="114180"/>
                    </a:lnTo>
                    <a:cubicBezTo>
                      <a:pt x="135248" y="114554"/>
                      <a:pt x="134361" y="114554"/>
                      <a:pt x="133800" y="114741"/>
                    </a:cubicBezTo>
                    <a:lnTo>
                      <a:pt x="134361" y="115722"/>
                    </a:lnTo>
                    <a:lnTo>
                      <a:pt x="133800" y="116049"/>
                    </a:lnTo>
                    <a:lnTo>
                      <a:pt x="133567" y="116842"/>
                    </a:lnTo>
                    <a:cubicBezTo>
                      <a:pt x="132446" y="115955"/>
                      <a:pt x="131746" y="115068"/>
                      <a:pt x="132119" y="114180"/>
                    </a:cubicBezTo>
                    <a:lnTo>
                      <a:pt x="132913" y="112593"/>
                    </a:lnTo>
                    <a:cubicBezTo>
                      <a:pt x="133080" y="112330"/>
                      <a:pt x="133248" y="112201"/>
                      <a:pt x="133403" y="112201"/>
                    </a:cubicBezTo>
                    <a:close/>
                    <a:moveTo>
                      <a:pt x="53770" y="114776"/>
                    </a:moveTo>
                    <a:cubicBezTo>
                      <a:pt x="53848" y="114776"/>
                      <a:pt x="53923" y="114794"/>
                      <a:pt x="53988" y="114834"/>
                    </a:cubicBezTo>
                    <a:lnTo>
                      <a:pt x="55342" y="116142"/>
                    </a:lnTo>
                    <a:cubicBezTo>
                      <a:pt x="55645" y="116445"/>
                      <a:pt x="55089" y="116931"/>
                      <a:pt x="54768" y="116931"/>
                    </a:cubicBezTo>
                    <a:cubicBezTo>
                      <a:pt x="54693" y="116931"/>
                      <a:pt x="54630" y="116905"/>
                      <a:pt x="54595" y="116842"/>
                    </a:cubicBezTo>
                    <a:lnTo>
                      <a:pt x="53241" y="115488"/>
                    </a:lnTo>
                    <a:cubicBezTo>
                      <a:pt x="52971" y="115180"/>
                      <a:pt x="53401" y="114776"/>
                      <a:pt x="53770" y="114776"/>
                    </a:cubicBezTo>
                    <a:close/>
                    <a:moveTo>
                      <a:pt x="53115" y="116087"/>
                    </a:moveTo>
                    <a:cubicBezTo>
                      <a:pt x="53179" y="116087"/>
                      <a:pt x="53240" y="116104"/>
                      <a:pt x="53287" y="116142"/>
                    </a:cubicBezTo>
                    <a:lnTo>
                      <a:pt x="54175" y="117076"/>
                    </a:lnTo>
                    <a:cubicBezTo>
                      <a:pt x="54351" y="117253"/>
                      <a:pt x="54046" y="117483"/>
                      <a:pt x="53806" y="117483"/>
                    </a:cubicBezTo>
                    <a:cubicBezTo>
                      <a:pt x="53730" y="117483"/>
                      <a:pt x="53659" y="117460"/>
                      <a:pt x="53614" y="117403"/>
                    </a:cubicBezTo>
                    <a:lnTo>
                      <a:pt x="52820" y="116609"/>
                    </a:lnTo>
                    <a:cubicBezTo>
                      <a:pt x="52559" y="116348"/>
                      <a:pt x="52863" y="116087"/>
                      <a:pt x="53115" y="116087"/>
                    </a:cubicBezTo>
                    <a:close/>
                    <a:moveTo>
                      <a:pt x="52621" y="116881"/>
                    </a:moveTo>
                    <a:cubicBezTo>
                      <a:pt x="52661" y="116881"/>
                      <a:pt x="52698" y="116897"/>
                      <a:pt x="52727" y="116936"/>
                    </a:cubicBezTo>
                    <a:lnTo>
                      <a:pt x="53521" y="117683"/>
                    </a:lnTo>
                    <a:cubicBezTo>
                      <a:pt x="53676" y="117838"/>
                      <a:pt x="53412" y="118091"/>
                      <a:pt x="53238" y="118091"/>
                    </a:cubicBezTo>
                    <a:cubicBezTo>
                      <a:pt x="53202" y="118091"/>
                      <a:pt x="53171" y="118080"/>
                      <a:pt x="53147" y="118057"/>
                    </a:cubicBezTo>
                    <a:lnTo>
                      <a:pt x="52400" y="117309"/>
                    </a:lnTo>
                    <a:cubicBezTo>
                      <a:pt x="52289" y="117124"/>
                      <a:pt x="52471" y="116881"/>
                      <a:pt x="52621" y="116881"/>
                    </a:cubicBezTo>
                    <a:close/>
                    <a:moveTo>
                      <a:pt x="104650" y="116755"/>
                    </a:moveTo>
                    <a:cubicBezTo>
                      <a:pt x="104702" y="116755"/>
                      <a:pt x="104752" y="116768"/>
                      <a:pt x="104799" y="116796"/>
                    </a:cubicBezTo>
                    <a:cubicBezTo>
                      <a:pt x="105126" y="116889"/>
                      <a:pt x="105172" y="117263"/>
                      <a:pt x="104939" y="117590"/>
                    </a:cubicBezTo>
                    <a:cubicBezTo>
                      <a:pt x="104827" y="117889"/>
                      <a:pt x="104595" y="118098"/>
                      <a:pt x="104388" y="118098"/>
                    </a:cubicBezTo>
                    <a:cubicBezTo>
                      <a:pt x="104336" y="118098"/>
                      <a:pt x="104285" y="118085"/>
                      <a:pt x="104238" y="118057"/>
                    </a:cubicBezTo>
                    <a:cubicBezTo>
                      <a:pt x="103958" y="117963"/>
                      <a:pt x="103912" y="117590"/>
                      <a:pt x="104098" y="117263"/>
                    </a:cubicBezTo>
                    <a:cubicBezTo>
                      <a:pt x="104210" y="116964"/>
                      <a:pt x="104442" y="116755"/>
                      <a:pt x="104650" y="116755"/>
                    </a:cubicBezTo>
                    <a:close/>
                    <a:moveTo>
                      <a:pt x="51963" y="117366"/>
                    </a:moveTo>
                    <a:cubicBezTo>
                      <a:pt x="52008" y="117366"/>
                      <a:pt x="52048" y="117377"/>
                      <a:pt x="52073" y="117403"/>
                    </a:cubicBezTo>
                    <a:lnTo>
                      <a:pt x="52960" y="118244"/>
                    </a:lnTo>
                    <a:cubicBezTo>
                      <a:pt x="53155" y="118438"/>
                      <a:pt x="52798" y="118698"/>
                      <a:pt x="52539" y="118698"/>
                    </a:cubicBezTo>
                    <a:cubicBezTo>
                      <a:pt x="52487" y="118698"/>
                      <a:pt x="52439" y="118687"/>
                      <a:pt x="52400" y="118664"/>
                    </a:cubicBezTo>
                    <a:lnTo>
                      <a:pt x="51699" y="117870"/>
                    </a:lnTo>
                    <a:cubicBezTo>
                      <a:pt x="51432" y="117602"/>
                      <a:pt x="51759" y="117366"/>
                      <a:pt x="51963" y="117366"/>
                    </a:cubicBezTo>
                    <a:close/>
                    <a:moveTo>
                      <a:pt x="15997" y="117724"/>
                    </a:moveTo>
                    <a:cubicBezTo>
                      <a:pt x="16137" y="117724"/>
                      <a:pt x="16261" y="117755"/>
                      <a:pt x="16346" y="117823"/>
                    </a:cubicBezTo>
                    <a:cubicBezTo>
                      <a:pt x="16300" y="118197"/>
                      <a:pt x="15459" y="118570"/>
                      <a:pt x="14478" y="118804"/>
                    </a:cubicBezTo>
                    <a:lnTo>
                      <a:pt x="15226" y="117963"/>
                    </a:lnTo>
                    <a:cubicBezTo>
                      <a:pt x="15462" y="117816"/>
                      <a:pt x="15755" y="117724"/>
                      <a:pt x="15997" y="117724"/>
                    </a:cubicBezTo>
                    <a:close/>
                    <a:moveTo>
                      <a:pt x="77712" y="114788"/>
                    </a:moveTo>
                    <a:lnTo>
                      <a:pt x="77712" y="114788"/>
                    </a:lnTo>
                    <a:cubicBezTo>
                      <a:pt x="79627" y="115208"/>
                      <a:pt x="81588" y="116796"/>
                      <a:pt x="83550" y="118477"/>
                    </a:cubicBezTo>
                    <a:cubicBezTo>
                      <a:pt x="83742" y="118830"/>
                      <a:pt x="83714" y="119007"/>
                      <a:pt x="83541" y="119007"/>
                    </a:cubicBezTo>
                    <a:cubicBezTo>
                      <a:pt x="83463" y="119007"/>
                      <a:pt x="83354" y="118970"/>
                      <a:pt x="83223" y="118897"/>
                    </a:cubicBezTo>
                    <a:cubicBezTo>
                      <a:pt x="81915" y="118524"/>
                      <a:pt x="79954" y="116189"/>
                      <a:pt x="77712" y="114788"/>
                    </a:cubicBezTo>
                    <a:close/>
                    <a:moveTo>
                      <a:pt x="105595" y="118304"/>
                    </a:moveTo>
                    <a:cubicBezTo>
                      <a:pt x="105673" y="118304"/>
                      <a:pt x="105750" y="118314"/>
                      <a:pt x="105826" y="118337"/>
                    </a:cubicBezTo>
                    <a:cubicBezTo>
                      <a:pt x="106247" y="118524"/>
                      <a:pt x="106293" y="118851"/>
                      <a:pt x="105966" y="119318"/>
                    </a:cubicBezTo>
                    <a:cubicBezTo>
                      <a:pt x="105756" y="119654"/>
                      <a:pt x="105320" y="119838"/>
                      <a:pt x="104963" y="119838"/>
                    </a:cubicBezTo>
                    <a:cubicBezTo>
                      <a:pt x="104922" y="119838"/>
                      <a:pt x="104883" y="119836"/>
                      <a:pt x="104846" y="119831"/>
                    </a:cubicBezTo>
                    <a:cubicBezTo>
                      <a:pt x="104472" y="119691"/>
                      <a:pt x="104379" y="119224"/>
                      <a:pt x="104612" y="118851"/>
                    </a:cubicBezTo>
                    <a:cubicBezTo>
                      <a:pt x="104807" y="118577"/>
                      <a:pt x="105199" y="118304"/>
                      <a:pt x="105595" y="118304"/>
                    </a:cubicBezTo>
                    <a:close/>
                    <a:moveTo>
                      <a:pt x="84364" y="119468"/>
                    </a:moveTo>
                    <a:cubicBezTo>
                      <a:pt x="84501" y="119468"/>
                      <a:pt x="84724" y="119555"/>
                      <a:pt x="84997" y="119691"/>
                    </a:cubicBezTo>
                    <a:cubicBezTo>
                      <a:pt x="85371" y="119925"/>
                      <a:pt x="85558" y="120158"/>
                      <a:pt x="85464" y="120252"/>
                    </a:cubicBezTo>
                    <a:cubicBezTo>
                      <a:pt x="85429" y="120304"/>
                      <a:pt x="85368" y="120331"/>
                      <a:pt x="85286" y="120331"/>
                    </a:cubicBezTo>
                    <a:cubicBezTo>
                      <a:pt x="85148" y="120331"/>
                      <a:pt x="84951" y="120258"/>
                      <a:pt x="84717" y="120112"/>
                    </a:cubicBezTo>
                    <a:cubicBezTo>
                      <a:pt x="84390" y="119831"/>
                      <a:pt x="84157" y="119551"/>
                      <a:pt x="84250" y="119504"/>
                    </a:cubicBezTo>
                    <a:cubicBezTo>
                      <a:pt x="84275" y="119479"/>
                      <a:pt x="84314" y="119468"/>
                      <a:pt x="84364" y="119468"/>
                    </a:cubicBezTo>
                    <a:close/>
                    <a:moveTo>
                      <a:pt x="106426" y="119846"/>
                    </a:moveTo>
                    <a:cubicBezTo>
                      <a:pt x="106647" y="119846"/>
                      <a:pt x="106848" y="119919"/>
                      <a:pt x="106994" y="120065"/>
                    </a:cubicBezTo>
                    <a:cubicBezTo>
                      <a:pt x="107181" y="120392"/>
                      <a:pt x="107041" y="120672"/>
                      <a:pt x="106667" y="120859"/>
                    </a:cubicBezTo>
                    <a:cubicBezTo>
                      <a:pt x="106580" y="120902"/>
                      <a:pt x="106476" y="120923"/>
                      <a:pt x="106365" y="120923"/>
                    </a:cubicBezTo>
                    <a:cubicBezTo>
                      <a:pt x="106120" y="120923"/>
                      <a:pt x="105847" y="120819"/>
                      <a:pt x="105686" y="120625"/>
                    </a:cubicBezTo>
                    <a:cubicBezTo>
                      <a:pt x="105546" y="120392"/>
                      <a:pt x="105593" y="120065"/>
                      <a:pt x="106013" y="119925"/>
                    </a:cubicBezTo>
                    <a:cubicBezTo>
                      <a:pt x="106153" y="119872"/>
                      <a:pt x="106293" y="119846"/>
                      <a:pt x="106426" y="119846"/>
                    </a:cubicBezTo>
                    <a:close/>
                    <a:moveTo>
                      <a:pt x="15814" y="119725"/>
                    </a:moveTo>
                    <a:cubicBezTo>
                      <a:pt x="16008" y="119725"/>
                      <a:pt x="16190" y="119762"/>
                      <a:pt x="16346" y="119831"/>
                    </a:cubicBezTo>
                    <a:cubicBezTo>
                      <a:pt x="16253" y="120298"/>
                      <a:pt x="15132" y="120859"/>
                      <a:pt x="13825" y="121139"/>
                    </a:cubicBezTo>
                    <a:lnTo>
                      <a:pt x="14805" y="120065"/>
                    </a:lnTo>
                    <a:cubicBezTo>
                      <a:pt x="15128" y="119830"/>
                      <a:pt x="15487" y="119725"/>
                      <a:pt x="15814" y="119725"/>
                    </a:cubicBezTo>
                    <a:close/>
                    <a:moveTo>
                      <a:pt x="106964" y="112809"/>
                    </a:moveTo>
                    <a:cubicBezTo>
                      <a:pt x="107308" y="112809"/>
                      <a:pt x="107619" y="113170"/>
                      <a:pt x="108115" y="113387"/>
                    </a:cubicBezTo>
                    <a:lnTo>
                      <a:pt x="107227" y="113807"/>
                    </a:lnTo>
                    <a:lnTo>
                      <a:pt x="108208" y="114134"/>
                    </a:lnTo>
                    <a:lnTo>
                      <a:pt x="107321" y="114601"/>
                    </a:lnTo>
                    <a:lnTo>
                      <a:pt x="108955" y="115395"/>
                    </a:lnTo>
                    <a:lnTo>
                      <a:pt x="107928" y="115722"/>
                    </a:lnTo>
                    <a:lnTo>
                      <a:pt x="109282" y="116516"/>
                    </a:lnTo>
                    <a:lnTo>
                      <a:pt x="108068" y="116842"/>
                    </a:lnTo>
                    <a:cubicBezTo>
                      <a:pt x="109282" y="117216"/>
                      <a:pt x="110076" y="117496"/>
                      <a:pt x="109983" y="117917"/>
                    </a:cubicBezTo>
                    <a:lnTo>
                      <a:pt x="108675" y="118244"/>
                    </a:lnTo>
                    <a:cubicBezTo>
                      <a:pt x="109189" y="118477"/>
                      <a:pt x="110216" y="118524"/>
                      <a:pt x="110310" y="118991"/>
                    </a:cubicBezTo>
                    <a:cubicBezTo>
                      <a:pt x="110356" y="119178"/>
                      <a:pt x="110146" y="119213"/>
                      <a:pt x="109878" y="119213"/>
                    </a:cubicBezTo>
                    <a:cubicBezTo>
                      <a:pt x="109717" y="119213"/>
                      <a:pt x="109534" y="119200"/>
                      <a:pt x="109374" y="119200"/>
                    </a:cubicBezTo>
                    <a:cubicBezTo>
                      <a:pt x="109267" y="119200"/>
                      <a:pt x="109170" y="119206"/>
                      <a:pt x="109095" y="119224"/>
                    </a:cubicBezTo>
                    <a:lnTo>
                      <a:pt x="110216" y="119971"/>
                    </a:lnTo>
                    <a:lnTo>
                      <a:pt x="109189" y="119971"/>
                    </a:lnTo>
                    <a:lnTo>
                      <a:pt x="109983" y="120392"/>
                    </a:lnTo>
                    <a:cubicBezTo>
                      <a:pt x="109889" y="121046"/>
                      <a:pt x="109609" y="121419"/>
                      <a:pt x="109142" y="121513"/>
                    </a:cubicBezTo>
                    <a:cubicBezTo>
                      <a:pt x="107928" y="121373"/>
                      <a:pt x="108909" y="120625"/>
                      <a:pt x="108068" y="119551"/>
                    </a:cubicBezTo>
                    <a:cubicBezTo>
                      <a:pt x="105733" y="116375"/>
                      <a:pt x="105920" y="113807"/>
                      <a:pt x="106387" y="113153"/>
                    </a:cubicBezTo>
                    <a:cubicBezTo>
                      <a:pt x="106607" y="112902"/>
                      <a:pt x="106790" y="112809"/>
                      <a:pt x="106964" y="112809"/>
                    </a:cubicBezTo>
                    <a:close/>
                    <a:moveTo>
                      <a:pt x="15991" y="121095"/>
                    </a:moveTo>
                    <a:cubicBezTo>
                      <a:pt x="16246" y="121095"/>
                      <a:pt x="16487" y="121155"/>
                      <a:pt x="16673" y="121279"/>
                    </a:cubicBezTo>
                    <a:cubicBezTo>
                      <a:pt x="16533" y="121653"/>
                      <a:pt x="15226" y="122073"/>
                      <a:pt x="13871" y="122307"/>
                    </a:cubicBezTo>
                    <a:lnTo>
                      <a:pt x="15039" y="121373"/>
                    </a:lnTo>
                    <a:cubicBezTo>
                      <a:pt x="15325" y="121190"/>
                      <a:pt x="15670" y="121095"/>
                      <a:pt x="15991" y="121095"/>
                    </a:cubicBezTo>
                    <a:close/>
                    <a:moveTo>
                      <a:pt x="94571" y="119411"/>
                    </a:moveTo>
                    <a:lnTo>
                      <a:pt x="94571" y="119411"/>
                    </a:lnTo>
                    <a:cubicBezTo>
                      <a:pt x="95879" y="119925"/>
                      <a:pt x="96720" y="120859"/>
                      <a:pt x="97140" y="122166"/>
                    </a:cubicBezTo>
                    <a:cubicBezTo>
                      <a:pt x="97201" y="122687"/>
                      <a:pt x="97182" y="123007"/>
                      <a:pt x="97016" y="123007"/>
                    </a:cubicBezTo>
                    <a:cubicBezTo>
                      <a:pt x="96930" y="123007"/>
                      <a:pt x="96803" y="122920"/>
                      <a:pt x="96626" y="122727"/>
                    </a:cubicBezTo>
                    <a:cubicBezTo>
                      <a:pt x="96346" y="121606"/>
                      <a:pt x="95599" y="120438"/>
                      <a:pt x="94571" y="119411"/>
                    </a:cubicBezTo>
                    <a:close/>
                    <a:moveTo>
                      <a:pt x="16122" y="122235"/>
                    </a:moveTo>
                    <a:cubicBezTo>
                      <a:pt x="16366" y="122235"/>
                      <a:pt x="16599" y="122293"/>
                      <a:pt x="16813" y="122400"/>
                    </a:cubicBezTo>
                    <a:cubicBezTo>
                      <a:pt x="16580" y="122867"/>
                      <a:pt x="15459" y="123241"/>
                      <a:pt x="14151" y="123381"/>
                    </a:cubicBezTo>
                    <a:lnTo>
                      <a:pt x="15226" y="122493"/>
                    </a:lnTo>
                    <a:cubicBezTo>
                      <a:pt x="15529" y="122316"/>
                      <a:pt x="15833" y="122235"/>
                      <a:pt x="16122" y="122235"/>
                    </a:cubicBezTo>
                    <a:close/>
                    <a:moveTo>
                      <a:pt x="68979" y="122820"/>
                    </a:moveTo>
                    <a:cubicBezTo>
                      <a:pt x="69119" y="122820"/>
                      <a:pt x="69306" y="122820"/>
                      <a:pt x="69539" y="122914"/>
                    </a:cubicBezTo>
                    <a:lnTo>
                      <a:pt x="70146" y="123894"/>
                    </a:lnTo>
                    <a:cubicBezTo>
                      <a:pt x="69960" y="123848"/>
                      <a:pt x="69726" y="123754"/>
                      <a:pt x="69493" y="123708"/>
                    </a:cubicBezTo>
                    <a:lnTo>
                      <a:pt x="68979" y="122820"/>
                    </a:lnTo>
                    <a:close/>
                    <a:moveTo>
                      <a:pt x="65943" y="122540"/>
                    </a:moveTo>
                    <a:lnTo>
                      <a:pt x="65943" y="122540"/>
                    </a:lnTo>
                    <a:cubicBezTo>
                      <a:pt x="66644" y="122633"/>
                      <a:pt x="67298" y="122680"/>
                      <a:pt x="67998" y="122774"/>
                    </a:cubicBezTo>
                    <a:lnTo>
                      <a:pt x="68418" y="123521"/>
                    </a:lnTo>
                    <a:lnTo>
                      <a:pt x="68325" y="123427"/>
                    </a:lnTo>
                    <a:cubicBezTo>
                      <a:pt x="68323" y="123427"/>
                      <a:pt x="68322" y="123427"/>
                      <a:pt x="68320" y="123427"/>
                    </a:cubicBezTo>
                    <a:cubicBezTo>
                      <a:pt x="68213" y="123427"/>
                      <a:pt x="68562" y="124435"/>
                      <a:pt x="68481" y="124435"/>
                    </a:cubicBezTo>
                    <a:cubicBezTo>
                      <a:pt x="68438" y="124435"/>
                      <a:pt x="68274" y="124152"/>
                      <a:pt x="67858" y="123287"/>
                    </a:cubicBezTo>
                    <a:cubicBezTo>
                      <a:pt x="67718" y="122960"/>
                      <a:pt x="67251" y="123054"/>
                      <a:pt x="66831" y="122914"/>
                    </a:cubicBezTo>
                    <a:cubicBezTo>
                      <a:pt x="66504" y="122774"/>
                      <a:pt x="66644" y="122680"/>
                      <a:pt x="65943" y="122540"/>
                    </a:cubicBezTo>
                    <a:close/>
                    <a:moveTo>
                      <a:pt x="16116" y="123515"/>
                    </a:moveTo>
                    <a:cubicBezTo>
                      <a:pt x="16256" y="123515"/>
                      <a:pt x="16384" y="123546"/>
                      <a:pt x="16486" y="123614"/>
                    </a:cubicBezTo>
                    <a:cubicBezTo>
                      <a:pt x="16440" y="123941"/>
                      <a:pt x="15599" y="124315"/>
                      <a:pt x="14712" y="124502"/>
                    </a:cubicBezTo>
                    <a:lnTo>
                      <a:pt x="15366" y="123754"/>
                    </a:lnTo>
                    <a:cubicBezTo>
                      <a:pt x="15602" y="123607"/>
                      <a:pt x="15876" y="123515"/>
                      <a:pt x="16116" y="123515"/>
                    </a:cubicBezTo>
                    <a:close/>
                    <a:moveTo>
                      <a:pt x="94011" y="120532"/>
                    </a:moveTo>
                    <a:cubicBezTo>
                      <a:pt x="95412" y="120952"/>
                      <a:pt x="96486" y="122727"/>
                      <a:pt x="96486" y="124221"/>
                    </a:cubicBezTo>
                    <a:cubicBezTo>
                      <a:pt x="96486" y="124753"/>
                      <a:pt x="96319" y="125180"/>
                      <a:pt x="96138" y="125180"/>
                    </a:cubicBezTo>
                    <a:cubicBezTo>
                      <a:pt x="96049" y="125180"/>
                      <a:pt x="95956" y="125075"/>
                      <a:pt x="95879" y="124828"/>
                    </a:cubicBezTo>
                    <a:cubicBezTo>
                      <a:pt x="95599" y="123754"/>
                      <a:pt x="95038" y="121606"/>
                      <a:pt x="94011" y="120532"/>
                    </a:cubicBezTo>
                    <a:close/>
                    <a:moveTo>
                      <a:pt x="31138" y="79934"/>
                    </a:moveTo>
                    <a:cubicBezTo>
                      <a:pt x="32185" y="79934"/>
                      <a:pt x="33293" y="80091"/>
                      <a:pt x="34467" y="80415"/>
                    </a:cubicBezTo>
                    <a:cubicBezTo>
                      <a:pt x="31151" y="84105"/>
                      <a:pt x="28816" y="90690"/>
                      <a:pt x="29376" y="101991"/>
                    </a:cubicBezTo>
                    <a:cubicBezTo>
                      <a:pt x="29656" y="107315"/>
                      <a:pt x="30590" y="110584"/>
                      <a:pt x="27461" y="113760"/>
                    </a:cubicBezTo>
                    <a:cubicBezTo>
                      <a:pt x="24613" y="116749"/>
                      <a:pt x="22418" y="116329"/>
                      <a:pt x="21951" y="119738"/>
                    </a:cubicBezTo>
                    <a:cubicBezTo>
                      <a:pt x="21624" y="121980"/>
                      <a:pt x="21110" y="124081"/>
                      <a:pt x="20503" y="125436"/>
                    </a:cubicBezTo>
                    <a:cubicBezTo>
                      <a:pt x="18308" y="124221"/>
                      <a:pt x="18074" y="121653"/>
                      <a:pt x="19756" y="117636"/>
                    </a:cubicBezTo>
                    <a:cubicBezTo>
                      <a:pt x="24192" y="109417"/>
                      <a:pt x="23211" y="102318"/>
                      <a:pt x="17747" y="96060"/>
                    </a:cubicBezTo>
                    <a:cubicBezTo>
                      <a:pt x="20482" y="86005"/>
                      <a:pt x="24638" y="79934"/>
                      <a:pt x="31138" y="79934"/>
                    </a:cubicBezTo>
                    <a:close/>
                    <a:moveTo>
                      <a:pt x="93357" y="122633"/>
                    </a:moveTo>
                    <a:cubicBezTo>
                      <a:pt x="94665" y="123521"/>
                      <a:pt x="95178" y="123661"/>
                      <a:pt x="95786" y="125762"/>
                    </a:cubicBezTo>
                    <a:cubicBezTo>
                      <a:pt x="95878" y="126351"/>
                      <a:pt x="95807" y="126735"/>
                      <a:pt x="95625" y="126735"/>
                    </a:cubicBezTo>
                    <a:cubicBezTo>
                      <a:pt x="95533" y="126735"/>
                      <a:pt x="95413" y="126636"/>
                      <a:pt x="95272" y="126416"/>
                    </a:cubicBezTo>
                    <a:cubicBezTo>
                      <a:pt x="94478" y="125389"/>
                      <a:pt x="94291" y="123754"/>
                      <a:pt x="93357" y="122633"/>
                    </a:cubicBezTo>
                    <a:close/>
                    <a:moveTo>
                      <a:pt x="18355" y="126043"/>
                    </a:moveTo>
                    <a:cubicBezTo>
                      <a:pt x="17501" y="126653"/>
                      <a:pt x="16576" y="127050"/>
                      <a:pt x="16104" y="127050"/>
                    </a:cubicBezTo>
                    <a:cubicBezTo>
                      <a:pt x="16034" y="127050"/>
                      <a:pt x="15974" y="127042"/>
                      <a:pt x="15926" y="127023"/>
                    </a:cubicBezTo>
                    <a:cubicBezTo>
                      <a:pt x="16019" y="126556"/>
                      <a:pt x="16440" y="126183"/>
                      <a:pt x="17047" y="126043"/>
                    </a:cubicBezTo>
                    <a:close/>
                    <a:moveTo>
                      <a:pt x="93264" y="125622"/>
                    </a:moveTo>
                    <a:lnTo>
                      <a:pt x="93264" y="125622"/>
                    </a:lnTo>
                    <a:cubicBezTo>
                      <a:pt x="94244" y="126136"/>
                      <a:pt x="94665" y="126229"/>
                      <a:pt x="95225" y="127631"/>
                    </a:cubicBezTo>
                    <a:cubicBezTo>
                      <a:pt x="95320" y="127980"/>
                      <a:pt x="95308" y="128264"/>
                      <a:pt x="95173" y="128264"/>
                    </a:cubicBezTo>
                    <a:cubicBezTo>
                      <a:pt x="95109" y="128264"/>
                      <a:pt x="95018" y="128201"/>
                      <a:pt x="94898" y="128051"/>
                    </a:cubicBezTo>
                    <a:cubicBezTo>
                      <a:pt x="94338" y="127397"/>
                      <a:pt x="94011" y="126276"/>
                      <a:pt x="93264" y="125622"/>
                    </a:cubicBezTo>
                    <a:close/>
                    <a:moveTo>
                      <a:pt x="19102" y="126790"/>
                    </a:moveTo>
                    <a:lnTo>
                      <a:pt x="19102" y="126790"/>
                    </a:lnTo>
                    <a:cubicBezTo>
                      <a:pt x="17991" y="127772"/>
                      <a:pt x="16881" y="128442"/>
                      <a:pt x="16306" y="128442"/>
                    </a:cubicBezTo>
                    <a:cubicBezTo>
                      <a:pt x="16252" y="128442"/>
                      <a:pt x="16203" y="128436"/>
                      <a:pt x="16160" y="128424"/>
                    </a:cubicBezTo>
                    <a:cubicBezTo>
                      <a:pt x="16253" y="127957"/>
                      <a:pt x="16720" y="127304"/>
                      <a:pt x="17467" y="126977"/>
                    </a:cubicBezTo>
                    <a:lnTo>
                      <a:pt x="19102" y="126790"/>
                    </a:lnTo>
                    <a:close/>
                    <a:moveTo>
                      <a:pt x="17900" y="128759"/>
                    </a:moveTo>
                    <a:cubicBezTo>
                      <a:pt x="18133" y="128759"/>
                      <a:pt x="18349" y="128825"/>
                      <a:pt x="18448" y="128891"/>
                    </a:cubicBezTo>
                    <a:cubicBezTo>
                      <a:pt x="18407" y="129054"/>
                      <a:pt x="17874" y="129181"/>
                      <a:pt x="17244" y="129181"/>
                    </a:cubicBezTo>
                    <a:cubicBezTo>
                      <a:pt x="17149" y="129181"/>
                      <a:pt x="17052" y="129178"/>
                      <a:pt x="16954" y="129172"/>
                    </a:cubicBezTo>
                    <a:lnTo>
                      <a:pt x="17607" y="128798"/>
                    </a:lnTo>
                    <a:cubicBezTo>
                      <a:pt x="17703" y="128771"/>
                      <a:pt x="17803" y="128759"/>
                      <a:pt x="17900" y="128759"/>
                    </a:cubicBezTo>
                    <a:close/>
                    <a:moveTo>
                      <a:pt x="93620" y="128133"/>
                    </a:moveTo>
                    <a:cubicBezTo>
                      <a:pt x="93707" y="128133"/>
                      <a:pt x="93847" y="128214"/>
                      <a:pt x="94011" y="128378"/>
                    </a:cubicBezTo>
                    <a:cubicBezTo>
                      <a:pt x="94665" y="129265"/>
                      <a:pt x="94478" y="129499"/>
                      <a:pt x="94478" y="130199"/>
                    </a:cubicBezTo>
                    <a:cubicBezTo>
                      <a:pt x="94338" y="129592"/>
                      <a:pt x="93684" y="128985"/>
                      <a:pt x="93544" y="128378"/>
                    </a:cubicBezTo>
                    <a:cubicBezTo>
                      <a:pt x="93497" y="128214"/>
                      <a:pt x="93532" y="128133"/>
                      <a:pt x="93620" y="128133"/>
                    </a:cubicBezTo>
                    <a:close/>
                    <a:moveTo>
                      <a:pt x="49958" y="113556"/>
                    </a:moveTo>
                    <a:cubicBezTo>
                      <a:pt x="50568" y="113556"/>
                      <a:pt x="50333" y="114625"/>
                      <a:pt x="49224" y="116749"/>
                    </a:cubicBezTo>
                    <a:lnTo>
                      <a:pt x="46656" y="119691"/>
                    </a:lnTo>
                    <a:cubicBezTo>
                      <a:pt x="45301" y="121232"/>
                      <a:pt x="45021" y="122820"/>
                      <a:pt x="46889" y="124315"/>
                    </a:cubicBezTo>
                    <a:cubicBezTo>
                      <a:pt x="49458" y="125576"/>
                      <a:pt x="50532" y="126790"/>
                      <a:pt x="50112" y="127864"/>
                    </a:cubicBezTo>
                    <a:cubicBezTo>
                      <a:pt x="49252" y="127616"/>
                      <a:pt x="48411" y="127487"/>
                      <a:pt x="47593" y="127487"/>
                    </a:cubicBezTo>
                    <a:cubicBezTo>
                      <a:pt x="45790" y="127487"/>
                      <a:pt x="44103" y="128117"/>
                      <a:pt x="42593" y="129499"/>
                    </a:cubicBezTo>
                    <a:cubicBezTo>
                      <a:pt x="42101" y="129369"/>
                      <a:pt x="41583" y="129297"/>
                      <a:pt x="41023" y="129297"/>
                    </a:cubicBezTo>
                    <a:cubicBezTo>
                      <a:pt x="39773" y="129297"/>
                      <a:pt x="38313" y="129655"/>
                      <a:pt x="36475" y="130526"/>
                    </a:cubicBezTo>
                    <a:cubicBezTo>
                      <a:pt x="35710" y="130130"/>
                      <a:pt x="34886" y="129928"/>
                      <a:pt x="33993" y="129928"/>
                    </a:cubicBezTo>
                    <a:cubicBezTo>
                      <a:pt x="33305" y="129928"/>
                      <a:pt x="32577" y="130049"/>
                      <a:pt x="31805" y="130293"/>
                    </a:cubicBezTo>
                    <a:cubicBezTo>
                      <a:pt x="31460" y="129465"/>
                      <a:pt x="30658" y="129071"/>
                      <a:pt x="29398" y="129071"/>
                    </a:cubicBezTo>
                    <a:cubicBezTo>
                      <a:pt x="28950" y="129071"/>
                      <a:pt x="28445" y="129120"/>
                      <a:pt x="27882" y="129218"/>
                    </a:cubicBezTo>
                    <a:cubicBezTo>
                      <a:pt x="27275" y="128565"/>
                      <a:pt x="26294" y="128098"/>
                      <a:pt x="24986" y="127817"/>
                    </a:cubicBezTo>
                    <a:cubicBezTo>
                      <a:pt x="26200" y="123287"/>
                      <a:pt x="29002" y="120906"/>
                      <a:pt x="33626" y="120158"/>
                    </a:cubicBezTo>
                    <a:cubicBezTo>
                      <a:pt x="38063" y="119411"/>
                      <a:pt x="42966" y="116936"/>
                      <a:pt x="48337" y="114414"/>
                    </a:cubicBezTo>
                    <a:cubicBezTo>
                      <a:pt x="49101" y="113841"/>
                      <a:pt x="49642" y="113556"/>
                      <a:pt x="49958" y="113556"/>
                    </a:cubicBezTo>
                    <a:close/>
                    <a:moveTo>
                      <a:pt x="68954" y="129260"/>
                    </a:moveTo>
                    <a:cubicBezTo>
                      <a:pt x="69052" y="129260"/>
                      <a:pt x="69219" y="129526"/>
                      <a:pt x="69306" y="129872"/>
                    </a:cubicBezTo>
                    <a:cubicBezTo>
                      <a:pt x="69446" y="130293"/>
                      <a:pt x="69493" y="130526"/>
                      <a:pt x="69446" y="130619"/>
                    </a:cubicBezTo>
                    <a:cubicBezTo>
                      <a:pt x="69306" y="130619"/>
                      <a:pt x="69166" y="130433"/>
                      <a:pt x="69026" y="130059"/>
                    </a:cubicBezTo>
                    <a:cubicBezTo>
                      <a:pt x="68885" y="129592"/>
                      <a:pt x="68792" y="129265"/>
                      <a:pt x="68932" y="129265"/>
                    </a:cubicBezTo>
                    <a:cubicBezTo>
                      <a:pt x="68939" y="129262"/>
                      <a:pt x="68946" y="129260"/>
                      <a:pt x="68954" y="129260"/>
                    </a:cubicBezTo>
                    <a:close/>
                    <a:moveTo>
                      <a:pt x="71594" y="128611"/>
                    </a:moveTo>
                    <a:cubicBezTo>
                      <a:pt x="71641" y="128611"/>
                      <a:pt x="71921" y="128985"/>
                      <a:pt x="72155" y="129592"/>
                    </a:cubicBezTo>
                    <a:cubicBezTo>
                      <a:pt x="72295" y="130106"/>
                      <a:pt x="72388" y="130619"/>
                      <a:pt x="72248" y="130619"/>
                    </a:cubicBezTo>
                    <a:cubicBezTo>
                      <a:pt x="72234" y="130629"/>
                      <a:pt x="72218" y="130634"/>
                      <a:pt x="72202" y="130634"/>
                    </a:cubicBezTo>
                    <a:cubicBezTo>
                      <a:pt x="72060" y="130634"/>
                      <a:pt x="71850" y="130277"/>
                      <a:pt x="71641" y="129732"/>
                    </a:cubicBezTo>
                    <a:cubicBezTo>
                      <a:pt x="71547" y="129172"/>
                      <a:pt x="71454" y="128705"/>
                      <a:pt x="71594" y="128611"/>
                    </a:cubicBezTo>
                    <a:close/>
                    <a:moveTo>
                      <a:pt x="67765" y="129312"/>
                    </a:moveTo>
                    <a:cubicBezTo>
                      <a:pt x="67905" y="129405"/>
                      <a:pt x="68092" y="129779"/>
                      <a:pt x="68185" y="130199"/>
                    </a:cubicBezTo>
                    <a:cubicBezTo>
                      <a:pt x="68270" y="130498"/>
                      <a:pt x="68239" y="130719"/>
                      <a:pt x="68090" y="130719"/>
                    </a:cubicBezTo>
                    <a:cubicBezTo>
                      <a:pt x="68076" y="130719"/>
                      <a:pt x="68061" y="130717"/>
                      <a:pt x="68045" y="130713"/>
                    </a:cubicBezTo>
                    <a:cubicBezTo>
                      <a:pt x="67951" y="130619"/>
                      <a:pt x="67718" y="130386"/>
                      <a:pt x="67625" y="129966"/>
                    </a:cubicBezTo>
                    <a:cubicBezTo>
                      <a:pt x="67531" y="129592"/>
                      <a:pt x="67625" y="129312"/>
                      <a:pt x="67765" y="129312"/>
                    </a:cubicBezTo>
                    <a:close/>
                    <a:moveTo>
                      <a:pt x="70287" y="129078"/>
                    </a:moveTo>
                    <a:cubicBezTo>
                      <a:pt x="70427" y="129078"/>
                      <a:pt x="70707" y="129499"/>
                      <a:pt x="70800" y="130059"/>
                    </a:cubicBezTo>
                    <a:cubicBezTo>
                      <a:pt x="70894" y="130479"/>
                      <a:pt x="70940" y="130713"/>
                      <a:pt x="70567" y="130713"/>
                    </a:cubicBezTo>
                    <a:cubicBezTo>
                      <a:pt x="70526" y="130726"/>
                      <a:pt x="70494" y="130733"/>
                      <a:pt x="70467" y="130733"/>
                    </a:cubicBezTo>
                    <a:cubicBezTo>
                      <a:pt x="70310" y="130733"/>
                      <a:pt x="70366" y="130499"/>
                      <a:pt x="70287" y="130059"/>
                    </a:cubicBezTo>
                    <a:cubicBezTo>
                      <a:pt x="70193" y="129592"/>
                      <a:pt x="70193" y="129078"/>
                      <a:pt x="70287" y="129078"/>
                    </a:cubicBezTo>
                    <a:close/>
                    <a:moveTo>
                      <a:pt x="72954" y="128601"/>
                    </a:moveTo>
                    <a:cubicBezTo>
                      <a:pt x="73169" y="128601"/>
                      <a:pt x="73379" y="129123"/>
                      <a:pt x="73509" y="129685"/>
                    </a:cubicBezTo>
                    <a:cubicBezTo>
                      <a:pt x="73696" y="130339"/>
                      <a:pt x="73602" y="130853"/>
                      <a:pt x="73462" y="130946"/>
                    </a:cubicBezTo>
                    <a:cubicBezTo>
                      <a:pt x="73322" y="130946"/>
                      <a:pt x="72995" y="130433"/>
                      <a:pt x="72902" y="129826"/>
                    </a:cubicBezTo>
                    <a:cubicBezTo>
                      <a:pt x="72808" y="129172"/>
                      <a:pt x="72808" y="128611"/>
                      <a:pt x="72902" y="128611"/>
                    </a:cubicBezTo>
                    <a:cubicBezTo>
                      <a:pt x="72919" y="128604"/>
                      <a:pt x="72936" y="128601"/>
                      <a:pt x="72954" y="128601"/>
                    </a:cubicBezTo>
                    <a:close/>
                    <a:moveTo>
                      <a:pt x="75429" y="128508"/>
                    </a:moveTo>
                    <a:cubicBezTo>
                      <a:pt x="75645" y="128508"/>
                      <a:pt x="75861" y="129033"/>
                      <a:pt x="76078" y="129639"/>
                    </a:cubicBezTo>
                    <a:cubicBezTo>
                      <a:pt x="76264" y="130339"/>
                      <a:pt x="76264" y="130946"/>
                      <a:pt x="76078" y="130946"/>
                    </a:cubicBezTo>
                    <a:cubicBezTo>
                      <a:pt x="76067" y="130953"/>
                      <a:pt x="76056" y="130957"/>
                      <a:pt x="76044" y="130957"/>
                    </a:cubicBezTo>
                    <a:cubicBezTo>
                      <a:pt x="75890" y="130957"/>
                      <a:pt x="75600" y="130431"/>
                      <a:pt x="75470" y="129826"/>
                    </a:cubicBezTo>
                    <a:cubicBezTo>
                      <a:pt x="75330" y="129172"/>
                      <a:pt x="75237" y="128518"/>
                      <a:pt x="75377" y="128518"/>
                    </a:cubicBezTo>
                    <a:cubicBezTo>
                      <a:pt x="75394" y="128511"/>
                      <a:pt x="75411" y="128508"/>
                      <a:pt x="75429" y="128508"/>
                    </a:cubicBezTo>
                    <a:close/>
                    <a:moveTo>
                      <a:pt x="82709" y="127771"/>
                    </a:moveTo>
                    <a:cubicBezTo>
                      <a:pt x="82943" y="127771"/>
                      <a:pt x="82943" y="128518"/>
                      <a:pt x="82803" y="129405"/>
                    </a:cubicBezTo>
                    <a:cubicBezTo>
                      <a:pt x="82662" y="130339"/>
                      <a:pt x="82429" y="130993"/>
                      <a:pt x="82195" y="130993"/>
                    </a:cubicBezTo>
                    <a:cubicBezTo>
                      <a:pt x="82055" y="130993"/>
                      <a:pt x="81962" y="130293"/>
                      <a:pt x="82149" y="129312"/>
                    </a:cubicBezTo>
                    <a:cubicBezTo>
                      <a:pt x="82289" y="128424"/>
                      <a:pt x="82569" y="127771"/>
                      <a:pt x="82709" y="127771"/>
                    </a:cubicBezTo>
                    <a:close/>
                    <a:moveTo>
                      <a:pt x="74470" y="128837"/>
                    </a:moveTo>
                    <a:cubicBezTo>
                      <a:pt x="74636" y="128837"/>
                      <a:pt x="75055" y="129534"/>
                      <a:pt x="75143" y="130106"/>
                    </a:cubicBezTo>
                    <a:cubicBezTo>
                      <a:pt x="75237" y="130713"/>
                      <a:pt x="75330" y="130993"/>
                      <a:pt x="74910" y="131086"/>
                    </a:cubicBezTo>
                    <a:cubicBezTo>
                      <a:pt x="74847" y="131097"/>
                      <a:pt x="74793" y="131102"/>
                      <a:pt x="74748" y="131102"/>
                    </a:cubicBezTo>
                    <a:cubicBezTo>
                      <a:pt x="74387" y="131102"/>
                      <a:pt x="74515" y="130779"/>
                      <a:pt x="74350" y="130199"/>
                    </a:cubicBezTo>
                    <a:cubicBezTo>
                      <a:pt x="74256" y="129592"/>
                      <a:pt x="74256" y="128845"/>
                      <a:pt x="74443" y="128845"/>
                    </a:cubicBezTo>
                    <a:cubicBezTo>
                      <a:pt x="74451" y="128839"/>
                      <a:pt x="74460" y="128837"/>
                      <a:pt x="74470" y="128837"/>
                    </a:cubicBezTo>
                    <a:close/>
                    <a:moveTo>
                      <a:pt x="84141" y="126925"/>
                    </a:moveTo>
                    <a:cubicBezTo>
                      <a:pt x="84146" y="126925"/>
                      <a:pt x="84151" y="126926"/>
                      <a:pt x="84157" y="126930"/>
                    </a:cubicBezTo>
                    <a:cubicBezTo>
                      <a:pt x="84390" y="126930"/>
                      <a:pt x="84764" y="128051"/>
                      <a:pt x="84624" y="129172"/>
                    </a:cubicBezTo>
                    <a:cubicBezTo>
                      <a:pt x="84396" y="130264"/>
                      <a:pt x="84080" y="131135"/>
                      <a:pt x="83848" y="131135"/>
                    </a:cubicBezTo>
                    <a:cubicBezTo>
                      <a:pt x="83842" y="131135"/>
                      <a:pt x="83836" y="131134"/>
                      <a:pt x="83830" y="131133"/>
                    </a:cubicBezTo>
                    <a:cubicBezTo>
                      <a:pt x="83643" y="130993"/>
                      <a:pt x="83783" y="130106"/>
                      <a:pt x="83923" y="129078"/>
                    </a:cubicBezTo>
                    <a:cubicBezTo>
                      <a:pt x="84058" y="128001"/>
                      <a:pt x="84020" y="126925"/>
                      <a:pt x="84141" y="126925"/>
                    </a:cubicBezTo>
                    <a:close/>
                    <a:moveTo>
                      <a:pt x="77012" y="128098"/>
                    </a:moveTo>
                    <a:cubicBezTo>
                      <a:pt x="77152" y="128098"/>
                      <a:pt x="77385" y="128798"/>
                      <a:pt x="77385" y="129639"/>
                    </a:cubicBezTo>
                    <a:cubicBezTo>
                      <a:pt x="77385" y="130479"/>
                      <a:pt x="77245" y="131180"/>
                      <a:pt x="77012" y="131180"/>
                    </a:cubicBezTo>
                    <a:cubicBezTo>
                      <a:pt x="76871" y="131180"/>
                      <a:pt x="76638" y="130479"/>
                      <a:pt x="76638" y="129639"/>
                    </a:cubicBezTo>
                    <a:cubicBezTo>
                      <a:pt x="76638" y="128845"/>
                      <a:pt x="76778" y="128098"/>
                      <a:pt x="77012" y="128098"/>
                    </a:cubicBezTo>
                    <a:close/>
                    <a:moveTo>
                      <a:pt x="78272" y="128565"/>
                    </a:moveTo>
                    <a:cubicBezTo>
                      <a:pt x="78413" y="128565"/>
                      <a:pt x="78599" y="129218"/>
                      <a:pt x="78599" y="129872"/>
                    </a:cubicBezTo>
                    <a:cubicBezTo>
                      <a:pt x="78599" y="130619"/>
                      <a:pt x="78459" y="131180"/>
                      <a:pt x="78272" y="131180"/>
                    </a:cubicBezTo>
                    <a:cubicBezTo>
                      <a:pt x="78039" y="131180"/>
                      <a:pt x="77946" y="130619"/>
                      <a:pt x="77946" y="129872"/>
                    </a:cubicBezTo>
                    <a:cubicBezTo>
                      <a:pt x="77946" y="129218"/>
                      <a:pt x="78039" y="128565"/>
                      <a:pt x="78272" y="128565"/>
                    </a:cubicBezTo>
                    <a:close/>
                    <a:moveTo>
                      <a:pt x="80934" y="127864"/>
                    </a:moveTo>
                    <a:cubicBezTo>
                      <a:pt x="81168" y="127957"/>
                      <a:pt x="81261" y="128611"/>
                      <a:pt x="81168" y="129592"/>
                    </a:cubicBezTo>
                    <a:cubicBezTo>
                      <a:pt x="81028" y="130433"/>
                      <a:pt x="80841" y="131180"/>
                      <a:pt x="80608" y="131180"/>
                    </a:cubicBezTo>
                    <a:cubicBezTo>
                      <a:pt x="80467" y="131180"/>
                      <a:pt x="80374" y="130433"/>
                      <a:pt x="80467" y="129499"/>
                    </a:cubicBezTo>
                    <a:cubicBezTo>
                      <a:pt x="80561" y="128611"/>
                      <a:pt x="80701" y="127864"/>
                      <a:pt x="80934" y="127864"/>
                    </a:cubicBezTo>
                    <a:close/>
                    <a:moveTo>
                      <a:pt x="79580" y="128191"/>
                    </a:moveTo>
                    <a:cubicBezTo>
                      <a:pt x="79720" y="128191"/>
                      <a:pt x="79907" y="128891"/>
                      <a:pt x="79907" y="129732"/>
                    </a:cubicBezTo>
                    <a:cubicBezTo>
                      <a:pt x="79907" y="130526"/>
                      <a:pt x="79767" y="131273"/>
                      <a:pt x="79580" y="131273"/>
                    </a:cubicBezTo>
                    <a:cubicBezTo>
                      <a:pt x="79393" y="131273"/>
                      <a:pt x="79253" y="130526"/>
                      <a:pt x="79253" y="129732"/>
                    </a:cubicBezTo>
                    <a:cubicBezTo>
                      <a:pt x="79253" y="128938"/>
                      <a:pt x="79393" y="128191"/>
                      <a:pt x="79580" y="128191"/>
                    </a:cubicBezTo>
                    <a:close/>
                    <a:moveTo>
                      <a:pt x="112271" y="118290"/>
                    </a:moveTo>
                    <a:cubicBezTo>
                      <a:pt x="112832" y="118290"/>
                      <a:pt x="113065" y="118524"/>
                      <a:pt x="112925" y="118851"/>
                    </a:cubicBezTo>
                    <a:lnTo>
                      <a:pt x="112551" y="119178"/>
                    </a:lnTo>
                    <a:cubicBezTo>
                      <a:pt x="113252" y="119411"/>
                      <a:pt x="113719" y="119645"/>
                      <a:pt x="113906" y="119971"/>
                    </a:cubicBezTo>
                    <a:cubicBezTo>
                      <a:pt x="113579" y="119971"/>
                      <a:pt x="113299" y="120065"/>
                      <a:pt x="113252" y="120345"/>
                    </a:cubicBezTo>
                    <a:cubicBezTo>
                      <a:pt x="113321" y="120332"/>
                      <a:pt x="113387" y="120326"/>
                      <a:pt x="113449" y="120326"/>
                    </a:cubicBezTo>
                    <a:cubicBezTo>
                      <a:pt x="114420" y="120326"/>
                      <a:pt x="114413" y="121829"/>
                      <a:pt x="113581" y="121829"/>
                    </a:cubicBezTo>
                    <a:cubicBezTo>
                      <a:pt x="113509" y="121829"/>
                      <a:pt x="113430" y="121818"/>
                      <a:pt x="113345" y="121793"/>
                    </a:cubicBezTo>
                    <a:cubicBezTo>
                      <a:pt x="113190" y="121747"/>
                      <a:pt x="113053" y="121723"/>
                      <a:pt x="112934" y="121723"/>
                    </a:cubicBezTo>
                    <a:cubicBezTo>
                      <a:pt x="112448" y="121723"/>
                      <a:pt x="112288" y="122133"/>
                      <a:pt x="112551" y="123147"/>
                    </a:cubicBezTo>
                    <a:cubicBezTo>
                      <a:pt x="112732" y="123973"/>
                      <a:pt x="113126" y="124456"/>
                      <a:pt x="113427" y="124456"/>
                    </a:cubicBezTo>
                    <a:cubicBezTo>
                      <a:pt x="113671" y="124456"/>
                      <a:pt x="113854" y="124138"/>
                      <a:pt x="113812" y="123427"/>
                    </a:cubicBezTo>
                    <a:cubicBezTo>
                      <a:pt x="113772" y="123106"/>
                      <a:pt x="114216" y="122897"/>
                      <a:pt x="114761" y="122897"/>
                    </a:cubicBezTo>
                    <a:cubicBezTo>
                      <a:pt x="115483" y="122897"/>
                      <a:pt x="116381" y="123263"/>
                      <a:pt x="116568" y="124221"/>
                    </a:cubicBezTo>
                    <a:lnTo>
                      <a:pt x="115587" y="123801"/>
                    </a:lnTo>
                    <a:lnTo>
                      <a:pt x="115587" y="123801"/>
                    </a:lnTo>
                    <a:cubicBezTo>
                      <a:pt x="115820" y="125015"/>
                      <a:pt x="116801" y="124455"/>
                      <a:pt x="116941" y="125576"/>
                    </a:cubicBezTo>
                    <a:lnTo>
                      <a:pt x="116147" y="125669"/>
                    </a:lnTo>
                    <a:cubicBezTo>
                      <a:pt x="117128" y="126323"/>
                      <a:pt x="117875" y="127164"/>
                      <a:pt x="118249" y="128098"/>
                    </a:cubicBezTo>
                    <a:cubicBezTo>
                      <a:pt x="117175" y="128004"/>
                      <a:pt x="117128" y="126837"/>
                      <a:pt x="116147" y="126837"/>
                    </a:cubicBezTo>
                    <a:cubicBezTo>
                      <a:pt x="117362" y="128565"/>
                      <a:pt x="118903" y="128144"/>
                      <a:pt x="119697" y="129919"/>
                    </a:cubicBezTo>
                    <a:cubicBezTo>
                      <a:pt x="118576" y="129826"/>
                      <a:pt x="117315" y="129032"/>
                      <a:pt x="115914" y="127677"/>
                    </a:cubicBezTo>
                    <a:lnTo>
                      <a:pt x="115914" y="127677"/>
                    </a:lnTo>
                    <a:cubicBezTo>
                      <a:pt x="117221" y="129452"/>
                      <a:pt x="118015" y="130993"/>
                      <a:pt x="117688" y="131740"/>
                    </a:cubicBezTo>
                    <a:cubicBezTo>
                      <a:pt x="115820" y="130900"/>
                      <a:pt x="115447" y="128098"/>
                      <a:pt x="114700" y="127304"/>
                    </a:cubicBezTo>
                    <a:lnTo>
                      <a:pt x="114700" y="127304"/>
                    </a:lnTo>
                    <a:cubicBezTo>
                      <a:pt x="114700" y="128751"/>
                      <a:pt x="115774" y="129592"/>
                      <a:pt x="115353" y="131180"/>
                    </a:cubicBezTo>
                    <a:cubicBezTo>
                      <a:pt x="114606" y="130293"/>
                      <a:pt x="114233" y="128845"/>
                      <a:pt x="114233" y="126603"/>
                    </a:cubicBezTo>
                    <a:lnTo>
                      <a:pt x="114233" y="126603"/>
                    </a:lnTo>
                    <a:cubicBezTo>
                      <a:pt x="114312" y="126618"/>
                      <a:pt x="114386" y="126625"/>
                      <a:pt x="114456" y="126625"/>
                    </a:cubicBezTo>
                    <a:cubicBezTo>
                      <a:pt x="115045" y="126625"/>
                      <a:pt x="115307" y="126091"/>
                      <a:pt x="115307" y="124922"/>
                    </a:cubicBezTo>
                    <a:cubicBezTo>
                      <a:pt x="115238" y="124257"/>
                      <a:pt x="115045" y="123941"/>
                      <a:pt x="114883" y="123941"/>
                    </a:cubicBezTo>
                    <a:cubicBezTo>
                      <a:pt x="114716" y="123941"/>
                      <a:pt x="114582" y="124280"/>
                      <a:pt x="114653" y="124922"/>
                    </a:cubicBezTo>
                    <a:cubicBezTo>
                      <a:pt x="114653" y="125458"/>
                      <a:pt x="114443" y="125799"/>
                      <a:pt x="113925" y="125799"/>
                    </a:cubicBezTo>
                    <a:cubicBezTo>
                      <a:pt x="113495" y="125799"/>
                      <a:pt x="112854" y="125565"/>
                      <a:pt x="111944" y="125015"/>
                    </a:cubicBezTo>
                    <a:lnTo>
                      <a:pt x="111944" y="125015"/>
                    </a:lnTo>
                    <a:cubicBezTo>
                      <a:pt x="111617" y="125342"/>
                      <a:pt x="112084" y="125669"/>
                      <a:pt x="113252" y="126370"/>
                    </a:cubicBezTo>
                    <a:lnTo>
                      <a:pt x="113158" y="127490"/>
                    </a:lnTo>
                    <a:lnTo>
                      <a:pt x="113719" y="126510"/>
                    </a:lnTo>
                    <a:lnTo>
                      <a:pt x="113952" y="129639"/>
                    </a:lnTo>
                    <a:cubicBezTo>
                      <a:pt x="113909" y="130007"/>
                      <a:pt x="113845" y="130185"/>
                      <a:pt x="113766" y="130185"/>
                    </a:cubicBezTo>
                    <a:cubicBezTo>
                      <a:pt x="113675" y="130185"/>
                      <a:pt x="113564" y="129949"/>
                      <a:pt x="113439" y="129499"/>
                    </a:cubicBezTo>
                    <a:lnTo>
                      <a:pt x="113205" y="127957"/>
                    </a:lnTo>
                    <a:cubicBezTo>
                      <a:pt x="113205" y="128992"/>
                      <a:pt x="113086" y="129509"/>
                      <a:pt x="112737" y="129509"/>
                    </a:cubicBezTo>
                    <a:cubicBezTo>
                      <a:pt x="112708" y="129509"/>
                      <a:pt x="112677" y="129506"/>
                      <a:pt x="112645" y="129499"/>
                    </a:cubicBezTo>
                    <a:lnTo>
                      <a:pt x="112365" y="126556"/>
                    </a:lnTo>
                    <a:lnTo>
                      <a:pt x="111477" y="127584"/>
                    </a:lnTo>
                    <a:lnTo>
                      <a:pt x="111290" y="125903"/>
                    </a:lnTo>
                    <a:lnTo>
                      <a:pt x="110496" y="126510"/>
                    </a:lnTo>
                    <a:lnTo>
                      <a:pt x="110496" y="124502"/>
                    </a:lnTo>
                    <a:cubicBezTo>
                      <a:pt x="110350" y="124595"/>
                      <a:pt x="110196" y="124642"/>
                      <a:pt x="110037" y="124642"/>
                    </a:cubicBezTo>
                    <a:cubicBezTo>
                      <a:pt x="109637" y="124642"/>
                      <a:pt x="109203" y="124342"/>
                      <a:pt x="108769" y="123708"/>
                    </a:cubicBezTo>
                    <a:lnTo>
                      <a:pt x="108769" y="123708"/>
                    </a:lnTo>
                    <a:cubicBezTo>
                      <a:pt x="109042" y="123784"/>
                      <a:pt x="109282" y="123820"/>
                      <a:pt x="109502" y="123820"/>
                    </a:cubicBezTo>
                    <a:cubicBezTo>
                      <a:pt x="109959" y="123820"/>
                      <a:pt x="110336" y="123664"/>
                      <a:pt x="110777" y="123381"/>
                    </a:cubicBezTo>
                    <a:cubicBezTo>
                      <a:pt x="110450" y="121886"/>
                      <a:pt x="111150" y="121092"/>
                      <a:pt x="112411" y="120952"/>
                    </a:cubicBezTo>
                    <a:cubicBezTo>
                      <a:pt x="112505" y="120765"/>
                      <a:pt x="112505" y="120345"/>
                      <a:pt x="112178" y="120298"/>
                    </a:cubicBezTo>
                    <a:cubicBezTo>
                      <a:pt x="111804" y="120205"/>
                      <a:pt x="111571" y="120205"/>
                      <a:pt x="111337" y="119831"/>
                    </a:cubicBezTo>
                    <a:cubicBezTo>
                      <a:pt x="111057" y="118944"/>
                      <a:pt x="111477" y="118524"/>
                      <a:pt x="112271" y="118290"/>
                    </a:cubicBezTo>
                    <a:close/>
                    <a:moveTo>
                      <a:pt x="48203" y="128274"/>
                    </a:moveTo>
                    <a:cubicBezTo>
                      <a:pt x="49958" y="128274"/>
                      <a:pt x="51456" y="128728"/>
                      <a:pt x="50905" y="129499"/>
                    </a:cubicBezTo>
                    <a:lnTo>
                      <a:pt x="50672" y="129499"/>
                    </a:lnTo>
                    <a:lnTo>
                      <a:pt x="50298" y="130433"/>
                    </a:lnTo>
                    <a:lnTo>
                      <a:pt x="49458" y="131880"/>
                    </a:lnTo>
                    <a:lnTo>
                      <a:pt x="49971" y="130246"/>
                    </a:lnTo>
                    <a:lnTo>
                      <a:pt x="50205" y="129405"/>
                    </a:lnTo>
                    <a:cubicBezTo>
                      <a:pt x="49971" y="129312"/>
                      <a:pt x="49644" y="129218"/>
                      <a:pt x="49224" y="129125"/>
                    </a:cubicBezTo>
                    <a:lnTo>
                      <a:pt x="48570" y="129779"/>
                    </a:lnTo>
                    <a:lnTo>
                      <a:pt x="47450" y="131086"/>
                    </a:lnTo>
                    <a:lnTo>
                      <a:pt x="47450" y="131086"/>
                    </a:lnTo>
                    <a:lnTo>
                      <a:pt x="48337" y="129545"/>
                    </a:lnTo>
                    <a:lnTo>
                      <a:pt x="48710" y="128938"/>
                    </a:lnTo>
                    <a:cubicBezTo>
                      <a:pt x="48570" y="128938"/>
                      <a:pt x="48384" y="128845"/>
                      <a:pt x="48243" y="128845"/>
                    </a:cubicBezTo>
                    <a:lnTo>
                      <a:pt x="47590" y="129499"/>
                    </a:lnTo>
                    <a:lnTo>
                      <a:pt x="46422" y="130806"/>
                    </a:lnTo>
                    <a:lnTo>
                      <a:pt x="46422" y="130806"/>
                    </a:lnTo>
                    <a:lnTo>
                      <a:pt x="47356" y="129359"/>
                    </a:lnTo>
                    <a:lnTo>
                      <a:pt x="47683" y="128798"/>
                    </a:lnTo>
                    <a:lnTo>
                      <a:pt x="47123" y="128798"/>
                    </a:lnTo>
                    <a:lnTo>
                      <a:pt x="46656" y="129452"/>
                    </a:lnTo>
                    <a:lnTo>
                      <a:pt x="45581" y="130806"/>
                    </a:lnTo>
                    <a:lnTo>
                      <a:pt x="46375" y="129218"/>
                    </a:lnTo>
                    <a:lnTo>
                      <a:pt x="46562" y="128891"/>
                    </a:lnTo>
                    <a:lnTo>
                      <a:pt x="46562" y="128891"/>
                    </a:lnTo>
                    <a:cubicBezTo>
                      <a:pt x="46282" y="128985"/>
                      <a:pt x="45955" y="129032"/>
                      <a:pt x="45722" y="129125"/>
                    </a:cubicBezTo>
                    <a:lnTo>
                      <a:pt x="45161" y="130433"/>
                    </a:lnTo>
                    <a:lnTo>
                      <a:pt x="45395" y="129218"/>
                    </a:lnTo>
                    <a:lnTo>
                      <a:pt x="45395" y="129218"/>
                    </a:lnTo>
                    <a:cubicBezTo>
                      <a:pt x="44741" y="129499"/>
                      <a:pt x="44087" y="129872"/>
                      <a:pt x="43900" y="130619"/>
                    </a:cubicBezTo>
                    <a:cubicBezTo>
                      <a:pt x="43900" y="129312"/>
                      <a:pt x="44881" y="128611"/>
                      <a:pt x="46749" y="128378"/>
                    </a:cubicBezTo>
                    <a:cubicBezTo>
                      <a:pt x="47229" y="128308"/>
                      <a:pt x="47725" y="128274"/>
                      <a:pt x="48203" y="128274"/>
                    </a:cubicBezTo>
                    <a:close/>
                    <a:moveTo>
                      <a:pt x="26667" y="129826"/>
                    </a:moveTo>
                    <a:cubicBezTo>
                      <a:pt x="26621" y="130339"/>
                      <a:pt x="25593" y="131413"/>
                      <a:pt x="24239" y="132207"/>
                    </a:cubicBezTo>
                    <a:lnTo>
                      <a:pt x="24986" y="130619"/>
                    </a:lnTo>
                    <a:cubicBezTo>
                      <a:pt x="25360" y="130106"/>
                      <a:pt x="26060" y="129826"/>
                      <a:pt x="26667" y="129826"/>
                    </a:cubicBezTo>
                    <a:close/>
                    <a:moveTo>
                      <a:pt x="29002" y="130106"/>
                    </a:moveTo>
                    <a:cubicBezTo>
                      <a:pt x="29656" y="130106"/>
                      <a:pt x="30263" y="130339"/>
                      <a:pt x="30590" y="130666"/>
                    </a:cubicBezTo>
                    <a:lnTo>
                      <a:pt x="30497" y="130666"/>
                    </a:lnTo>
                    <a:lnTo>
                      <a:pt x="30497" y="130713"/>
                    </a:lnTo>
                    <a:cubicBezTo>
                      <a:pt x="30404" y="131180"/>
                      <a:pt x="29516" y="132020"/>
                      <a:pt x="28349" y="132628"/>
                    </a:cubicBezTo>
                    <a:lnTo>
                      <a:pt x="29049" y="131320"/>
                    </a:lnTo>
                    <a:cubicBezTo>
                      <a:pt x="29189" y="131180"/>
                      <a:pt x="29376" y="130993"/>
                      <a:pt x="29563" y="130853"/>
                    </a:cubicBezTo>
                    <a:lnTo>
                      <a:pt x="29143" y="130853"/>
                    </a:lnTo>
                    <a:cubicBezTo>
                      <a:pt x="28816" y="131227"/>
                      <a:pt x="28255" y="131647"/>
                      <a:pt x="27555" y="132114"/>
                    </a:cubicBezTo>
                    <a:lnTo>
                      <a:pt x="28115" y="131086"/>
                    </a:lnTo>
                    <a:cubicBezTo>
                      <a:pt x="28209" y="130946"/>
                      <a:pt x="28302" y="130853"/>
                      <a:pt x="28395" y="130760"/>
                    </a:cubicBezTo>
                    <a:cubicBezTo>
                      <a:pt x="28209" y="130666"/>
                      <a:pt x="27975" y="130666"/>
                      <a:pt x="27648" y="130619"/>
                    </a:cubicBezTo>
                    <a:lnTo>
                      <a:pt x="29002" y="130106"/>
                    </a:lnTo>
                    <a:close/>
                    <a:moveTo>
                      <a:pt x="34623" y="130782"/>
                    </a:moveTo>
                    <a:cubicBezTo>
                      <a:pt x="35204" y="130782"/>
                      <a:pt x="36193" y="131109"/>
                      <a:pt x="36008" y="131553"/>
                    </a:cubicBezTo>
                    <a:cubicBezTo>
                      <a:pt x="35914" y="131974"/>
                      <a:pt x="34980" y="132768"/>
                      <a:pt x="33906" y="133562"/>
                    </a:cubicBezTo>
                    <a:lnTo>
                      <a:pt x="34513" y="132207"/>
                    </a:lnTo>
                    <a:cubicBezTo>
                      <a:pt x="34653" y="131974"/>
                      <a:pt x="34840" y="131880"/>
                      <a:pt x="34980" y="131740"/>
                    </a:cubicBezTo>
                    <a:lnTo>
                      <a:pt x="34420" y="131740"/>
                    </a:lnTo>
                    <a:cubicBezTo>
                      <a:pt x="34140" y="132161"/>
                      <a:pt x="33579" y="132628"/>
                      <a:pt x="32925" y="133048"/>
                    </a:cubicBezTo>
                    <a:lnTo>
                      <a:pt x="33346" y="131927"/>
                    </a:lnTo>
                    <a:cubicBezTo>
                      <a:pt x="33439" y="131834"/>
                      <a:pt x="33579" y="131787"/>
                      <a:pt x="33673" y="131694"/>
                    </a:cubicBezTo>
                    <a:cubicBezTo>
                      <a:pt x="33533" y="131694"/>
                      <a:pt x="33346" y="131600"/>
                      <a:pt x="33299" y="131600"/>
                    </a:cubicBezTo>
                    <a:cubicBezTo>
                      <a:pt x="33112" y="131927"/>
                      <a:pt x="32645" y="132254"/>
                      <a:pt x="32178" y="132534"/>
                    </a:cubicBezTo>
                    <a:lnTo>
                      <a:pt x="32505" y="131740"/>
                    </a:lnTo>
                    <a:cubicBezTo>
                      <a:pt x="33065" y="131086"/>
                      <a:pt x="33392" y="131133"/>
                      <a:pt x="34280" y="130853"/>
                    </a:cubicBezTo>
                    <a:cubicBezTo>
                      <a:pt x="34347" y="130805"/>
                      <a:pt x="34471" y="130782"/>
                      <a:pt x="34623" y="130782"/>
                    </a:cubicBezTo>
                    <a:close/>
                    <a:moveTo>
                      <a:pt x="40770" y="129820"/>
                    </a:moveTo>
                    <a:cubicBezTo>
                      <a:pt x="41283" y="129820"/>
                      <a:pt x="41611" y="130020"/>
                      <a:pt x="41518" y="130526"/>
                    </a:cubicBezTo>
                    <a:cubicBezTo>
                      <a:pt x="41518" y="130619"/>
                      <a:pt x="41378" y="130760"/>
                      <a:pt x="41051" y="130853"/>
                    </a:cubicBezTo>
                    <a:cubicBezTo>
                      <a:pt x="41051" y="131227"/>
                      <a:pt x="41145" y="131647"/>
                      <a:pt x="41145" y="132114"/>
                    </a:cubicBezTo>
                    <a:lnTo>
                      <a:pt x="40584" y="130993"/>
                    </a:lnTo>
                    <a:lnTo>
                      <a:pt x="40304" y="130993"/>
                    </a:lnTo>
                    <a:cubicBezTo>
                      <a:pt x="40304" y="131600"/>
                      <a:pt x="40304" y="132207"/>
                      <a:pt x="40351" y="132768"/>
                    </a:cubicBezTo>
                    <a:lnTo>
                      <a:pt x="39604" y="131133"/>
                    </a:lnTo>
                    <a:cubicBezTo>
                      <a:pt x="39464" y="131227"/>
                      <a:pt x="39370" y="131227"/>
                      <a:pt x="39230" y="131227"/>
                    </a:cubicBezTo>
                    <a:cubicBezTo>
                      <a:pt x="39323" y="132020"/>
                      <a:pt x="39323" y="132955"/>
                      <a:pt x="39323" y="133889"/>
                    </a:cubicBezTo>
                    <a:lnTo>
                      <a:pt x="38249" y="131694"/>
                    </a:lnTo>
                    <a:lnTo>
                      <a:pt x="38249" y="131600"/>
                    </a:lnTo>
                    <a:cubicBezTo>
                      <a:pt x="38109" y="132020"/>
                      <a:pt x="38016" y="132581"/>
                      <a:pt x="37922" y="133001"/>
                    </a:cubicBezTo>
                    <a:lnTo>
                      <a:pt x="37689" y="131507"/>
                    </a:lnTo>
                    <a:cubicBezTo>
                      <a:pt x="37455" y="132114"/>
                      <a:pt x="37129" y="132814"/>
                      <a:pt x="36895" y="133608"/>
                    </a:cubicBezTo>
                    <a:lnTo>
                      <a:pt x="36802" y="132020"/>
                    </a:lnTo>
                    <a:lnTo>
                      <a:pt x="36802" y="131694"/>
                    </a:lnTo>
                    <a:lnTo>
                      <a:pt x="36802" y="131600"/>
                    </a:lnTo>
                    <a:lnTo>
                      <a:pt x="36802" y="131553"/>
                    </a:lnTo>
                    <a:lnTo>
                      <a:pt x="36942" y="131553"/>
                    </a:lnTo>
                    <a:lnTo>
                      <a:pt x="38856" y="130339"/>
                    </a:lnTo>
                    <a:cubicBezTo>
                      <a:pt x="39520" y="130031"/>
                      <a:pt x="40243" y="129820"/>
                      <a:pt x="40770" y="129820"/>
                    </a:cubicBezTo>
                    <a:close/>
                    <a:moveTo>
                      <a:pt x="62020" y="133328"/>
                    </a:moveTo>
                    <a:cubicBezTo>
                      <a:pt x="62160" y="133515"/>
                      <a:pt x="62020" y="133842"/>
                      <a:pt x="61834" y="134075"/>
                    </a:cubicBezTo>
                    <a:cubicBezTo>
                      <a:pt x="61631" y="134400"/>
                      <a:pt x="61358" y="134654"/>
                      <a:pt x="61259" y="134654"/>
                    </a:cubicBezTo>
                    <a:cubicBezTo>
                      <a:pt x="61244" y="134654"/>
                      <a:pt x="61233" y="134648"/>
                      <a:pt x="61226" y="134636"/>
                    </a:cubicBezTo>
                    <a:cubicBezTo>
                      <a:pt x="61133" y="134542"/>
                      <a:pt x="61226" y="134169"/>
                      <a:pt x="61460" y="133889"/>
                    </a:cubicBezTo>
                    <a:cubicBezTo>
                      <a:pt x="61693" y="133468"/>
                      <a:pt x="62020" y="133328"/>
                      <a:pt x="62020" y="133328"/>
                    </a:cubicBezTo>
                    <a:close/>
                    <a:moveTo>
                      <a:pt x="78696" y="134480"/>
                    </a:moveTo>
                    <a:cubicBezTo>
                      <a:pt x="78830" y="134480"/>
                      <a:pt x="79000" y="134788"/>
                      <a:pt x="79207" y="135243"/>
                    </a:cubicBezTo>
                    <a:cubicBezTo>
                      <a:pt x="79300" y="135383"/>
                      <a:pt x="79347" y="135617"/>
                      <a:pt x="79347" y="135803"/>
                    </a:cubicBezTo>
                    <a:cubicBezTo>
                      <a:pt x="79350" y="135801"/>
                      <a:pt x="79354" y="135799"/>
                      <a:pt x="79358" y="135796"/>
                    </a:cubicBezTo>
                    <a:lnTo>
                      <a:pt x="79358" y="135796"/>
                    </a:lnTo>
                    <a:cubicBezTo>
                      <a:pt x="79440" y="136095"/>
                      <a:pt x="79436" y="136227"/>
                      <a:pt x="79347" y="136317"/>
                    </a:cubicBezTo>
                    <a:cubicBezTo>
                      <a:pt x="79253" y="136317"/>
                      <a:pt x="79113" y="136177"/>
                      <a:pt x="78973" y="135850"/>
                    </a:cubicBezTo>
                    <a:cubicBezTo>
                      <a:pt x="78880" y="135757"/>
                      <a:pt x="78880" y="135617"/>
                      <a:pt x="78833" y="135476"/>
                    </a:cubicBezTo>
                    <a:cubicBezTo>
                      <a:pt x="78646" y="135056"/>
                      <a:pt x="78553" y="134589"/>
                      <a:pt x="78646" y="134496"/>
                    </a:cubicBezTo>
                    <a:cubicBezTo>
                      <a:pt x="78662" y="134485"/>
                      <a:pt x="78679" y="134480"/>
                      <a:pt x="78696" y="134480"/>
                    </a:cubicBezTo>
                    <a:close/>
                    <a:moveTo>
                      <a:pt x="61199" y="135178"/>
                    </a:moveTo>
                    <a:cubicBezTo>
                      <a:pt x="61224" y="135178"/>
                      <a:pt x="61249" y="135184"/>
                      <a:pt x="61273" y="135196"/>
                    </a:cubicBezTo>
                    <a:cubicBezTo>
                      <a:pt x="61273" y="135243"/>
                      <a:pt x="61273" y="135617"/>
                      <a:pt x="61133" y="135990"/>
                    </a:cubicBezTo>
                    <a:cubicBezTo>
                      <a:pt x="60927" y="136362"/>
                      <a:pt x="60757" y="136660"/>
                      <a:pt x="60623" y="136660"/>
                    </a:cubicBezTo>
                    <a:cubicBezTo>
                      <a:pt x="60606" y="136660"/>
                      <a:pt x="60589" y="136655"/>
                      <a:pt x="60573" y="136644"/>
                    </a:cubicBezTo>
                    <a:cubicBezTo>
                      <a:pt x="60433" y="136644"/>
                      <a:pt x="60479" y="136224"/>
                      <a:pt x="60666" y="135850"/>
                    </a:cubicBezTo>
                    <a:cubicBezTo>
                      <a:pt x="60829" y="135443"/>
                      <a:pt x="61027" y="135178"/>
                      <a:pt x="61199" y="135178"/>
                    </a:cubicBezTo>
                    <a:close/>
                    <a:moveTo>
                      <a:pt x="77525" y="135103"/>
                    </a:moveTo>
                    <a:cubicBezTo>
                      <a:pt x="77619" y="135103"/>
                      <a:pt x="77852" y="135430"/>
                      <a:pt x="78039" y="135897"/>
                    </a:cubicBezTo>
                    <a:cubicBezTo>
                      <a:pt x="78179" y="136364"/>
                      <a:pt x="78179" y="136597"/>
                      <a:pt x="77946" y="136644"/>
                    </a:cubicBezTo>
                    <a:cubicBezTo>
                      <a:pt x="77888" y="136669"/>
                      <a:pt x="77843" y="136680"/>
                      <a:pt x="77808" y="136680"/>
                    </a:cubicBezTo>
                    <a:cubicBezTo>
                      <a:pt x="77646" y="136680"/>
                      <a:pt x="77696" y="136429"/>
                      <a:pt x="77619" y="136084"/>
                    </a:cubicBezTo>
                    <a:cubicBezTo>
                      <a:pt x="77479" y="135710"/>
                      <a:pt x="77479" y="135196"/>
                      <a:pt x="77525" y="135103"/>
                    </a:cubicBezTo>
                    <a:close/>
                    <a:moveTo>
                      <a:pt x="76486" y="135414"/>
                    </a:moveTo>
                    <a:cubicBezTo>
                      <a:pt x="76578" y="135414"/>
                      <a:pt x="76701" y="135702"/>
                      <a:pt x="76825" y="135990"/>
                    </a:cubicBezTo>
                    <a:cubicBezTo>
                      <a:pt x="76965" y="136364"/>
                      <a:pt x="76965" y="136737"/>
                      <a:pt x="76965" y="136737"/>
                    </a:cubicBezTo>
                    <a:cubicBezTo>
                      <a:pt x="76959" y="136748"/>
                      <a:pt x="76951" y="136754"/>
                      <a:pt x="76941" y="136754"/>
                    </a:cubicBezTo>
                    <a:cubicBezTo>
                      <a:pt x="76865" y="136754"/>
                      <a:pt x="76674" y="136471"/>
                      <a:pt x="76591" y="136224"/>
                    </a:cubicBezTo>
                    <a:cubicBezTo>
                      <a:pt x="76451" y="135850"/>
                      <a:pt x="76404" y="135430"/>
                      <a:pt x="76451" y="135430"/>
                    </a:cubicBezTo>
                    <a:cubicBezTo>
                      <a:pt x="76462" y="135419"/>
                      <a:pt x="76474" y="135414"/>
                      <a:pt x="76486" y="135414"/>
                    </a:cubicBezTo>
                    <a:close/>
                    <a:moveTo>
                      <a:pt x="81915" y="136597"/>
                    </a:moveTo>
                    <a:cubicBezTo>
                      <a:pt x="82009" y="136597"/>
                      <a:pt x="82009" y="136737"/>
                      <a:pt x="82055" y="136971"/>
                    </a:cubicBezTo>
                    <a:lnTo>
                      <a:pt x="81682" y="136971"/>
                    </a:lnTo>
                    <a:cubicBezTo>
                      <a:pt x="81775" y="136737"/>
                      <a:pt x="81822" y="136597"/>
                      <a:pt x="81915" y="136597"/>
                    </a:cubicBezTo>
                    <a:close/>
                    <a:moveTo>
                      <a:pt x="42126" y="78874"/>
                    </a:moveTo>
                    <a:lnTo>
                      <a:pt x="41892" y="79528"/>
                    </a:lnTo>
                    <a:cubicBezTo>
                      <a:pt x="35354" y="83544"/>
                      <a:pt x="32598" y="91203"/>
                      <a:pt x="32552" y="101758"/>
                    </a:cubicBezTo>
                    <a:cubicBezTo>
                      <a:pt x="32458" y="104093"/>
                      <a:pt x="32225" y="106521"/>
                      <a:pt x="32552" y="109043"/>
                    </a:cubicBezTo>
                    <a:lnTo>
                      <a:pt x="32785" y="108530"/>
                    </a:lnTo>
                    <a:cubicBezTo>
                      <a:pt x="33019" y="102318"/>
                      <a:pt x="33019" y="97088"/>
                      <a:pt x="33766" y="93445"/>
                    </a:cubicBezTo>
                    <a:cubicBezTo>
                      <a:pt x="34607" y="89429"/>
                      <a:pt x="35868" y="87000"/>
                      <a:pt x="37175" y="85272"/>
                    </a:cubicBezTo>
                    <a:cubicBezTo>
                      <a:pt x="37642" y="84712"/>
                      <a:pt x="38016" y="83965"/>
                      <a:pt x="38483" y="83498"/>
                    </a:cubicBezTo>
                    <a:cubicBezTo>
                      <a:pt x="39090" y="82844"/>
                      <a:pt x="39744" y="82750"/>
                      <a:pt x="40304" y="82190"/>
                    </a:cubicBezTo>
                    <a:lnTo>
                      <a:pt x="40304" y="82190"/>
                    </a:lnTo>
                    <a:lnTo>
                      <a:pt x="40211" y="82750"/>
                    </a:lnTo>
                    <a:cubicBezTo>
                      <a:pt x="37689" y="85179"/>
                      <a:pt x="35541" y="88401"/>
                      <a:pt x="34607" y="92511"/>
                    </a:cubicBezTo>
                    <a:cubicBezTo>
                      <a:pt x="33533" y="97275"/>
                      <a:pt x="33486" y="102785"/>
                      <a:pt x="33859" y="108530"/>
                    </a:cubicBezTo>
                    <a:cubicBezTo>
                      <a:pt x="33766" y="109324"/>
                      <a:pt x="33626" y="110024"/>
                      <a:pt x="33299" y="110631"/>
                    </a:cubicBezTo>
                    <a:lnTo>
                      <a:pt x="33626" y="110491"/>
                    </a:lnTo>
                    <a:cubicBezTo>
                      <a:pt x="34093" y="109604"/>
                      <a:pt x="34326" y="108530"/>
                      <a:pt x="34326" y="107269"/>
                    </a:cubicBezTo>
                    <a:cubicBezTo>
                      <a:pt x="33766" y="100357"/>
                      <a:pt x="34326" y="93305"/>
                      <a:pt x="36802" y="88401"/>
                    </a:cubicBezTo>
                    <a:cubicBezTo>
                      <a:pt x="38576" y="84992"/>
                      <a:pt x="39604" y="83731"/>
                      <a:pt x="44461" y="80976"/>
                    </a:cubicBezTo>
                    <a:lnTo>
                      <a:pt x="44461" y="80976"/>
                    </a:lnTo>
                    <a:lnTo>
                      <a:pt x="44321" y="81536"/>
                    </a:lnTo>
                    <a:cubicBezTo>
                      <a:pt x="40258" y="84291"/>
                      <a:pt x="36428" y="87561"/>
                      <a:pt x="35634" y="98582"/>
                    </a:cubicBezTo>
                    <a:lnTo>
                      <a:pt x="35868" y="98349"/>
                    </a:lnTo>
                    <a:cubicBezTo>
                      <a:pt x="36662" y="89989"/>
                      <a:pt x="39650" y="83824"/>
                      <a:pt x="45208" y="81583"/>
                    </a:cubicBezTo>
                    <a:cubicBezTo>
                      <a:pt x="46714" y="80952"/>
                      <a:pt x="48404" y="80873"/>
                      <a:pt x="50238" y="80873"/>
                    </a:cubicBezTo>
                    <a:cubicBezTo>
                      <a:pt x="50850" y="80873"/>
                      <a:pt x="51478" y="80882"/>
                      <a:pt x="52120" y="80882"/>
                    </a:cubicBezTo>
                    <a:lnTo>
                      <a:pt x="51653" y="81256"/>
                    </a:lnTo>
                    <a:cubicBezTo>
                      <a:pt x="51229" y="81215"/>
                      <a:pt x="50810" y="81195"/>
                      <a:pt x="50398" y="81195"/>
                    </a:cubicBezTo>
                    <a:cubicBezTo>
                      <a:pt x="46999" y="81195"/>
                      <a:pt x="44008" y="82570"/>
                      <a:pt x="41425" y="85319"/>
                    </a:cubicBezTo>
                    <a:lnTo>
                      <a:pt x="41845" y="85459"/>
                    </a:lnTo>
                    <a:cubicBezTo>
                      <a:pt x="44121" y="83146"/>
                      <a:pt x="46674" y="81664"/>
                      <a:pt x="49754" y="81664"/>
                    </a:cubicBezTo>
                    <a:cubicBezTo>
                      <a:pt x="50466" y="81664"/>
                      <a:pt x="51207" y="81743"/>
                      <a:pt x="51980" y="81910"/>
                    </a:cubicBezTo>
                    <a:lnTo>
                      <a:pt x="51653" y="82564"/>
                    </a:lnTo>
                    <a:cubicBezTo>
                      <a:pt x="51181" y="82487"/>
                      <a:pt x="50723" y="82451"/>
                      <a:pt x="50277" y="82451"/>
                    </a:cubicBezTo>
                    <a:cubicBezTo>
                      <a:pt x="47984" y="82451"/>
                      <a:pt x="46003" y="83413"/>
                      <a:pt x="44087" y="84899"/>
                    </a:cubicBezTo>
                    <a:lnTo>
                      <a:pt x="44087" y="85179"/>
                    </a:lnTo>
                    <a:cubicBezTo>
                      <a:pt x="46202" y="83756"/>
                      <a:pt x="48158" y="82967"/>
                      <a:pt x="50061" y="82967"/>
                    </a:cubicBezTo>
                    <a:cubicBezTo>
                      <a:pt x="50469" y="82967"/>
                      <a:pt x="50875" y="83003"/>
                      <a:pt x="51279" y="83077"/>
                    </a:cubicBezTo>
                    <a:cubicBezTo>
                      <a:pt x="52073" y="83171"/>
                      <a:pt x="52306" y="83778"/>
                      <a:pt x="52073" y="84665"/>
                    </a:cubicBezTo>
                    <a:lnTo>
                      <a:pt x="51606" y="88775"/>
                    </a:lnTo>
                    <a:cubicBezTo>
                      <a:pt x="51513" y="92791"/>
                      <a:pt x="51279" y="96714"/>
                      <a:pt x="50345" y="100263"/>
                    </a:cubicBezTo>
                    <a:lnTo>
                      <a:pt x="49971" y="100590"/>
                    </a:lnTo>
                    <a:lnTo>
                      <a:pt x="50345" y="93632"/>
                    </a:lnTo>
                    <a:lnTo>
                      <a:pt x="48757" y="102225"/>
                    </a:lnTo>
                    <a:cubicBezTo>
                      <a:pt x="48714" y="102679"/>
                      <a:pt x="48531" y="102883"/>
                      <a:pt x="48365" y="102883"/>
                    </a:cubicBezTo>
                    <a:cubicBezTo>
                      <a:pt x="48172" y="102883"/>
                      <a:pt x="48003" y="102608"/>
                      <a:pt x="48103" y="102131"/>
                    </a:cubicBezTo>
                    <a:cubicBezTo>
                      <a:pt x="48477" y="100357"/>
                      <a:pt x="49084" y="97835"/>
                      <a:pt x="49458" y="95220"/>
                    </a:cubicBezTo>
                    <a:lnTo>
                      <a:pt x="49458" y="95220"/>
                    </a:lnTo>
                    <a:cubicBezTo>
                      <a:pt x="49084" y="95313"/>
                      <a:pt x="48757" y="95547"/>
                      <a:pt x="48710" y="96014"/>
                    </a:cubicBezTo>
                    <a:cubicBezTo>
                      <a:pt x="48243" y="99703"/>
                      <a:pt x="47636" y="102739"/>
                      <a:pt x="46796" y="103813"/>
                    </a:cubicBezTo>
                    <a:cubicBezTo>
                      <a:pt x="47356" y="101478"/>
                      <a:pt x="47636" y="99143"/>
                      <a:pt x="47683" y="96807"/>
                    </a:cubicBezTo>
                    <a:lnTo>
                      <a:pt x="47683" y="96807"/>
                    </a:lnTo>
                    <a:lnTo>
                      <a:pt x="47263" y="97134"/>
                    </a:lnTo>
                    <a:lnTo>
                      <a:pt x="46142" y="103719"/>
                    </a:lnTo>
                    <a:cubicBezTo>
                      <a:pt x="46697" y="104028"/>
                      <a:pt x="46417" y="104418"/>
                      <a:pt x="46068" y="104418"/>
                    </a:cubicBezTo>
                    <a:cubicBezTo>
                      <a:pt x="45889" y="104418"/>
                      <a:pt x="45692" y="104315"/>
                      <a:pt x="45581" y="104046"/>
                    </a:cubicBezTo>
                    <a:lnTo>
                      <a:pt x="45955" y="100404"/>
                    </a:lnTo>
                    <a:lnTo>
                      <a:pt x="45628" y="100310"/>
                    </a:lnTo>
                    <a:lnTo>
                      <a:pt x="44040" y="106101"/>
                    </a:lnTo>
                    <a:lnTo>
                      <a:pt x="44040" y="106101"/>
                    </a:lnTo>
                    <a:lnTo>
                      <a:pt x="44601" y="102085"/>
                    </a:lnTo>
                    <a:lnTo>
                      <a:pt x="43106" y="106101"/>
                    </a:lnTo>
                    <a:lnTo>
                      <a:pt x="42593" y="106101"/>
                    </a:lnTo>
                    <a:lnTo>
                      <a:pt x="43246" y="102692"/>
                    </a:lnTo>
                    <a:lnTo>
                      <a:pt x="41005" y="108903"/>
                    </a:lnTo>
                    <a:cubicBezTo>
                      <a:pt x="40910" y="108917"/>
                      <a:pt x="40826" y="108924"/>
                      <a:pt x="40755" y="108924"/>
                    </a:cubicBezTo>
                    <a:cubicBezTo>
                      <a:pt x="40337" y="108924"/>
                      <a:pt x="40332" y="108660"/>
                      <a:pt x="40771" y="107782"/>
                    </a:cubicBezTo>
                    <a:lnTo>
                      <a:pt x="42219" y="103533"/>
                    </a:lnTo>
                    <a:lnTo>
                      <a:pt x="41752" y="103626"/>
                    </a:lnTo>
                    <a:cubicBezTo>
                      <a:pt x="40865" y="106708"/>
                      <a:pt x="40211" y="108903"/>
                      <a:pt x="39090" y="109604"/>
                    </a:cubicBezTo>
                    <a:lnTo>
                      <a:pt x="38623" y="109650"/>
                    </a:lnTo>
                    <a:cubicBezTo>
                      <a:pt x="40211" y="106848"/>
                      <a:pt x="40398" y="105494"/>
                      <a:pt x="40491" y="104140"/>
                    </a:cubicBezTo>
                    <a:lnTo>
                      <a:pt x="40491" y="104140"/>
                    </a:lnTo>
                    <a:cubicBezTo>
                      <a:pt x="39697" y="106755"/>
                      <a:pt x="38856" y="108670"/>
                      <a:pt x="37362" y="110211"/>
                    </a:cubicBezTo>
                    <a:cubicBezTo>
                      <a:pt x="37129" y="110024"/>
                      <a:pt x="37455" y="109324"/>
                      <a:pt x="38343" y="107689"/>
                    </a:cubicBezTo>
                    <a:lnTo>
                      <a:pt x="39183" y="105447"/>
                    </a:lnTo>
                    <a:cubicBezTo>
                      <a:pt x="39059" y="105287"/>
                      <a:pt x="38941" y="105208"/>
                      <a:pt x="38830" y="105208"/>
                    </a:cubicBezTo>
                    <a:cubicBezTo>
                      <a:pt x="38650" y="105208"/>
                      <a:pt x="38487" y="105416"/>
                      <a:pt x="38343" y="105821"/>
                    </a:cubicBezTo>
                    <a:cubicBezTo>
                      <a:pt x="37829" y="107736"/>
                      <a:pt x="37269" y="108997"/>
                      <a:pt x="36335" y="110164"/>
                    </a:cubicBezTo>
                    <a:lnTo>
                      <a:pt x="37315" y="106521"/>
                    </a:lnTo>
                    <a:lnTo>
                      <a:pt x="37175" y="106054"/>
                    </a:lnTo>
                    <a:cubicBezTo>
                      <a:pt x="36521" y="108249"/>
                      <a:pt x="35587" y="110164"/>
                      <a:pt x="34326" y="111285"/>
                    </a:cubicBezTo>
                    <a:lnTo>
                      <a:pt x="34887" y="111565"/>
                    </a:lnTo>
                    <a:cubicBezTo>
                      <a:pt x="36895" y="110211"/>
                      <a:pt x="39744" y="110678"/>
                      <a:pt x="42593" y="109370"/>
                    </a:cubicBezTo>
                    <a:cubicBezTo>
                      <a:pt x="42953" y="109176"/>
                      <a:pt x="43314" y="109064"/>
                      <a:pt x="43616" y="109064"/>
                    </a:cubicBezTo>
                    <a:cubicBezTo>
                      <a:pt x="43822" y="109064"/>
                      <a:pt x="44001" y="109116"/>
                      <a:pt x="44134" y="109230"/>
                    </a:cubicBezTo>
                    <a:lnTo>
                      <a:pt x="43620" y="110678"/>
                    </a:lnTo>
                    <a:lnTo>
                      <a:pt x="43106" y="109884"/>
                    </a:lnTo>
                    <a:cubicBezTo>
                      <a:pt x="42779" y="111005"/>
                      <a:pt x="42359" y="112079"/>
                      <a:pt x="41752" y="112546"/>
                    </a:cubicBezTo>
                    <a:lnTo>
                      <a:pt x="41565" y="110865"/>
                    </a:lnTo>
                    <a:cubicBezTo>
                      <a:pt x="40659" y="112851"/>
                      <a:pt x="39961" y="114135"/>
                      <a:pt x="39626" y="114135"/>
                    </a:cubicBezTo>
                    <a:cubicBezTo>
                      <a:pt x="39512" y="114135"/>
                      <a:pt x="39441" y="113987"/>
                      <a:pt x="39417" y="113667"/>
                    </a:cubicBezTo>
                    <a:lnTo>
                      <a:pt x="39650" y="112079"/>
                    </a:lnTo>
                    <a:lnTo>
                      <a:pt x="39650" y="112079"/>
                    </a:lnTo>
                    <a:cubicBezTo>
                      <a:pt x="38763" y="112966"/>
                      <a:pt x="38109" y="114040"/>
                      <a:pt x="37922" y="115301"/>
                    </a:cubicBezTo>
                    <a:cubicBezTo>
                      <a:pt x="37455" y="115208"/>
                      <a:pt x="37362" y="114321"/>
                      <a:pt x="37549" y="113060"/>
                    </a:cubicBezTo>
                    <a:lnTo>
                      <a:pt x="37549" y="113060"/>
                    </a:lnTo>
                    <a:lnTo>
                      <a:pt x="36755" y="115862"/>
                    </a:lnTo>
                    <a:cubicBezTo>
                      <a:pt x="36703" y="115873"/>
                      <a:pt x="36655" y="115878"/>
                      <a:pt x="36610" y="115878"/>
                    </a:cubicBezTo>
                    <a:cubicBezTo>
                      <a:pt x="36082" y="115878"/>
                      <a:pt x="35990" y="115126"/>
                      <a:pt x="36335" y="113620"/>
                    </a:cubicBezTo>
                    <a:lnTo>
                      <a:pt x="36335" y="113620"/>
                    </a:lnTo>
                    <a:cubicBezTo>
                      <a:pt x="35681" y="115115"/>
                      <a:pt x="35214" y="116142"/>
                      <a:pt x="34980" y="116282"/>
                    </a:cubicBezTo>
                    <a:cubicBezTo>
                      <a:pt x="34653" y="115862"/>
                      <a:pt x="34607" y="115068"/>
                      <a:pt x="34840" y="114087"/>
                    </a:cubicBezTo>
                    <a:lnTo>
                      <a:pt x="34840" y="114087"/>
                    </a:lnTo>
                    <a:lnTo>
                      <a:pt x="34093" y="115535"/>
                    </a:lnTo>
                    <a:cubicBezTo>
                      <a:pt x="34093" y="116470"/>
                      <a:pt x="33822" y="116902"/>
                      <a:pt x="33422" y="116902"/>
                    </a:cubicBezTo>
                    <a:cubicBezTo>
                      <a:pt x="33382" y="116902"/>
                      <a:pt x="33341" y="116898"/>
                      <a:pt x="33299" y="116889"/>
                    </a:cubicBezTo>
                    <a:cubicBezTo>
                      <a:pt x="33488" y="115604"/>
                      <a:pt x="33524" y="114961"/>
                      <a:pt x="33357" y="114961"/>
                    </a:cubicBezTo>
                    <a:cubicBezTo>
                      <a:pt x="33318" y="114961"/>
                      <a:pt x="33268" y="114997"/>
                      <a:pt x="33206" y="115068"/>
                    </a:cubicBezTo>
                    <a:lnTo>
                      <a:pt x="32318" y="117496"/>
                    </a:lnTo>
                    <a:cubicBezTo>
                      <a:pt x="32227" y="117555"/>
                      <a:pt x="32147" y="117583"/>
                      <a:pt x="32078" y="117583"/>
                    </a:cubicBezTo>
                    <a:cubicBezTo>
                      <a:pt x="31762" y="117583"/>
                      <a:pt x="31681" y="116975"/>
                      <a:pt x="31758" y="115862"/>
                    </a:cubicBezTo>
                    <a:lnTo>
                      <a:pt x="31758" y="115862"/>
                    </a:lnTo>
                    <a:cubicBezTo>
                      <a:pt x="30871" y="116282"/>
                      <a:pt x="31151" y="117963"/>
                      <a:pt x="30544" y="118617"/>
                    </a:cubicBezTo>
                    <a:cubicBezTo>
                      <a:pt x="30077" y="118337"/>
                      <a:pt x="29983" y="117590"/>
                      <a:pt x="30077" y="116749"/>
                    </a:cubicBezTo>
                    <a:lnTo>
                      <a:pt x="30077" y="116749"/>
                    </a:lnTo>
                    <a:cubicBezTo>
                      <a:pt x="29703" y="118057"/>
                      <a:pt x="29329" y="118757"/>
                      <a:pt x="28769" y="118851"/>
                    </a:cubicBezTo>
                    <a:lnTo>
                      <a:pt x="28629" y="116375"/>
                    </a:lnTo>
                    <a:cubicBezTo>
                      <a:pt x="28395" y="117496"/>
                      <a:pt x="28115" y="118430"/>
                      <a:pt x="27648" y="119178"/>
                    </a:cubicBezTo>
                    <a:lnTo>
                      <a:pt x="26994" y="117356"/>
                    </a:lnTo>
                    <a:lnTo>
                      <a:pt x="26667" y="119131"/>
                    </a:lnTo>
                    <a:cubicBezTo>
                      <a:pt x="26550" y="119199"/>
                      <a:pt x="26438" y="119233"/>
                      <a:pt x="26333" y="119233"/>
                    </a:cubicBezTo>
                    <a:cubicBezTo>
                      <a:pt x="25935" y="119233"/>
                      <a:pt x="25618" y="118756"/>
                      <a:pt x="25360" y="117870"/>
                    </a:cubicBezTo>
                    <a:cubicBezTo>
                      <a:pt x="25266" y="120205"/>
                      <a:pt x="25033" y="122166"/>
                      <a:pt x="23538" y="123194"/>
                    </a:cubicBezTo>
                    <a:cubicBezTo>
                      <a:pt x="23679" y="123754"/>
                      <a:pt x="23025" y="125389"/>
                      <a:pt x="22137" y="127164"/>
                    </a:cubicBezTo>
                    <a:lnTo>
                      <a:pt x="24566" y="123614"/>
                    </a:lnTo>
                    <a:cubicBezTo>
                      <a:pt x="24645" y="123593"/>
                      <a:pt x="24717" y="123581"/>
                      <a:pt x="24782" y="123581"/>
                    </a:cubicBezTo>
                    <a:cubicBezTo>
                      <a:pt x="25140" y="123581"/>
                      <a:pt x="25277" y="123934"/>
                      <a:pt x="25080" y="124922"/>
                    </a:cubicBezTo>
                    <a:lnTo>
                      <a:pt x="22558" y="129032"/>
                    </a:lnTo>
                    <a:cubicBezTo>
                      <a:pt x="22410" y="129221"/>
                      <a:pt x="22234" y="129297"/>
                      <a:pt x="22038" y="129297"/>
                    </a:cubicBezTo>
                    <a:cubicBezTo>
                      <a:pt x="21800" y="129297"/>
                      <a:pt x="21532" y="129185"/>
                      <a:pt x="21250" y="129032"/>
                    </a:cubicBezTo>
                    <a:cubicBezTo>
                      <a:pt x="20736" y="131040"/>
                      <a:pt x="19849" y="132488"/>
                      <a:pt x="18915" y="133889"/>
                    </a:cubicBezTo>
                    <a:cubicBezTo>
                      <a:pt x="19989" y="133188"/>
                      <a:pt x="20690" y="131740"/>
                      <a:pt x="21484" y="129779"/>
                    </a:cubicBezTo>
                    <a:cubicBezTo>
                      <a:pt x="21517" y="129645"/>
                      <a:pt x="21583" y="129583"/>
                      <a:pt x="21660" y="129583"/>
                    </a:cubicBezTo>
                    <a:cubicBezTo>
                      <a:pt x="21905" y="129583"/>
                      <a:pt x="22268" y="130209"/>
                      <a:pt x="22091" y="131133"/>
                    </a:cubicBezTo>
                    <a:lnTo>
                      <a:pt x="21484" y="131647"/>
                    </a:lnTo>
                    <a:lnTo>
                      <a:pt x="21577" y="132581"/>
                    </a:lnTo>
                    <a:lnTo>
                      <a:pt x="20830" y="132674"/>
                    </a:lnTo>
                    <a:lnTo>
                      <a:pt x="20830" y="133889"/>
                    </a:lnTo>
                    <a:lnTo>
                      <a:pt x="20129" y="134169"/>
                    </a:lnTo>
                    <a:cubicBezTo>
                      <a:pt x="20665" y="135454"/>
                      <a:pt x="20300" y="136357"/>
                      <a:pt x="19368" y="136357"/>
                    </a:cubicBezTo>
                    <a:cubicBezTo>
                      <a:pt x="19081" y="136357"/>
                      <a:pt x="18740" y="136271"/>
                      <a:pt x="18355" y="136084"/>
                    </a:cubicBezTo>
                    <a:cubicBezTo>
                      <a:pt x="18138" y="136858"/>
                      <a:pt x="17672" y="137181"/>
                      <a:pt x="17245" y="137181"/>
                    </a:cubicBezTo>
                    <a:cubicBezTo>
                      <a:pt x="16565" y="137181"/>
                      <a:pt x="15985" y="136362"/>
                      <a:pt x="16673" y="135243"/>
                    </a:cubicBezTo>
                    <a:cubicBezTo>
                      <a:pt x="19475" y="130713"/>
                      <a:pt x="22231" y="126183"/>
                      <a:pt x="22698" y="120065"/>
                    </a:cubicBezTo>
                    <a:cubicBezTo>
                      <a:pt x="22838" y="117870"/>
                      <a:pt x="24239" y="116936"/>
                      <a:pt x="25920" y="115955"/>
                    </a:cubicBezTo>
                    <a:cubicBezTo>
                      <a:pt x="29610" y="113900"/>
                      <a:pt x="30917" y="110398"/>
                      <a:pt x="30824" y="106521"/>
                    </a:cubicBezTo>
                    <a:cubicBezTo>
                      <a:pt x="30030" y="89289"/>
                      <a:pt x="34793" y="81816"/>
                      <a:pt x="42126" y="78874"/>
                    </a:cubicBezTo>
                    <a:close/>
                    <a:moveTo>
                      <a:pt x="82989" y="136457"/>
                    </a:moveTo>
                    <a:cubicBezTo>
                      <a:pt x="83129" y="136457"/>
                      <a:pt x="83223" y="136784"/>
                      <a:pt x="83223" y="137485"/>
                    </a:cubicBezTo>
                    <a:cubicBezTo>
                      <a:pt x="83223" y="138115"/>
                      <a:pt x="83223" y="138701"/>
                      <a:pt x="82721" y="138701"/>
                    </a:cubicBezTo>
                    <a:cubicBezTo>
                      <a:pt x="82702" y="138701"/>
                      <a:pt x="82683" y="138701"/>
                      <a:pt x="82662" y="138699"/>
                    </a:cubicBezTo>
                    <a:cubicBezTo>
                      <a:pt x="82149" y="138559"/>
                      <a:pt x="82289" y="137952"/>
                      <a:pt x="82429" y="137298"/>
                    </a:cubicBezTo>
                    <a:cubicBezTo>
                      <a:pt x="82662" y="136644"/>
                      <a:pt x="82756" y="136457"/>
                      <a:pt x="82989" y="136457"/>
                    </a:cubicBezTo>
                    <a:close/>
                    <a:moveTo>
                      <a:pt x="82055" y="137671"/>
                    </a:moveTo>
                    <a:cubicBezTo>
                      <a:pt x="82055" y="138479"/>
                      <a:pt x="82055" y="139028"/>
                      <a:pt x="81765" y="139028"/>
                    </a:cubicBezTo>
                    <a:cubicBezTo>
                      <a:pt x="81753" y="139028"/>
                      <a:pt x="81741" y="139028"/>
                      <a:pt x="81728" y="139026"/>
                    </a:cubicBezTo>
                    <a:cubicBezTo>
                      <a:pt x="81401" y="138932"/>
                      <a:pt x="81401" y="138372"/>
                      <a:pt x="81588" y="137671"/>
                    </a:cubicBezTo>
                    <a:close/>
                    <a:moveTo>
                      <a:pt x="80141" y="138372"/>
                    </a:moveTo>
                    <a:cubicBezTo>
                      <a:pt x="80141" y="138746"/>
                      <a:pt x="80141" y="139166"/>
                      <a:pt x="79860" y="139166"/>
                    </a:cubicBezTo>
                    <a:cubicBezTo>
                      <a:pt x="79533" y="139072"/>
                      <a:pt x="79627" y="138746"/>
                      <a:pt x="79720" y="138372"/>
                    </a:cubicBezTo>
                    <a:close/>
                    <a:moveTo>
                      <a:pt x="80981" y="137531"/>
                    </a:moveTo>
                    <a:cubicBezTo>
                      <a:pt x="81121" y="137578"/>
                      <a:pt x="81215" y="137718"/>
                      <a:pt x="81215" y="138279"/>
                    </a:cubicBezTo>
                    <a:cubicBezTo>
                      <a:pt x="81261" y="138746"/>
                      <a:pt x="81261" y="139166"/>
                      <a:pt x="80841" y="139166"/>
                    </a:cubicBezTo>
                    <a:cubicBezTo>
                      <a:pt x="80374" y="139072"/>
                      <a:pt x="80467" y="138652"/>
                      <a:pt x="80608" y="138185"/>
                    </a:cubicBezTo>
                    <a:cubicBezTo>
                      <a:pt x="80748" y="137625"/>
                      <a:pt x="80841" y="137531"/>
                      <a:pt x="80981" y="137531"/>
                    </a:cubicBezTo>
                    <a:close/>
                    <a:moveTo>
                      <a:pt x="34776" y="134539"/>
                    </a:moveTo>
                    <a:cubicBezTo>
                      <a:pt x="34798" y="134539"/>
                      <a:pt x="34819" y="134540"/>
                      <a:pt x="34840" y="134542"/>
                    </a:cubicBezTo>
                    <a:cubicBezTo>
                      <a:pt x="35401" y="135196"/>
                      <a:pt x="34700" y="136364"/>
                      <a:pt x="35027" y="137858"/>
                    </a:cubicBezTo>
                    <a:lnTo>
                      <a:pt x="33813" y="136831"/>
                    </a:lnTo>
                    <a:lnTo>
                      <a:pt x="34186" y="138839"/>
                    </a:lnTo>
                    <a:lnTo>
                      <a:pt x="33252" y="137858"/>
                    </a:lnTo>
                    <a:lnTo>
                      <a:pt x="33065" y="139680"/>
                    </a:lnTo>
                    <a:cubicBezTo>
                      <a:pt x="32739" y="138886"/>
                      <a:pt x="32365" y="138232"/>
                      <a:pt x="33065" y="136504"/>
                    </a:cubicBezTo>
                    <a:cubicBezTo>
                      <a:pt x="33601" y="135031"/>
                      <a:pt x="34307" y="134539"/>
                      <a:pt x="34776" y="134539"/>
                    </a:cubicBezTo>
                    <a:close/>
                    <a:moveTo>
                      <a:pt x="93393" y="104622"/>
                    </a:moveTo>
                    <a:cubicBezTo>
                      <a:pt x="94100" y="104622"/>
                      <a:pt x="94648" y="104923"/>
                      <a:pt x="95038" y="105541"/>
                    </a:cubicBezTo>
                    <a:lnTo>
                      <a:pt x="100035" y="112126"/>
                    </a:lnTo>
                    <a:lnTo>
                      <a:pt x="98588" y="112639"/>
                    </a:lnTo>
                    <a:lnTo>
                      <a:pt x="102370" y="115535"/>
                    </a:lnTo>
                    <a:cubicBezTo>
                      <a:pt x="101717" y="116095"/>
                      <a:pt x="102137" y="116422"/>
                      <a:pt x="102931" y="116749"/>
                    </a:cubicBezTo>
                    <a:cubicBezTo>
                      <a:pt x="102524" y="117382"/>
                      <a:pt x="102817" y="118059"/>
                      <a:pt x="103430" y="118059"/>
                    </a:cubicBezTo>
                    <a:cubicBezTo>
                      <a:pt x="103450" y="118059"/>
                      <a:pt x="103470" y="118058"/>
                      <a:pt x="103491" y="118057"/>
                    </a:cubicBezTo>
                    <a:cubicBezTo>
                      <a:pt x="103698" y="118618"/>
                      <a:pt x="104036" y="119367"/>
                      <a:pt x="103759" y="119367"/>
                    </a:cubicBezTo>
                    <a:cubicBezTo>
                      <a:pt x="103598" y="119367"/>
                      <a:pt x="103230" y="119116"/>
                      <a:pt x="102511" y="118430"/>
                    </a:cubicBezTo>
                    <a:cubicBezTo>
                      <a:pt x="102204" y="118265"/>
                      <a:pt x="101966" y="118184"/>
                      <a:pt x="101797" y="118184"/>
                    </a:cubicBezTo>
                    <a:cubicBezTo>
                      <a:pt x="101297" y="118184"/>
                      <a:pt x="101404" y="118902"/>
                      <a:pt x="102137" y="120298"/>
                    </a:cubicBezTo>
                    <a:lnTo>
                      <a:pt x="104145" y="123241"/>
                    </a:lnTo>
                    <a:cubicBezTo>
                      <a:pt x="104285" y="124548"/>
                      <a:pt x="104846" y="125669"/>
                      <a:pt x="105920" y="126697"/>
                    </a:cubicBezTo>
                    <a:lnTo>
                      <a:pt x="107601" y="130106"/>
                    </a:lnTo>
                    <a:cubicBezTo>
                      <a:pt x="107601" y="130619"/>
                      <a:pt x="107881" y="131133"/>
                      <a:pt x="108021" y="131600"/>
                    </a:cubicBezTo>
                    <a:cubicBezTo>
                      <a:pt x="108255" y="132908"/>
                      <a:pt x="108582" y="133608"/>
                      <a:pt x="109609" y="133748"/>
                    </a:cubicBezTo>
                    <a:cubicBezTo>
                      <a:pt x="108535" y="135757"/>
                      <a:pt x="107181" y="137625"/>
                      <a:pt x="104939" y="138839"/>
                    </a:cubicBezTo>
                    <a:cubicBezTo>
                      <a:pt x="103466" y="139645"/>
                      <a:pt x="102086" y="140076"/>
                      <a:pt x="100913" y="140076"/>
                    </a:cubicBezTo>
                    <a:cubicBezTo>
                      <a:pt x="98552" y="140076"/>
                      <a:pt x="97030" y="138333"/>
                      <a:pt x="97280" y="134402"/>
                    </a:cubicBezTo>
                    <a:cubicBezTo>
                      <a:pt x="97513" y="131227"/>
                      <a:pt x="98074" y="128611"/>
                      <a:pt x="98167" y="125342"/>
                    </a:cubicBezTo>
                    <a:cubicBezTo>
                      <a:pt x="99428" y="120298"/>
                      <a:pt x="98261" y="117683"/>
                      <a:pt x="93871" y="117403"/>
                    </a:cubicBezTo>
                    <a:cubicBezTo>
                      <a:pt x="91629" y="117496"/>
                      <a:pt x="89854" y="117496"/>
                      <a:pt x="88593" y="118430"/>
                    </a:cubicBezTo>
                    <a:cubicBezTo>
                      <a:pt x="88145" y="118724"/>
                      <a:pt x="87626" y="118870"/>
                      <a:pt x="87032" y="118870"/>
                    </a:cubicBezTo>
                    <a:cubicBezTo>
                      <a:pt x="86019" y="118870"/>
                      <a:pt x="84788" y="118444"/>
                      <a:pt x="83316" y="117590"/>
                    </a:cubicBezTo>
                    <a:cubicBezTo>
                      <a:pt x="78786" y="114180"/>
                      <a:pt x="75377" y="112406"/>
                      <a:pt x="73089" y="112406"/>
                    </a:cubicBezTo>
                    <a:cubicBezTo>
                      <a:pt x="75284" y="114881"/>
                      <a:pt x="75891" y="117356"/>
                      <a:pt x="74163" y="119831"/>
                    </a:cubicBezTo>
                    <a:cubicBezTo>
                      <a:pt x="75984" y="120672"/>
                      <a:pt x="75937" y="121513"/>
                      <a:pt x="74069" y="122307"/>
                    </a:cubicBezTo>
                    <a:cubicBezTo>
                      <a:pt x="73768" y="122316"/>
                      <a:pt x="73465" y="122321"/>
                      <a:pt x="73159" y="122321"/>
                    </a:cubicBezTo>
                    <a:cubicBezTo>
                      <a:pt x="69045" y="122321"/>
                      <a:pt x="64463" y="121459"/>
                      <a:pt x="59639" y="120112"/>
                    </a:cubicBezTo>
                    <a:cubicBezTo>
                      <a:pt x="59222" y="120028"/>
                      <a:pt x="58891" y="119987"/>
                      <a:pt x="58647" y="119987"/>
                    </a:cubicBezTo>
                    <a:cubicBezTo>
                      <a:pt x="57934" y="119987"/>
                      <a:pt x="57974" y="120338"/>
                      <a:pt x="58845" y="120999"/>
                    </a:cubicBezTo>
                    <a:cubicBezTo>
                      <a:pt x="62627" y="122540"/>
                      <a:pt x="64636" y="124782"/>
                      <a:pt x="64636" y="128004"/>
                    </a:cubicBezTo>
                    <a:cubicBezTo>
                      <a:pt x="62207" y="128051"/>
                      <a:pt x="60199" y="128191"/>
                      <a:pt x="59078" y="128424"/>
                    </a:cubicBezTo>
                    <a:cubicBezTo>
                      <a:pt x="58637" y="128712"/>
                      <a:pt x="58188" y="128874"/>
                      <a:pt x="57741" y="128874"/>
                    </a:cubicBezTo>
                    <a:cubicBezTo>
                      <a:pt x="57099" y="128874"/>
                      <a:pt x="56461" y="128541"/>
                      <a:pt x="55856" y="127771"/>
                    </a:cubicBezTo>
                    <a:cubicBezTo>
                      <a:pt x="53147" y="124969"/>
                      <a:pt x="52820" y="122447"/>
                      <a:pt x="55949" y="120345"/>
                    </a:cubicBezTo>
                    <a:cubicBezTo>
                      <a:pt x="57677" y="119131"/>
                      <a:pt x="60246" y="116329"/>
                      <a:pt x="63375" y="112126"/>
                    </a:cubicBezTo>
                    <a:cubicBezTo>
                      <a:pt x="65523" y="111986"/>
                      <a:pt x="67391" y="111518"/>
                      <a:pt x="69493" y="111238"/>
                    </a:cubicBezTo>
                    <a:cubicBezTo>
                      <a:pt x="77946" y="110164"/>
                      <a:pt x="85978" y="108343"/>
                      <a:pt x="92376" y="104793"/>
                    </a:cubicBezTo>
                    <a:cubicBezTo>
                      <a:pt x="92746" y="104680"/>
                      <a:pt x="93085" y="104622"/>
                      <a:pt x="93393" y="104622"/>
                    </a:cubicBezTo>
                    <a:close/>
                    <a:moveTo>
                      <a:pt x="57771" y="139026"/>
                    </a:moveTo>
                    <a:cubicBezTo>
                      <a:pt x="57911" y="139026"/>
                      <a:pt x="58097" y="139399"/>
                      <a:pt x="58097" y="139960"/>
                    </a:cubicBezTo>
                    <a:cubicBezTo>
                      <a:pt x="58097" y="140473"/>
                      <a:pt x="57957" y="140940"/>
                      <a:pt x="57771" y="140940"/>
                    </a:cubicBezTo>
                    <a:cubicBezTo>
                      <a:pt x="57584" y="140894"/>
                      <a:pt x="57444" y="140427"/>
                      <a:pt x="57444" y="139960"/>
                    </a:cubicBezTo>
                    <a:cubicBezTo>
                      <a:pt x="57444" y="139399"/>
                      <a:pt x="57584" y="139026"/>
                      <a:pt x="57771" y="139026"/>
                    </a:cubicBezTo>
                    <a:close/>
                    <a:moveTo>
                      <a:pt x="54082" y="128387"/>
                    </a:moveTo>
                    <a:cubicBezTo>
                      <a:pt x="54535" y="128387"/>
                      <a:pt x="55051" y="128492"/>
                      <a:pt x="55576" y="128705"/>
                    </a:cubicBezTo>
                    <a:cubicBezTo>
                      <a:pt x="56445" y="129034"/>
                      <a:pt x="57430" y="129249"/>
                      <a:pt x="58617" y="129249"/>
                    </a:cubicBezTo>
                    <a:cubicBezTo>
                      <a:pt x="59279" y="129249"/>
                      <a:pt x="60003" y="129182"/>
                      <a:pt x="60806" y="129032"/>
                    </a:cubicBezTo>
                    <a:cubicBezTo>
                      <a:pt x="61411" y="128900"/>
                      <a:pt x="62032" y="128843"/>
                      <a:pt x="62658" y="128843"/>
                    </a:cubicBezTo>
                    <a:cubicBezTo>
                      <a:pt x="63143" y="128843"/>
                      <a:pt x="63633" y="128877"/>
                      <a:pt x="64122" y="128938"/>
                    </a:cubicBezTo>
                    <a:cubicBezTo>
                      <a:pt x="65243" y="129592"/>
                      <a:pt x="65149" y="130106"/>
                      <a:pt x="63842" y="130339"/>
                    </a:cubicBezTo>
                    <a:cubicBezTo>
                      <a:pt x="61413" y="132581"/>
                      <a:pt x="59592" y="134963"/>
                      <a:pt x="59312" y="137204"/>
                    </a:cubicBezTo>
                    <a:cubicBezTo>
                      <a:pt x="58471" y="136084"/>
                      <a:pt x="60199" y="133188"/>
                      <a:pt x="62954" y="129639"/>
                    </a:cubicBezTo>
                    <a:lnTo>
                      <a:pt x="62954" y="129639"/>
                    </a:lnTo>
                    <a:cubicBezTo>
                      <a:pt x="61273" y="130946"/>
                      <a:pt x="59732" y="132628"/>
                      <a:pt x="58378" y="134496"/>
                    </a:cubicBezTo>
                    <a:cubicBezTo>
                      <a:pt x="58658" y="133281"/>
                      <a:pt x="59639" y="131600"/>
                      <a:pt x="60993" y="129826"/>
                    </a:cubicBezTo>
                    <a:lnTo>
                      <a:pt x="60993" y="129826"/>
                    </a:lnTo>
                    <a:cubicBezTo>
                      <a:pt x="58051" y="132020"/>
                      <a:pt x="55996" y="135243"/>
                      <a:pt x="56323" y="141267"/>
                    </a:cubicBezTo>
                    <a:cubicBezTo>
                      <a:pt x="55202" y="137625"/>
                      <a:pt x="55996" y="134169"/>
                      <a:pt x="58331" y="130760"/>
                    </a:cubicBezTo>
                    <a:lnTo>
                      <a:pt x="58331" y="130760"/>
                    </a:lnTo>
                    <a:lnTo>
                      <a:pt x="55062" y="134169"/>
                    </a:lnTo>
                    <a:lnTo>
                      <a:pt x="58004" y="129639"/>
                    </a:lnTo>
                    <a:lnTo>
                      <a:pt x="56183" y="130246"/>
                    </a:lnTo>
                    <a:lnTo>
                      <a:pt x="56183" y="130246"/>
                    </a:lnTo>
                    <a:lnTo>
                      <a:pt x="56323" y="129545"/>
                    </a:lnTo>
                    <a:lnTo>
                      <a:pt x="56323" y="129545"/>
                    </a:lnTo>
                    <a:lnTo>
                      <a:pt x="55202" y="130106"/>
                    </a:lnTo>
                    <a:lnTo>
                      <a:pt x="55202" y="129312"/>
                    </a:lnTo>
                    <a:lnTo>
                      <a:pt x="53661" y="130526"/>
                    </a:lnTo>
                    <a:lnTo>
                      <a:pt x="53661" y="130526"/>
                    </a:lnTo>
                    <a:lnTo>
                      <a:pt x="53988" y="129218"/>
                    </a:lnTo>
                    <a:cubicBezTo>
                      <a:pt x="53877" y="129158"/>
                      <a:pt x="53773" y="129130"/>
                      <a:pt x="53673" y="129130"/>
                    </a:cubicBezTo>
                    <a:cubicBezTo>
                      <a:pt x="53309" y="129130"/>
                      <a:pt x="53000" y="129499"/>
                      <a:pt x="52633" y="130012"/>
                    </a:cubicBezTo>
                    <a:cubicBezTo>
                      <a:pt x="52341" y="128939"/>
                      <a:pt x="53044" y="128387"/>
                      <a:pt x="54082" y="128387"/>
                    </a:cubicBezTo>
                    <a:close/>
                    <a:moveTo>
                      <a:pt x="53941" y="138559"/>
                    </a:moveTo>
                    <a:cubicBezTo>
                      <a:pt x="54175" y="139633"/>
                      <a:pt x="54501" y="140520"/>
                      <a:pt x="55015" y="140987"/>
                    </a:cubicBezTo>
                    <a:cubicBezTo>
                      <a:pt x="55126" y="141392"/>
                      <a:pt x="54975" y="141652"/>
                      <a:pt x="54791" y="141652"/>
                    </a:cubicBezTo>
                    <a:cubicBezTo>
                      <a:pt x="54742" y="141652"/>
                      <a:pt x="54691" y="141634"/>
                      <a:pt x="54642" y="141594"/>
                    </a:cubicBezTo>
                    <a:cubicBezTo>
                      <a:pt x="53894" y="140520"/>
                      <a:pt x="53801" y="139493"/>
                      <a:pt x="53941" y="138559"/>
                    </a:cubicBezTo>
                    <a:close/>
                    <a:moveTo>
                      <a:pt x="43340" y="141174"/>
                    </a:moveTo>
                    <a:cubicBezTo>
                      <a:pt x="43387" y="141174"/>
                      <a:pt x="43620" y="141361"/>
                      <a:pt x="43807" y="141641"/>
                    </a:cubicBezTo>
                    <a:cubicBezTo>
                      <a:pt x="43994" y="141968"/>
                      <a:pt x="44087" y="142248"/>
                      <a:pt x="43994" y="142342"/>
                    </a:cubicBezTo>
                    <a:cubicBezTo>
                      <a:pt x="43947" y="142342"/>
                      <a:pt x="43713" y="142201"/>
                      <a:pt x="43480" y="141875"/>
                    </a:cubicBezTo>
                    <a:cubicBezTo>
                      <a:pt x="43340" y="141548"/>
                      <a:pt x="43153" y="141267"/>
                      <a:pt x="43340" y="141174"/>
                    </a:cubicBezTo>
                    <a:close/>
                    <a:moveTo>
                      <a:pt x="39884" y="140940"/>
                    </a:moveTo>
                    <a:cubicBezTo>
                      <a:pt x="41051" y="141408"/>
                      <a:pt x="41051" y="142528"/>
                      <a:pt x="39557" y="143276"/>
                    </a:cubicBezTo>
                    <a:cubicBezTo>
                      <a:pt x="38436" y="142809"/>
                      <a:pt x="38530" y="141828"/>
                      <a:pt x="39884" y="140940"/>
                    </a:cubicBezTo>
                    <a:close/>
                    <a:moveTo>
                      <a:pt x="32483" y="142864"/>
                    </a:moveTo>
                    <a:cubicBezTo>
                      <a:pt x="32642" y="142864"/>
                      <a:pt x="32823" y="142876"/>
                      <a:pt x="33019" y="142902"/>
                    </a:cubicBezTo>
                    <a:cubicBezTo>
                      <a:pt x="33626" y="143042"/>
                      <a:pt x="34093" y="143276"/>
                      <a:pt x="34093" y="143462"/>
                    </a:cubicBezTo>
                    <a:cubicBezTo>
                      <a:pt x="34035" y="143578"/>
                      <a:pt x="33817" y="143658"/>
                      <a:pt x="33515" y="143658"/>
                    </a:cubicBezTo>
                    <a:cubicBezTo>
                      <a:pt x="33329" y="143658"/>
                      <a:pt x="33111" y="143627"/>
                      <a:pt x="32879" y="143556"/>
                    </a:cubicBezTo>
                    <a:cubicBezTo>
                      <a:pt x="32225" y="143509"/>
                      <a:pt x="31711" y="143276"/>
                      <a:pt x="31805" y="143042"/>
                    </a:cubicBezTo>
                    <a:cubicBezTo>
                      <a:pt x="31805" y="142941"/>
                      <a:pt x="32071" y="142864"/>
                      <a:pt x="32483" y="142864"/>
                    </a:cubicBezTo>
                    <a:close/>
                    <a:moveTo>
                      <a:pt x="103354" y="141955"/>
                    </a:moveTo>
                    <a:cubicBezTo>
                      <a:pt x="103370" y="141955"/>
                      <a:pt x="103385" y="141959"/>
                      <a:pt x="103398" y="141968"/>
                    </a:cubicBezTo>
                    <a:cubicBezTo>
                      <a:pt x="103585" y="142061"/>
                      <a:pt x="103491" y="142482"/>
                      <a:pt x="103258" y="143089"/>
                    </a:cubicBezTo>
                    <a:cubicBezTo>
                      <a:pt x="103048" y="143549"/>
                      <a:pt x="102802" y="143897"/>
                      <a:pt x="102652" y="143897"/>
                    </a:cubicBezTo>
                    <a:cubicBezTo>
                      <a:pt x="102635" y="143897"/>
                      <a:pt x="102618" y="143892"/>
                      <a:pt x="102604" y="143883"/>
                    </a:cubicBezTo>
                    <a:cubicBezTo>
                      <a:pt x="102464" y="143789"/>
                      <a:pt x="102511" y="143369"/>
                      <a:pt x="102744" y="142855"/>
                    </a:cubicBezTo>
                    <a:cubicBezTo>
                      <a:pt x="102913" y="142348"/>
                      <a:pt x="103197" y="141955"/>
                      <a:pt x="103354" y="141955"/>
                    </a:cubicBezTo>
                    <a:close/>
                    <a:moveTo>
                      <a:pt x="43059" y="142381"/>
                    </a:moveTo>
                    <a:cubicBezTo>
                      <a:pt x="43217" y="142381"/>
                      <a:pt x="43512" y="142579"/>
                      <a:pt x="43807" y="143042"/>
                    </a:cubicBezTo>
                    <a:cubicBezTo>
                      <a:pt x="44087" y="143509"/>
                      <a:pt x="44134" y="143836"/>
                      <a:pt x="44087" y="143929"/>
                    </a:cubicBezTo>
                    <a:cubicBezTo>
                      <a:pt x="44075" y="143933"/>
                      <a:pt x="44062" y="143935"/>
                      <a:pt x="44048" y="143935"/>
                    </a:cubicBezTo>
                    <a:cubicBezTo>
                      <a:pt x="43892" y="143935"/>
                      <a:pt x="43596" y="143707"/>
                      <a:pt x="43340" y="143322"/>
                    </a:cubicBezTo>
                    <a:cubicBezTo>
                      <a:pt x="43013" y="142855"/>
                      <a:pt x="42873" y="142482"/>
                      <a:pt x="43013" y="142388"/>
                    </a:cubicBezTo>
                    <a:cubicBezTo>
                      <a:pt x="43027" y="142384"/>
                      <a:pt x="43042" y="142381"/>
                      <a:pt x="43059" y="142381"/>
                    </a:cubicBezTo>
                    <a:close/>
                    <a:moveTo>
                      <a:pt x="32795" y="144032"/>
                    </a:moveTo>
                    <a:cubicBezTo>
                      <a:pt x="32922" y="144032"/>
                      <a:pt x="33062" y="144043"/>
                      <a:pt x="33206" y="144069"/>
                    </a:cubicBezTo>
                    <a:cubicBezTo>
                      <a:pt x="33766" y="144163"/>
                      <a:pt x="34140" y="144396"/>
                      <a:pt x="34140" y="144537"/>
                    </a:cubicBezTo>
                    <a:cubicBezTo>
                      <a:pt x="34140" y="144642"/>
                      <a:pt x="33877" y="144694"/>
                      <a:pt x="33509" y="144694"/>
                    </a:cubicBezTo>
                    <a:cubicBezTo>
                      <a:pt x="33387" y="144694"/>
                      <a:pt x="33252" y="144688"/>
                      <a:pt x="33112" y="144677"/>
                    </a:cubicBezTo>
                    <a:cubicBezTo>
                      <a:pt x="32598" y="144537"/>
                      <a:pt x="32225" y="144396"/>
                      <a:pt x="32225" y="144210"/>
                    </a:cubicBezTo>
                    <a:cubicBezTo>
                      <a:pt x="32225" y="144109"/>
                      <a:pt x="32467" y="144032"/>
                      <a:pt x="32795" y="144032"/>
                    </a:cubicBezTo>
                    <a:close/>
                    <a:moveTo>
                      <a:pt x="107075" y="143491"/>
                    </a:moveTo>
                    <a:cubicBezTo>
                      <a:pt x="107096" y="143491"/>
                      <a:pt x="107116" y="143497"/>
                      <a:pt x="107134" y="143509"/>
                    </a:cubicBezTo>
                    <a:cubicBezTo>
                      <a:pt x="107274" y="143509"/>
                      <a:pt x="107181" y="143929"/>
                      <a:pt x="107041" y="144396"/>
                    </a:cubicBezTo>
                    <a:cubicBezTo>
                      <a:pt x="106917" y="144768"/>
                      <a:pt x="106647" y="145066"/>
                      <a:pt x="106489" y="145066"/>
                    </a:cubicBezTo>
                    <a:cubicBezTo>
                      <a:pt x="106469" y="145066"/>
                      <a:pt x="106450" y="145061"/>
                      <a:pt x="106433" y="145050"/>
                    </a:cubicBezTo>
                    <a:cubicBezTo>
                      <a:pt x="106340" y="145050"/>
                      <a:pt x="106433" y="144630"/>
                      <a:pt x="106527" y="144163"/>
                    </a:cubicBezTo>
                    <a:cubicBezTo>
                      <a:pt x="106730" y="143756"/>
                      <a:pt x="106934" y="143491"/>
                      <a:pt x="107075" y="143491"/>
                    </a:cubicBezTo>
                    <a:close/>
                    <a:moveTo>
                      <a:pt x="42546" y="143696"/>
                    </a:moveTo>
                    <a:cubicBezTo>
                      <a:pt x="42639" y="143696"/>
                      <a:pt x="42826" y="143929"/>
                      <a:pt x="43060" y="144303"/>
                    </a:cubicBezTo>
                    <a:cubicBezTo>
                      <a:pt x="43246" y="144677"/>
                      <a:pt x="43340" y="145050"/>
                      <a:pt x="43153" y="145050"/>
                    </a:cubicBezTo>
                    <a:cubicBezTo>
                      <a:pt x="43142" y="145061"/>
                      <a:pt x="43129" y="145067"/>
                      <a:pt x="43114" y="145067"/>
                    </a:cubicBezTo>
                    <a:cubicBezTo>
                      <a:pt x="43005" y="145067"/>
                      <a:pt x="42804" y="144783"/>
                      <a:pt x="42639" y="144537"/>
                    </a:cubicBezTo>
                    <a:cubicBezTo>
                      <a:pt x="42499" y="144163"/>
                      <a:pt x="42406" y="143743"/>
                      <a:pt x="42546" y="143696"/>
                    </a:cubicBezTo>
                    <a:close/>
                    <a:moveTo>
                      <a:pt x="20024" y="139945"/>
                    </a:moveTo>
                    <a:cubicBezTo>
                      <a:pt x="20564" y="139945"/>
                      <a:pt x="20762" y="140393"/>
                      <a:pt x="21017" y="141267"/>
                    </a:cubicBezTo>
                    <a:cubicBezTo>
                      <a:pt x="21810" y="142061"/>
                      <a:pt x="22324" y="142622"/>
                      <a:pt x="22324" y="143276"/>
                    </a:cubicBezTo>
                    <a:cubicBezTo>
                      <a:pt x="23840" y="144512"/>
                      <a:pt x="23823" y="145101"/>
                      <a:pt x="22330" y="145101"/>
                    </a:cubicBezTo>
                    <a:cubicBezTo>
                      <a:pt x="22075" y="145101"/>
                      <a:pt x="21777" y="145084"/>
                      <a:pt x="21437" y="145050"/>
                    </a:cubicBezTo>
                    <a:cubicBezTo>
                      <a:pt x="20690" y="144817"/>
                      <a:pt x="20223" y="144303"/>
                      <a:pt x="20223" y="143276"/>
                    </a:cubicBezTo>
                    <a:lnTo>
                      <a:pt x="19475" y="140053"/>
                    </a:lnTo>
                    <a:cubicBezTo>
                      <a:pt x="19691" y="139981"/>
                      <a:pt x="19871" y="139945"/>
                      <a:pt x="20024" y="139945"/>
                    </a:cubicBezTo>
                    <a:close/>
                    <a:moveTo>
                      <a:pt x="105995" y="143077"/>
                    </a:moveTo>
                    <a:cubicBezTo>
                      <a:pt x="106018" y="143077"/>
                      <a:pt x="106040" y="143081"/>
                      <a:pt x="106060" y="143089"/>
                    </a:cubicBezTo>
                    <a:cubicBezTo>
                      <a:pt x="106247" y="143089"/>
                      <a:pt x="106153" y="143696"/>
                      <a:pt x="105826" y="144396"/>
                    </a:cubicBezTo>
                    <a:cubicBezTo>
                      <a:pt x="105467" y="144935"/>
                      <a:pt x="105108" y="145473"/>
                      <a:pt x="104874" y="145473"/>
                    </a:cubicBezTo>
                    <a:cubicBezTo>
                      <a:pt x="104864" y="145473"/>
                      <a:pt x="104855" y="145472"/>
                      <a:pt x="104846" y="145471"/>
                    </a:cubicBezTo>
                    <a:cubicBezTo>
                      <a:pt x="104612" y="145377"/>
                      <a:pt x="104705" y="144770"/>
                      <a:pt x="105079" y="144116"/>
                    </a:cubicBezTo>
                    <a:cubicBezTo>
                      <a:pt x="105335" y="143518"/>
                      <a:pt x="105748" y="143077"/>
                      <a:pt x="105995" y="143077"/>
                    </a:cubicBezTo>
                    <a:close/>
                    <a:moveTo>
                      <a:pt x="33254" y="145013"/>
                    </a:moveTo>
                    <a:cubicBezTo>
                      <a:pt x="33352" y="145013"/>
                      <a:pt x="33462" y="145024"/>
                      <a:pt x="33579" y="145050"/>
                    </a:cubicBezTo>
                    <a:cubicBezTo>
                      <a:pt x="34046" y="145144"/>
                      <a:pt x="34326" y="145284"/>
                      <a:pt x="34326" y="145424"/>
                    </a:cubicBezTo>
                    <a:cubicBezTo>
                      <a:pt x="34293" y="145490"/>
                      <a:pt x="34097" y="145556"/>
                      <a:pt x="33836" y="145556"/>
                    </a:cubicBezTo>
                    <a:cubicBezTo>
                      <a:pt x="33728" y="145556"/>
                      <a:pt x="33609" y="145545"/>
                      <a:pt x="33486" y="145517"/>
                    </a:cubicBezTo>
                    <a:cubicBezTo>
                      <a:pt x="33112" y="145424"/>
                      <a:pt x="32739" y="145284"/>
                      <a:pt x="32832" y="145190"/>
                    </a:cubicBezTo>
                    <a:cubicBezTo>
                      <a:pt x="32832" y="145089"/>
                      <a:pt x="33002" y="145013"/>
                      <a:pt x="33254" y="145013"/>
                    </a:cubicBezTo>
                    <a:close/>
                    <a:moveTo>
                      <a:pt x="41751" y="144570"/>
                    </a:moveTo>
                    <a:cubicBezTo>
                      <a:pt x="41921" y="144570"/>
                      <a:pt x="42279" y="144971"/>
                      <a:pt x="42406" y="145564"/>
                    </a:cubicBezTo>
                    <a:cubicBezTo>
                      <a:pt x="42686" y="146171"/>
                      <a:pt x="42686" y="146731"/>
                      <a:pt x="42406" y="146778"/>
                    </a:cubicBezTo>
                    <a:cubicBezTo>
                      <a:pt x="42266" y="146778"/>
                      <a:pt x="41939" y="146311"/>
                      <a:pt x="41799" y="145797"/>
                    </a:cubicBezTo>
                    <a:cubicBezTo>
                      <a:pt x="41565" y="145190"/>
                      <a:pt x="41565" y="144677"/>
                      <a:pt x="41705" y="144583"/>
                    </a:cubicBezTo>
                    <a:cubicBezTo>
                      <a:pt x="41718" y="144575"/>
                      <a:pt x="41734" y="144570"/>
                      <a:pt x="41751" y="144570"/>
                    </a:cubicBezTo>
                    <a:close/>
                    <a:moveTo>
                      <a:pt x="96047" y="143504"/>
                    </a:moveTo>
                    <a:cubicBezTo>
                      <a:pt x="96356" y="143504"/>
                      <a:pt x="96572" y="143981"/>
                      <a:pt x="96906" y="144723"/>
                    </a:cubicBezTo>
                    <a:cubicBezTo>
                      <a:pt x="97046" y="145097"/>
                      <a:pt x="96906" y="145330"/>
                      <a:pt x="97140" y="145564"/>
                    </a:cubicBezTo>
                    <a:cubicBezTo>
                      <a:pt x="97280" y="145891"/>
                      <a:pt x="97747" y="145984"/>
                      <a:pt x="97934" y="146218"/>
                    </a:cubicBezTo>
                    <a:cubicBezTo>
                      <a:pt x="98447" y="147058"/>
                      <a:pt x="98354" y="147759"/>
                      <a:pt x="98261" y="147806"/>
                    </a:cubicBezTo>
                    <a:cubicBezTo>
                      <a:pt x="98238" y="147821"/>
                      <a:pt x="98221" y="147828"/>
                      <a:pt x="98206" y="147828"/>
                    </a:cubicBezTo>
                    <a:cubicBezTo>
                      <a:pt x="98128" y="147828"/>
                      <a:pt x="98130" y="147615"/>
                      <a:pt x="97934" y="147105"/>
                    </a:cubicBezTo>
                    <a:cubicBezTo>
                      <a:pt x="97840" y="147199"/>
                      <a:pt x="97794" y="147245"/>
                      <a:pt x="97794" y="147339"/>
                    </a:cubicBezTo>
                    <a:cubicBezTo>
                      <a:pt x="97547" y="147585"/>
                      <a:pt x="97327" y="147779"/>
                      <a:pt x="97194" y="147779"/>
                    </a:cubicBezTo>
                    <a:cubicBezTo>
                      <a:pt x="97150" y="147779"/>
                      <a:pt x="97116" y="147758"/>
                      <a:pt x="97093" y="147712"/>
                    </a:cubicBezTo>
                    <a:cubicBezTo>
                      <a:pt x="96953" y="147619"/>
                      <a:pt x="97000" y="147245"/>
                      <a:pt x="97233" y="146965"/>
                    </a:cubicBezTo>
                    <a:lnTo>
                      <a:pt x="97560" y="146638"/>
                    </a:lnTo>
                    <a:cubicBezTo>
                      <a:pt x="97467" y="146545"/>
                      <a:pt x="97467" y="146498"/>
                      <a:pt x="97420" y="146405"/>
                    </a:cubicBezTo>
                    <a:cubicBezTo>
                      <a:pt x="97327" y="146498"/>
                      <a:pt x="97327" y="146545"/>
                      <a:pt x="97280" y="146638"/>
                    </a:cubicBezTo>
                    <a:cubicBezTo>
                      <a:pt x="96988" y="147003"/>
                      <a:pt x="96724" y="147197"/>
                      <a:pt x="96534" y="147197"/>
                    </a:cubicBezTo>
                    <a:cubicBezTo>
                      <a:pt x="96481" y="147197"/>
                      <a:pt x="96433" y="147182"/>
                      <a:pt x="96393" y="147152"/>
                    </a:cubicBezTo>
                    <a:cubicBezTo>
                      <a:pt x="96253" y="147105"/>
                      <a:pt x="96299" y="146638"/>
                      <a:pt x="96626" y="146264"/>
                    </a:cubicBezTo>
                    <a:cubicBezTo>
                      <a:pt x="96720" y="146124"/>
                      <a:pt x="96860" y="146031"/>
                      <a:pt x="96906" y="145938"/>
                    </a:cubicBezTo>
                    <a:cubicBezTo>
                      <a:pt x="96860" y="145891"/>
                      <a:pt x="96860" y="145844"/>
                      <a:pt x="96813" y="145844"/>
                    </a:cubicBezTo>
                    <a:cubicBezTo>
                      <a:pt x="96543" y="146114"/>
                      <a:pt x="96241" y="146289"/>
                      <a:pt x="96065" y="146289"/>
                    </a:cubicBezTo>
                    <a:cubicBezTo>
                      <a:pt x="96028" y="146289"/>
                      <a:pt x="95997" y="146281"/>
                      <a:pt x="95972" y="146264"/>
                    </a:cubicBezTo>
                    <a:cubicBezTo>
                      <a:pt x="95832" y="146124"/>
                      <a:pt x="95879" y="145751"/>
                      <a:pt x="96206" y="145377"/>
                    </a:cubicBezTo>
                    <a:cubicBezTo>
                      <a:pt x="96206" y="145284"/>
                      <a:pt x="96299" y="145237"/>
                      <a:pt x="96346" y="145237"/>
                    </a:cubicBezTo>
                    <a:cubicBezTo>
                      <a:pt x="96206" y="145097"/>
                      <a:pt x="96206" y="145004"/>
                      <a:pt x="96112" y="144910"/>
                    </a:cubicBezTo>
                    <a:cubicBezTo>
                      <a:pt x="95944" y="145011"/>
                      <a:pt x="95824" y="145088"/>
                      <a:pt x="95718" y="145088"/>
                    </a:cubicBezTo>
                    <a:cubicBezTo>
                      <a:pt x="95677" y="145088"/>
                      <a:pt x="95638" y="145076"/>
                      <a:pt x="95599" y="145050"/>
                    </a:cubicBezTo>
                    <a:cubicBezTo>
                      <a:pt x="95505" y="144957"/>
                      <a:pt x="95599" y="144723"/>
                      <a:pt x="95786" y="144396"/>
                    </a:cubicBezTo>
                    <a:cubicBezTo>
                      <a:pt x="95692" y="144069"/>
                      <a:pt x="95599" y="143789"/>
                      <a:pt x="95786" y="143602"/>
                    </a:cubicBezTo>
                    <a:cubicBezTo>
                      <a:pt x="95881" y="143535"/>
                      <a:pt x="95967" y="143504"/>
                      <a:pt x="96047" y="143504"/>
                    </a:cubicBezTo>
                    <a:close/>
                    <a:moveTo>
                      <a:pt x="22882" y="146391"/>
                    </a:moveTo>
                    <a:cubicBezTo>
                      <a:pt x="23161" y="146391"/>
                      <a:pt x="23356" y="146772"/>
                      <a:pt x="23398" y="147152"/>
                    </a:cubicBezTo>
                    <a:cubicBezTo>
                      <a:pt x="23492" y="147619"/>
                      <a:pt x="23352" y="147992"/>
                      <a:pt x="23025" y="148086"/>
                    </a:cubicBezTo>
                    <a:cubicBezTo>
                      <a:pt x="23003" y="148095"/>
                      <a:pt x="22979" y="148099"/>
                      <a:pt x="22956" y="148099"/>
                    </a:cubicBezTo>
                    <a:cubicBezTo>
                      <a:pt x="22732" y="148099"/>
                      <a:pt x="22460" y="147715"/>
                      <a:pt x="22418" y="147292"/>
                    </a:cubicBezTo>
                    <a:cubicBezTo>
                      <a:pt x="22418" y="146872"/>
                      <a:pt x="22558" y="146405"/>
                      <a:pt x="22791" y="146405"/>
                    </a:cubicBezTo>
                    <a:cubicBezTo>
                      <a:pt x="22822" y="146396"/>
                      <a:pt x="22853" y="146391"/>
                      <a:pt x="22882" y="146391"/>
                    </a:cubicBezTo>
                    <a:close/>
                    <a:moveTo>
                      <a:pt x="87242" y="121430"/>
                    </a:moveTo>
                    <a:cubicBezTo>
                      <a:pt x="88277" y="121430"/>
                      <a:pt x="88972" y="122281"/>
                      <a:pt x="89201" y="124035"/>
                    </a:cubicBezTo>
                    <a:lnTo>
                      <a:pt x="89434" y="126463"/>
                    </a:lnTo>
                    <a:cubicBezTo>
                      <a:pt x="90321" y="127724"/>
                      <a:pt x="90695" y="129312"/>
                      <a:pt x="89761" y="131507"/>
                    </a:cubicBezTo>
                    <a:cubicBezTo>
                      <a:pt x="90135" y="133048"/>
                      <a:pt x="91069" y="134402"/>
                      <a:pt x="92423" y="135570"/>
                    </a:cubicBezTo>
                    <a:cubicBezTo>
                      <a:pt x="93591" y="136410"/>
                      <a:pt x="93731" y="138045"/>
                      <a:pt x="92330" y="140287"/>
                    </a:cubicBezTo>
                    <a:cubicBezTo>
                      <a:pt x="91069" y="143602"/>
                      <a:pt x="89247" y="145657"/>
                      <a:pt x="87659" y="147852"/>
                    </a:cubicBezTo>
                    <a:cubicBezTo>
                      <a:pt x="87659" y="147946"/>
                      <a:pt x="87519" y="147992"/>
                      <a:pt x="87519" y="148086"/>
                    </a:cubicBezTo>
                    <a:cubicBezTo>
                      <a:pt x="87485" y="148120"/>
                      <a:pt x="87457" y="148148"/>
                      <a:pt x="87431" y="148176"/>
                    </a:cubicBezTo>
                    <a:lnTo>
                      <a:pt x="87431" y="148176"/>
                    </a:lnTo>
                    <a:cubicBezTo>
                      <a:pt x="87457" y="148135"/>
                      <a:pt x="87485" y="148090"/>
                      <a:pt x="87519" y="148039"/>
                    </a:cubicBezTo>
                    <a:cubicBezTo>
                      <a:pt x="87426" y="147666"/>
                      <a:pt x="87379" y="147245"/>
                      <a:pt x="87286" y="146918"/>
                    </a:cubicBezTo>
                    <a:lnTo>
                      <a:pt x="87286" y="146918"/>
                    </a:lnTo>
                    <a:cubicBezTo>
                      <a:pt x="87519" y="147199"/>
                      <a:pt x="87613" y="147432"/>
                      <a:pt x="87659" y="147712"/>
                    </a:cubicBezTo>
                    <a:cubicBezTo>
                      <a:pt x="87893" y="147339"/>
                      <a:pt x="88126" y="146965"/>
                      <a:pt x="88360" y="146591"/>
                    </a:cubicBezTo>
                    <a:cubicBezTo>
                      <a:pt x="88267" y="146218"/>
                      <a:pt x="88220" y="145844"/>
                      <a:pt x="88126" y="145377"/>
                    </a:cubicBezTo>
                    <a:lnTo>
                      <a:pt x="88126" y="145377"/>
                    </a:lnTo>
                    <a:cubicBezTo>
                      <a:pt x="88267" y="145704"/>
                      <a:pt x="88453" y="145891"/>
                      <a:pt x="88547" y="146171"/>
                    </a:cubicBezTo>
                    <a:cubicBezTo>
                      <a:pt x="88687" y="145891"/>
                      <a:pt x="88920" y="145611"/>
                      <a:pt x="89107" y="145284"/>
                    </a:cubicBezTo>
                    <a:cubicBezTo>
                      <a:pt x="88967" y="144910"/>
                      <a:pt x="88874" y="144490"/>
                      <a:pt x="88734" y="144023"/>
                    </a:cubicBezTo>
                    <a:lnTo>
                      <a:pt x="88734" y="144023"/>
                    </a:lnTo>
                    <a:cubicBezTo>
                      <a:pt x="88967" y="144350"/>
                      <a:pt x="89107" y="144677"/>
                      <a:pt x="89294" y="144910"/>
                    </a:cubicBezTo>
                    <a:cubicBezTo>
                      <a:pt x="89528" y="144583"/>
                      <a:pt x="89714" y="144163"/>
                      <a:pt x="89854" y="143789"/>
                    </a:cubicBezTo>
                    <a:cubicBezTo>
                      <a:pt x="89761" y="143416"/>
                      <a:pt x="89668" y="143042"/>
                      <a:pt x="89574" y="142668"/>
                    </a:cubicBezTo>
                    <a:lnTo>
                      <a:pt x="89574" y="142668"/>
                    </a:lnTo>
                    <a:cubicBezTo>
                      <a:pt x="89668" y="142902"/>
                      <a:pt x="89854" y="143135"/>
                      <a:pt x="89995" y="143462"/>
                    </a:cubicBezTo>
                    <a:cubicBezTo>
                      <a:pt x="90228" y="142762"/>
                      <a:pt x="90368" y="142248"/>
                      <a:pt x="90462" y="141781"/>
                    </a:cubicBezTo>
                    <a:lnTo>
                      <a:pt x="90462" y="141781"/>
                    </a:lnTo>
                    <a:lnTo>
                      <a:pt x="82662" y="146545"/>
                    </a:lnTo>
                    <a:cubicBezTo>
                      <a:pt x="82972" y="146276"/>
                      <a:pt x="83282" y="146035"/>
                      <a:pt x="83587" y="145798"/>
                    </a:cubicBezTo>
                    <a:lnTo>
                      <a:pt x="83587" y="145798"/>
                    </a:lnTo>
                    <a:cubicBezTo>
                      <a:pt x="83590" y="145813"/>
                      <a:pt x="83593" y="145829"/>
                      <a:pt x="83596" y="145844"/>
                    </a:cubicBezTo>
                    <a:lnTo>
                      <a:pt x="83671" y="145732"/>
                    </a:lnTo>
                    <a:lnTo>
                      <a:pt x="83671" y="145732"/>
                    </a:lnTo>
                    <a:cubicBezTo>
                      <a:pt x="83643" y="145754"/>
                      <a:pt x="83615" y="145776"/>
                      <a:pt x="83587" y="145798"/>
                    </a:cubicBezTo>
                    <a:lnTo>
                      <a:pt x="83587" y="145798"/>
                    </a:lnTo>
                    <a:cubicBezTo>
                      <a:pt x="83497" y="145343"/>
                      <a:pt x="83408" y="144850"/>
                      <a:pt x="83363" y="144443"/>
                    </a:cubicBezTo>
                    <a:lnTo>
                      <a:pt x="83363" y="144443"/>
                    </a:lnTo>
                    <a:cubicBezTo>
                      <a:pt x="83596" y="144817"/>
                      <a:pt x="83690" y="145190"/>
                      <a:pt x="83783" y="145564"/>
                    </a:cubicBezTo>
                    <a:lnTo>
                      <a:pt x="83671" y="145732"/>
                    </a:lnTo>
                    <a:lnTo>
                      <a:pt x="83671" y="145732"/>
                    </a:lnTo>
                    <a:cubicBezTo>
                      <a:pt x="84028" y="145454"/>
                      <a:pt x="84379" y="145178"/>
                      <a:pt x="84717" y="144863"/>
                    </a:cubicBezTo>
                    <a:cubicBezTo>
                      <a:pt x="84624" y="144443"/>
                      <a:pt x="84577" y="143883"/>
                      <a:pt x="84484" y="143462"/>
                    </a:cubicBezTo>
                    <a:lnTo>
                      <a:pt x="84484" y="143462"/>
                    </a:lnTo>
                    <a:cubicBezTo>
                      <a:pt x="84717" y="143789"/>
                      <a:pt x="84857" y="144256"/>
                      <a:pt x="84997" y="144677"/>
                    </a:cubicBezTo>
                    <a:cubicBezTo>
                      <a:pt x="85138" y="144537"/>
                      <a:pt x="85371" y="144350"/>
                      <a:pt x="85558" y="144210"/>
                    </a:cubicBezTo>
                    <a:cubicBezTo>
                      <a:pt x="85464" y="143556"/>
                      <a:pt x="85418" y="142995"/>
                      <a:pt x="85324" y="142388"/>
                    </a:cubicBezTo>
                    <a:lnTo>
                      <a:pt x="85324" y="142388"/>
                    </a:lnTo>
                    <a:cubicBezTo>
                      <a:pt x="85651" y="142949"/>
                      <a:pt x="85791" y="143509"/>
                      <a:pt x="85932" y="143929"/>
                    </a:cubicBezTo>
                    <a:cubicBezTo>
                      <a:pt x="86118" y="143789"/>
                      <a:pt x="86352" y="143556"/>
                      <a:pt x="86585" y="143416"/>
                    </a:cubicBezTo>
                    <a:cubicBezTo>
                      <a:pt x="86492" y="142622"/>
                      <a:pt x="86445" y="141828"/>
                      <a:pt x="86258" y="140987"/>
                    </a:cubicBezTo>
                    <a:lnTo>
                      <a:pt x="86258" y="140987"/>
                    </a:lnTo>
                    <a:cubicBezTo>
                      <a:pt x="86632" y="141641"/>
                      <a:pt x="86866" y="142342"/>
                      <a:pt x="87052" y="142995"/>
                    </a:cubicBezTo>
                    <a:cubicBezTo>
                      <a:pt x="87239" y="142762"/>
                      <a:pt x="87379" y="142575"/>
                      <a:pt x="87613" y="142435"/>
                    </a:cubicBezTo>
                    <a:cubicBezTo>
                      <a:pt x="87519" y="141361"/>
                      <a:pt x="87379" y="140193"/>
                      <a:pt x="87239" y="139026"/>
                    </a:cubicBezTo>
                    <a:lnTo>
                      <a:pt x="87239" y="139026"/>
                    </a:lnTo>
                    <a:cubicBezTo>
                      <a:pt x="87800" y="140100"/>
                      <a:pt x="88173" y="141081"/>
                      <a:pt x="88173" y="141921"/>
                    </a:cubicBezTo>
                    <a:cubicBezTo>
                      <a:pt x="88313" y="141781"/>
                      <a:pt x="88453" y="141688"/>
                      <a:pt x="88593" y="141548"/>
                    </a:cubicBezTo>
                    <a:cubicBezTo>
                      <a:pt x="88500" y="140427"/>
                      <a:pt x="88407" y="139026"/>
                      <a:pt x="88173" y="137858"/>
                    </a:cubicBezTo>
                    <a:lnTo>
                      <a:pt x="88173" y="137858"/>
                    </a:lnTo>
                    <a:cubicBezTo>
                      <a:pt x="88734" y="138979"/>
                      <a:pt x="89154" y="140100"/>
                      <a:pt x="89247" y="141034"/>
                    </a:cubicBezTo>
                    <a:cubicBezTo>
                      <a:pt x="89247" y="140940"/>
                      <a:pt x="89387" y="140894"/>
                      <a:pt x="89481" y="140800"/>
                    </a:cubicBezTo>
                    <a:cubicBezTo>
                      <a:pt x="89481" y="139586"/>
                      <a:pt x="89247" y="137905"/>
                      <a:pt x="89014" y="136410"/>
                    </a:cubicBezTo>
                    <a:lnTo>
                      <a:pt x="89014" y="136410"/>
                    </a:lnTo>
                    <a:cubicBezTo>
                      <a:pt x="89761" y="137858"/>
                      <a:pt x="90135" y="139213"/>
                      <a:pt x="89995" y="140193"/>
                    </a:cubicBezTo>
                    <a:lnTo>
                      <a:pt x="90462" y="139773"/>
                    </a:lnTo>
                    <a:cubicBezTo>
                      <a:pt x="90368" y="137578"/>
                      <a:pt x="89621" y="135617"/>
                      <a:pt x="88920" y="133562"/>
                    </a:cubicBezTo>
                    <a:cubicBezTo>
                      <a:pt x="88623" y="134496"/>
                      <a:pt x="88596" y="134929"/>
                      <a:pt x="88418" y="134929"/>
                    </a:cubicBezTo>
                    <a:cubicBezTo>
                      <a:pt x="88400" y="134929"/>
                      <a:pt x="88381" y="134924"/>
                      <a:pt x="88360" y="134916"/>
                    </a:cubicBezTo>
                    <a:cubicBezTo>
                      <a:pt x="88453" y="133702"/>
                      <a:pt x="88453" y="133141"/>
                      <a:pt x="88220" y="133001"/>
                    </a:cubicBezTo>
                    <a:cubicBezTo>
                      <a:pt x="88080" y="134682"/>
                      <a:pt x="87659" y="135710"/>
                      <a:pt x="87146" y="136270"/>
                    </a:cubicBezTo>
                    <a:lnTo>
                      <a:pt x="87426" y="133562"/>
                    </a:lnTo>
                    <a:lnTo>
                      <a:pt x="87006" y="133562"/>
                    </a:lnTo>
                    <a:cubicBezTo>
                      <a:pt x="86632" y="135523"/>
                      <a:pt x="86539" y="136130"/>
                      <a:pt x="85791" y="136784"/>
                    </a:cubicBezTo>
                    <a:cubicBezTo>
                      <a:pt x="86072" y="135570"/>
                      <a:pt x="85932" y="134682"/>
                      <a:pt x="85932" y="134449"/>
                    </a:cubicBezTo>
                    <a:lnTo>
                      <a:pt x="85932" y="134449"/>
                    </a:lnTo>
                    <a:cubicBezTo>
                      <a:pt x="85698" y="134542"/>
                      <a:pt x="85558" y="134589"/>
                      <a:pt x="85371" y="134589"/>
                    </a:cubicBezTo>
                    <a:lnTo>
                      <a:pt x="85371" y="134823"/>
                    </a:lnTo>
                    <a:cubicBezTo>
                      <a:pt x="85464" y="135570"/>
                      <a:pt x="85464" y="136551"/>
                      <a:pt x="84530" y="137765"/>
                    </a:cubicBezTo>
                    <a:cubicBezTo>
                      <a:pt x="84437" y="136691"/>
                      <a:pt x="84857" y="135757"/>
                      <a:pt x="84857" y="134682"/>
                    </a:cubicBezTo>
                    <a:lnTo>
                      <a:pt x="84857" y="134682"/>
                    </a:lnTo>
                    <a:cubicBezTo>
                      <a:pt x="84671" y="134776"/>
                      <a:pt x="84530" y="134823"/>
                      <a:pt x="84297" y="134916"/>
                    </a:cubicBezTo>
                    <a:lnTo>
                      <a:pt x="84297" y="135943"/>
                    </a:lnTo>
                    <a:cubicBezTo>
                      <a:pt x="84214" y="136315"/>
                      <a:pt x="83839" y="137272"/>
                      <a:pt x="83722" y="137520"/>
                    </a:cubicBezTo>
                    <a:lnTo>
                      <a:pt x="83722" y="137520"/>
                    </a:lnTo>
                    <a:cubicBezTo>
                      <a:pt x="83833" y="137170"/>
                      <a:pt x="84041" y="135342"/>
                      <a:pt x="83830" y="134963"/>
                    </a:cubicBezTo>
                    <a:lnTo>
                      <a:pt x="83830" y="134963"/>
                    </a:lnTo>
                    <a:cubicBezTo>
                      <a:pt x="83690" y="135056"/>
                      <a:pt x="83503" y="135056"/>
                      <a:pt x="83316" y="135103"/>
                    </a:cubicBezTo>
                    <a:lnTo>
                      <a:pt x="83316" y="135383"/>
                    </a:lnTo>
                    <a:cubicBezTo>
                      <a:pt x="83223" y="135617"/>
                      <a:pt x="83223" y="135850"/>
                      <a:pt x="83083" y="135850"/>
                    </a:cubicBezTo>
                    <a:cubicBezTo>
                      <a:pt x="82989" y="135850"/>
                      <a:pt x="82943" y="135710"/>
                      <a:pt x="82943" y="135476"/>
                    </a:cubicBezTo>
                    <a:cubicBezTo>
                      <a:pt x="82849" y="135383"/>
                      <a:pt x="82849" y="135243"/>
                      <a:pt x="82803" y="135196"/>
                    </a:cubicBezTo>
                    <a:cubicBezTo>
                      <a:pt x="82709" y="135196"/>
                      <a:pt x="82569" y="135196"/>
                      <a:pt x="82429" y="135243"/>
                    </a:cubicBezTo>
                    <a:lnTo>
                      <a:pt x="82429" y="135336"/>
                    </a:lnTo>
                    <a:cubicBezTo>
                      <a:pt x="82522" y="135570"/>
                      <a:pt x="82522" y="135710"/>
                      <a:pt x="82429" y="135803"/>
                    </a:cubicBezTo>
                    <a:cubicBezTo>
                      <a:pt x="82382" y="135803"/>
                      <a:pt x="82242" y="135570"/>
                      <a:pt x="82102" y="135336"/>
                    </a:cubicBezTo>
                    <a:cubicBezTo>
                      <a:pt x="81962" y="135336"/>
                      <a:pt x="81775" y="135430"/>
                      <a:pt x="81728" y="135430"/>
                    </a:cubicBezTo>
                    <a:cubicBezTo>
                      <a:pt x="81822" y="135803"/>
                      <a:pt x="81822" y="135990"/>
                      <a:pt x="81495" y="136130"/>
                    </a:cubicBezTo>
                    <a:cubicBezTo>
                      <a:pt x="81447" y="136151"/>
                      <a:pt x="81406" y="136160"/>
                      <a:pt x="81370" y="136160"/>
                    </a:cubicBezTo>
                    <a:cubicBezTo>
                      <a:pt x="81166" y="136160"/>
                      <a:pt x="81154" y="135842"/>
                      <a:pt x="81075" y="135523"/>
                    </a:cubicBezTo>
                    <a:cubicBezTo>
                      <a:pt x="80841" y="135617"/>
                      <a:pt x="80608" y="135617"/>
                      <a:pt x="80374" y="135663"/>
                    </a:cubicBezTo>
                    <a:cubicBezTo>
                      <a:pt x="80467" y="135990"/>
                      <a:pt x="80374" y="136224"/>
                      <a:pt x="80281" y="136224"/>
                    </a:cubicBezTo>
                    <a:cubicBezTo>
                      <a:pt x="80267" y="136238"/>
                      <a:pt x="80251" y="136244"/>
                      <a:pt x="80235" y="136244"/>
                    </a:cubicBezTo>
                    <a:cubicBezTo>
                      <a:pt x="80146" y="136244"/>
                      <a:pt x="80033" y="136034"/>
                      <a:pt x="79954" y="135757"/>
                    </a:cubicBezTo>
                    <a:lnTo>
                      <a:pt x="79432" y="135757"/>
                    </a:lnTo>
                    <a:cubicBezTo>
                      <a:pt x="79571" y="135694"/>
                      <a:pt x="79754" y="135663"/>
                      <a:pt x="79907" y="135663"/>
                    </a:cubicBezTo>
                    <a:cubicBezTo>
                      <a:pt x="79907" y="135523"/>
                      <a:pt x="79907" y="135430"/>
                      <a:pt x="79814" y="135336"/>
                    </a:cubicBezTo>
                    <a:cubicBezTo>
                      <a:pt x="79674" y="134776"/>
                      <a:pt x="79674" y="134215"/>
                      <a:pt x="79814" y="134122"/>
                    </a:cubicBezTo>
                    <a:cubicBezTo>
                      <a:pt x="79826" y="134114"/>
                      <a:pt x="79838" y="134110"/>
                      <a:pt x="79851" y="134110"/>
                    </a:cubicBezTo>
                    <a:cubicBezTo>
                      <a:pt x="79986" y="134110"/>
                      <a:pt x="80157" y="134552"/>
                      <a:pt x="80327" y="135149"/>
                    </a:cubicBezTo>
                    <a:cubicBezTo>
                      <a:pt x="80327" y="135196"/>
                      <a:pt x="80421" y="135336"/>
                      <a:pt x="80421" y="135476"/>
                    </a:cubicBezTo>
                    <a:cubicBezTo>
                      <a:pt x="80654" y="135383"/>
                      <a:pt x="80794" y="135336"/>
                      <a:pt x="81028" y="135243"/>
                    </a:cubicBezTo>
                    <a:cubicBezTo>
                      <a:pt x="80934" y="134916"/>
                      <a:pt x="80934" y="134729"/>
                      <a:pt x="80934" y="134496"/>
                    </a:cubicBezTo>
                    <a:cubicBezTo>
                      <a:pt x="80934" y="134169"/>
                      <a:pt x="80934" y="134029"/>
                      <a:pt x="81028" y="134029"/>
                    </a:cubicBezTo>
                    <a:cubicBezTo>
                      <a:pt x="81032" y="134027"/>
                      <a:pt x="81036" y="134026"/>
                      <a:pt x="81041" y="134026"/>
                    </a:cubicBezTo>
                    <a:cubicBezTo>
                      <a:pt x="81149" y="134026"/>
                      <a:pt x="81454" y="134523"/>
                      <a:pt x="81588" y="135149"/>
                    </a:cubicBezTo>
                    <a:cubicBezTo>
                      <a:pt x="81728" y="135056"/>
                      <a:pt x="81822" y="135056"/>
                      <a:pt x="81962" y="135009"/>
                    </a:cubicBezTo>
                    <a:cubicBezTo>
                      <a:pt x="81868" y="134916"/>
                      <a:pt x="81868" y="134916"/>
                      <a:pt x="81868" y="134869"/>
                    </a:cubicBezTo>
                    <a:cubicBezTo>
                      <a:pt x="81728" y="134402"/>
                      <a:pt x="81728" y="134215"/>
                      <a:pt x="81728" y="133982"/>
                    </a:cubicBezTo>
                    <a:cubicBezTo>
                      <a:pt x="81635" y="133748"/>
                      <a:pt x="81635" y="133655"/>
                      <a:pt x="81728" y="133562"/>
                    </a:cubicBezTo>
                    <a:cubicBezTo>
                      <a:pt x="81735" y="133555"/>
                      <a:pt x="81743" y="133552"/>
                      <a:pt x="81752" y="133552"/>
                    </a:cubicBezTo>
                    <a:cubicBezTo>
                      <a:pt x="81873" y="133552"/>
                      <a:pt x="82205" y="134111"/>
                      <a:pt x="82335" y="134589"/>
                    </a:cubicBezTo>
                    <a:cubicBezTo>
                      <a:pt x="82335" y="134682"/>
                      <a:pt x="82335" y="134776"/>
                      <a:pt x="82429" y="134823"/>
                    </a:cubicBezTo>
                    <a:cubicBezTo>
                      <a:pt x="82522" y="134729"/>
                      <a:pt x="82616" y="134729"/>
                      <a:pt x="82756" y="134682"/>
                    </a:cubicBezTo>
                    <a:lnTo>
                      <a:pt x="82756" y="134542"/>
                    </a:lnTo>
                    <a:lnTo>
                      <a:pt x="82756" y="133515"/>
                    </a:lnTo>
                    <a:cubicBezTo>
                      <a:pt x="82756" y="133188"/>
                      <a:pt x="82849" y="133048"/>
                      <a:pt x="82896" y="133048"/>
                    </a:cubicBezTo>
                    <a:cubicBezTo>
                      <a:pt x="82989" y="133048"/>
                      <a:pt x="83036" y="133188"/>
                      <a:pt x="83129" y="133422"/>
                    </a:cubicBezTo>
                    <a:cubicBezTo>
                      <a:pt x="83223" y="133748"/>
                      <a:pt x="83270" y="134075"/>
                      <a:pt x="83363" y="134449"/>
                    </a:cubicBezTo>
                    <a:cubicBezTo>
                      <a:pt x="83503" y="134449"/>
                      <a:pt x="83643" y="134356"/>
                      <a:pt x="83783" y="134309"/>
                    </a:cubicBezTo>
                    <a:lnTo>
                      <a:pt x="83783" y="133702"/>
                    </a:lnTo>
                    <a:cubicBezTo>
                      <a:pt x="83877" y="133468"/>
                      <a:pt x="83877" y="133328"/>
                      <a:pt x="83923" y="133328"/>
                    </a:cubicBezTo>
                    <a:cubicBezTo>
                      <a:pt x="83932" y="133320"/>
                      <a:pt x="83940" y="133316"/>
                      <a:pt x="83949" y="133316"/>
                    </a:cubicBezTo>
                    <a:cubicBezTo>
                      <a:pt x="84041" y="133316"/>
                      <a:pt x="84165" y="133735"/>
                      <a:pt x="84250" y="134075"/>
                    </a:cubicBezTo>
                    <a:cubicBezTo>
                      <a:pt x="84484" y="133982"/>
                      <a:pt x="84624" y="133982"/>
                      <a:pt x="84857" y="133889"/>
                    </a:cubicBezTo>
                    <a:lnTo>
                      <a:pt x="84857" y="133048"/>
                    </a:lnTo>
                    <a:cubicBezTo>
                      <a:pt x="84857" y="132814"/>
                      <a:pt x="84904" y="132628"/>
                      <a:pt x="84951" y="132628"/>
                    </a:cubicBezTo>
                    <a:cubicBezTo>
                      <a:pt x="84968" y="132610"/>
                      <a:pt x="84983" y="132603"/>
                      <a:pt x="84997" y="132603"/>
                    </a:cubicBezTo>
                    <a:cubicBezTo>
                      <a:pt x="85060" y="132603"/>
                      <a:pt x="85091" y="132755"/>
                      <a:pt x="85091" y="132908"/>
                    </a:cubicBezTo>
                    <a:cubicBezTo>
                      <a:pt x="85184" y="133141"/>
                      <a:pt x="85231" y="133375"/>
                      <a:pt x="85231" y="133702"/>
                    </a:cubicBezTo>
                    <a:cubicBezTo>
                      <a:pt x="85371" y="133608"/>
                      <a:pt x="85558" y="133608"/>
                      <a:pt x="85698" y="133468"/>
                    </a:cubicBezTo>
                    <a:cubicBezTo>
                      <a:pt x="85698" y="133001"/>
                      <a:pt x="85791" y="132581"/>
                      <a:pt x="85791" y="132254"/>
                    </a:cubicBezTo>
                    <a:cubicBezTo>
                      <a:pt x="85885" y="131927"/>
                      <a:pt x="85932" y="131694"/>
                      <a:pt x="86025" y="131694"/>
                    </a:cubicBezTo>
                    <a:cubicBezTo>
                      <a:pt x="86033" y="131677"/>
                      <a:pt x="86041" y="131669"/>
                      <a:pt x="86049" y="131669"/>
                    </a:cubicBezTo>
                    <a:cubicBezTo>
                      <a:pt x="86087" y="131669"/>
                      <a:pt x="86118" y="131837"/>
                      <a:pt x="86118" y="132067"/>
                    </a:cubicBezTo>
                    <a:cubicBezTo>
                      <a:pt x="86212" y="132394"/>
                      <a:pt x="86212" y="132768"/>
                      <a:pt x="86212" y="133188"/>
                    </a:cubicBezTo>
                    <a:cubicBezTo>
                      <a:pt x="86352" y="133095"/>
                      <a:pt x="86539" y="133048"/>
                      <a:pt x="86679" y="133048"/>
                    </a:cubicBezTo>
                    <a:cubicBezTo>
                      <a:pt x="87239" y="130946"/>
                      <a:pt x="87893" y="128051"/>
                      <a:pt x="87893" y="125529"/>
                    </a:cubicBezTo>
                    <a:cubicBezTo>
                      <a:pt x="87753" y="125202"/>
                      <a:pt x="87566" y="124969"/>
                      <a:pt x="87426" y="124688"/>
                    </a:cubicBezTo>
                    <a:cubicBezTo>
                      <a:pt x="87286" y="127584"/>
                      <a:pt x="87099" y="130012"/>
                      <a:pt x="86165" y="131600"/>
                    </a:cubicBezTo>
                    <a:cubicBezTo>
                      <a:pt x="86632" y="129218"/>
                      <a:pt x="86725" y="126743"/>
                      <a:pt x="86072" y="123894"/>
                    </a:cubicBezTo>
                    <a:lnTo>
                      <a:pt x="85885" y="123894"/>
                    </a:lnTo>
                    <a:cubicBezTo>
                      <a:pt x="85978" y="126977"/>
                      <a:pt x="85978" y="129545"/>
                      <a:pt x="85091" y="131320"/>
                    </a:cubicBezTo>
                    <a:cubicBezTo>
                      <a:pt x="85418" y="128845"/>
                      <a:pt x="85324" y="126183"/>
                      <a:pt x="84344" y="123241"/>
                    </a:cubicBezTo>
                    <a:cubicBezTo>
                      <a:pt x="84204" y="123147"/>
                      <a:pt x="84017" y="123100"/>
                      <a:pt x="83877" y="123100"/>
                    </a:cubicBezTo>
                    <a:cubicBezTo>
                      <a:pt x="84577" y="123708"/>
                      <a:pt x="84437" y="126089"/>
                      <a:pt x="84110" y="126510"/>
                    </a:cubicBezTo>
                    <a:cubicBezTo>
                      <a:pt x="83643" y="125062"/>
                      <a:pt x="84017" y="124595"/>
                      <a:pt x="82756" y="123614"/>
                    </a:cubicBezTo>
                    <a:lnTo>
                      <a:pt x="82429" y="123614"/>
                    </a:lnTo>
                    <a:cubicBezTo>
                      <a:pt x="83083" y="124408"/>
                      <a:pt x="83176" y="125529"/>
                      <a:pt x="82989" y="126416"/>
                    </a:cubicBezTo>
                    <a:cubicBezTo>
                      <a:pt x="82616" y="125622"/>
                      <a:pt x="82009" y="124595"/>
                      <a:pt x="81401" y="123988"/>
                    </a:cubicBezTo>
                    <a:lnTo>
                      <a:pt x="80748" y="123988"/>
                    </a:lnTo>
                    <a:cubicBezTo>
                      <a:pt x="81728" y="125109"/>
                      <a:pt x="81728" y="125342"/>
                      <a:pt x="81588" y="126276"/>
                    </a:cubicBezTo>
                    <a:cubicBezTo>
                      <a:pt x="81261" y="125295"/>
                      <a:pt x="79720" y="124595"/>
                      <a:pt x="79113" y="124175"/>
                    </a:cubicBezTo>
                    <a:cubicBezTo>
                      <a:pt x="78833" y="124175"/>
                      <a:pt x="78786" y="124268"/>
                      <a:pt x="78459" y="124268"/>
                    </a:cubicBezTo>
                    <a:cubicBezTo>
                      <a:pt x="79207" y="124595"/>
                      <a:pt x="80234" y="125996"/>
                      <a:pt x="79907" y="126463"/>
                    </a:cubicBezTo>
                    <a:cubicBezTo>
                      <a:pt x="79347" y="125856"/>
                      <a:pt x="78226" y="125249"/>
                      <a:pt x="77759" y="124455"/>
                    </a:cubicBezTo>
                    <a:cubicBezTo>
                      <a:pt x="77479" y="124455"/>
                      <a:pt x="77619" y="124548"/>
                      <a:pt x="77338" y="124548"/>
                    </a:cubicBezTo>
                    <a:cubicBezTo>
                      <a:pt x="77479" y="125015"/>
                      <a:pt x="77338" y="125342"/>
                      <a:pt x="77432" y="125856"/>
                    </a:cubicBezTo>
                    <a:cubicBezTo>
                      <a:pt x="76731" y="125716"/>
                      <a:pt x="76404" y="125669"/>
                      <a:pt x="75517" y="124735"/>
                    </a:cubicBezTo>
                    <a:cubicBezTo>
                      <a:pt x="75424" y="124735"/>
                      <a:pt x="75268" y="124694"/>
                      <a:pt x="75175" y="124694"/>
                    </a:cubicBezTo>
                    <a:cubicBezTo>
                      <a:pt x="75128" y="124694"/>
                      <a:pt x="75097" y="124704"/>
                      <a:pt x="75097" y="124735"/>
                    </a:cubicBezTo>
                    <a:cubicBezTo>
                      <a:pt x="75190" y="124969"/>
                      <a:pt x="75424" y="125529"/>
                      <a:pt x="75517" y="125716"/>
                    </a:cubicBezTo>
                    <a:cubicBezTo>
                      <a:pt x="75377" y="125529"/>
                      <a:pt x="73789" y="124642"/>
                      <a:pt x="73649" y="124455"/>
                    </a:cubicBezTo>
                    <a:cubicBezTo>
                      <a:pt x="73556" y="124361"/>
                      <a:pt x="73976" y="124361"/>
                      <a:pt x="73042" y="124315"/>
                    </a:cubicBezTo>
                    <a:lnTo>
                      <a:pt x="73042" y="124315"/>
                    </a:lnTo>
                    <a:cubicBezTo>
                      <a:pt x="73135" y="124502"/>
                      <a:pt x="73649" y="125716"/>
                      <a:pt x="73742" y="125949"/>
                    </a:cubicBezTo>
                    <a:cubicBezTo>
                      <a:pt x="73602" y="125716"/>
                      <a:pt x="72435" y="124502"/>
                      <a:pt x="72295" y="124408"/>
                    </a:cubicBezTo>
                    <a:cubicBezTo>
                      <a:pt x="71921" y="124315"/>
                      <a:pt x="71641" y="124315"/>
                      <a:pt x="71267" y="124268"/>
                    </a:cubicBezTo>
                    <a:lnTo>
                      <a:pt x="70567" y="123147"/>
                    </a:lnTo>
                    <a:lnTo>
                      <a:pt x="70567" y="123147"/>
                    </a:lnTo>
                    <a:cubicBezTo>
                      <a:pt x="71492" y="123197"/>
                      <a:pt x="72437" y="123227"/>
                      <a:pt x="73412" y="123227"/>
                    </a:cubicBezTo>
                    <a:cubicBezTo>
                      <a:pt x="76080" y="123227"/>
                      <a:pt x="78971" y="123003"/>
                      <a:pt x="82289" y="122353"/>
                    </a:cubicBezTo>
                    <a:lnTo>
                      <a:pt x="86492" y="121559"/>
                    </a:lnTo>
                    <a:cubicBezTo>
                      <a:pt x="86758" y="121473"/>
                      <a:pt x="87009" y="121430"/>
                      <a:pt x="87242" y="121430"/>
                    </a:cubicBezTo>
                    <a:close/>
                    <a:moveTo>
                      <a:pt x="53421" y="146546"/>
                    </a:moveTo>
                    <a:cubicBezTo>
                      <a:pt x="53603" y="146546"/>
                      <a:pt x="53722" y="146752"/>
                      <a:pt x="53661" y="147058"/>
                    </a:cubicBezTo>
                    <a:cubicBezTo>
                      <a:pt x="53567" y="147479"/>
                      <a:pt x="53567" y="147806"/>
                      <a:pt x="53801" y="148273"/>
                    </a:cubicBezTo>
                    <a:cubicBezTo>
                      <a:pt x="53896" y="148526"/>
                      <a:pt x="53733" y="148910"/>
                      <a:pt x="53457" y="148910"/>
                    </a:cubicBezTo>
                    <a:cubicBezTo>
                      <a:pt x="53327" y="148910"/>
                      <a:pt x="53172" y="148824"/>
                      <a:pt x="53007" y="148600"/>
                    </a:cubicBezTo>
                    <a:cubicBezTo>
                      <a:pt x="52540" y="148086"/>
                      <a:pt x="52680" y="147245"/>
                      <a:pt x="53100" y="146731"/>
                    </a:cubicBezTo>
                    <a:cubicBezTo>
                      <a:pt x="53213" y="146603"/>
                      <a:pt x="53325" y="146546"/>
                      <a:pt x="53421" y="146546"/>
                    </a:cubicBezTo>
                    <a:close/>
                    <a:moveTo>
                      <a:pt x="54442" y="147197"/>
                    </a:moveTo>
                    <a:cubicBezTo>
                      <a:pt x="54580" y="147197"/>
                      <a:pt x="54710" y="147302"/>
                      <a:pt x="54735" y="147525"/>
                    </a:cubicBezTo>
                    <a:cubicBezTo>
                      <a:pt x="54782" y="147899"/>
                      <a:pt x="54828" y="148179"/>
                      <a:pt x="55155" y="148413"/>
                    </a:cubicBezTo>
                    <a:cubicBezTo>
                      <a:pt x="55419" y="148601"/>
                      <a:pt x="55379" y="149063"/>
                      <a:pt x="55035" y="149063"/>
                    </a:cubicBezTo>
                    <a:cubicBezTo>
                      <a:pt x="54952" y="149063"/>
                      <a:pt x="54852" y="149036"/>
                      <a:pt x="54735" y="148973"/>
                    </a:cubicBezTo>
                    <a:cubicBezTo>
                      <a:pt x="54175" y="148646"/>
                      <a:pt x="54034" y="147992"/>
                      <a:pt x="54128" y="147432"/>
                    </a:cubicBezTo>
                    <a:cubicBezTo>
                      <a:pt x="54193" y="147279"/>
                      <a:pt x="54321" y="147197"/>
                      <a:pt x="54442" y="147197"/>
                    </a:cubicBezTo>
                    <a:close/>
                    <a:moveTo>
                      <a:pt x="20540" y="145435"/>
                    </a:moveTo>
                    <a:cubicBezTo>
                      <a:pt x="20905" y="145435"/>
                      <a:pt x="21255" y="145795"/>
                      <a:pt x="21484" y="146451"/>
                    </a:cubicBezTo>
                    <a:lnTo>
                      <a:pt x="20736" y="146451"/>
                    </a:lnTo>
                    <a:cubicBezTo>
                      <a:pt x="21624" y="146918"/>
                      <a:pt x="22184" y="147432"/>
                      <a:pt x="22184" y="148039"/>
                    </a:cubicBezTo>
                    <a:lnTo>
                      <a:pt x="21063" y="147712"/>
                    </a:lnTo>
                    <a:lnTo>
                      <a:pt x="21063" y="147712"/>
                    </a:lnTo>
                    <a:cubicBezTo>
                      <a:pt x="21904" y="148273"/>
                      <a:pt x="22277" y="148833"/>
                      <a:pt x="22277" y="149300"/>
                    </a:cubicBezTo>
                    <a:lnTo>
                      <a:pt x="21343" y="148693"/>
                    </a:lnTo>
                    <a:lnTo>
                      <a:pt x="21670" y="149487"/>
                    </a:lnTo>
                    <a:cubicBezTo>
                      <a:pt x="21110" y="149487"/>
                      <a:pt x="20596" y="149393"/>
                      <a:pt x="20129" y="148833"/>
                    </a:cubicBezTo>
                    <a:cubicBezTo>
                      <a:pt x="19382" y="147946"/>
                      <a:pt x="19242" y="146825"/>
                      <a:pt x="19849" y="145891"/>
                    </a:cubicBezTo>
                    <a:cubicBezTo>
                      <a:pt x="20067" y="145582"/>
                      <a:pt x="20307" y="145435"/>
                      <a:pt x="20540" y="145435"/>
                    </a:cubicBezTo>
                    <a:close/>
                    <a:moveTo>
                      <a:pt x="97793" y="147858"/>
                    </a:moveTo>
                    <a:cubicBezTo>
                      <a:pt x="97849" y="147858"/>
                      <a:pt x="97897" y="147871"/>
                      <a:pt x="97934" y="147899"/>
                    </a:cubicBezTo>
                    <a:cubicBezTo>
                      <a:pt x="98121" y="148039"/>
                      <a:pt x="98027" y="148506"/>
                      <a:pt x="97607" y="148973"/>
                    </a:cubicBezTo>
                    <a:cubicBezTo>
                      <a:pt x="97315" y="149339"/>
                      <a:pt x="97022" y="149532"/>
                      <a:pt x="96842" y="149532"/>
                    </a:cubicBezTo>
                    <a:cubicBezTo>
                      <a:pt x="96792" y="149532"/>
                      <a:pt x="96750" y="149517"/>
                      <a:pt x="96720" y="149487"/>
                    </a:cubicBezTo>
                    <a:cubicBezTo>
                      <a:pt x="96486" y="149393"/>
                      <a:pt x="96626" y="148926"/>
                      <a:pt x="96906" y="148413"/>
                    </a:cubicBezTo>
                    <a:cubicBezTo>
                      <a:pt x="97206" y="148075"/>
                      <a:pt x="97566" y="147858"/>
                      <a:pt x="97793" y="147858"/>
                    </a:cubicBezTo>
                    <a:close/>
                    <a:moveTo>
                      <a:pt x="59172" y="148786"/>
                    </a:moveTo>
                    <a:cubicBezTo>
                      <a:pt x="59265" y="149440"/>
                      <a:pt x="59499" y="150001"/>
                      <a:pt x="59825" y="150328"/>
                    </a:cubicBezTo>
                    <a:cubicBezTo>
                      <a:pt x="60619" y="150935"/>
                      <a:pt x="60806" y="151869"/>
                      <a:pt x="60059" y="152429"/>
                    </a:cubicBezTo>
                    <a:lnTo>
                      <a:pt x="58378" y="150981"/>
                    </a:lnTo>
                    <a:cubicBezTo>
                      <a:pt x="57957" y="150094"/>
                      <a:pt x="58331" y="149440"/>
                      <a:pt x="59172" y="148786"/>
                    </a:cubicBezTo>
                    <a:close/>
                    <a:moveTo>
                      <a:pt x="66123" y="153695"/>
                    </a:moveTo>
                    <a:cubicBezTo>
                      <a:pt x="66284" y="153695"/>
                      <a:pt x="66406" y="153732"/>
                      <a:pt x="66457" y="153783"/>
                    </a:cubicBezTo>
                    <a:cubicBezTo>
                      <a:pt x="66550" y="154017"/>
                      <a:pt x="66317" y="154250"/>
                      <a:pt x="65897" y="154297"/>
                    </a:cubicBezTo>
                    <a:cubicBezTo>
                      <a:pt x="65710" y="154391"/>
                      <a:pt x="65546" y="154437"/>
                      <a:pt x="65418" y="154437"/>
                    </a:cubicBezTo>
                    <a:cubicBezTo>
                      <a:pt x="65289" y="154437"/>
                      <a:pt x="65196" y="154391"/>
                      <a:pt x="65149" y="154297"/>
                    </a:cubicBezTo>
                    <a:cubicBezTo>
                      <a:pt x="65056" y="154204"/>
                      <a:pt x="65289" y="153970"/>
                      <a:pt x="65663" y="153783"/>
                    </a:cubicBezTo>
                    <a:cubicBezTo>
                      <a:pt x="65832" y="153720"/>
                      <a:pt x="65991" y="153695"/>
                      <a:pt x="66123" y="153695"/>
                    </a:cubicBezTo>
                    <a:close/>
                    <a:moveTo>
                      <a:pt x="98634" y="152102"/>
                    </a:moveTo>
                    <a:cubicBezTo>
                      <a:pt x="99148" y="153410"/>
                      <a:pt x="101250" y="154250"/>
                      <a:pt x="99708" y="154531"/>
                    </a:cubicBezTo>
                    <a:cubicBezTo>
                      <a:pt x="99649" y="154689"/>
                      <a:pt x="99539" y="154772"/>
                      <a:pt x="99364" y="154772"/>
                    </a:cubicBezTo>
                    <a:cubicBezTo>
                      <a:pt x="99127" y="154772"/>
                      <a:pt x="98771" y="154620"/>
                      <a:pt x="98261" y="154297"/>
                    </a:cubicBezTo>
                    <a:cubicBezTo>
                      <a:pt x="97046" y="153550"/>
                      <a:pt x="97373" y="152803"/>
                      <a:pt x="98634" y="152102"/>
                    </a:cubicBezTo>
                    <a:close/>
                    <a:moveTo>
                      <a:pt x="56556" y="155091"/>
                    </a:moveTo>
                    <a:cubicBezTo>
                      <a:pt x="56977" y="155091"/>
                      <a:pt x="57304" y="155231"/>
                      <a:pt x="57304" y="155418"/>
                    </a:cubicBezTo>
                    <a:cubicBezTo>
                      <a:pt x="57304" y="155465"/>
                      <a:pt x="57117" y="155605"/>
                      <a:pt x="56743" y="155605"/>
                    </a:cubicBezTo>
                    <a:cubicBezTo>
                      <a:pt x="56229" y="155605"/>
                      <a:pt x="55949" y="155511"/>
                      <a:pt x="55949" y="155418"/>
                    </a:cubicBezTo>
                    <a:cubicBezTo>
                      <a:pt x="55856" y="155278"/>
                      <a:pt x="56136" y="155091"/>
                      <a:pt x="56556" y="155091"/>
                    </a:cubicBezTo>
                    <a:close/>
                    <a:moveTo>
                      <a:pt x="67257" y="155009"/>
                    </a:moveTo>
                    <a:cubicBezTo>
                      <a:pt x="67438" y="155009"/>
                      <a:pt x="67578" y="155068"/>
                      <a:pt x="67625" y="155184"/>
                    </a:cubicBezTo>
                    <a:cubicBezTo>
                      <a:pt x="67718" y="155418"/>
                      <a:pt x="67391" y="155698"/>
                      <a:pt x="66924" y="155838"/>
                    </a:cubicBezTo>
                    <a:cubicBezTo>
                      <a:pt x="66739" y="155941"/>
                      <a:pt x="66545" y="155981"/>
                      <a:pt x="66378" y="155981"/>
                    </a:cubicBezTo>
                    <a:cubicBezTo>
                      <a:pt x="66165" y="155981"/>
                      <a:pt x="65996" y="155917"/>
                      <a:pt x="65943" y="155838"/>
                    </a:cubicBezTo>
                    <a:cubicBezTo>
                      <a:pt x="65803" y="155605"/>
                      <a:pt x="66177" y="155325"/>
                      <a:pt x="66644" y="155184"/>
                    </a:cubicBezTo>
                    <a:cubicBezTo>
                      <a:pt x="66854" y="155068"/>
                      <a:pt x="67076" y="155009"/>
                      <a:pt x="67257" y="155009"/>
                    </a:cubicBezTo>
                    <a:close/>
                    <a:moveTo>
                      <a:pt x="68491" y="155673"/>
                    </a:moveTo>
                    <a:cubicBezTo>
                      <a:pt x="68760" y="155673"/>
                      <a:pt x="68975" y="155755"/>
                      <a:pt x="69026" y="155932"/>
                    </a:cubicBezTo>
                    <a:cubicBezTo>
                      <a:pt x="69166" y="156165"/>
                      <a:pt x="68699" y="156632"/>
                      <a:pt x="68092" y="156819"/>
                    </a:cubicBezTo>
                    <a:cubicBezTo>
                      <a:pt x="67835" y="156926"/>
                      <a:pt x="67559" y="156984"/>
                      <a:pt x="67330" y="156984"/>
                    </a:cubicBezTo>
                    <a:cubicBezTo>
                      <a:pt x="67060" y="156984"/>
                      <a:pt x="66856" y="156903"/>
                      <a:pt x="66831" y="156726"/>
                    </a:cubicBezTo>
                    <a:cubicBezTo>
                      <a:pt x="66784" y="156539"/>
                      <a:pt x="67158" y="156119"/>
                      <a:pt x="67765" y="155838"/>
                    </a:cubicBezTo>
                    <a:cubicBezTo>
                      <a:pt x="68000" y="155731"/>
                      <a:pt x="68265" y="155673"/>
                      <a:pt x="68491" y="155673"/>
                    </a:cubicBezTo>
                    <a:close/>
                    <a:moveTo>
                      <a:pt x="105319" y="155635"/>
                    </a:moveTo>
                    <a:cubicBezTo>
                      <a:pt x="105623" y="155635"/>
                      <a:pt x="105951" y="155696"/>
                      <a:pt x="106293" y="155838"/>
                    </a:cubicBezTo>
                    <a:cubicBezTo>
                      <a:pt x="106854" y="155978"/>
                      <a:pt x="106807" y="156726"/>
                      <a:pt x="106807" y="157286"/>
                    </a:cubicBezTo>
                    <a:cubicBezTo>
                      <a:pt x="106576" y="156989"/>
                      <a:pt x="106298" y="156692"/>
                      <a:pt x="106023" y="156692"/>
                    </a:cubicBezTo>
                    <a:cubicBezTo>
                      <a:pt x="105909" y="156692"/>
                      <a:pt x="105796" y="156743"/>
                      <a:pt x="105686" y="156866"/>
                    </a:cubicBezTo>
                    <a:cubicBezTo>
                      <a:pt x="105229" y="156528"/>
                      <a:pt x="104899" y="156418"/>
                      <a:pt x="104613" y="156418"/>
                    </a:cubicBezTo>
                    <a:cubicBezTo>
                      <a:pt x="104227" y="156418"/>
                      <a:pt x="103921" y="156618"/>
                      <a:pt x="103491" y="156726"/>
                    </a:cubicBezTo>
                    <a:cubicBezTo>
                      <a:pt x="103735" y="156167"/>
                      <a:pt x="104423" y="155635"/>
                      <a:pt x="105319" y="155635"/>
                    </a:cubicBezTo>
                    <a:close/>
                    <a:moveTo>
                      <a:pt x="58589" y="156796"/>
                    </a:moveTo>
                    <a:cubicBezTo>
                      <a:pt x="58733" y="156796"/>
                      <a:pt x="58828" y="156817"/>
                      <a:pt x="58845" y="156866"/>
                    </a:cubicBezTo>
                    <a:cubicBezTo>
                      <a:pt x="58985" y="157006"/>
                      <a:pt x="58518" y="157286"/>
                      <a:pt x="57957" y="157520"/>
                    </a:cubicBezTo>
                    <a:cubicBezTo>
                      <a:pt x="57654" y="157590"/>
                      <a:pt x="57350" y="157625"/>
                      <a:pt x="57105" y="157625"/>
                    </a:cubicBezTo>
                    <a:cubicBezTo>
                      <a:pt x="56860" y="157625"/>
                      <a:pt x="56673" y="157590"/>
                      <a:pt x="56603" y="157520"/>
                    </a:cubicBezTo>
                    <a:cubicBezTo>
                      <a:pt x="56556" y="157379"/>
                      <a:pt x="56930" y="157146"/>
                      <a:pt x="57490" y="156959"/>
                    </a:cubicBezTo>
                    <a:cubicBezTo>
                      <a:pt x="57886" y="156868"/>
                      <a:pt x="58321" y="156796"/>
                      <a:pt x="58589" y="156796"/>
                    </a:cubicBezTo>
                    <a:close/>
                    <a:moveTo>
                      <a:pt x="97700" y="156866"/>
                    </a:moveTo>
                    <a:cubicBezTo>
                      <a:pt x="97794" y="156866"/>
                      <a:pt x="97934" y="157006"/>
                      <a:pt x="98027" y="157333"/>
                    </a:cubicBezTo>
                    <a:cubicBezTo>
                      <a:pt x="98074" y="157613"/>
                      <a:pt x="98074" y="157800"/>
                      <a:pt x="97934" y="157846"/>
                    </a:cubicBezTo>
                    <a:cubicBezTo>
                      <a:pt x="97840" y="157846"/>
                      <a:pt x="97700" y="157753"/>
                      <a:pt x="97607" y="157426"/>
                    </a:cubicBezTo>
                    <a:cubicBezTo>
                      <a:pt x="97513" y="157193"/>
                      <a:pt x="97513" y="156959"/>
                      <a:pt x="97700" y="156866"/>
                    </a:cubicBezTo>
                    <a:close/>
                    <a:moveTo>
                      <a:pt x="99382" y="157053"/>
                    </a:moveTo>
                    <a:cubicBezTo>
                      <a:pt x="99708" y="157053"/>
                      <a:pt x="99942" y="157193"/>
                      <a:pt x="99942" y="157520"/>
                    </a:cubicBezTo>
                    <a:cubicBezTo>
                      <a:pt x="99942" y="157753"/>
                      <a:pt x="99708" y="157846"/>
                      <a:pt x="99382" y="157846"/>
                    </a:cubicBezTo>
                    <a:cubicBezTo>
                      <a:pt x="99195" y="157846"/>
                      <a:pt x="98961" y="157753"/>
                      <a:pt x="98961" y="157520"/>
                    </a:cubicBezTo>
                    <a:cubicBezTo>
                      <a:pt x="98961" y="157193"/>
                      <a:pt x="99195" y="157053"/>
                      <a:pt x="99382" y="157053"/>
                    </a:cubicBezTo>
                    <a:close/>
                    <a:moveTo>
                      <a:pt x="59267" y="157450"/>
                    </a:moveTo>
                    <a:cubicBezTo>
                      <a:pt x="59426" y="157450"/>
                      <a:pt x="59543" y="157471"/>
                      <a:pt x="59592" y="157520"/>
                    </a:cubicBezTo>
                    <a:cubicBezTo>
                      <a:pt x="59685" y="157660"/>
                      <a:pt x="59265" y="157940"/>
                      <a:pt x="58518" y="158080"/>
                    </a:cubicBezTo>
                    <a:cubicBezTo>
                      <a:pt x="58123" y="158212"/>
                      <a:pt x="57758" y="158269"/>
                      <a:pt x="57489" y="158269"/>
                    </a:cubicBezTo>
                    <a:cubicBezTo>
                      <a:pt x="57281" y="158269"/>
                      <a:pt x="57131" y="158235"/>
                      <a:pt x="57070" y="158173"/>
                    </a:cubicBezTo>
                    <a:cubicBezTo>
                      <a:pt x="56930" y="158033"/>
                      <a:pt x="57350" y="157753"/>
                      <a:pt x="58097" y="157613"/>
                    </a:cubicBezTo>
                    <a:cubicBezTo>
                      <a:pt x="58523" y="157522"/>
                      <a:pt x="58969" y="157450"/>
                      <a:pt x="59267" y="157450"/>
                    </a:cubicBezTo>
                    <a:close/>
                    <a:moveTo>
                      <a:pt x="96851" y="156990"/>
                    </a:moveTo>
                    <a:cubicBezTo>
                      <a:pt x="96960" y="156990"/>
                      <a:pt x="97162" y="157288"/>
                      <a:pt x="97327" y="157660"/>
                    </a:cubicBezTo>
                    <a:cubicBezTo>
                      <a:pt x="97373" y="158033"/>
                      <a:pt x="97373" y="158407"/>
                      <a:pt x="97233" y="158407"/>
                    </a:cubicBezTo>
                    <a:cubicBezTo>
                      <a:pt x="97213" y="158421"/>
                      <a:pt x="97190" y="158427"/>
                      <a:pt x="97167" y="158427"/>
                    </a:cubicBezTo>
                    <a:cubicBezTo>
                      <a:pt x="97027" y="158427"/>
                      <a:pt x="96839" y="158199"/>
                      <a:pt x="96720" y="157800"/>
                    </a:cubicBezTo>
                    <a:cubicBezTo>
                      <a:pt x="96626" y="157426"/>
                      <a:pt x="96626" y="157006"/>
                      <a:pt x="96813" y="157006"/>
                    </a:cubicBezTo>
                    <a:cubicBezTo>
                      <a:pt x="96824" y="156995"/>
                      <a:pt x="96837" y="156990"/>
                      <a:pt x="96851" y="156990"/>
                    </a:cubicBezTo>
                    <a:close/>
                    <a:moveTo>
                      <a:pt x="59662" y="158162"/>
                    </a:moveTo>
                    <a:cubicBezTo>
                      <a:pt x="59837" y="158162"/>
                      <a:pt x="59966" y="158197"/>
                      <a:pt x="60012" y="158267"/>
                    </a:cubicBezTo>
                    <a:cubicBezTo>
                      <a:pt x="60106" y="158360"/>
                      <a:pt x="59779" y="158594"/>
                      <a:pt x="59358" y="158734"/>
                    </a:cubicBezTo>
                    <a:cubicBezTo>
                      <a:pt x="59153" y="158751"/>
                      <a:pt x="58967" y="158762"/>
                      <a:pt x="58808" y="158762"/>
                    </a:cubicBezTo>
                    <a:cubicBezTo>
                      <a:pt x="58534" y="158762"/>
                      <a:pt x="58343" y="158729"/>
                      <a:pt x="58284" y="158640"/>
                    </a:cubicBezTo>
                    <a:cubicBezTo>
                      <a:pt x="58191" y="158547"/>
                      <a:pt x="58564" y="158313"/>
                      <a:pt x="59031" y="158267"/>
                    </a:cubicBezTo>
                    <a:cubicBezTo>
                      <a:pt x="59265" y="158197"/>
                      <a:pt x="59487" y="158162"/>
                      <a:pt x="59662" y="158162"/>
                    </a:cubicBezTo>
                    <a:close/>
                    <a:moveTo>
                      <a:pt x="59592" y="158874"/>
                    </a:moveTo>
                    <a:cubicBezTo>
                      <a:pt x="60059" y="158874"/>
                      <a:pt x="60386" y="159014"/>
                      <a:pt x="60386" y="159154"/>
                    </a:cubicBezTo>
                    <a:cubicBezTo>
                      <a:pt x="60479" y="159294"/>
                      <a:pt x="60152" y="159388"/>
                      <a:pt x="59779" y="159388"/>
                    </a:cubicBezTo>
                    <a:cubicBezTo>
                      <a:pt x="59452" y="159388"/>
                      <a:pt x="59031" y="159294"/>
                      <a:pt x="59031" y="159154"/>
                    </a:cubicBezTo>
                    <a:cubicBezTo>
                      <a:pt x="59031" y="159014"/>
                      <a:pt x="59265" y="158874"/>
                      <a:pt x="59592" y="158874"/>
                    </a:cubicBezTo>
                    <a:close/>
                    <a:moveTo>
                      <a:pt x="67890" y="1"/>
                    </a:moveTo>
                    <a:cubicBezTo>
                      <a:pt x="67327" y="1"/>
                      <a:pt x="66775" y="188"/>
                      <a:pt x="66224" y="556"/>
                    </a:cubicBezTo>
                    <a:cubicBezTo>
                      <a:pt x="62133" y="1543"/>
                      <a:pt x="60546" y="4207"/>
                      <a:pt x="57179" y="4207"/>
                    </a:cubicBezTo>
                    <a:cubicBezTo>
                      <a:pt x="56087" y="4207"/>
                      <a:pt x="54807" y="3927"/>
                      <a:pt x="53194" y="3218"/>
                    </a:cubicBezTo>
                    <a:cubicBezTo>
                      <a:pt x="53104" y="3207"/>
                      <a:pt x="53023" y="3202"/>
                      <a:pt x="52951" y="3202"/>
                    </a:cubicBezTo>
                    <a:cubicBezTo>
                      <a:pt x="52384" y="3202"/>
                      <a:pt x="52338" y="3520"/>
                      <a:pt x="52587" y="4058"/>
                    </a:cubicBezTo>
                    <a:cubicBezTo>
                      <a:pt x="53708" y="5553"/>
                      <a:pt x="55295" y="6580"/>
                      <a:pt x="57070" y="7281"/>
                    </a:cubicBezTo>
                    <a:cubicBezTo>
                      <a:pt x="56653" y="7601"/>
                      <a:pt x="55950" y="7724"/>
                      <a:pt x="54916" y="7724"/>
                    </a:cubicBezTo>
                    <a:cubicBezTo>
                      <a:pt x="54444" y="7724"/>
                      <a:pt x="53902" y="7698"/>
                      <a:pt x="53287" y="7654"/>
                    </a:cubicBezTo>
                    <a:lnTo>
                      <a:pt x="53287" y="7654"/>
                    </a:lnTo>
                    <a:cubicBezTo>
                      <a:pt x="54375" y="9105"/>
                      <a:pt x="56475" y="9851"/>
                      <a:pt x="59714" y="9851"/>
                    </a:cubicBezTo>
                    <a:cubicBezTo>
                      <a:pt x="59813" y="9851"/>
                      <a:pt x="59912" y="9851"/>
                      <a:pt x="60012" y="9849"/>
                    </a:cubicBezTo>
                    <a:cubicBezTo>
                      <a:pt x="60523" y="10152"/>
                      <a:pt x="61079" y="10278"/>
                      <a:pt x="61669" y="10278"/>
                    </a:cubicBezTo>
                    <a:cubicBezTo>
                      <a:pt x="62536" y="10278"/>
                      <a:pt x="63476" y="10005"/>
                      <a:pt x="64449" y="9616"/>
                    </a:cubicBezTo>
                    <a:cubicBezTo>
                      <a:pt x="64744" y="9439"/>
                      <a:pt x="64955" y="9350"/>
                      <a:pt x="65085" y="9350"/>
                    </a:cubicBezTo>
                    <a:cubicBezTo>
                      <a:pt x="65367" y="9350"/>
                      <a:pt x="65270" y="9766"/>
                      <a:pt x="64822" y="10596"/>
                    </a:cubicBezTo>
                    <a:cubicBezTo>
                      <a:pt x="63095" y="12044"/>
                      <a:pt x="61927" y="14846"/>
                      <a:pt x="61693" y="19843"/>
                    </a:cubicBezTo>
                    <a:cubicBezTo>
                      <a:pt x="60993" y="20917"/>
                      <a:pt x="60619" y="22038"/>
                      <a:pt x="60433" y="23299"/>
                    </a:cubicBezTo>
                    <a:cubicBezTo>
                      <a:pt x="58855" y="22890"/>
                      <a:pt x="57424" y="22554"/>
                      <a:pt x="56345" y="22554"/>
                    </a:cubicBezTo>
                    <a:cubicBezTo>
                      <a:pt x="55698" y="22554"/>
                      <a:pt x="55178" y="22675"/>
                      <a:pt x="54828" y="22972"/>
                    </a:cubicBezTo>
                    <a:lnTo>
                      <a:pt x="53894" y="22972"/>
                    </a:lnTo>
                    <a:cubicBezTo>
                      <a:pt x="52723" y="22075"/>
                      <a:pt x="51578" y="21683"/>
                      <a:pt x="50503" y="21683"/>
                    </a:cubicBezTo>
                    <a:cubicBezTo>
                      <a:pt x="49563" y="21683"/>
                      <a:pt x="48676" y="21983"/>
                      <a:pt x="47870" y="22505"/>
                    </a:cubicBezTo>
                    <a:lnTo>
                      <a:pt x="43994" y="25494"/>
                    </a:lnTo>
                    <a:cubicBezTo>
                      <a:pt x="43308" y="25974"/>
                      <a:pt x="42668" y="26230"/>
                      <a:pt x="42165" y="26230"/>
                    </a:cubicBezTo>
                    <a:cubicBezTo>
                      <a:pt x="41639" y="26230"/>
                      <a:pt x="41264" y="25951"/>
                      <a:pt x="41145" y="25354"/>
                    </a:cubicBezTo>
                    <a:lnTo>
                      <a:pt x="39557" y="21945"/>
                    </a:lnTo>
                    <a:cubicBezTo>
                      <a:pt x="39650" y="19516"/>
                      <a:pt x="38716" y="18396"/>
                      <a:pt x="37082" y="18255"/>
                    </a:cubicBezTo>
                    <a:cubicBezTo>
                      <a:pt x="36335" y="17555"/>
                      <a:pt x="35774" y="16761"/>
                      <a:pt x="35634" y="15827"/>
                    </a:cubicBezTo>
                    <a:lnTo>
                      <a:pt x="34513" y="14379"/>
                    </a:lnTo>
                    <a:cubicBezTo>
                      <a:pt x="34887" y="13072"/>
                      <a:pt x="34373" y="12605"/>
                      <a:pt x="33439" y="12605"/>
                    </a:cubicBezTo>
                    <a:cubicBezTo>
                      <a:pt x="32458" y="12605"/>
                      <a:pt x="31571" y="12511"/>
                      <a:pt x="31011" y="12091"/>
                    </a:cubicBezTo>
                    <a:lnTo>
                      <a:pt x="23165" y="2424"/>
                    </a:lnTo>
                    <a:cubicBezTo>
                      <a:pt x="22184" y="2564"/>
                      <a:pt x="21810" y="3218"/>
                      <a:pt x="21951" y="4385"/>
                    </a:cubicBezTo>
                    <a:lnTo>
                      <a:pt x="28629" y="13912"/>
                    </a:lnTo>
                    <a:cubicBezTo>
                      <a:pt x="28862" y="14379"/>
                      <a:pt x="29329" y="14846"/>
                      <a:pt x="29283" y="15220"/>
                    </a:cubicBezTo>
                    <a:cubicBezTo>
                      <a:pt x="28722" y="16481"/>
                      <a:pt x="28489" y="17321"/>
                      <a:pt x="29610" y="18489"/>
                    </a:cubicBezTo>
                    <a:lnTo>
                      <a:pt x="31898" y="20684"/>
                    </a:lnTo>
                    <a:cubicBezTo>
                      <a:pt x="32085" y="22225"/>
                      <a:pt x="32412" y="23533"/>
                      <a:pt x="32925" y="24000"/>
                    </a:cubicBezTo>
                    <a:cubicBezTo>
                      <a:pt x="32365" y="25027"/>
                      <a:pt x="33065" y="26008"/>
                      <a:pt x="34000" y="26989"/>
                    </a:cubicBezTo>
                    <a:cubicBezTo>
                      <a:pt x="34233" y="27316"/>
                      <a:pt x="34326" y="27689"/>
                      <a:pt x="34653" y="28016"/>
                    </a:cubicBezTo>
                    <a:lnTo>
                      <a:pt x="35027" y="31238"/>
                    </a:lnTo>
                    <a:cubicBezTo>
                      <a:pt x="31851" y="33900"/>
                      <a:pt x="30263" y="35815"/>
                      <a:pt x="29983" y="37029"/>
                    </a:cubicBezTo>
                    <a:cubicBezTo>
                      <a:pt x="29843" y="37683"/>
                      <a:pt x="29656" y="38244"/>
                      <a:pt x="30123" y="38617"/>
                    </a:cubicBezTo>
                    <a:lnTo>
                      <a:pt x="34560" y="38150"/>
                    </a:lnTo>
                    <a:cubicBezTo>
                      <a:pt x="34934" y="38384"/>
                      <a:pt x="35447" y="38477"/>
                      <a:pt x="35541" y="38711"/>
                    </a:cubicBezTo>
                    <a:cubicBezTo>
                      <a:pt x="36241" y="40299"/>
                      <a:pt x="35354" y="42820"/>
                      <a:pt x="32925" y="43147"/>
                    </a:cubicBezTo>
                    <a:cubicBezTo>
                      <a:pt x="27368" y="44502"/>
                      <a:pt x="23445" y="46370"/>
                      <a:pt x="24986" y="50059"/>
                    </a:cubicBezTo>
                    <a:cubicBezTo>
                      <a:pt x="27041" y="52721"/>
                      <a:pt x="25967" y="55056"/>
                      <a:pt x="22464" y="57158"/>
                    </a:cubicBezTo>
                    <a:cubicBezTo>
                      <a:pt x="21670" y="57905"/>
                      <a:pt x="21250" y="58933"/>
                      <a:pt x="21437" y="60147"/>
                    </a:cubicBezTo>
                    <a:cubicBezTo>
                      <a:pt x="20456" y="60987"/>
                      <a:pt x="19709" y="62295"/>
                      <a:pt x="19008" y="63743"/>
                    </a:cubicBezTo>
                    <a:cubicBezTo>
                      <a:pt x="18549" y="65079"/>
                      <a:pt x="18500" y="65781"/>
                      <a:pt x="19263" y="65781"/>
                    </a:cubicBezTo>
                    <a:cubicBezTo>
                      <a:pt x="19353" y="65781"/>
                      <a:pt x="19455" y="65771"/>
                      <a:pt x="19569" y="65751"/>
                    </a:cubicBezTo>
                    <a:cubicBezTo>
                      <a:pt x="23474" y="64441"/>
                      <a:pt x="27356" y="63520"/>
                      <a:pt x="30934" y="63520"/>
                    </a:cubicBezTo>
                    <a:cubicBezTo>
                      <a:pt x="34373" y="63520"/>
                      <a:pt x="37532" y="64371"/>
                      <a:pt x="40164" y="66545"/>
                    </a:cubicBezTo>
                    <a:cubicBezTo>
                      <a:pt x="42779" y="68740"/>
                      <a:pt x="42359" y="69861"/>
                      <a:pt x="46469" y="70094"/>
                    </a:cubicBezTo>
                    <a:cubicBezTo>
                      <a:pt x="46048" y="71869"/>
                      <a:pt x="46469" y="72803"/>
                      <a:pt x="47963" y="73130"/>
                    </a:cubicBezTo>
                    <a:lnTo>
                      <a:pt x="48197" y="75091"/>
                    </a:lnTo>
                    <a:cubicBezTo>
                      <a:pt x="46516" y="75465"/>
                      <a:pt x="44647" y="75465"/>
                      <a:pt x="42966" y="75885"/>
                    </a:cubicBezTo>
                    <a:cubicBezTo>
                      <a:pt x="41098" y="76352"/>
                      <a:pt x="39277" y="77099"/>
                      <a:pt x="37642" y="77099"/>
                    </a:cubicBezTo>
                    <a:cubicBezTo>
                      <a:pt x="36194" y="75979"/>
                      <a:pt x="34513" y="75325"/>
                      <a:pt x="33159" y="74437"/>
                    </a:cubicBezTo>
                    <a:cubicBezTo>
                      <a:pt x="29872" y="72408"/>
                      <a:pt x="26846" y="71285"/>
                      <a:pt x="24036" y="71285"/>
                    </a:cubicBezTo>
                    <a:cubicBezTo>
                      <a:pt x="20897" y="71285"/>
                      <a:pt x="18027" y="72687"/>
                      <a:pt x="15366" y="75792"/>
                    </a:cubicBezTo>
                    <a:cubicBezTo>
                      <a:pt x="12704" y="78921"/>
                      <a:pt x="10322" y="83124"/>
                      <a:pt x="8360" y="89615"/>
                    </a:cubicBezTo>
                    <a:cubicBezTo>
                      <a:pt x="8162" y="90325"/>
                      <a:pt x="7756" y="90759"/>
                      <a:pt x="7069" y="90759"/>
                    </a:cubicBezTo>
                    <a:cubicBezTo>
                      <a:pt x="6627" y="90759"/>
                      <a:pt x="6067" y="90579"/>
                      <a:pt x="5372" y="90176"/>
                    </a:cubicBezTo>
                    <a:cubicBezTo>
                      <a:pt x="1729" y="87234"/>
                      <a:pt x="1028" y="84618"/>
                      <a:pt x="2896" y="82844"/>
                    </a:cubicBezTo>
                    <a:cubicBezTo>
                      <a:pt x="3907" y="81888"/>
                      <a:pt x="4672" y="81533"/>
                      <a:pt x="5145" y="81533"/>
                    </a:cubicBezTo>
                    <a:cubicBezTo>
                      <a:pt x="5875" y="81533"/>
                      <a:pt x="5913" y="82377"/>
                      <a:pt x="5091" y="83171"/>
                    </a:cubicBezTo>
                    <a:lnTo>
                      <a:pt x="5185" y="83498"/>
                    </a:lnTo>
                    <a:cubicBezTo>
                      <a:pt x="7146" y="83498"/>
                      <a:pt x="7847" y="84852"/>
                      <a:pt x="8641" y="86300"/>
                    </a:cubicBezTo>
                    <a:cubicBezTo>
                      <a:pt x="10275" y="81956"/>
                      <a:pt x="9388" y="79061"/>
                      <a:pt x="7053" y="76726"/>
                    </a:cubicBezTo>
                    <a:lnTo>
                      <a:pt x="6539" y="76632"/>
                    </a:lnTo>
                    <a:lnTo>
                      <a:pt x="6539" y="76632"/>
                    </a:lnTo>
                    <a:lnTo>
                      <a:pt x="6726" y="80322"/>
                    </a:lnTo>
                    <a:cubicBezTo>
                      <a:pt x="6273" y="80226"/>
                      <a:pt x="5844" y="80181"/>
                      <a:pt x="5437" y="80181"/>
                    </a:cubicBezTo>
                    <a:cubicBezTo>
                      <a:pt x="2281" y="80181"/>
                      <a:pt x="529" y="82888"/>
                      <a:pt x="281" y="85412"/>
                    </a:cubicBezTo>
                    <a:cubicBezTo>
                      <a:pt x="1" y="88214"/>
                      <a:pt x="1262" y="90736"/>
                      <a:pt x="4905" y="92838"/>
                    </a:cubicBezTo>
                    <a:cubicBezTo>
                      <a:pt x="6913" y="93492"/>
                      <a:pt x="7567" y="95873"/>
                      <a:pt x="5932" y="98209"/>
                    </a:cubicBezTo>
                    <a:cubicBezTo>
                      <a:pt x="2009" y="103953"/>
                      <a:pt x="2616" y="110071"/>
                      <a:pt x="6165" y="117870"/>
                    </a:cubicBezTo>
                    <a:lnTo>
                      <a:pt x="6632" y="117636"/>
                    </a:lnTo>
                    <a:cubicBezTo>
                      <a:pt x="7380" y="109043"/>
                      <a:pt x="9154" y="104653"/>
                      <a:pt x="12050" y="103859"/>
                    </a:cubicBezTo>
                    <a:cubicBezTo>
                      <a:pt x="12937" y="103533"/>
                      <a:pt x="13825" y="102972"/>
                      <a:pt x="14525" y="101945"/>
                    </a:cubicBezTo>
                    <a:cubicBezTo>
                      <a:pt x="14912" y="101342"/>
                      <a:pt x="15210" y="101057"/>
                      <a:pt x="15479" y="101057"/>
                    </a:cubicBezTo>
                    <a:cubicBezTo>
                      <a:pt x="15793" y="101057"/>
                      <a:pt x="16066" y="101448"/>
                      <a:pt x="16393" y="102178"/>
                    </a:cubicBezTo>
                    <a:cubicBezTo>
                      <a:pt x="17981" y="105821"/>
                      <a:pt x="17841" y="109277"/>
                      <a:pt x="15646" y="112733"/>
                    </a:cubicBezTo>
                    <a:cubicBezTo>
                      <a:pt x="10649" y="120859"/>
                      <a:pt x="10415" y="126977"/>
                      <a:pt x="17514" y="131927"/>
                    </a:cubicBezTo>
                    <a:lnTo>
                      <a:pt x="17747" y="132534"/>
                    </a:lnTo>
                    <a:lnTo>
                      <a:pt x="15879" y="134963"/>
                    </a:lnTo>
                    <a:cubicBezTo>
                      <a:pt x="15226" y="135943"/>
                      <a:pt x="15739" y="137158"/>
                      <a:pt x="17374" y="138512"/>
                    </a:cubicBezTo>
                    <a:cubicBezTo>
                      <a:pt x="18588" y="139960"/>
                      <a:pt x="19148" y="142295"/>
                      <a:pt x="19569" y="145190"/>
                    </a:cubicBezTo>
                    <a:cubicBezTo>
                      <a:pt x="18962" y="146078"/>
                      <a:pt x="18868" y="147199"/>
                      <a:pt x="19242" y="148506"/>
                    </a:cubicBezTo>
                    <a:cubicBezTo>
                      <a:pt x="20161" y="149785"/>
                      <a:pt x="22173" y="150584"/>
                      <a:pt x="24987" y="150584"/>
                    </a:cubicBezTo>
                    <a:cubicBezTo>
                      <a:pt x="25462" y="150584"/>
                      <a:pt x="25961" y="150562"/>
                      <a:pt x="26481" y="150514"/>
                    </a:cubicBezTo>
                    <a:cubicBezTo>
                      <a:pt x="26854" y="150421"/>
                      <a:pt x="26808" y="150141"/>
                      <a:pt x="26808" y="149720"/>
                    </a:cubicBezTo>
                    <a:cubicBezTo>
                      <a:pt x="27134" y="148086"/>
                      <a:pt x="25967" y="146872"/>
                      <a:pt x="24753" y="144817"/>
                    </a:cubicBezTo>
                    <a:cubicBezTo>
                      <a:pt x="21203" y="141641"/>
                      <a:pt x="20456" y="138652"/>
                      <a:pt x="21624" y="135710"/>
                    </a:cubicBezTo>
                    <a:lnTo>
                      <a:pt x="22184" y="134916"/>
                    </a:lnTo>
                    <a:cubicBezTo>
                      <a:pt x="24939" y="135897"/>
                      <a:pt x="28489" y="137018"/>
                      <a:pt x="31758" y="137485"/>
                    </a:cubicBezTo>
                    <a:cubicBezTo>
                      <a:pt x="30404" y="140240"/>
                      <a:pt x="30544" y="143696"/>
                      <a:pt x="31758" y="145797"/>
                    </a:cubicBezTo>
                    <a:cubicBezTo>
                      <a:pt x="33792" y="149316"/>
                      <a:pt x="35981" y="151180"/>
                      <a:pt x="39825" y="151180"/>
                    </a:cubicBezTo>
                    <a:cubicBezTo>
                      <a:pt x="40216" y="151180"/>
                      <a:pt x="40624" y="151160"/>
                      <a:pt x="41051" y="151121"/>
                    </a:cubicBezTo>
                    <a:cubicBezTo>
                      <a:pt x="47169" y="150608"/>
                      <a:pt x="50158" y="145564"/>
                      <a:pt x="47917" y="138699"/>
                    </a:cubicBezTo>
                    <a:cubicBezTo>
                      <a:pt x="48953" y="138125"/>
                      <a:pt x="49823" y="137844"/>
                      <a:pt x="50531" y="137844"/>
                    </a:cubicBezTo>
                    <a:cubicBezTo>
                      <a:pt x="51323" y="137844"/>
                      <a:pt x="51912" y="138196"/>
                      <a:pt x="52306" y="138886"/>
                    </a:cubicBezTo>
                    <a:cubicBezTo>
                      <a:pt x="52213" y="142015"/>
                      <a:pt x="53567" y="141034"/>
                      <a:pt x="53614" y="144023"/>
                    </a:cubicBezTo>
                    <a:cubicBezTo>
                      <a:pt x="49971" y="147152"/>
                      <a:pt x="48664" y="149907"/>
                      <a:pt x="52540" y="151682"/>
                    </a:cubicBezTo>
                    <a:cubicBezTo>
                      <a:pt x="54595" y="153690"/>
                      <a:pt x="53474" y="154437"/>
                      <a:pt x="50812" y="154577"/>
                    </a:cubicBezTo>
                    <a:cubicBezTo>
                      <a:pt x="49907" y="154366"/>
                      <a:pt x="49085" y="154238"/>
                      <a:pt x="48373" y="154238"/>
                    </a:cubicBezTo>
                    <a:cubicBezTo>
                      <a:pt x="46879" y="154238"/>
                      <a:pt x="45866" y="154802"/>
                      <a:pt x="45581" y="156352"/>
                    </a:cubicBezTo>
                    <a:cubicBezTo>
                      <a:pt x="43013" y="156492"/>
                      <a:pt x="42266" y="157987"/>
                      <a:pt x="42359" y="160415"/>
                    </a:cubicBezTo>
                    <a:cubicBezTo>
                      <a:pt x="42886" y="159164"/>
                      <a:pt x="43761" y="158702"/>
                      <a:pt x="44477" y="158702"/>
                    </a:cubicBezTo>
                    <a:cubicBezTo>
                      <a:pt x="44776" y="158702"/>
                      <a:pt x="45048" y="158783"/>
                      <a:pt x="45255" y="158921"/>
                    </a:cubicBezTo>
                    <a:cubicBezTo>
                      <a:pt x="45419" y="158909"/>
                      <a:pt x="45585" y="158905"/>
                      <a:pt x="45751" y="158905"/>
                    </a:cubicBezTo>
                    <a:cubicBezTo>
                      <a:pt x="46364" y="158905"/>
                      <a:pt x="46989" y="158965"/>
                      <a:pt x="47594" y="158965"/>
                    </a:cubicBezTo>
                    <a:cubicBezTo>
                      <a:pt x="48179" y="158965"/>
                      <a:pt x="48747" y="158909"/>
                      <a:pt x="49271" y="158687"/>
                    </a:cubicBezTo>
                    <a:cubicBezTo>
                      <a:pt x="49810" y="158418"/>
                      <a:pt x="50392" y="158278"/>
                      <a:pt x="51012" y="158278"/>
                    </a:cubicBezTo>
                    <a:cubicBezTo>
                      <a:pt x="51681" y="158278"/>
                      <a:pt x="52395" y="158441"/>
                      <a:pt x="53147" y="158780"/>
                    </a:cubicBezTo>
                    <a:cubicBezTo>
                      <a:pt x="53894" y="158780"/>
                      <a:pt x="54455" y="159061"/>
                      <a:pt x="54782" y="159668"/>
                    </a:cubicBezTo>
                    <a:cubicBezTo>
                      <a:pt x="56603" y="161536"/>
                      <a:pt x="56370" y="159434"/>
                      <a:pt x="60386" y="161863"/>
                    </a:cubicBezTo>
                    <a:cubicBezTo>
                      <a:pt x="61367" y="161956"/>
                      <a:pt x="63048" y="161863"/>
                      <a:pt x="63281" y="163451"/>
                    </a:cubicBezTo>
                    <a:lnTo>
                      <a:pt x="63655" y="162003"/>
                    </a:lnTo>
                    <a:cubicBezTo>
                      <a:pt x="63982" y="161442"/>
                      <a:pt x="63795" y="160882"/>
                      <a:pt x="63188" y="160322"/>
                    </a:cubicBezTo>
                    <a:cubicBezTo>
                      <a:pt x="62415" y="159405"/>
                      <a:pt x="62888" y="159033"/>
                      <a:pt x="64188" y="159033"/>
                    </a:cubicBezTo>
                    <a:cubicBezTo>
                      <a:pt x="65009" y="159033"/>
                      <a:pt x="66158" y="159181"/>
                      <a:pt x="67531" y="159434"/>
                    </a:cubicBezTo>
                    <a:cubicBezTo>
                      <a:pt x="69052" y="160081"/>
                      <a:pt x="70511" y="160479"/>
                      <a:pt x="71731" y="160479"/>
                    </a:cubicBezTo>
                    <a:cubicBezTo>
                      <a:pt x="72010" y="160479"/>
                      <a:pt x="72276" y="160458"/>
                      <a:pt x="72528" y="160415"/>
                    </a:cubicBezTo>
                    <a:cubicBezTo>
                      <a:pt x="73048" y="159895"/>
                      <a:pt x="73440" y="159663"/>
                      <a:pt x="73742" y="159663"/>
                    </a:cubicBezTo>
                    <a:cubicBezTo>
                      <a:pt x="74337" y="159663"/>
                      <a:pt x="74584" y="160563"/>
                      <a:pt x="74770" y="161956"/>
                    </a:cubicBezTo>
                    <a:cubicBezTo>
                      <a:pt x="75891" y="158874"/>
                      <a:pt x="75143" y="157193"/>
                      <a:pt x="72061" y="157053"/>
                    </a:cubicBezTo>
                    <a:cubicBezTo>
                      <a:pt x="72222" y="156582"/>
                      <a:pt x="72353" y="156448"/>
                      <a:pt x="72484" y="156448"/>
                    </a:cubicBezTo>
                    <a:cubicBezTo>
                      <a:pt x="72659" y="156448"/>
                      <a:pt x="72835" y="156682"/>
                      <a:pt x="73088" y="156682"/>
                    </a:cubicBezTo>
                    <a:cubicBezTo>
                      <a:pt x="73309" y="156682"/>
                      <a:pt x="73589" y="156504"/>
                      <a:pt x="73976" y="155838"/>
                    </a:cubicBezTo>
                    <a:cubicBezTo>
                      <a:pt x="74232" y="155728"/>
                      <a:pt x="74489" y="155676"/>
                      <a:pt x="74745" y="155676"/>
                    </a:cubicBezTo>
                    <a:cubicBezTo>
                      <a:pt x="75469" y="155676"/>
                      <a:pt x="76194" y="156095"/>
                      <a:pt x="76918" y="156819"/>
                    </a:cubicBezTo>
                    <a:cubicBezTo>
                      <a:pt x="77152" y="155325"/>
                      <a:pt x="76264" y="154391"/>
                      <a:pt x="74256" y="153970"/>
                    </a:cubicBezTo>
                    <a:cubicBezTo>
                      <a:pt x="74040" y="153299"/>
                      <a:pt x="73664" y="152960"/>
                      <a:pt x="73172" y="152960"/>
                    </a:cubicBezTo>
                    <a:cubicBezTo>
                      <a:pt x="72706" y="152960"/>
                      <a:pt x="72137" y="153264"/>
                      <a:pt x="71501" y="153877"/>
                    </a:cubicBezTo>
                    <a:cubicBezTo>
                      <a:pt x="65710" y="152336"/>
                      <a:pt x="65149" y="148880"/>
                      <a:pt x="68372" y="148226"/>
                    </a:cubicBezTo>
                    <a:cubicBezTo>
                      <a:pt x="68574" y="148173"/>
                      <a:pt x="68763" y="148148"/>
                      <a:pt x="68939" y="148148"/>
                    </a:cubicBezTo>
                    <a:cubicBezTo>
                      <a:pt x="70305" y="148148"/>
                      <a:pt x="70955" y="149598"/>
                      <a:pt x="72155" y="150094"/>
                    </a:cubicBezTo>
                    <a:cubicBezTo>
                      <a:pt x="73229" y="150468"/>
                      <a:pt x="73742" y="150328"/>
                      <a:pt x="75190" y="150468"/>
                    </a:cubicBezTo>
                    <a:cubicBezTo>
                      <a:pt x="76731" y="150561"/>
                      <a:pt x="78179" y="150795"/>
                      <a:pt x="79160" y="151542"/>
                    </a:cubicBezTo>
                    <a:lnTo>
                      <a:pt x="80281" y="151869"/>
                    </a:lnTo>
                    <a:cubicBezTo>
                      <a:pt x="80525" y="151700"/>
                      <a:pt x="80768" y="151614"/>
                      <a:pt x="81024" y="151614"/>
                    </a:cubicBezTo>
                    <a:cubicBezTo>
                      <a:pt x="81406" y="151614"/>
                      <a:pt x="81814" y="151804"/>
                      <a:pt x="82289" y="152196"/>
                    </a:cubicBezTo>
                    <a:cubicBezTo>
                      <a:pt x="82738" y="152882"/>
                      <a:pt x="83201" y="153225"/>
                      <a:pt x="83663" y="153225"/>
                    </a:cubicBezTo>
                    <a:cubicBezTo>
                      <a:pt x="84018" y="153225"/>
                      <a:pt x="84372" y="153022"/>
                      <a:pt x="84717" y="152616"/>
                    </a:cubicBezTo>
                    <a:cubicBezTo>
                      <a:pt x="85973" y="151595"/>
                      <a:pt x="87596" y="151147"/>
                      <a:pt x="88739" y="151147"/>
                    </a:cubicBezTo>
                    <a:cubicBezTo>
                      <a:pt x="89636" y="151147"/>
                      <a:pt x="90237" y="151423"/>
                      <a:pt x="90135" y="151915"/>
                    </a:cubicBezTo>
                    <a:cubicBezTo>
                      <a:pt x="90051" y="153412"/>
                      <a:pt x="90301" y="154095"/>
                      <a:pt x="90753" y="154095"/>
                    </a:cubicBezTo>
                    <a:cubicBezTo>
                      <a:pt x="90808" y="154095"/>
                      <a:pt x="90867" y="154084"/>
                      <a:pt x="90929" y="154064"/>
                    </a:cubicBezTo>
                    <a:cubicBezTo>
                      <a:pt x="91489" y="154157"/>
                      <a:pt x="91722" y="154811"/>
                      <a:pt x="91722" y="156025"/>
                    </a:cubicBezTo>
                    <a:cubicBezTo>
                      <a:pt x="91401" y="155997"/>
                      <a:pt x="91092" y="155981"/>
                      <a:pt x="90801" y="155981"/>
                    </a:cubicBezTo>
                    <a:cubicBezTo>
                      <a:pt x="89185" y="155981"/>
                      <a:pt x="88080" y="156455"/>
                      <a:pt x="88080" y="157800"/>
                    </a:cubicBezTo>
                    <a:cubicBezTo>
                      <a:pt x="86072" y="158454"/>
                      <a:pt x="86072" y="159855"/>
                      <a:pt x="87006" y="161723"/>
                    </a:cubicBezTo>
                    <a:cubicBezTo>
                      <a:pt x="86898" y="160044"/>
                      <a:pt x="87495" y="159774"/>
                      <a:pt x="88467" y="159774"/>
                    </a:cubicBezTo>
                    <a:cubicBezTo>
                      <a:pt x="88928" y="159774"/>
                      <a:pt x="89474" y="159834"/>
                      <a:pt x="90069" y="159834"/>
                    </a:cubicBezTo>
                    <a:cubicBezTo>
                      <a:pt x="90940" y="159834"/>
                      <a:pt x="91918" y="159704"/>
                      <a:pt x="92890" y="159061"/>
                    </a:cubicBezTo>
                    <a:lnTo>
                      <a:pt x="94992" y="158874"/>
                    </a:lnTo>
                    <a:cubicBezTo>
                      <a:pt x="95206" y="159816"/>
                      <a:pt x="96048" y="160287"/>
                      <a:pt x="97625" y="160287"/>
                    </a:cubicBezTo>
                    <a:cubicBezTo>
                      <a:pt x="97769" y="160287"/>
                      <a:pt x="97918" y="160283"/>
                      <a:pt x="98074" y="160275"/>
                    </a:cubicBezTo>
                    <a:cubicBezTo>
                      <a:pt x="98774" y="159995"/>
                      <a:pt x="99849" y="159995"/>
                      <a:pt x="100502" y="159855"/>
                    </a:cubicBezTo>
                    <a:cubicBezTo>
                      <a:pt x="101749" y="159523"/>
                      <a:pt x="102915" y="159325"/>
                      <a:pt x="103998" y="159325"/>
                    </a:cubicBezTo>
                    <a:cubicBezTo>
                      <a:pt x="106121" y="159325"/>
                      <a:pt x="107922" y="160086"/>
                      <a:pt x="109376" y="162096"/>
                    </a:cubicBezTo>
                    <a:cubicBezTo>
                      <a:pt x="109843" y="161209"/>
                      <a:pt x="109749" y="160182"/>
                      <a:pt x="109142" y="159294"/>
                    </a:cubicBezTo>
                    <a:cubicBezTo>
                      <a:pt x="110079" y="158664"/>
                      <a:pt x="111047" y="158357"/>
                      <a:pt x="111817" y="158357"/>
                    </a:cubicBezTo>
                    <a:cubicBezTo>
                      <a:pt x="113158" y="158357"/>
                      <a:pt x="113900" y="159289"/>
                      <a:pt x="112832" y="161069"/>
                    </a:cubicBezTo>
                    <a:cubicBezTo>
                      <a:pt x="114363" y="160280"/>
                      <a:pt x="115849" y="156538"/>
                      <a:pt x="113941" y="156538"/>
                    </a:cubicBezTo>
                    <a:cubicBezTo>
                      <a:pt x="113930" y="156538"/>
                      <a:pt x="113918" y="156539"/>
                      <a:pt x="113906" y="156539"/>
                    </a:cubicBezTo>
                    <a:cubicBezTo>
                      <a:pt x="114199" y="155783"/>
                      <a:pt x="114762" y="155485"/>
                      <a:pt x="115350" y="155485"/>
                    </a:cubicBezTo>
                    <a:cubicBezTo>
                      <a:pt x="116541" y="155485"/>
                      <a:pt x="117831" y="156705"/>
                      <a:pt x="117175" y="157800"/>
                    </a:cubicBezTo>
                    <a:cubicBezTo>
                      <a:pt x="118576" y="157053"/>
                      <a:pt x="118809" y="155932"/>
                      <a:pt x="117081" y="154484"/>
                    </a:cubicBezTo>
                    <a:cubicBezTo>
                      <a:pt x="116915" y="153588"/>
                      <a:pt x="116325" y="153140"/>
                      <a:pt x="115327" y="153140"/>
                    </a:cubicBezTo>
                    <a:cubicBezTo>
                      <a:pt x="114921" y="153140"/>
                      <a:pt x="114446" y="153214"/>
                      <a:pt x="113906" y="153363"/>
                    </a:cubicBezTo>
                    <a:cubicBezTo>
                      <a:pt x="113335" y="152420"/>
                      <a:pt x="112684" y="151951"/>
                      <a:pt x="111934" y="151951"/>
                    </a:cubicBezTo>
                    <a:cubicBezTo>
                      <a:pt x="111272" y="151951"/>
                      <a:pt x="110534" y="152314"/>
                      <a:pt x="109703" y="153036"/>
                    </a:cubicBezTo>
                    <a:cubicBezTo>
                      <a:pt x="108843" y="153455"/>
                      <a:pt x="108077" y="153687"/>
                      <a:pt x="107409" y="153687"/>
                    </a:cubicBezTo>
                    <a:cubicBezTo>
                      <a:pt x="106662" y="153687"/>
                      <a:pt x="106039" y="153397"/>
                      <a:pt x="105546" y="152756"/>
                    </a:cubicBezTo>
                    <a:cubicBezTo>
                      <a:pt x="104772" y="151503"/>
                      <a:pt x="104754" y="150774"/>
                      <a:pt x="105469" y="150774"/>
                    </a:cubicBezTo>
                    <a:cubicBezTo>
                      <a:pt x="105660" y="150774"/>
                      <a:pt x="105904" y="150826"/>
                      <a:pt x="106200" y="150935"/>
                    </a:cubicBezTo>
                    <a:cubicBezTo>
                      <a:pt x="106275" y="150961"/>
                      <a:pt x="106346" y="150975"/>
                      <a:pt x="106413" y="150975"/>
                    </a:cubicBezTo>
                    <a:cubicBezTo>
                      <a:pt x="106935" y="150975"/>
                      <a:pt x="107272" y="150187"/>
                      <a:pt x="107975" y="148740"/>
                    </a:cubicBezTo>
                    <a:cubicBezTo>
                      <a:pt x="108301" y="148086"/>
                      <a:pt x="108909" y="147525"/>
                      <a:pt x="109329" y="146638"/>
                    </a:cubicBezTo>
                    <a:cubicBezTo>
                      <a:pt x="111337" y="146311"/>
                      <a:pt x="112878" y="144630"/>
                      <a:pt x="114933" y="141127"/>
                    </a:cubicBezTo>
                    <a:cubicBezTo>
                      <a:pt x="116334" y="140427"/>
                      <a:pt x="117035" y="137625"/>
                      <a:pt x="117128" y="133235"/>
                    </a:cubicBezTo>
                    <a:cubicBezTo>
                      <a:pt x="117300" y="133335"/>
                      <a:pt x="117495" y="133383"/>
                      <a:pt x="117710" y="133383"/>
                    </a:cubicBezTo>
                    <a:cubicBezTo>
                      <a:pt x="118194" y="133383"/>
                      <a:pt x="118784" y="133141"/>
                      <a:pt x="119463" y="132721"/>
                    </a:cubicBezTo>
                    <a:cubicBezTo>
                      <a:pt x="118763" y="132628"/>
                      <a:pt x="118482" y="132394"/>
                      <a:pt x="118482" y="130666"/>
                    </a:cubicBezTo>
                    <a:lnTo>
                      <a:pt x="120350" y="130666"/>
                    </a:lnTo>
                    <a:cubicBezTo>
                      <a:pt x="121098" y="130386"/>
                      <a:pt x="121425" y="130106"/>
                      <a:pt x="121331" y="129685"/>
                    </a:cubicBezTo>
                    <a:cubicBezTo>
                      <a:pt x="121331" y="129359"/>
                      <a:pt x="120584" y="129452"/>
                      <a:pt x="120024" y="128658"/>
                    </a:cubicBezTo>
                    <a:cubicBezTo>
                      <a:pt x="119790" y="127584"/>
                      <a:pt x="119230" y="126556"/>
                      <a:pt x="118062" y="125482"/>
                    </a:cubicBezTo>
                    <a:lnTo>
                      <a:pt x="116241" y="122493"/>
                    </a:lnTo>
                    <a:cubicBezTo>
                      <a:pt x="115241" y="119271"/>
                      <a:pt x="114094" y="117135"/>
                      <a:pt x="112707" y="117135"/>
                    </a:cubicBezTo>
                    <a:cubicBezTo>
                      <a:pt x="112345" y="117135"/>
                      <a:pt x="111967" y="117281"/>
                      <a:pt x="111571" y="117590"/>
                    </a:cubicBezTo>
                    <a:lnTo>
                      <a:pt x="111057" y="117309"/>
                    </a:lnTo>
                    <a:cubicBezTo>
                      <a:pt x="109609" y="115722"/>
                      <a:pt x="108582" y="113620"/>
                      <a:pt x="107694" y="111285"/>
                    </a:cubicBezTo>
                    <a:cubicBezTo>
                      <a:pt x="107743" y="109777"/>
                      <a:pt x="106956" y="109016"/>
                      <a:pt x="105959" y="109016"/>
                    </a:cubicBezTo>
                    <a:cubicBezTo>
                      <a:pt x="105042" y="109016"/>
                      <a:pt x="103948" y="109660"/>
                      <a:pt x="103164" y="110958"/>
                    </a:cubicBezTo>
                    <a:lnTo>
                      <a:pt x="102744" y="108670"/>
                    </a:lnTo>
                    <a:lnTo>
                      <a:pt x="101950" y="109884"/>
                    </a:lnTo>
                    <a:lnTo>
                      <a:pt x="97187" y="103019"/>
                    </a:lnTo>
                    <a:cubicBezTo>
                      <a:pt x="97747" y="102925"/>
                      <a:pt x="98634" y="102412"/>
                      <a:pt x="99195" y="102318"/>
                    </a:cubicBezTo>
                    <a:cubicBezTo>
                      <a:pt x="104986" y="101851"/>
                      <a:pt x="110823" y="100123"/>
                      <a:pt x="116754" y="96807"/>
                    </a:cubicBezTo>
                    <a:lnTo>
                      <a:pt x="120958" y="95500"/>
                    </a:lnTo>
                    <a:cubicBezTo>
                      <a:pt x="121559" y="95251"/>
                      <a:pt x="122031" y="95144"/>
                      <a:pt x="122426" y="95144"/>
                    </a:cubicBezTo>
                    <a:cubicBezTo>
                      <a:pt x="123290" y="95144"/>
                      <a:pt x="123787" y="95653"/>
                      <a:pt x="124460" y="96294"/>
                    </a:cubicBezTo>
                    <a:lnTo>
                      <a:pt x="128757" y="100730"/>
                    </a:lnTo>
                    <a:cubicBezTo>
                      <a:pt x="129551" y="101664"/>
                      <a:pt x="129551" y="102505"/>
                      <a:pt x="129130" y="103392"/>
                    </a:cubicBezTo>
                    <a:cubicBezTo>
                      <a:pt x="128663" y="104280"/>
                      <a:pt x="129691" y="105494"/>
                      <a:pt x="131232" y="106802"/>
                    </a:cubicBezTo>
                    <a:cubicBezTo>
                      <a:pt x="132586" y="108343"/>
                      <a:pt x="132773" y="110351"/>
                      <a:pt x="131559" y="112920"/>
                    </a:cubicBezTo>
                    <a:cubicBezTo>
                      <a:pt x="130858" y="114601"/>
                      <a:pt x="130998" y="115675"/>
                      <a:pt x="131979" y="116142"/>
                    </a:cubicBezTo>
                    <a:lnTo>
                      <a:pt x="134968" y="118290"/>
                    </a:lnTo>
                    <a:cubicBezTo>
                      <a:pt x="135689" y="118856"/>
                      <a:pt x="136270" y="119145"/>
                      <a:pt x="136716" y="119145"/>
                    </a:cubicBezTo>
                    <a:cubicBezTo>
                      <a:pt x="137483" y="119145"/>
                      <a:pt x="137846" y="118288"/>
                      <a:pt x="137817" y="116516"/>
                    </a:cubicBezTo>
                    <a:cubicBezTo>
                      <a:pt x="137723" y="115068"/>
                      <a:pt x="137256" y="113760"/>
                      <a:pt x="136416" y="112312"/>
                    </a:cubicBezTo>
                    <a:cubicBezTo>
                      <a:pt x="135388" y="110538"/>
                      <a:pt x="134734" y="108903"/>
                      <a:pt x="134641" y="107175"/>
                    </a:cubicBezTo>
                    <a:cubicBezTo>
                      <a:pt x="134548" y="103719"/>
                      <a:pt x="134127" y="101851"/>
                      <a:pt x="132680" y="100684"/>
                    </a:cubicBezTo>
                    <a:cubicBezTo>
                      <a:pt x="130998" y="99143"/>
                      <a:pt x="129551" y="97275"/>
                      <a:pt x="128430" y="95360"/>
                    </a:cubicBezTo>
                    <a:cubicBezTo>
                      <a:pt x="128103" y="94239"/>
                      <a:pt x="127776" y="93538"/>
                      <a:pt x="127122" y="93258"/>
                    </a:cubicBezTo>
                    <a:cubicBezTo>
                      <a:pt x="127007" y="90274"/>
                      <a:pt x="125231" y="88512"/>
                      <a:pt x="123668" y="88512"/>
                    </a:cubicBezTo>
                    <a:cubicBezTo>
                      <a:pt x="123324" y="88512"/>
                      <a:pt x="122989" y="88598"/>
                      <a:pt x="122686" y="88775"/>
                    </a:cubicBezTo>
                    <a:cubicBezTo>
                      <a:pt x="121732" y="88990"/>
                      <a:pt x="120820" y="89124"/>
                      <a:pt x="119881" y="89124"/>
                    </a:cubicBezTo>
                    <a:cubicBezTo>
                      <a:pt x="119394" y="89124"/>
                      <a:pt x="118900" y="89088"/>
                      <a:pt x="118389" y="89008"/>
                    </a:cubicBezTo>
                    <a:lnTo>
                      <a:pt x="118389" y="88214"/>
                    </a:lnTo>
                    <a:cubicBezTo>
                      <a:pt x="120257" y="87187"/>
                      <a:pt x="123479" y="83871"/>
                      <a:pt x="126749" y="80228"/>
                    </a:cubicBezTo>
                    <a:cubicBezTo>
                      <a:pt x="127262" y="79577"/>
                      <a:pt x="127658" y="79309"/>
                      <a:pt x="128037" y="79309"/>
                    </a:cubicBezTo>
                    <a:cubicBezTo>
                      <a:pt x="128554" y="79309"/>
                      <a:pt x="129037" y="79808"/>
                      <a:pt x="129737" y="80509"/>
                    </a:cubicBezTo>
                    <a:lnTo>
                      <a:pt x="134408" y="85412"/>
                    </a:lnTo>
                    <a:cubicBezTo>
                      <a:pt x="134273" y="87741"/>
                      <a:pt x="134611" y="89297"/>
                      <a:pt x="136122" y="89297"/>
                    </a:cubicBezTo>
                    <a:cubicBezTo>
                      <a:pt x="136187" y="89297"/>
                      <a:pt x="136253" y="89294"/>
                      <a:pt x="136322" y="89289"/>
                    </a:cubicBezTo>
                    <a:cubicBezTo>
                      <a:pt x="137443" y="91250"/>
                      <a:pt x="137957" y="93165"/>
                      <a:pt x="136883" y="93959"/>
                    </a:cubicBezTo>
                    <a:cubicBezTo>
                      <a:pt x="135855" y="94846"/>
                      <a:pt x="135015" y="95500"/>
                      <a:pt x="135015" y="96761"/>
                    </a:cubicBezTo>
                    <a:cubicBezTo>
                      <a:pt x="135248" y="98629"/>
                      <a:pt x="137443" y="100637"/>
                      <a:pt x="139825" y="101524"/>
                    </a:cubicBezTo>
                    <a:cubicBezTo>
                      <a:pt x="139866" y="101541"/>
                      <a:pt x="139911" y="101549"/>
                      <a:pt x="139957" y="101549"/>
                    </a:cubicBezTo>
                    <a:cubicBezTo>
                      <a:pt x="140170" y="101549"/>
                      <a:pt x="140418" y="101381"/>
                      <a:pt x="140572" y="101151"/>
                    </a:cubicBezTo>
                    <a:cubicBezTo>
                      <a:pt x="141273" y="99469"/>
                      <a:pt x="141366" y="97508"/>
                      <a:pt x="140666" y="95593"/>
                    </a:cubicBezTo>
                    <a:lnTo>
                      <a:pt x="139872" y="92791"/>
                    </a:lnTo>
                    <a:cubicBezTo>
                      <a:pt x="139732" y="91670"/>
                      <a:pt x="139872" y="90783"/>
                      <a:pt x="139965" y="89942"/>
                    </a:cubicBezTo>
                    <a:cubicBezTo>
                      <a:pt x="140199" y="87701"/>
                      <a:pt x="140245" y="86486"/>
                      <a:pt x="137910" y="84852"/>
                    </a:cubicBezTo>
                    <a:cubicBezTo>
                      <a:pt x="135015" y="81816"/>
                      <a:pt x="132493" y="78734"/>
                      <a:pt x="130485" y="75512"/>
                    </a:cubicBezTo>
                    <a:cubicBezTo>
                      <a:pt x="130536" y="73113"/>
                      <a:pt x="129420" y="71697"/>
                      <a:pt x="128016" y="71697"/>
                    </a:cubicBezTo>
                    <a:cubicBezTo>
                      <a:pt x="126878" y="71697"/>
                      <a:pt x="125552" y="72627"/>
                      <a:pt x="124507" y="74718"/>
                    </a:cubicBezTo>
                    <a:lnTo>
                      <a:pt x="119930" y="77940"/>
                    </a:lnTo>
                    <a:cubicBezTo>
                      <a:pt x="119691" y="78099"/>
                      <a:pt x="119469" y="78170"/>
                      <a:pt x="119268" y="78170"/>
                    </a:cubicBezTo>
                    <a:cubicBezTo>
                      <a:pt x="118525" y="78170"/>
                      <a:pt x="118062" y="77214"/>
                      <a:pt x="118062" y="76259"/>
                    </a:cubicBezTo>
                    <a:cubicBezTo>
                      <a:pt x="117595" y="70608"/>
                      <a:pt x="113719" y="66078"/>
                      <a:pt x="109516" y="61688"/>
                    </a:cubicBezTo>
                    <a:cubicBezTo>
                      <a:pt x="107227" y="54823"/>
                      <a:pt x="104145" y="49078"/>
                      <a:pt x="103024" y="43801"/>
                    </a:cubicBezTo>
                    <a:lnTo>
                      <a:pt x="103024" y="43801"/>
                    </a:lnTo>
                    <a:cubicBezTo>
                      <a:pt x="107367" y="44268"/>
                      <a:pt x="110590" y="45109"/>
                      <a:pt x="111897" y="46370"/>
                    </a:cubicBezTo>
                    <a:cubicBezTo>
                      <a:pt x="113180" y="47748"/>
                      <a:pt x="114726" y="48686"/>
                      <a:pt x="115766" y="48686"/>
                    </a:cubicBezTo>
                    <a:cubicBezTo>
                      <a:pt x="116241" y="48686"/>
                      <a:pt x="116611" y="48490"/>
                      <a:pt x="116801" y="48051"/>
                    </a:cubicBezTo>
                    <a:cubicBezTo>
                      <a:pt x="117035" y="47584"/>
                      <a:pt x="115680" y="46743"/>
                      <a:pt x="114980" y="46043"/>
                    </a:cubicBezTo>
                    <a:cubicBezTo>
                      <a:pt x="115774" y="46043"/>
                      <a:pt x="116754" y="46743"/>
                      <a:pt x="117782" y="47818"/>
                    </a:cubicBezTo>
                    <a:cubicBezTo>
                      <a:pt x="119697" y="47818"/>
                      <a:pt x="120257" y="46370"/>
                      <a:pt x="119743" y="44408"/>
                    </a:cubicBezTo>
                    <a:cubicBezTo>
                      <a:pt x="119977" y="42820"/>
                      <a:pt x="119883" y="41606"/>
                      <a:pt x="119230" y="41093"/>
                    </a:cubicBezTo>
                    <a:lnTo>
                      <a:pt x="117642" y="40158"/>
                    </a:lnTo>
                    <a:cubicBezTo>
                      <a:pt x="115026" y="37356"/>
                      <a:pt x="112832" y="34508"/>
                      <a:pt x="111057" y="31332"/>
                    </a:cubicBezTo>
                    <a:cubicBezTo>
                      <a:pt x="110823" y="30958"/>
                      <a:pt x="110730" y="30631"/>
                      <a:pt x="110730" y="30351"/>
                    </a:cubicBezTo>
                    <a:cubicBezTo>
                      <a:pt x="110730" y="29043"/>
                      <a:pt x="110356" y="27923"/>
                      <a:pt x="109049" y="26802"/>
                    </a:cubicBezTo>
                    <a:lnTo>
                      <a:pt x="109656" y="26475"/>
                    </a:lnTo>
                    <a:lnTo>
                      <a:pt x="109562" y="26008"/>
                    </a:lnTo>
                    <a:lnTo>
                      <a:pt x="109562" y="26008"/>
                    </a:lnTo>
                    <a:lnTo>
                      <a:pt x="110917" y="26335"/>
                    </a:lnTo>
                    <a:lnTo>
                      <a:pt x="110917" y="26335"/>
                    </a:lnTo>
                    <a:lnTo>
                      <a:pt x="109562" y="24093"/>
                    </a:lnTo>
                    <a:cubicBezTo>
                      <a:pt x="109064" y="22225"/>
                      <a:pt x="107757" y="21416"/>
                      <a:pt x="105792" y="21416"/>
                    </a:cubicBezTo>
                    <a:cubicBezTo>
                      <a:pt x="104809" y="21416"/>
                      <a:pt x="103662" y="21618"/>
                      <a:pt x="102370" y="21992"/>
                    </a:cubicBezTo>
                    <a:cubicBezTo>
                      <a:pt x="102329" y="21998"/>
                      <a:pt x="102288" y="22002"/>
                      <a:pt x="102246" y="22002"/>
                    </a:cubicBezTo>
                    <a:cubicBezTo>
                      <a:pt x="101714" y="22002"/>
                      <a:pt x="101108" y="21470"/>
                      <a:pt x="100502" y="20777"/>
                    </a:cubicBezTo>
                    <a:cubicBezTo>
                      <a:pt x="98846" y="19185"/>
                      <a:pt x="97125" y="18070"/>
                      <a:pt x="96479" y="18070"/>
                    </a:cubicBezTo>
                    <a:cubicBezTo>
                      <a:pt x="96178" y="18070"/>
                      <a:pt x="96110" y="18313"/>
                      <a:pt x="96393" y="18863"/>
                    </a:cubicBezTo>
                    <a:cubicBezTo>
                      <a:pt x="96525" y="19172"/>
                      <a:pt x="97200" y="19898"/>
                      <a:pt x="96603" y="19898"/>
                    </a:cubicBezTo>
                    <a:cubicBezTo>
                      <a:pt x="96569" y="19898"/>
                      <a:pt x="96530" y="19895"/>
                      <a:pt x="96486" y="19890"/>
                    </a:cubicBezTo>
                    <a:lnTo>
                      <a:pt x="92330" y="19236"/>
                    </a:lnTo>
                    <a:cubicBezTo>
                      <a:pt x="92174" y="19212"/>
                      <a:pt x="92040" y="19200"/>
                      <a:pt x="91926" y="19200"/>
                    </a:cubicBezTo>
                    <a:cubicBezTo>
                      <a:pt x="91390" y="19200"/>
                      <a:pt x="91296" y="19458"/>
                      <a:pt x="91489" y="19843"/>
                    </a:cubicBezTo>
                    <a:cubicBezTo>
                      <a:pt x="92236" y="20684"/>
                      <a:pt x="92983" y="21431"/>
                      <a:pt x="93264" y="22318"/>
                    </a:cubicBezTo>
                    <a:lnTo>
                      <a:pt x="88080" y="22645"/>
                    </a:lnTo>
                    <a:cubicBezTo>
                      <a:pt x="87102" y="22730"/>
                      <a:pt x="86241" y="23125"/>
                      <a:pt x="85355" y="23125"/>
                    </a:cubicBezTo>
                    <a:cubicBezTo>
                      <a:pt x="85267" y="23125"/>
                      <a:pt x="85179" y="23121"/>
                      <a:pt x="85091" y="23112"/>
                    </a:cubicBezTo>
                    <a:cubicBezTo>
                      <a:pt x="84153" y="22313"/>
                      <a:pt x="83139" y="21969"/>
                      <a:pt x="82069" y="21969"/>
                    </a:cubicBezTo>
                    <a:cubicBezTo>
                      <a:pt x="79890" y="21969"/>
                      <a:pt x="77478" y="23397"/>
                      <a:pt x="75003" y="25307"/>
                    </a:cubicBezTo>
                    <a:lnTo>
                      <a:pt x="74443" y="25074"/>
                    </a:lnTo>
                    <a:lnTo>
                      <a:pt x="74350" y="20777"/>
                    </a:lnTo>
                    <a:lnTo>
                      <a:pt x="74817" y="20777"/>
                    </a:lnTo>
                    <a:lnTo>
                      <a:pt x="74443" y="17975"/>
                    </a:lnTo>
                    <a:lnTo>
                      <a:pt x="74770" y="17975"/>
                    </a:lnTo>
                    <a:cubicBezTo>
                      <a:pt x="75097" y="13725"/>
                      <a:pt x="74209" y="11063"/>
                      <a:pt x="72668" y="9102"/>
                    </a:cubicBezTo>
                    <a:cubicBezTo>
                      <a:pt x="72341" y="7794"/>
                      <a:pt x="73649" y="7981"/>
                      <a:pt x="73929" y="7607"/>
                    </a:cubicBezTo>
                    <a:cubicBezTo>
                      <a:pt x="75143" y="6066"/>
                      <a:pt x="75050" y="4338"/>
                      <a:pt x="75050" y="3451"/>
                    </a:cubicBezTo>
                    <a:cubicBezTo>
                      <a:pt x="74876" y="2128"/>
                      <a:pt x="74468" y="1428"/>
                      <a:pt x="73905" y="1428"/>
                    </a:cubicBezTo>
                    <a:cubicBezTo>
                      <a:pt x="73712" y="1428"/>
                      <a:pt x="73501" y="1510"/>
                      <a:pt x="73275" y="1676"/>
                    </a:cubicBezTo>
                    <a:lnTo>
                      <a:pt x="72201" y="1676"/>
                    </a:lnTo>
                    <a:cubicBezTo>
                      <a:pt x="71080" y="1536"/>
                      <a:pt x="70193" y="1116"/>
                      <a:pt x="69679" y="602"/>
                    </a:cubicBezTo>
                    <a:cubicBezTo>
                      <a:pt x="69063" y="199"/>
                      <a:pt x="68471" y="1"/>
                      <a:pt x="678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46" name="Google Shape;1167;p40"/>
              <p:cNvSpPr/>
              <p:nvPr/>
            </p:nvSpPr>
            <p:spPr bwMode="auto">
              <a:xfrm>
                <a:off x="3982175" y="2841725"/>
                <a:ext cx="10550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422" h="1495" extrusionOk="0">
                    <a:moveTo>
                      <a:pt x="421" y="1"/>
                    </a:moveTo>
                    <a:lnTo>
                      <a:pt x="1" y="141"/>
                    </a:lnTo>
                    <a:lnTo>
                      <a:pt x="234" y="1495"/>
                    </a:lnTo>
                    <a:lnTo>
                      <a:pt x="421" y="1495"/>
                    </a:lnTo>
                    <a:lnTo>
                      <a:pt x="42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47" name="Google Shape;1168;p40"/>
              <p:cNvSpPr/>
              <p:nvPr/>
            </p:nvSpPr>
            <p:spPr bwMode="auto">
              <a:xfrm>
                <a:off x="4079100" y="2821875"/>
                <a:ext cx="7025" cy="93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375" extrusionOk="0">
                    <a:moveTo>
                      <a:pt x="140" y="1"/>
                    </a:moveTo>
                    <a:cubicBezTo>
                      <a:pt x="47" y="1"/>
                      <a:pt x="0" y="94"/>
                      <a:pt x="0" y="141"/>
                    </a:cubicBezTo>
                    <a:cubicBezTo>
                      <a:pt x="0" y="281"/>
                      <a:pt x="94" y="374"/>
                      <a:pt x="140" y="374"/>
                    </a:cubicBezTo>
                    <a:cubicBezTo>
                      <a:pt x="234" y="374"/>
                      <a:pt x="280" y="281"/>
                      <a:pt x="280" y="141"/>
                    </a:cubicBezTo>
                    <a:cubicBezTo>
                      <a:pt x="280" y="47"/>
                      <a:pt x="187" y="1"/>
                      <a:pt x="1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48" name="Google Shape;1169;p40"/>
              <p:cNvSpPr/>
              <p:nvPr/>
            </p:nvSpPr>
            <p:spPr bwMode="auto">
              <a:xfrm>
                <a:off x="4149150" y="4117850"/>
                <a:ext cx="23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94" h="94" extrusionOk="0">
                    <a:moveTo>
                      <a:pt x="0" y="94"/>
                    </a:move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49" name="Google Shape;1170;p40"/>
              <p:cNvSpPr/>
              <p:nvPr/>
            </p:nvSpPr>
            <p:spPr bwMode="auto">
              <a:xfrm>
                <a:off x="4002025" y="2835900"/>
                <a:ext cx="163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1495" extrusionOk="0">
                    <a:moveTo>
                      <a:pt x="655" y="0"/>
                    </a:moveTo>
                    <a:lnTo>
                      <a:pt x="1" y="140"/>
                    </a:lnTo>
                    <a:lnTo>
                      <a:pt x="281" y="1494"/>
                    </a:lnTo>
                    <a:cubicBezTo>
                      <a:pt x="421" y="1494"/>
                      <a:pt x="515" y="1448"/>
                      <a:pt x="655" y="1448"/>
                    </a:cubicBezTo>
                    <a:lnTo>
                      <a:pt x="65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0" name="Google Shape;1171;p40"/>
              <p:cNvSpPr/>
              <p:nvPr/>
            </p:nvSpPr>
            <p:spPr bwMode="auto">
              <a:xfrm>
                <a:off x="4062750" y="2797574"/>
                <a:ext cx="30375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662" extrusionOk="0">
                    <a:moveTo>
                      <a:pt x="736" y="1"/>
                    </a:moveTo>
                    <a:cubicBezTo>
                      <a:pt x="667" y="1"/>
                      <a:pt x="592" y="12"/>
                      <a:pt x="514" y="39"/>
                    </a:cubicBezTo>
                    <a:cubicBezTo>
                      <a:pt x="187" y="132"/>
                      <a:pt x="0" y="365"/>
                      <a:pt x="47" y="412"/>
                    </a:cubicBezTo>
                    <a:cubicBezTo>
                      <a:pt x="83" y="593"/>
                      <a:pt x="232" y="662"/>
                      <a:pt x="449" y="662"/>
                    </a:cubicBezTo>
                    <a:cubicBezTo>
                      <a:pt x="512" y="662"/>
                      <a:pt x="581" y="656"/>
                      <a:pt x="654" y="646"/>
                    </a:cubicBezTo>
                    <a:cubicBezTo>
                      <a:pt x="981" y="552"/>
                      <a:pt x="1215" y="412"/>
                      <a:pt x="1121" y="179"/>
                    </a:cubicBezTo>
                    <a:cubicBezTo>
                      <a:pt x="1054" y="78"/>
                      <a:pt x="914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1" name="Google Shape;1172;p40"/>
              <p:cNvSpPr/>
              <p:nvPr/>
            </p:nvSpPr>
            <p:spPr bwMode="auto">
              <a:xfrm>
                <a:off x="4048725" y="2830050"/>
                <a:ext cx="187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1122" extrusionOk="0">
                    <a:moveTo>
                      <a:pt x="1" y="1"/>
                    </a:moveTo>
                    <a:lnTo>
                      <a:pt x="1" y="1121"/>
                    </a:lnTo>
                    <a:cubicBezTo>
                      <a:pt x="1" y="1121"/>
                      <a:pt x="141" y="1121"/>
                      <a:pt x="234" y="1028"/>
                    </a:cubicBezTo>
                    <a:cubicBezTo>
                      <a:pt x="748" y="468"/>
                      <a:pt x="748" y="141"/>
                      <a:pt x="1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2" name="Google Shape;1173;p40"/>
              <p:cNvSpPr/>
              <p:nvPr/>
            </p:nvSpPr>
            <p:spPr bwMode="auto">
              <a:xfrm>
                <a:off x="4030050" y="2831225"/>
                <a:ext cx="70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355" extrusionOk="0">
                    <a:moveTo>
                      <a:pt x="281" y="0"/>
                    </a:moveTo>
                    <a:lnTo>
                      <a:pt x="1" y="94"/>
                    </a:lnTo>
                    <a:lnTo>
                      <a:pt x="94" y="1355"/>
                    </a:lnTo>
                    <a:cubicBezTo>
                      <a:pt x="94" y="1308"/>
                      <a:pt x="188" y="1308"/>
                      <a:pt x="281" y="1214"/>
                    </a:cubicBezTo>
                    <a:lnTo>
                      <a:pt x="28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3" name="Google Shape;1174;p40"/>
              <p:cNvSpPr/>
              <p:nvPr/>
            </p:nvSpPr>
            <p:spPr bwMode="auto">
              <a:xfrm>
                <a:off x="4384975" y="2217100"/>
                <a:ext cx="93450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3738" h="5605" extrusionOk="0">
                    <a:moveTo>
                      <a:pt x="1" y="0"/>
                    </a:moveTo>
                    <a:cubicBezTo>
                      <a:pt x="94" y="514"/>
                      <a:pt x="1542" y="1775"/>
                      <a:pt x="2476" y="3409"/>
                    </a:cubicBezTo>
                    <a:cubicBezTo>
                      <a:pt x="3363" y="4904"/>
                      <a:pt x="3363" y="5277"/>
                      <a:pt x="3737" y="5604"/>
                    </a:cubicBezTo>
                    <a:cubicBezTo>
                      <a:pt x="3597" y="3409"/>
                      <a:pt x="2429" y="1775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4" name="Google Shape;1175;p40"/>
              <p:cNvSpPr/>
              <p:nvPr/>
            </p:nvSpPr>
            <p:spPr bwMode="auto">
              <a:xfrm>
                <a:off x="4599825" y="1272450"/>
                <a:ext cx="22200" cy="13927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5571" extrusionOk="0">
                    <a:moveTo>
                      <a:pt x="129" y="1"/>
                    </a:moveTo>
                    <a:cubicBezTo>
                      <a:pt x="7" y="1"/>
                      <a:pt x="138" y="1616"/>
                      <a:pt x="47" y="2480"/>
                    </a:cubicBezTo>
                    <a:cubicBezTo>
                      <a:pt x="0" y="3320"/>
                      <a:pt x="93" y="4021"/>
                      <a:pt x="420" y="4768"/>
                    </a:cubicBezTo>
                    <a:cubicBezTo>
                      <a:pt x="655" y="5338"/>
                      <a:pt x="793" y="5571"/>
                      <a:pt x="853" y="5571"/>
                    </a:cubicBezTo>
                    <a:cubicBezTo>
                      <a:pt x="876" y="5571"/>
                      <a:pt x="887" y="5535"/>
                      <a:pt x="887" y="5469"/>
                    </a:cubicBezTo>
                    <a:cubicBezTo>
                      <a:pt x="654" y="3787"/>
                      <a:pt x="327" y="2386"/>
                      <a:pt x="420" y="1032"/>
                    </a:cubicBezTo>
                    <a:cubicBezTo>
                      <a:pt x="514" y="378"/>
                      <a:pt x="327" y="191"/>
                      <a:pt x="140" y="5"/>
                    </a:cubicBezTo>
                    <a:cubicBezTo>
                      <a:pt x="136" y="2"/>
                      <a:pt x="133" y="1"/>
                      <a:pt x="1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5" name="Google Shape;1176;p40"/>
              <p:cNvSpPr/>
              <p:nvPr/>
            </p:nvSpPr>
            <p:spPr bwMode="auto">
              <a:xfrm>
                <a:off x="4735250" y="1417325"/>
                <a:ext cx="289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2820" extrusionOk="0">
                    <a:moveTo>
                      <a:pt x="140" y="1"/>
                    </a:moveTo>
                    <a:cubicBezTo>
                      <a:pt x="0" y="1"/>
                      <a:pt x="234" y="888"/>
                      <a:pt x="281" y="1355"/>
                    </a:cubicBezTo>
                    <a:cubicBezTo>
                      <a:pt x="327" y="1775"/>
                      <a:pt x="467" y="2102"/>
                      <a:pt x="748" y="2476"/>
                    </a:cubicBezTo>
                    <a:cubicBezTo>
                      <a:pt x="976" y="2705"/>
                      <a:pt x="1114" y="2819"/>
                      <a:pt x="1143" y="2819"/>
                    </a:cubicBezTo>
                    <a:cubicBezTo>
                      <a:pt x="1156" y="2819"/>
                      <a:pt x="1149" y="2798"/>
                      <a:pt x="1121" y="2756"/>
                    </a:cubicBezTo>
                    <a:cubicBezTo>
                      <a:pt x="794" y="1962"/>
                      <a:pt x="514" y="1215"/>
                      <a:pt x="467" y="514"/>
                    </a:cubicBezTo>
                    <a:cubicBezTo>
                      <a:pt x="467" y="187"/>
                      <a:pt x="327" y="94"/>
                      <a:pt x="1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6" name="Google Shape;1177;p40"/>
              <p:cNvSpPr/>
              <p:nvPr/>
            </p:nvSpPr>
            <p:spPr bwMode="auto">
              <a:xfrm>
                <a:off x="4179500" y="1451175"/>
                <a:ext cx="163475" cy="25455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1018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34" y="3317"/>
                      <a:pt x="2849" y="7193"/>
                      <a:pt x="6539" y="10182"/>
                    </a:cubicBezTo>
                    <a:cubicBezTo>
                      <a:pt x="6305" y="9388"/>
                      <a:pt x="3597" y="6959"/>
                      <a:pt x="2195" y="4531"/>
                    </a:cubicBezTo>
                    <a:cubicBezTo>
                      <a:pt x="841" y="2103"/>
                      <a:pt x="514" y="608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7" name="Google Shape;1178;p40"/>
              <p:cNvSpPr/>
              <p:nvPr/>
            </p:nvSpPr>
            <p:spPr bwMode="auto">
              <a:xfrm>
                <a:off x="4549600" y="1274750"/>
                <a:ext cx="14050" cy="89200"/>
              </a:xfrm>
              <a:custGeom>
                <a:avLst/>
                <a:gdLst/>
                <a:ahLst/>
                <a:cxnLst/>
                <a:rect l="l" t="t" r="r" b="b"/>
                <a:pathLst>
                  <a:path w="562" h="3568" extrusionOk="0">
                    <a:moveTo>
                      <a:pt x="312" y="1"/>
                    </a:moveTo>
                    <a:cubicBezTo>
                      <a:pt x="188" y="1"/>
                      <a:pt x="184" y="1100"/>
                      <a:pt x="94" y="1594"/>
                    </a:cubicBezTo>
                    <a:cubicBezTo>
                      <a:pt x="1" y="2061"/>
                      <a:pt x="1" y="2481"/>
                      <a:pt x="234" y="3042"/>
                    </a:cubicBezTo>
                    <a:cubicBezTo>
                      <a:pt x="439" y="3416"/>
                      <a:pt x="519" y="3567"/>
                      <a:pt x="547" y="3567"/>
                    </a:cubicBezTo>
                    <a:cubicBezTo>
                      <a:pt x="558" y="3567"/>
                      <a:pt x="561" y="3547"/>
                      <a:pt x="561" y="3509"/>
                    </a:cubicBezTo>
                    <a:cubicBezTo>
                      <a:pt x="468" y="2434"/>
                      <a:pt x="328" y="1500"/>
                      <a:pt x="468" y="707"/>
                    </a:cubicBezTo>
                    <a:cubicBezTo>
                      <a:pt x="561" y="333"/>
                      <a:pt x="374" y="146"/>
                      <a:pt x="328" y="6"/>
                    </a:cubicBezTo>
                    <a:cubicBezTo>
                      <a:pt x="322" y="2"/>
                      <a:pt x="317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8" name="Google Shape;1179;p40"/>
              <p:cNvSpPr/>
              <p:nvPr/>
            </p:nvSpPr>
            <p:spPr bwMode="auto">
              <a:xfrm>
                <a:off x="4574125" y="1274775"/>
                <a:ext cx="18700" cy="11255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4502" extrusionOk="0">
                    <a:moveTo>
                      <a:pt x="179" y="1"/>
                    </a:moveTo>
                    <a:cubicBezTo>
                      <a:pt x="94" y="1"/>
                      <a:pt x="92" y="1335"/>
                      <a:pt x="47" y="2013"/>
                    </a:cubicBezTo>
                    <a:cubicBezTo>
                      <a:pt x="1" y="2667"/>
                      <a:pt x="47" y="3321"/>
                      <a:pt x="374" y="3881"/>
                    </a:cubicBezTo>
                    <a:cubicBezTo>
                      <a:pt x="505" y="4306"/>
                      <a:pt x="635" y="4502"/>
                      <a:pt x="702" y="4502"/>
                    </a:cubicBezTo>
                    <a:cubicBezTo>
                      <a:pt x="731" y="4502"/>
                      <a:pt x="748" y="4465"/>
                      <a:pt x="748" y="4395"/>
                    </a:cubicBezTo>
                    <a:cubicBezTo>
                      <a:pt x="608" y="3041"/>
                      <a:pt x="374" y="1920"/>
                      <a:pt x="421" y="846"/>
                    </a:cubicBezTo>
                    <a:cubicBezTo>
                      <a:pt x="514" y="285"/>
                      <a:pt x="327" y="145"/>
                      <a:pt x="187" y="5"/>
                    </a:cubicBezTo>
                    <a:cubicBezTo>
                      <a:pt x="184" y="2"/>
                      <a:pt x="182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59" name="Google Shape;1180;p40"/>
              <p:cNvSpPr/>
              <p:nvPr/>
            </p:nvSpPr>
            <p:spPr bwMode="auto">
              <a:xfrm>
                <a:off x="4627825" y="1301650"/>
                <a:ext cx="24075" cy="124700"/>
              </a:xfrm>
              <a:custGeom>
                <a:avLst/>
                <a:gdLst/>
                <a:ahLst/>
                <a:cxnLst/>
                <a:rect l="l" t="t" r="r" b="b"/>
                <a:pathLst>
                  <a:path w="963" h="4988" extrusionOk="0">
                    <a:moveTo>
                      <a:pt x="176" y="0"/>
                    </a:moveTo>
                    <a:cubicBezTo>
                      <a:pt x="55" y="0"/>
                      <a:pt x="185" y="1520"/>
                      <a:pt x="94" y="2246"/>
                    </a:cubicBezTo>
                    <a:cubicBezTo>
                      <a:pt x="1" y="3040"/>
                      <a:pt x="188" y="3600"/>
                      <a:pt x="468" y="4301"/>
                    </a:cubicBezTo>
                    <a:cubicBezTo>
                      <a:pt x="697" y="4758"/>
                      <a:pt x="880" y="4987"/>
                      <a:pt x="937" y="4987"/>
                    </a:cubicBezTo>
                    <a:cubicBezTo>
                      <a:pt x="962" y="4987"/>
                      <a:pt x="963" y="4945"/>
                      <a:pt x="935" y="4861"/>
                    </a:cubicBezTo>
                    <a:cubicBezTo>
                      <a:pt x="701" y="3367"/>
                      <a:pt x="374" y="2106"/>
                      <a:pt x="468" y="891"/>
                    </a:cubicBezTo>
                    <a:cubicBezTo>
                      <a:pt x="468" y="331"/>
                      <a:pt x="328" y="98"/>
                      <a:pt x="188" y="4"/>
                    </a:cubicBezTo>
                    <a:cubicBezTo>
                      <a:pt x="184" y="1"/>
                      <a:pt x="180" y="0"/>
                      <a:pt x="1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60" name="Google Shape;1181;p40"/>
              <p:cNvSpPr/>
              <p:nvPr/>
            </p:nvSpPr>
            <p:spPr bwMode="auto">
              <a:xfrm>
                <a:off x="4681950" y="1360000"/>
                <a:ext cx="26200" cy="96350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3854" extrusionOk="0">
                    <a:moveTo>
                      <a:pt x="110" y="0"/>
                    </a:moveTo>
                    <a:cubicBezTo>
                      <a:pt x="1" y="0"/>
                      <a:pt x="218" y="1148"/>
                      <a:pt x="218" y="1733"/>
                    </a:cubicBezTo>
                    <a:cubicBezTo>
                      <a:pt x="171" y="2387"/>
                      <a:pt x="264" y="2854"/>
                      <a:pt x="638" y="3414"/>
                    </a:cubicBezTo>
                    <a:cubicBezTo>
                      <a:pt x="858" y="3698"/>
                      <a:pt x="994" y="3854"/>
                      <a:pt x="1030" y="3854"/>
                    </a:cubicBezTo>
                    <a:cubicBezTo>
                      <a:pt x="1048" y="3854"/>
                      <a:pt x="1042" y="3817"/>
                      <a:pt x="1012" y="3741"/>
                    </a:cubicBezTo>
                    <a:cubicBezTo>
                      <a:pt x="778" y="2621"/>
                      <a:pt x="451" y="1640"/>
                      <a:pt x="451" y="659"/>
                    </a:cubicBezTo>
                    <a:cubicBezTo>
                      <a:pt x="451" y="192"/>
                      <a:pt x="358" y="52"/>
                      <a:pt x="124" y="5"/>
                    </a:cubicBezTo>
                    <a:cubicBezTo>
                      <a:pt x="119" y="2"/>
                      <a:pt x="114" y="0"/>
                      <a:pt x="1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61" name="Google Shape;1182;p40"/>
              <p:cNvSpPr/>
              <p:nvPr/>
            </p:nvSpPr>
            <p:spPr bwMode="auto">
              <a:xfrm>
                <a:off x="4655025" y="1331849"/>
                <a:ext cx="24975" cy="11037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4415" extrusionOk="0">
                    <a:moveTo>
                      <a:pt x="109" y="0"/>
                    </a:moveTo>
                    <a:cubicBezTo>
                      <a:pt x="0" y="0"/>
                      <a:pt x="127" y="1261"/>
                      <a:pt x="127" y="1972"/>
                    </a:cubicBezTo>
                    <a:cubicBezTo>
                      <a:pt x="80" y="2626"/>
                      <a:pt x="220" y="3186"/>
                      <a:pt x="501" y="3840"/>
                    </a:cubicBezTo>
                    <a:cubicBezTo>
                      <a:pt x="760" y="4228"/>
                      <a:pt x="929" y="4415"/>
                      <a:pt x="977" y="4415"/>
                    </a:cubicBezTo>
                    <a:cubicBezTo>
                      <a:pt x="999" y="4415"/>
                      <a:pt x="996" y="4379"/>
                      <a:pt x="968" y="4307"/>
                    </a:cubicBezTo>
                    <a:cubicBezTo>
                      <a:pt x="734" y="2953"/>
                      <a:pt x="407" y="1832"/>
                      <a:pt x="407" y="758"/>
                    </a:cubicBezTo>
                    <a:cubicBezTo>
                      <a:pt x="407" y="197"/>
                      <a:pt x="314" y="57"/>
                      <a:pt x="127" y="10"/>
                    </a:cubicBezTo>
                    <a:cubicBezTo>
                      <a:pt x="120" y="4"/>
                      <a:pt x="114" y="0"/>
                      <a:pt x="1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62" name="Google Shape;1183;p40"/>
              <p:cNvSpPr/>
              <p:nvPr/>
            </p:nvSpPr>
            <p:spPr bwMode="auto">
              <a:xfrm>
                <a:off x="4166650" y="1487375"/>
                <a:ext cx="176324" cy="274400"/>
              </a:xfrm>
              <a:custGeom>
                <a:avLst/>
                <a:gdLst/>
                <a:ahLst/>
                <a:cxnLst/>
                <a:rect l="l" t="t" r="r" b="b"/>
                <a:pathLst>
                  <a:path w="7053" h="10976" extrusionOk="0">
                    <a:moveTo>
                      <a:pt x="1" y="1"/>
                    </a:moveTo>
                    <a:cubicBezTo>
                      <a:pt x="281" y="3597"/>
                      <a:pt x="3036" y="7847"/>
                      <a:pt x="7053" y="10976"/>
                    </a:cubicBezTo>
                    <a:cubicBezTo>
                      <a:pt x="6726" y="10088"/>
                      <a:pt x="3830" y="7426"/>
                      <a:pt x="2242" y="4764"/>
                    </a:cubicBezTo>
                    <a:cubicBezTo>
                      <a:pt x="701" y="2196"/>
                      <a:pt x="515" y="655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63" name="Google Shape;1184;p40"/>
              <p:cNvSpPr/>
              <p:nvPr/>
            </p:nvSpPr>
            <p:spPr bwMode="auto">
              <a:xfrm>
                <a:off x="4251875" y="1307574"/>
                <a:ext cx="108625" cy="181000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724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4" y="2336"/>
                      <a:pt x="1776" y="5231"/>
                      <a:pt x="4344" y="7239"/>
                    </a:cubicBezTo>
                    <a:cubicBezTo>
                      <a:pt x="4251" y="6726"/>
                      <a:pt x="2523" y="4998"/>
                      <a:pt x="1636" y="3270"/>
                    </a:cubicBezTo>
                    <a:cubicBezTo>
                      <a:pt x="655" y="1589"/>
                      <a:pt x="421" y="374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64" name="Google Shape;1185;p40"/>
              <p:cNvSpPr/>
              <p:nvPr/>
            </p:nvSpPr>
            <p:spPr bwMode="auto">
              <a:xfrm>
                <a:off x="4274075" y="1272550"/>
                <a:ext cx="94600" cy="162325"/>
              </a:xfrm>
              <a:custGeom>
                <a:avLst/>
                <a:gdLst/>
                <a:ahLst/>
                <a:cxnLst/>
                <a:rect l="l" t="t" r="r" b="b"/>
                <a:pathLst>
                  <a:path w="3784" h="6493" extrusionOk="0">
                    <a:moveTo>
                      <a:pt x="0" y="1"/>
                    </a:moveTo>
                    <a:cubicBezTo>
                      <a:pt x="0" y="2149"/>
                      <a:pt x="1448" y="4717"/>
                      <a:pt x="3783" y="6492"/>
                    </a:cubicBezTo>
                    <a:cubicBezTo>
                      <a:pt x="3690" y="6025"/>
                      <a:pt x="2289" y="4484"/>
                      <a:pt x="1448" y="2943"/>
                    </a:cubicBezTo>
                    <a:cubicBezTo>
                      <a:pt x="654" y="1448"/>
                      <a:pt x="421" y="32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65" name="Google Shape;1186;p40"/>
              <p:cNvSpPr/>
              <p:nvPr/>
            </p:nvSpPr>
            <p:spPr bwMode="auto">
              <a:xfrm>
                <a:off x="4232050" y="1342600"/>
                <a:ext cx="122600" cy="199675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7987" extrusionOk="0">
                    <a:moveTo>
                      <a:pt x="0" y="1"/>
                    </a:moveTo>
                    <a:cubicBezTo>
                      <a:pt x="140" y="2569"/>
                      <a:pt x="1962" y="5652"/>
                      <a:pt x="4904" y="7987"/>
                    </a:cubicBezTo>
                    <a:cubicBezTo>
                      <a:pt x="4764" y="7426"/>
                      <a:pt x="2802" y="5465"/>
                      <a:pt x="1681" y="3550"/>
                    </a:cubicBezTo>
                    <a:cubicBezTo>
                      <a:pt x="654" y="1682"/>
                      <a:pt x="374" y="42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66" name="Google Shape;1187;p40"/>
              <p:cNvSpPr/>
              <p:nvPr/>
            </p:nvSpPr>
            <p:spPr bwMode="auto">
              <a:xfrm>
                <a:off x="4709550" y="1388150"/>
                <a:ext cx="26550" cy="84750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3390" extrusionOk="0">
                    <a:moveTo>
                      <a:pt x="141" y="0"/>
                    </a:moveTo>
                    <a:cubicBezTo>
                      <a:pt x="1" y="0"/>
                      <a:pt x="234" y="1027"/>
                      <a:pt x="234" y="1541"/>
                    </a:cubicBezTo>
                    <a:cubicBezTo>
                      <a:pt x="234" y="2055"/>
                      <a:pt x="375" y="2522"/>
                      <a:pt x="655" y="2942"/>
                    </a:cubicBezTo>
                    <a:cubicBezTo>
                      <a:pt x="894" y="3216"/>
                      <a:pt x="1033" y="3389"/>
                      <a:pt x="1054" y="3389"/>
                    </a:cubicBezTo>
                    <a:cubicBezTo>
                      <a:pt x="1062" y="3389"/>
                      <a:pt x="1053" y="3366"/>
                      <a:pt x="1028" y="3316"/>
                    </a:cubicBezTo>
                    <a:cubicBezTo>
                      <a:pt x="701" y="2288"/>
                      <a:pt x="468" y="1401"/>
                      <a:pt x="468" y="607"/>
                    </a:cubicBezTo>
                    <a:cubicBezTo>
                      <a:pt x="375" y="234"/>
                      <a:pt x="234" y="93"/>
                      <a:pt x="1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67" name="Google Shape;1188;p40"/>
              <p:cNvSpPr/>
              <p:nvPr/>
            </p:nvSpPr>
            <p:spPr bwMode="auto">
              <a:xfrm>
                <a:off x="4151475" y="1524750"/>
                <a:ext cx="197350" cy="300075"/>
              </a:xfrm>
              <a:custGeom>
                <a:avLst/>
                <a:gdLst/>
                <a:ahLst/>
                <a:cxnLst/>
                <a:rect l="l" t="t" r="r" b="b"/>
                <a:pathLst>
                  <a:path w="7894" h="12003" extrusionOk="0">
                    <a:moveTo>
                      <a:pt x="1" y="0"/>
                    </a:moveTo>
                    <a:cubicBezTo>
                      <a:pt x="514" y="3783"/>
                      <a:pt x="3643" y="8640"/>
                      <a:pt x="7893" y="12002"/>
                    </a:cubicBezTo>
                    <a:cubicBezTo>
                      <a:pt x="7566" y="11022"/>
                      <a:pt x="4110" y="7893"/>
                      <a:pt x="2476" y="5137"/>
                    </a:cubicBezTo>
                    <a:cubicBezTo>
                      <a:pt x="888" y="2335"/>
                      <a:pt x="561" y="701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68" name="Google Shape;1189;p40"/>
              <p:cNvSpPr/>
              <p:nvPr/>
            </p:nvSpPr>
            <p:spPr bwMode="auto">
              <a:xfrm>
                <a:off x="4212200" y="1378800"/>
                <a:ext cx="136625" cy="21717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8687" extrusionOk="0">
                    <a:moveTo>
                      <a:pt x="0" y="0"/>
                    </a:moveTo>
                    <a:cubicBezTo>
                      <a:pt x="234" y="2803"/>
                      <a:pt x="2289" y="6212"/>
                      <a:pt x="5464" y="8687"/>
                    </a:cubicBezTo>
                    <a:cubicBezTo>
                      <a:pt x="5324" y="7986"/>
                      <a:pt x="3036" y="5978"/>
                      <a:pt x="1915" y="3830"/>
                    </a:cubicBezTo>
                    <a:cubicBezTo>
                      <a:pt x="701" y="1822"/>
                      <a:pt x="467" y="46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69" name="Google Shape;1190;p40"/>
              <p:cNvSpPr/>
              <p:nvPr/>
            </p:nvSpPr>
            <p:spPr bwMode="auto">
              <a:xfrm>
                <a:off x="4194675" y="1416150"/>
                <a:ext cx="150649" cy="234700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938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81" y="3037"/>
                      <a:pt x="2616" y="6679"/>
                      <a:pt x="6025" y="9388"/>
                    </a:cubicBezTo>
                    <a:cubicBezTo>
                      <a:pt x="5885" y="8594"/>
                      <a:pt x="3363" y="6352"/>
                      <a:pt x="2009" y="4111"/>
                    </a:cubicBezTo>
                    <a:cubicBezTo>
                      <a:pt x="795" y="1916"/>
                      <a:pt x="514" y="468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70" name="Google Shape;1191;p40"/>
              <p:cNvSpPr/>
              <p:nvPr/>
            </p:nvSpPr>
            <p:spPr bwMode="auto">
              <a:xfrm>
                <a:off x="1631950" y="238125"/>
                <a:ext cx="4335075" cy="5239925"/>
              </a:xfrm>
              <a:custGeom>
                <a:avLst/>
                <a:gdLst/>
                <a:ahLst/>
                <a:cxnLst/>
                <a:rect l="l" t="t" r="r" b="b"/>
                <a:pathLst>
                  <a:path w="173403" h="209597" extrusionOk="0">
                    <a:moveTo>
                      <a:pt x="171021" y="2382"/>
                    </a:moveTo>
                    <a:lnTo>
                      <a:pt x="171021" y="165370"/>
                    </a:lnTo>
                    <a:cubicBezTo>
                      <a:pt x="171021" y="183350"/>
                      <a:pt x="159345" y="194092"/>
                      <a:pt x="139777" y="194092"/>
                    </a:cubicBezTo>
                    <a:lnTo>
                      <a:pt x="119602" y="194092"/>
                    </a:lnTo>
                    <a:cubicBezTo>
                      <a:pt x="106199" y="194092"/>
                      <a:pt x="95458" y="198061"/>
                      <a:pt x="86818" y="206234"/>
                    </a:cubicBezTo>
                    <a:lnTo>
                      <a:pt x="86725" y="206281"/>
                    </a:lnTo>
                    <a:lnTo>
                      <a:pt x="86631" y="206234"/>
                    </a:lnTo>
                    <a:cubicBezTo>
                      <a:pt x="77945" y="198015"/>
                      <a:pt x="67250" y="194092"/>
                      <a:pt x="53893" y="194092"/>
                    </a:cubicBezTo>
                    <a:lnTo>
                      <a:pt x="33765" y="194092"/>
                    </a:lnTo>
                    <a:cubicBezTo>
                      <a:pt x="14151" y="194092"/>
                      <a:pt x="2382" y="183350"/>
                      <a:pt x="2382" y="165370"/>
                    </a:cubicBezTo>
                    <a:lnTo>
                      <a:pt x="2382" y="2382"/>
                    </a:lnTo>
                    <a:close/>
                    <a:moveTo>
                      <a:pt x="0" y="0"/>
                    </a:moveTo>
                    <a:lnTo>
                      <a:pt x="0" y="165324"/>
                    </a:lnTo>
                    <a:cubicBezTo>
                      <a:pt x="0" y="184471"/>
                      <a:pt x="12936" y="196427"/>
                      <a:pt x="33765" y="196427"/>
                    </a:cubicBezTo>
                    <a:lnTo>
                      <a:pt x="53893" y="196427"/>
                    </a:lnTo>
                    <a:cubicBezTo>
                      <a:pt x="66643" y="196427"/>
                      <a:pt x="76824" y="200210"/>
                      <a:pt x="85043" y="207962"/>
                    </a:cubicBezTo>
                    <a:lnTo>
                      <a:pt x="86725" y="209597"/>
                    </a:lnTo>
                    <a:lnTo>
                      <a:pt x="88406" y="207962"/>
                    </a:lnTo>
                    <a:cubicBezTo>
                      <a:pt x="96579" y="200210"/>
                      <a:pt x="106759" y="196427"/>
                      <a:pt x="119556" y="196427"/>
                    </a:cubicBezTo>
                    <a:lnTo>
                      <a:pt x="139731" y="196427"/>
                    </a:lnTo>
                    <a:cubicBezTo>
                      <a:pt x="160513" y="196427"/>
                      <a:pt x="173402" y="184518"/>
                      <a:pt x="173402" y="165324"/>
                    </a:cubicBezTo>
                    <a:lnTo>
                      <a:pt x="1734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>
                  <a:latin typeface="Open Sans"/>
                  <a:ea typeface="Open Sans"/>
                  <a:cs typeface="Open Sans"/>
                </a:endParaRPr>
              </a:p>
            </p:txBody>
          </p:sp>
        </p:grp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oogle Shape;1196;p41"/>
          <p:cNvPicPr/>
          <p:nvPr/>
        </p:nvPicPr>
        <p:blipFill>
          <a:blip r:embed="rId2">
            <a:alphaModFix/>
          </a:blip>
          <a:srcRect t="13768" b="13768"/>
          <a:stretch/>
        </p:blipFill>
        <p:spPr bwMode="auto">
          <a:xfrm>
            <a:off x="345072" y="413757"/>
            <a:ext cx="10494900" cy="7189500"/>
          </a:xfrm>
          <a:prstGeom prst="roundRect">
            <a:avLst>
              <a:gd name="adj" fmla="val 10329"/>
            </a:avLst>
          </a:prstGeom>
          <a:noFill/>
          <a:ln>
            <a:noFill/>
          </a:ln>
        </p:spPr>
      </p:pic>
      <p:sp>
        <p:nvSpPr>
          <p:cNvPr id="5" name="Google Shape;1197;p41"/>
          <p:cNvSpPr/>
          <p:nvPr/>
        </p:nvSpPr>
        <p:spPr bwMode="auto">
          <a:xfrm>
            <a:off x="-125" y="-10607"/>
            <a:ext cx="11160000" cy="7930800"/>
          </a:xfrm>
          <a:prstGeom prst="rect">
            <a:avLst/>
          </a:prstGeom>
          <a:solidFill>
            <a:srgbClr val="171E72">
              <a:alpha val="83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grpSp>
        <p:nvGrpSpPr>
          <p:cNvPr id="6" name="Google Shape;1198;p41"/>
          <p:cNvGrpSpPr/>
          <p:nvPr/>
        </p:nvGrpSpPr>
        <p:grpSpPr bwMode="auto">
          <a:xfrm>
            <a:off x="7439361" y="871009"/>
            <a:ext cx="1619897" cy="564133"/>
            <a:chOff x="5749500" y="5876875"/>
            <a:chExt cx="1949100" cy="538500"/>
          </a:xfrm>
        </p:grpSpPr>
        <p:sp>
          <p:nvSpPr>
            <p:cNvPr id="7" name="Google Shape;1199;p41"/>
            <p:cNvSpPr/>
            <p:nvPr/>
          </p:nvSpPr>
          <p:spPr bwMode="auto">
            <a:xfrm>
              <a:off x="5749500" y="5876875"/>
              <a:ext cx="1949100" cy="5385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" name="Google Shape;1200;p41"/>
            <p:cNvSpPr txBox="1"/>
            <p:nvPr/>
          </p:nvSpPr>
          <p:spPr bwMode="auto">
            <a:xfrm>
              <a:off x="5864700" y="5946025"/>
              <a:ext cx="1718700" cy="381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>
                  <a:solidFill>
                    <a:schemeClr val="lt1"/>
                  </a:solidFill>
                  <a:latin typeface="Open Sans"/>
                  <a:ea typeface="Open Sans"/>
                  <a:cs typeface="Open Sans"/>
                </a:rPr>
                <a:t>talent.mos.ru</a:t>
              </a:r>
              <a:endParaRPr>
                <a:solidFill>
                  <a:schemeClr val="lt1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grpSp>
        <p:nvGrpSpPr>
          <p:cNvPr id="9" name="Google Shape;1201;p41"/>
          <p:cNvGrpSpPr/>
          <p:nvPr/>
        </p:nvGrpSpPr>
        <p:grpSpPr bwMode="auto">
          <a:xfrm>
            <a:off x="9176296" y="870918"/>
            <a:ext cx="1428412" cy="564133"/>
            <a:chOff x="5864700" y="5876888"/>
            <a:chExt cx="1718700" cy="538500"/>
          </a:xfrm>
        </p:grpSpPr>
        <p:sp>
          <p:nvSpPr>
            <p:cNvPr id="10" name="Google Shape;1202;p41"/>
            <p:cNvSpPr/>
            <p:nvPr/>
          </p:nvSpPr>
          <p:spPr bwMode="auto">
            <a:xfrm>
              <a:off x="5976925" y="5876888"/>
              <a:ext cx="1437900" cy="5385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1" name="Google Shape;1203;p41"/>
            <p:cNvSpPr txBox="1"/>
            <p:nvPr/>
          </p:nvSpPr>
          <p:spPr bwMode="auto">
            <a:xfrm>
              <a:off x="5864700" y="5946025"/>
              <a:ext cx="1718700" cy="381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>
                  <a:solidFill>
                    <a:schemeClr val="lt1"/>
                  </a:solidFill>
                  <a:latin typeface="Open Sans"/>
                  <a:ea typeface="Open Sans"/>
                  <a:cs typeface="Open Sans"/>
                </a:rPr>
                <a:t>mguu.ru</a:t>
              </a:r>
              <a:endParaRPr>
                <a:solidFill>
                  <a:schemeClr val="lt1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sp>
        <p:nvSpPr>
          <p:cNvPr id="12" name="Google Shape;1204;p41"/>
          <p:cNvSpPr/>
          <p:nvPr/>
        </p:nvSpPr>
        <p:spPr bwMode="auto">
          <a:xfrm>
            <a:off x="3149409" y="5707586"/>
            <a:ext cx="4861200" cy="5322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13" name="Google Shape;1205;p41"/>
          <p:cNvSpPr txBox="1"/>
          <p:nvPr/>
        </p:nvSpPr>
        <p:spPr bwMode="auto">
          <a:xfrm>
            <a:off x="3543037" y="5753804"/>
            <a:ext cx="4515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700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Университет Правительства Москвы</a:t>
            </a:r>
            <a:endParaRPr sz="1700">
              <a:solidFill>
                <a:schemeClr val="dk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4" name="Google Shape;1206;p41"/>
          <p:cNvSpPr txBox="1"/>
          <p:nvPr/>
        </p:nvSpPr>
        <p:spPr bwMode="auto">
          <a:xfrm>
            <a:off x="681418" y="2443144"/>
            <a:ext cx="9813900" cy="26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925" tIns="135925" rIns="135925" bIns="135925" anchor="t" anchorCtr="0">
            <a:noAutofit/>
          </a:bodyPr>
          <a:lstStyle/>
          <a:p>
            <a:pPr marL="0" lv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8400" b="1">
                <a:solidFill>
                  <a:schemeClr val="lt1"/>
                </a:solidFill>
                <a:latin typeface="Open Sans"/>
                <a:ea typeface="Open Sans"/>
                <a:cs typeface="Open Sans"/>
              </a:rPr>
              <a:t>Название презентации</a:t>
            </a:r>
            <a:endParaRPr sz="8400" b="1">
              <a:solidFill>
                <a:schemeClr val="lt1"/>
              </a:solidFill>
              <a:latin typeface="Open Sans"/>
              <a:ea typeface="Open Sans"/>
              <a:cs typeface="Open Sans"/>
            </a:endParaRPr>
          </a:p>
          <a:p>
            <a:pPr marL="0" lv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6500" b="1"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52" name="Google Shape;1244;p41"/>
          <p:cNvSpPr/>
          <p:nvPr/>
        </p:nvSpPr>
        <p:spPr bwMode="auto">
          <a:xfrm>
            <a:off x="3995886" y="899926"/>
            <a:ext cx="444292" cy="451483"/>
          </a:xfrm>
          <a:custGeom>
            <a:avLst/>
            <a:gdLst/>
            <a:ahLst/>
            <a:cxnLst/>
            <a:rect l="l" t="t" r="r" b="b"/>
            <a:pathLst>
              <a:path w="544" h="568" extrusionOk="0">
                <a:moveTo>
                  <a:pt x="265" y="296"/>
                </a:moveTo>
                <a:lnTo>
                  <a:pt x="265" y="568"/>
                </a:lnTo>
                <a:lnTo>
                  <a:pt x="3" y="568"/>
                </a:lnTo>
                <a:lnTo>
                  <a:pt x="265" y="296"/>
                </a:lnTo>
                <a:close/>
                <a:moveTo>
                  <a:pt x="251" y="290"/>
                </a:moveTo>
                <a:lnTo>
                  <a:pt x="28" y="290"/>
                </a:lnTo>
                <a:lnTo>
                  <a:pt x="139" y="408"/>
                </a:lnTo>
                <a:lnTo>
                  <a:pt x="251" y="290"/>
                </a:lnTo>
                <a:close/>
                <a:moveTo>
                  <a:pt x="109" y="438"/>
                </a:moveTo>
                <a:lnTo>
                  <a:pt x="0" y="326"/>
                </a:lnTo>
                <a:lnTo>
                  <a:pt x="0" y="552"/>
                </a:lnTo>
                <a:lnTo>
                  <a:pt x="109" y="438"/>
                </a:lnTo>
                <a:close/>
                <a:moveTo>
                  <a:pt x="125" y="130"/>
                </a:moveTo>
                <a:lnTo>
                  <a:pt x="2" y="0"/>
                </a:lnTo>
                <a:lnTo>
                  <a:pt x="0" y="0"/>
                </a:lnTo>
                <a:lnTo>
                  <a:pt x="0" y="278"/>
                </a:lnTo>
                <a:lnTo>
                  <a:pt x="125" y="278"/>
                </a:lnTo>
                <a:lnTo>
                  <a:pt x="125" y="130"/>
                </a:lnTo>
                <a:close/>
                <a:moveTo>
                  <a:pt x="201" y="0"/>
                </a:moveTo>
                <a:lnTo>
                  <a:pt x="64" y="0"/>
                </a:lnTo>
                <a:lnTo>
                  <a:pt x="132" y="73"/>
                </a:lnTo>
                <a:lnTo>
                  <a:pt x="201" y="0"/>
                </a:lnTo>
                <a:close/>
                <a:moveTo>
                  <a:pt x="263" y="0"/>
                </a:moveTo>
                <a:lnTo>
                  <a:pt x="139" y="130"/>
                </a:lnTo>
                <a:lnTo>
                  <a:pt x="139" y="278"/>
                </a:lnTo>
                <a:lnTo>
                  <a:pt x="265" y="278"/>
                </a:lnTo>
                <a:lnTo>
                  <a:pt x="265" y="0"/>
                </a:lnTo>
                <a:lnTo>
                  <a:pt x="263" y="0"/>
                </a:lnTo>
                <a:close/>
                <a:moveTo>
                  <a:pt x="459" y="278"/>
                </a:moveTo>
                <a:lnTo>
                  <a:pt x="544" y="278"/>
                </a:lnTo>
                <a:lnTo>
                  <a:pt x="544" y="157"/>
                </a:lnTo>
                <a:lnTo>
                  <a:pt x="459" y="157"/>
                </a:lnTo>
                <a:lnTo>
                  <a:pt x="459" y="278"/>
                </a:lnTo>
                <a:close/>
                <a:moveTo>
                  <a:pt x="279" y="278"/>
                </a:moveTo>
                <a:lnTo>
                  <a:pt x="415" y="278"/>
                </a:lnTo>
                <a:lnTo>
                  <a:pt x="415" y="119"/>
                </a:lnTo>
                <a:lnTo>
                  <a:pt x="279" y="0"/>
                </a:lnTo>
                <a:lnTo>
                  <a:pt x="279" y="278"/>
                </a:lnTo>
                <a:close/>
                <a:moveTo>
                  <a:pt x="297" y="0"/>
                </a:moveTo>
                <a:lnTo>
                  <a:pt x="422" y="111"/>
                </a:lnTo>
                <a:lnTo>
                  <a:pt x="544" y="111"/>
                </a:lnTo>
                <a:lnTo>
                  <a:pt x="544" y="0"/>
                </a:lnTo>
                <a:lnTo>
                  <a:pt x="297" y="0"/>
                </a:lnTo>
                <a:close/>
                <a:moveTo>
                  <a:pt x="371" y="472"/>
                </a:moveTo>
                <a:lnTo>
                  <a:pt x="544" y="290"/>
                </a:lnTo>
                <a:lnTo>
                  <a:pt x="279" y="290"/>
                </a:lnTo>
                <a:lnTo>
                  <a:pt x="279" y="376"/>
                </a:lnTo>
                <a:lnTo>
                  <a:pt x="371" y="472"/>
                </a:lnTo>
                <a:close/>
                <a:moveTo>
                  <a:pt x="341" y="568"/>
                </a:moveTo>
                <a:lnTo>
                  <a:pt x="544" y="568"/>
                </a:lnTo>
                <a:lnTo>
                  <a:pt x="544" y="360"/>
                </a:lnTo>
                <a:lnTo>
                  <a:pt x="341" y="568"/>
                </a:lnTo>
                <a:close/>
                <a:moveTo>
                  <a:pt x="279" y="395"/>
                </a:moveTo>
                <a:lnTo>
                  <a:pt x="279" y="568"/>
                </a:lnTo>
                <a:lnTo>
                  <a:pt x="362" y="481"/>
                </a:lnTo>
                <a:lnTo>
                  <a:pt x="279" y="39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34300" tIns="67125" rIns="134300" bIns="67125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6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53" name="Google Shape;1245;p41"/>
          <p:cNvSpPr txBox="1"/>
          <p:nvPr/>
        </p:nvSpPr>
        <p:spPr bwMode="auto">
          <a:xfrm>
            <a:off x="4567371" y="868489"/>
            <a:ext cx="11580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34300" bIns="1343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000">
                <a:solidFill>
                  <a:schemeClr val="lt1"/>
                </a:solidFill>
                <a:latin typeface="Open Sans"/>
                <a:ea typeface="Open Sans"/>
                <a:cs typeface="Open Sans"/>
              </a:rPr>
              <a:t>Университет</a:t>
            </a:r>
            <a:endParaRPr sz="1000">
              <a:solidFill>
                <a:schemeClr val="lt1"/>
              </a:solidFill>
              <a:latin typeface="Open Sans"/>
              <a:ea typeface="Open Sans"/>
              <a:cs typeface="Open Sans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000">
                <a:solidFill>
                  <a:schemeClr val="lt1"/>
                </a:solidFill>
                <a:latin typeface="Open Sans"/>
                <a:ea typeface="Open Sans"/>
                <a:cs typeface="Open Sans"/>
              </a:rPr>
              <a:t>Правительства Москвы</a:t>
            </a:r>
            <a:endParaRPr sz="1000">
              <a:solidFill>
                <a:schemeClr val="lt1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54" name="Google Shape;1246;p41"/>
          <p:cNvGrpSpPr/>
          <p:nvPr/>
        </p:nvGrpSpPr>
        <p:grpSpPr bwMode="auto">
          <a:xfrm>
            <a:off x="1212024" y="890942"/>
            <a:ext cx="1074514" cy="470049"/>
            <a:chOff x="238125" y="1240925"/>
            <a:chExt cx="7101875" cy="3193275"/>
          </a:xfrm>
        </p:grpSpPr>
        <p:sp>
          <p:nvSpPr>
            <p:cNvPr id="55" name="Google Shape;1247;p41"/>
            <p:cNvSpPr/>
            <p:nvPr/>
          </p:nvSpPr>
          <p:spPr bwMode="auto">
            <a:xfrm>
              <a:off x="254450" y="1540325"/>
              <a:ext cx="514025" cy="962599"/>
            </a:xfrm>
            <a:custGeom>
              <a:avLst/>
              <a:gdLst/>
              <a:ahLst/>
              <a:cxnLst/>
              <a:rect l="l" t="t" r="r" b="b"/>
              <a:pathLst>
                <a:path w="20561" h="38504" extrusionOk="0">
                  <a:moveTo>
                    <a:pt x="1" y="0"/>
                  </a:moveTo>
                  <a:lnTo>
                    <a:pt x="1" y="6131"/>
                  </a:lnTo>
                  <a:lnTo>
                    <a:pt x="6990" y="6131"/>
                  </a:lnTo>
                  <a:lnTo>
                    <a:pt x="6990" y="38503"/>
                  </a:lnTo>
                  <a:lnTo>
                    <a:pt x="13571" y="38503"/>
                  </a:lnTo>
                  <a:lnTo>
                    <a:pt x="13571" y="6131"/>
                  </a:lnTo>
                  <a:lnTo>
                    <a:pt x="20561" y="6131"/>
                  </a:lnTo>
                  <a:lnTo>
                    <a:pt x="205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56" name="Google Shape;1248;p41"/>
            <p:cNvSpPr/>
            <p:nvPr/>
          </p:nvSpPr>
          <p:spPr bwMode="auto">
            <a:xfrm>
              <a:off x="851224" y="1540325"/>
              <a:ext cx="529350" cy="962599"/>
            </a:xfrm>
            <a:custGeom>
              <a:avLst/>
              <a:gdLst/>
              <a:ahLst/>
              <a:cxnLst/>
              <a:rect l="l" t="t" r="r" b="b"/>
              <a:pathLst>
                <a:path w="21174" h="38504" extrusionOk="0">
                  <a:moveTo>
                    <a:pt x="10137" y="6049"/>
                  </a:moveTo>
                  <a:cubicBezTo>
                    <a:pt x="12998" y="6049"/>
                    <a:pt x="14511" y="7439"/>
                    <a:pt x="14511" y="10259"/>
                  </a:cubicBezTo>
                  <a:lnTo>
                    <a:pt x="14511" y="11200"/>
                  </a:lnTo>
                  <a:cubicBezTo>
                    <a:pt x="14511" y="14102"/>
                    <a:pt x="13039" y="15655"/>
                    <a:pt x="10137" y="15655"/>
                  </a:cubicBezTo>
                  <a:lnTo>
                    <a:pt x="6540" y="15655"/>
                  </a:lnTo>
                  <a:lnTo>
                    <a:pt x="6540" y="6049"/>
                  </a:lnTo>
                  <a:close/>
                  <a:moveTo>
                    <a:pt x="9974" y="20519"/>
                  </a:moveTo>
                  <a:cubicBezTo>
                    <a:pt x="13284" y="20519"/>
                    <a:pt x="14797" y="22726"/>
                    <a:pt x="14797" y="25996"/>
                  </a:cubicBezTo>
                  <a:lnTo>
                    <a:pt x="14797" y="27590"/>
                  </a:lnTo>
                  <a:cubicBezTo>
                    <a:pt x="14797" y="30696"/>
                    <a:pt x="13203" y="32413"/>
                    <a:pt x="9974" y="32413"/>
                  </a:cubicBezTo>
                  <a:lnTo>
                    <a:pt x="6540" y="32413"/>
                  </a:lnTo>
                  <a:lnTo>
                    <a:pt x="6540" y="20519"/>
                  </a:lnTo>
                  <a:close/>
                  <a:moveTo>
                    <a:pt x="0" y="0"/>
                  </a:moveTo>
                  <a:lnTo>
                    <a:pt x="0" y="38503"/>
                  </a:lnTo>
                  <a:lnTo>
                    <a:pt x="9483" y="38503"/>
                  </a:lnTo>
                  <a:cubicBezTo>
                    <a:pt x="17290" y="38503"/>
                    <a:pt x="21173" y="34375"/>
                    <a:pt x="21173" y="27304"/>
                  </a:cubicBezTo>
                  <a:cubicBezTo>
                    <a:pt x="21173" y="22562"/>
                    <a:pt x="19089" y="19456"/>
                    <a:pt x="15737" y="18352"/>
                  </a:cubicBezTo>
                  <a:lnTo>
                    <a:pt x="15737" y="17658"/>
                  </a:lnTo>
                  <a:cubicBezTo>
                    <a:pt x="18639" y="16636"/>
                    <a:pt x="20723" y="13652"/>
                    <a:pt x="20723" y="9892"/>
                  </a:cubicBezTo>
                  <a:cubicBezTo>
                    <a:pt x="20723" y="3638"/>
                    <a:pt x="16881" y="0"/>
                    <a:pt x="97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57" name="Google Shape;1249;p41"/>
            <p:cNvSpPr/>
            <p:nvPr/>
          </p:nvSpPr>
          <p:spPr bwMode="auto">
            <a:xfrm>
              <a:off x="1447975" y="1522950"/>
              <a:ext cx="1011675" cy="996325"/>
            </a:xfrm>
            <a:custGeom>
              <a:avLst/>
              <a:gdLst/>
              <a:ahLst/>
              <a:cxnLst/>
              <a:rect l="l" t="t" r="r" b="b"/>
              <a:pathLst>
                <a:path w="40467" h="39853" extrusionOk="0">
                  <a:moveTo>
                    <a:pt x="20233" y="6172"/>
                  </a:moveTo>
                  <a:cubicBezTo>
                    <a:pt x="27877" y="6172"/>
                    <a:pt x="33885" y="11854"/>
                    <a:pt x="33885" y="19947"/>
                  </a:cubicBezTo>
                  <a:cubicBezTo>
                    <a:pt x="33885" y="27467"/>
                    <a:pt x="28408" y="33680"/>
                    <a:pt x="20233" y="33680"/>
                  </a:cubicBezTo>
                  <a:cubicBezTo>
                    <a:pt x="12590" y="33680"/>
                    <a:pt x="6582" y="27999"/>
                    <a:pt x="6582" y="19947"/>
                  </a:cubicBezTo>
                  <a:cubicBezTo>
                    <a:pt x="6582" y="12385"/>
                    <a:pt x="12059" y="6172"/>
                    <a:pt x="20233" y="6172"/>
                  </a:cubicBezTo>
                  <a:close/>
                  <a:moveTo>
                    <a:pt x="20233" y="0"/>
                  </a:moveTo>
                  <a:cubicBezTo>
                    <a:pt x="8543" y="0"/>
                    <a:pt x="1" y="8952"/>
                    <a:pt x="1" y="19947"/>
                  </a:cubicBezTo>
                  <a:cubicBezTo>
                    <a:pt x="1" y="31432"/>
                    <a:pt x="9075" y="39852"/>
                    <a:pt x="20233" y="39852"/>
                  </a:cubicBezTo>
                  <a:cubicBezTo>
                    <a:pt x="31923" y="39852"/>
                    <a:pt x="40466" y="30901"/>
                    <a:pt x="40466" y="19947"/>
                  </a:cubicBezTo>
                  <a:cubicBezTo>
                    <a:pt x="40466" y="8420"/>
                    <a:pt x="31392" y="0"/>
                    <a:pt x="20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58" name="Google Shape;1250;p41"/>
            <p:cNvSpPr/>
            <p:nvPr/>
          </p:nvSpPr>
          <p:spPr bwMode="auto">
            <a:xfrm>
              <a:off x="2562825" y="1240925"/>
              <a:ext cx="521175" cy="1262000"/>
            </a:xfrm>
            <a:custGeom>
              <a:avLst/>
              <a:gdLst/>
              <a:ahLst/>
              <a:cxnLst/>
              <a:rect l="l" t="t" r="r" b="b"/>
              <a:pathLst>
                <a:path w="20847" h="50480" extrusionOk="0">
                  <a:moveTo>
                    <a:pt x="7971" y="0"/>
                  </a:moveTo>
                  <a:cubicBezTo>
                    <a:pt x="4619" y="0"/>
                    <a:pt x="1840" y="1839"/>
                    <a:pt x="1840" y="4946"/>
                  </a:cubicBezTo>
                  <a:cubicBezTo>
                    <a:pt x="1840" y="8420"/>
                    <a:pt x="4660" y="10259"/>
                    <a:pt x="10423" y="10259"/>
                  </a:cubicBezTo>
                  <a:cubicBezTo>
                    <a:pt x="16227" y="10259"/>
                    <a:pt x="19048" y="8420"/>
                    <a:pt x="19048" y="4946"/>
                  </a:cubicBezTo>
                  <a:cubicBezTo>
                    <a:pt x="19048" y="1839"/>
                    <a:pt x="16268" y="0"/>
                    <a:pt x="12876" y="0"/>
                  </a:cubicBezTo>
                  <a:lnTo>
                    <a:pt x="12017" y="0"/>
                  </a:lnTo>
                  <a:lnTo>
                    <a:pt x="12017" y="4823"/>
                  </a:lnTo>
                  <a:lnTo>
                    <a:pt x="12385" y="4823"/>
                  </a:lnTo>
                  <a:cubicBezTo>
                    <a:pt x="13570" y="4823"/>
                    <a:pt x="14143" y="5232"/>
                    <a:pt x="14143" y="6008"/>
                  </a:cubicBezTo>
                  <a:cubicBezTo>
                    <a:pt x="14143" y="6785"/>
                    <a:pt x="13530" y="7194"/>
                    <a:pt x="12385" y="7194"/>
                  </a:cubicBezTo>
                  <a:lnTo>
                    <a:pt x="8502" y="7194"/>
                  </a:lnTo>
                  <a:cubicBezTo>
                    <a:pt x="7358" y="7194"/>
                    <a:pt x="6745" y="6785"/>
                    <a:pt x="6745" y="6008"/>
                  </a:cubicBezTo>
                  <a:cubicBezTo>
                    <a:pt x="6745" y="5232"/>
                    <a:pt x="7317" y="4823"/>
                    <a:pt x="8502" y="4823"/>
                  </a:cubicBezTo>
                  <a:lnTo>
                    <a:pt x="8870" y="4823"/>
                  </a:lnTo>
                  <a:lnTo>
                    <a:pt x="8870" y="0"/>
                  </a:lnTo>
                  <a:close/>
                  <a:moveTo>
                    <a:pt x="0" y="11976"/>
                  </a:moveTo>
                  <a:lnTo>
                    <a:pt x="0" y="50479"/>
                  </a:lnTo>
                  <a:lnTo>
                    <a:pt x="6458" y="50479"/>
                  </a:lnTo>
                  <a:lnTo>
                    <a:pt x="6458" y="30451"/>
                  </a:lnTo>
                  <a:lnTo>
                    <a:pt x="14306" y="22522"/>
                  </a:lnTo>
                  <a:lnTo>
                    <a:pt x="15124" y="22522"/>
                  </a:lnTo>
                  <a:lnTo>
                    <a:pt x="14306" y="42795"/>
                  </a:lnTo>
                  <a:lnTo>
                    <a:pt x="14306" y="50479"/>
                  </a:lnTo>
                  <a:lnTo>
                    <a:pt x="20846" y="50479"/>
                  </a:lnTo>
                  <a:lnTo>
                    <a:pt x="20846" y="11976"/>
                  </a:lnTo>
                  <a:lnTo>
                    <a:pt x="17167" y="11976"/>
                  </a:lnTo>
                  <a:lnTo>
                    <a:pt x="6785" y="23257"/>
                  </a:lnTo>
                  <a:lnTo>
                    <a:pt x="5968" y="23257"/>
                  </a:lnTo>
                  <a:lnTo>
                    <a:pt x="6581" y="15491"/>
                  </a:lnTo>
                  <a:lnTo>
                    <a:pt x="6581" y="1197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59" name="Google Shape;1251;p41"/>
            <p:cNvSpPr/>
            <p:nvPr/>
          </p:nvSpPr>
          <p:spPr bwMode="auto">
            <a:xfrm>
              <a:off x="3520300" y="1540325"/>
              <a:ext cx="414900" cy="962599"/>
            </a:xfrm>
            <a:custGeom>
              <a:avLst/>
              <a:gdLst/>
              <a:ahLst/>
              <a:cxnLst/>
              <a:rect l="l" t="t" r="r" b="b"/>
              <a:pathLst>
                <a:path w="16596" h="38504" extrusionOk="0">
                  <a:moveTo>
                    <a:pt x="0" y="0"/>
                  </a:moveTo>
                  <a:lnTo>
                    <a:pt x="0" y="38503"/>
                  </a:lnTo>
                  <a:lnTo>
                    <a:pt x="6581" y="38503"/>
                  </a:lnTo>
                  <a:lnTo>
                    <a:pt x="6581" y="6131"/>
                  </a:lnTo>
                  <a:lnTo>
                    <a:pt x="16595" y="6131"/>
                  </a:lnTo>
                  <a:lnTo>
                    <a:pt x="165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60" name="Google Shape;1252;p41"/>
            <p:cNvSpPr/>
            <p:nvPr/>
          </p:nvSpPr>
          <p:spPr bwMode="auto">
            <a:xfrm>
              <a:off x="3943350" y="1522950"/>
              <a:ext cx="1010625" cy="996325"/>
            </a:xfrm>
            <a:custGeom>
              <a:avLst/>
              <a:gdLst/>
              <a:ahLst/>
              <a:cxnLst/>
              <a:rect l="l" t="t" r="r" b="b"/>
              <a:pathLst>
                <a:path w="40425" h="39853" extrusionOk="0">
                  <a:moveTo>
                    <a:pt x="20192" y="6172"/>
                  </a:moveTo>
                  <a:cubicBezTo>
                    <a:pt x="27876" y="6172"/>
                    <a:pt x="33844" y="11854"/>
                    <a:pt x="33844" y="19947"/>
                  </a:cubicBezTo>
                  <a:cubicBezTo>
                    <a:pt x="33844" y="27467"/>
                    <a:pt x="28367" y="33680"/>
                    <a:pt x="20192" y="33680"/>
                  </a:cubicBezTo>
                  <a:cubicBezTo>
                    <a:pt x="12548" y="33680"/>
                    <a:pt x="6540" y="27999"/>
                    <a:pt x="6540" y="19947"/>
                  </a:cubicBezTo>
                  <a:cubicBezTo>
                    <a:pt x="6540" y="12385"/>
                    <a:pt x="12017" y="6172"/>
                    <a:pt x="20192" y="6172"/>
                  </a:cubicBezTo>
                  <a:close/>
                  <a:moveTo>
                    <a:pt x="20192" y="0"/>
                  </a:moveTo>
                  <a:cubicBezTo>
                    <a:pt x="8543" y="0"/>
                    <a:pt x="0" y="8952"/>
                    <a:pt x="0" y="19947"/>
                  </a:cubicBezTo>
                  <a:cubicBezTo>
                    <a:pt x="0" y="31432"/>
                    <a:pt x="9033" y="39852"/>
                    <a:pt x="20192" y="39852"/>
                  </a:cubicBezTo>
                  <a:cubicBezTo>
                    <a:pt x="31882" y="39852"/>
                    <a:pt x="40424" y="30901"/>
                    <a:pt x="40424" y="19947"/>
                  </a:cubicBezTo>
                  <a:cubicBezTo>
                    <a:pt x="40424" y="8420"/>
                    <a:pt x="31350" y="0"/>
                    <a:pt x="20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61" name="Google Shape;1253;p41"/>
            <p:cNvSpPr/>
            <p:nvPr/>
          </p:nvSpPr>
          <p:spPr bwMode="auto">
            <a:xfrm>
              <a:off x="5057150" y="1540325"/>
              <a:ext cx="521175" cy="962599"/>
            </a:xfrm>
            <a:custGeom>
              <a:avLst/>
              <a:gdLst/>
              <a:ahLst/>
              <a:cxnLst/>
              <a:rect l="l" t="t" r="r" b="b"/>
              <a:pathLst>
                <a:path w="20847" h="38504" extrusionOk="0">
                  <a:moveTo>
                    <a:pt x="9156" y="6131"/>
                  </a:moveTo>
                  <a:cubicBezTo>
                    <a:pt x="12304" y="6131"/>
                    <a:pt x="14347" y="8257"/>
                    <a:pt x="14347" y="12548"/>
                  </a:cubicBezTo>
                  <a:lnTo>
                    <a:pt x="14347" y="14674"/>
                  </a:lnTo>
                  <a:cubicBezTo>
                    <a:pt x="14347" y="19129"/>
                    <a:pt x="12304" y="21745"/>
                    <a:pt x="9156" y="21745"/>
                  </a:cubicBezTo>
                  <a:lnTo>
                    <a:pt x="6622" y="21745"/>
                  </a:lnTo>
                  <a:lnTo>
                    <a:pt x="6622" y="6131"/>
                  </a:lnTo>
                  <a:close/>
                  <a:moveTo>
                    <a:pt x="1" y="0"/>
                  </a:moveTo>
                  <a:lnTo>
                    <a:pt x="1" y="38503"/>
                  </a:lnTo>
                  <a:lnTo>
                    <a:pt x="6622" y="38503"/>
                  </a:lnTo>
                  <a:lnTo>
                    <a:pt x="6622" y="26895"/>
                  </a:lnTo>
                  <a:lnTo>
                    <a:pt x="9197" y="26895"/>
                  </a:lnTo>
                  <a:cubicBezTo>
                    <a:pt x="16391" y="26895"/>
                    <a:pt x="20846" y="21949"/>
                    <a:pt x="20846" y="13693"/>
                  </a:cubicBezTo>
                  <a:cubicBezTo>
                    <a:pt x="20846" y="4701"/>
                    <a:pt x="16350" y="0"/>
                    <a:pt x="9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62" name="Google Shape;1254;p41"/>
            <p:cNvSpPr/>
            <p:nvPr/>
          </p:nvSpPr>
          <p:spPr bwMode="auto">
            <a:xfrm>
              <a:off x="5641650" y="1522950"/>
              <a:ext cx="1010625" cy="996325"/>
            </a:xfrm>
            <a:custGeom>
              <a:avLst/>
              <a:gdLst/>
              <a:ahLst/>
              <a:cxnLst/>
              <a:rect l="l" t="t" r="r" b="b"/>
              <a:pathLst>
                <a:path w="40425" h="39853" extrusionOk="0">
                  <a:moveTo>
                    <a:pt x="20233" y="6172"/>
                  </a:moveTo>
                  <a:cubicBezTo>
                    <a:pt x="27877" y="6172"/>
                    <a:pt x="33885" y="11854"/>
                    <a:pt x="33885" y="19947"/>
                  </a:cubicBezTo>
                  <a:cubicBezTo>
                    <a:pt x="33885" y="27467"/>
                    <a:pt x="28408" y="33680"/>
                    <a:pt x="20233" y="33680"/>
                  </a:cubicBezTo>
                  <a:cubicBezTo>
                    <a:pt x="12549" y="33680"/>
                    <a:pt x="6581" y="27999"/>
                    <a:pt x="6581" y="19947"/>
                  </a:cubicBezTo>
                  <a:cubicBezTo>
                    <a:pt x="6581" y="12385"/>
                    <a:pt x="12058" y="6172"/>
                    <a:pt x="20233" y="6172"/>
                  </a:cubicBezTo>
                  <a:close/>
                  <a:moveTo>
                    <a:pt x="20233" y="0"/>
                  </a:moveTo>
                  <a:cubicBezTo>
                    <a:pt x="8543" y="0"/>
                    <a:pt x="1" y="8952"/>
                    <a:pt x="1" y="19947"/>
                  </a:cubicBezTo>
                  <a:cubicBezTo>
                    <a:pt x="1" y="31432"/>
                    <a:pt x="9075" y="39852"/>
                    <a:pt x="20233" y="39852"/>
                  </a:cubicBezTo>
                  <a:cubicBezTo>
                    <a:pt x="31882" y="39852"/>
                    <a:pt x="40425" y="30901"/>
                    <a:pt x="40425" y="19947"/>
                  </a:cubicBezTo>
                  <a:cubicBezTo>
                    <a:pt x="40425" y="8420"/>
                    <a:pt x="31392" y="0"/>
                    <a:pt x="20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63" name="Google Shape;1255;p41"/>
            <p:cNvSpPr/>
            <p:nvPr/>
          </p:nvSpPr>
          <p:spPr bwMode="auto">
            <a:xfrm>
              <a:off x="6677800" y="1540325"/>
              <a:ext cx="662200" cy="1195575"/>
            </a:xfrm>
            <a:custGeom>
              <a:avLst/>
              <a:gdLst/>
              <a:ahLst/>
              <a:cxnLst/>
              <a:rect l="l" t="t" r="r" b="b"/>
              <a:pathLst>
                <a:path w="26488" h="47823" extrusionOk="0">
                  <a:moveTo>
                    <a:pt x="15083" y="6131"/>
                  </a:moveTo>
                  <a:lnTo>
                    <a:pt x="15083" y="32331"/>
                  </a:lnTo>
                  <a:lnTo>
                    <a:pt x="7481" y="32331"/>
                  </a:lnTo>
                  <a:lnTo>
                    <a:pt x="10628" y="6131"/>
                  </a:lnTo>
                  <a:close/>
                  <a:moveTo>
                    <a:pt x="5682" y="0"/>
                  </a:moveTo>
                  <a:lnTo>
                    <a:pt x="5682" y="5886"/>
                  </a:lnTo>
                  <a:lnTo>
                    <a:pt x="1" y="37318"/>
                  </a:lnTo>
                  <a:lnTo>
                    <a:pt x="1" y="38503"/>
                  </a:lnTo>
                  <a:lnTo>
                    <a:pt x="19661" y="38503"/>
                  </a:lnTo>
                  <a:lnTo>
                    <a:pt x="19661" y="47823"/>
                  </a:lnTo>
                  <a:lnTo>
                    <a:pt x="21787" y="47823"/>
                  </a:lnTo>
                  <a:lnTo>
                    <a:pt x="26487" y="34743"/>
                  </a:lnTo>
                  <a:lnTo>
                    <a:pt x="26487" y="32331"/>
                  </a:lnTo>
                  <a:lnTo>
                    <a:pt x="21623" y="32331"/>
                  </a:lnTo>
                  <a:lnTo>
                    <a:pt x="21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64" name="Google Shape;1256;p41"/>
            <p:cNvSpPr/>
            <p:nvPr/>
          </p:nvSpPr>
          <p:spPr bwMode="auto">
            <a:xfrm>
              <a:off x="254450" y="3238625"/>
              <a:ext cx="514025" cy="961575"/>
            </a:xfrm>
            <a:custGeom>
              <a:avLst/>
              <a:gdLst/>
              <a:ahLst/>
              <a:cxnLst/>
              <a:rect l="l" t="t" r="r" b="b"/>
              <a:pathLst>
                <a:path w="20561" h="38463" extrusionOk="0">
                  <a:moveTo>
                    <a:pt x="1" y="0"/>
                  </a:moveTo>
                  <a:lnTo>
                    <a:pt x="1" y="6132"/>
                  </a:lnTo>
                  <a:lnTo>
                    <a:pt x="6990" y="6132"/>
                  </a:lnTo>
                  <a:lnTo>
                    <a:pt x="6990" y="38463"/>
                  </a:lnTo>
                  <a:lnTo>
                    <a:pt x="13571" y="38463"/>
                  </a:lnTo>
                  <a:lnTo>
                    <a:pt x="13571" y="6132"/>
                  </a:lnTo>
                  <a:lnTo>
                    <a:pt x="20561" y="6132"/>
                  </a:lnTo>
                  <a:lnTo>
                    <a:pt x="205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65" name="Google Shape;1257;p41"/>
            <p:cNvSpPr/>
            <p:nvPr/>
          </p:nvSpPr>
          <p:spPr bwMode="auto">
            <a:xfrm>
              <a:off x="851224" y="3237600"/>
              <a:ext cx="529350" cy="962599"/>
            </a:xfrm>
            <a:custGeom>
              <a:avLst/>
              <a:gdLst/>
              <a:ahLst/>
              <a:cxnLst/>
              <a:rect l="l" t="t" r="r" b="b"/>
              <a:pathLst>
                <a:path w="21174" h="38504" extrusionOk="0">
                  <a:moveTo>
                    <a:pt x="10137" y="6091"/>
                  </a:moveTo>
                  <a:cubicBezTo>
                    <a:pt x="12998" y="6091"/>
                    <a:pt x="14511" y="7481"/>
                    <a:pt x="14511" y="10301"/>
                  </a:cubicBezTo>
                  <a:lnTo>
                    <a:pt x="14511" y="11200"/>
                  </a:lnTo>
                  <a:cubicBezTo>
                    <a:pt x="14511" y="14143"/>
                    <a:pt x="13039" y="15696"/>
                    <a:pt x="10137" y="15696"/>
                  </a:cubicBezTo>
                  <a:lnTo>
                    <a:pt x="6540" y="15696"/>
                  </a:lnTo>
                  <a:lnTo>
                    <a:pt x="6540" y="6091"/>
                  </a:lnTo>
                  <a:close/>
                  <a:moveTo>
                    <a:pt x="9974" y="20560"/>
                  </a:moveTo>
                  <a:cubicBezTo>
                    <a:pt x="13284" y="20560"/>
                    <a:pt x="14797" y="22767"/>
                    <a:pt x="14797" y="26037"/>
                  </a:cubicBezTo>
                  <a:lnTo>
                    <a:pt x="14797" y="27631"/>
                  </a:lnTo>
                  <a:cubicBezTo>
                    <a:pt x="14797" y="30738"/>
                    <a:pt x="13203" y="32454"/>
                    <a:pt x="9974" y="32454"/>
                  </a:cubicBezTo>
                  <a:lnTo>
                    <a:pt x="6540" y="32454"/>
                  </a:lnTo>
                  <a:lnTo>
                    <a:pt x="6540" y="20560"/>
                  </a:lnTo>
                  <a:close/>
                  <a:moveTo>
                    <a:pt x="0" y="1"/>
                  </a:moveTo>
                  <a:lnTo>
                    <a:pt x="0" y="38504"/>
                  </a:lnTo>
                  <a:lnTo>
                    <a:pt x="9483" y="38504"/>
                  </a:lnTo>
                  <a:cubicBezTo>
                    <a:pt x="17290" y="38504"/>
                    <a:pt x="21173" y="34416"/>
                    <a:pt x="21173" y="27345"/>
                  </a:cubicBezTo>
                  <a:cubicBezTo>
                    <a:pt x="21173" y="22604"/>
                    <a:pt x="19089" y="19497"/>
                    <a:pt x="15737" y="18394"/>
                  </a:cubicBezTo>
                  <a:lnTo>
                    <a:pt x="15737" y="17699"/>
                  </a:lnTo>
                  <a:cubicBezTo>
                    <a:pt x="18639" y="16636"/>
                    <a:pt x="20723" y="13693"/>
                    <a:pt x="20723" y="9933"/>
                  </a:cubicBezTo>
                  <a:cubicBezTo>
                    <a:pt x="20723" y="3679"/>
                    <a:pt x="16881" y="1"/>
                    <a:pt x="97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66" name="Google Shape;1258;p41"/>
            <p:cNvSpPr/>
            <p:nvPr/>
          </p:nvSpPr>
          <p:spPr bwMode="auto">
            <a:xfrm>
              <a:off x="1447975" y="3221250"/>
              <a:ext cx="1011675" cy="996325"/>
            </a:xfrm>
            <a:custGeom>
              <a:avLst/>
              <a:gdLst/>
              <a:ahLst/>
              <a:cxnLst/>
              <a:rect l="l" t="t" r="r" b="b"/>
              <a:pathLst>
                <a:path w="40467" h="39853" extrusionOk="0">
                  <a:moveTo>
                    <a:pt x="20233" y="6173"/>
                  </a:moveTo>
                  <a:cubicBezTo>
                    <a:pt x="27877" y="6173"/>
                    <a:pt x="33885" y="11854"/>
                    <a:pt x="33885" y="19906"/>
                  </a:cubicBezTo>
                  <a:cubicBezTo>
                    <a:pt x="33885" y="27468"/>
                    <a:pt x="28408" y="33681"/>
                    <a:pt x="20233" y="33681"/>
                  </a:cubicBezTo>
                  <a:cubicBezTo>
                    <a:pt x="12590" y="33681"/>
                    <a:pt x="6582" y="27999"/>
                    <a:pt x="6582" y="19906"/>
                  </a:cubicBezTo>
                  <a:cubicBezTo>
                    <a:pt x="6582" y="12385"/>
                    <a:pt x="12059" y="6173"/>
                    <a:pt x="20233" y="6173"/>
                  </a:cubicBezTo>
                  <a:close/>
                  <a:moveTo>
                    <a:pt x="20233" y="1"/>
                  </a:moveTo>
                  <a:cubicBezTo>
                    <a:pt x="8543" y="1"/>
                    <a:pt x="1" y="8952"/>
                    <a:pt x="1" y="19906"/>
                  </a:cubicBezTo>
                  <a:cubicBezTo>
                    <a:pt x="1" y="31433"/>
                    <a:pt x="9075" y="39853"/>
                    <a:pt x="20233" y="39853"/>
                  </a:cubicBezTo>
                  <a:cubicBezTo>
                    <a:pt x="31923" y="39853"/>
                    <a:pt x="40466" y="30901"/>
                    <a:pt x="40466" y="19906"/>
                  </a:cubicBezTo>
                  <a:cubicBezTo>
                    <a:pt x="40466" y="8421"/>
                    <a:pt x="31392" y="1"/>
                    <a:pt x="20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67" name="Google Shape;1259;p41"/>
            <p:cNvSpPr/>
            <p:nvPr/>
          </p:nvSpPr>
          <p:spPr bwMode="auto">
            <a:xfrm>
              <a:off x="2562825" y="2994400"/>
              <a:ext cx="471100" cy="1205800"/>
            </a:xfrm>
            <a:custGeom>
              <a:avLst/>
              <a:gdLst/>
              <a:ahLst/>
              <a:cxnLst/>
              <a:rect l="l" t="t" r="r" b="b"/>
              <a:pathLst>
                <a:path w="18844" h="48232" extrusionOk="0">
                  <a:moveTo>
                    <a:pt x="777" y="1"/>
                  </a:moveTo>
                  <a:lnTo>
                    <a:pt x="777" y="6173"/>
                  </a:lnTo>
                  <a:lnTo>
                    <a:pt x="7031" y="6173"/>
                  </a:lnTo>
                  <a:lnTo>
                    <a:pt x="7031" y="1"/>
                  </a:lnTo>
                  <a:close/>
                  <a:moveTo>
                    <a:pt x="11200" y="1"/>
                  </a:moveTo>
                  <a:lnTo>
                    <a:pt x="11200" y="6173"/>
                  </a:lnTo>
                  <a:lnTo>
                    <a:pt x="17454" y="6173"/>
                  </a:lnTo>
                  <a:lnTo>
                    <a:pt x="17454" y="1"/>
                  </a:lnTo>
                  <a:close/>
                  <a:moveTo>
                    <a:pt x="0" y="9729"/>
                  </a:moveTo>
                  <a:lnTo>
                    <a:pt x="0" y="48232"/>
                  </a:lnTo>
                  <a:lnTo>
                    <a:pt x="18843" y="48232"/>
                  </a:lnTo>
                  <a:lnTo>
                    <a:pt x="18843" y="42101"/>
                  </a:lnTo>
                  <a:lnTo>
                    <a:pt x="6581" y="42101"/>
                  </a:lnTo>
                  <a:lnTo>
                    <a:pt x="6581" y="28122"/>
                  </a:lnTo>
                  <a:lnTo>
                    <a:pt x="13979" y="28122"/>
                  </a:lnTo>
                  <a:lnTo>
                    <a:pt x="13162" y="22481"/>
                  </a:lnTo>
                  <a:lnTo>
                    <a:pt x="6581" y="24157"/>
                  </a:lnTo>
                  <a:lnTo>
                    <a:pt x="6581" y="15901"/>
                  </a:lnTo>
                  <a:lnTo>
                    <a:pt x="17780" y="15901"/>
                  </a:lnTo>
                  <a:lnTo>
                    <a:pt x="17780" y="972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68" name="Google Shape;1260;p41"/>
            <p:cNvSpPr/>
            <p:nvPr/>
          </p:nvSpPr>
          <p:spPr bwMode="auto">
            <a:xfrm>
              <a:off x="3371100" y="3238625"/>
              <a:ext cx="661175" cy="1195575"/>
            </a:xfrm>
            <a:custGeom>
              <a:avLst/>
              <a:gdLst/>
              <a:ahLst/>
              <a:cxnLst/>
              <a:rect l="l" t="t" r="r" b="b"/>
              <a:pathLst>
                <a:path w="26447" h="47823" extrusionOk="0">
                  <a:moveTo>
                    <a:pt x="15042" y="6132"/>
                  </a:moveTo>
                  <a:lnTo>
                    <a:pt x="15042" y="32332"/>
                  </a:lnTo>
                  <a:lnTo>
                    <a:pt x="7440" y="32332"/>
                  </a:lnTo>
                  <a:lnTo>
                    <a:pt x="10628" y="6132"/>
                  </a:lnTo>
                  <a:close/>
                  <a:moveTo>
                    <a:pt x="5682" y="0"/>
                  </a:moveTo>
                  <a:lnTo>
                    <a:pt x="5682" y="5886"/>
                  </a:lnTo>
                  <a:lnTo>
                    <a:pt x="1" y="37318"/>
                  </a:lnTo>
                  <a:lnTo>
                    <a:pt x="1" y="38504"/>
                  </a:lnTo>
                  <a:lnTo>
                    <a:pt x="19620" y="38504"/>
                  </a:lnTo>
                  <a:lnTo>
                    <a:pt x="19620" y="47823"/>
                  </a:lnTo>
                  <a:lnTo>
                    <a:pt x="21786" y="47823"/>
                  </a:lnTo>
                  <a:lnTo>
                    <a:pt x="26446" y="34743"/>
                  </a:lnTo>
                  <a:lnTo>
                    <a:pt x="26446" y="32332"/>
                  </a:lnTo>
                  <a:lnTo>
                    <a:pt x="21623" y="32332"/>
                  </a:lnTo>
                  <a:lnTo>
                    <a:pt x="21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69" name="Google Shape;1261;p41"/>
            <p:cNvSpPr/>
            <p:nvPr/>
          </p:nvSpPr>
          <p:spPr bwMode="auto">
            <a:xfrm>
              <a:off x="4098650" y="3237600"/>
              <a:ext cx="470075" cy="962599"/>
            </a:xfrm>
            <a:custGeom>
              <a:avLst/>
              <a:gdLst/>
              <a:ahLst/>
              <a:cxnLst/>
              <a:rect l="l" t="t" r="r" b="b"/>
              <a:pathLst>
                <a:path w="18803" h="38504" extrusionOk="0">
                  <a:moveTo>
                    <a:pt x="1" y="1"/>
                  </a:moveTo>
                  <a:lnTo>
                    <a:pt x="1" y="38504"/>
                  </a:lnTo>
                  <a:lnTo>
                    <a:pt x="18803" y="38504"/>
                  </a:lnTo>
                  <a:lnTo>
                    <a:pt x="18803" y="32373"/>
                  </a:lnTo>
                  <a:lnTo>
                    <a:pt x="6582" y="32373"/>
                  </a:lnTo>
                  <a:lnTo>
                    <a:pt x="6582" y="18394"/>
                  </a:lnTo>
                  <a:lnTo>
                    <a:pt x="13980" y="18394"/>
                  </a:lnTo>
                  <a:lnTo>
                    <a:pt x="13121" y="12753"/>
                  </a:lnTo>
                  <a:lnTo>
                    <a:pt x="6582" y="14429"/>
                  </a:lnTo>
                  <a:lnTo>
                    <a:pt x="6582" y="6173"/>
                  </a:lnTo>
                  <a:lnTo>
                    <a:pt x="17781" y="6173"/>
                  </a:lnTo>
                  <a:lnTo>
                    <a:pt x="177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0" name="Google Shape;1262;p41"/>
            <p:cNvSpPr/>
            <p:nvPr/>
          </p:nvSpPr>
          <p:spPr bwMode="auto">
            <a:xfrm>
              <a:off x="4625925" y="3237600"/>
              <a:ext cx="624375" cy="970775"/>
            </a:xfrm>
            <a:custGeom>
              <a:avLst/>
              <a:gdLst/>
              <a:ahLst/>
              <a:cxnLst/>
              <a:rect l="l" t="t" r="r" b="b"/>
              <a:pathLst>
                <a:path w="24975" h="38831" extrusionOk="0">
                  <a:moveTo>
                    <a:pt x="8217" y="1"/>
                  </a:moveTo>
                  <a:lnTo>
                    <a:pt x="8217" y="6132"/>
                  </a:lnTo>
                  <a:lnTo>
                    <a:pt x="6132" y="27672"/>
                  </a:lnTo>
                  <a:cubicBezTo>
                    <a:pt x="5846" y="31065"/>
                    <a:pt x="5028" y="32373"/>
                    <a:pt x="3475" y="32373"/>
                  </a:cubicBezTo>
                  <a:cubicBezTo>
                    <a:pt x="2167" y="32373"/>
                    <a:pt x="1554" y="31392"/>
                    <a:pt x="1554" y="29757"/>
                  </a:cubicBezTo>
                  <a:lnTo>
                    <a:pt x="1" y="29757"/>
                  </a:lnTo>
                  <a:lnTo>
                    <a:pt x="1" y="36664"/>
                  </a:lnTo>
                  <a:cubicBezTo>
                    <a:pt x="1268" y="38177"/>
                    <a:pt x="2944" y="38831"/>
                    <a:pt x="4906" y="38831"/>
                  </a:cubicBezTo>
                  <a:cubicBezTo>
                    <a:pt x="9034" y="38831"/>
                    <a:pt x="11813" y="36092"/>
                    <a:pt x="12181" y="23544"/>
                  </a:cubicBezTo>
                  <a:lnTo>
                    <a:pt x="12713" y="6173"/>
                  </a:lnTo>
                  <a:lnTo>
                    <a:pt x="18435" y="6173"/>
                  </a:lnTo>
                  <a:lnTo>
                    <a:pt x="18435" y="38504"/>
                  </a:lnTo>
                  <a:lnTo>
                    <a:pt x="24975" y="38504"/>
                  </a:lnTo>
                  <a:lnTo>
                    <a:pt x="249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1" name="Google Shape;1263;p41"/>
            <p:cNvSpPr/>
            <p:nvPr/>
          </p:nvSpPr>
          <p:spPr bwMode="auto">
            <a:xfrm>
              <a:off x="5353500" y="3221250"/>
              <a:ext cx="1010625" cy="996325"/>
            </a:xfrm>
            <a:custGeom>
              <a:avLst/>
              <a:gdLst/>
              <a:ahLst/>
              <a:cxnLst/>
              <a:rect l="l" t="t" r="r" b="b"/>
              <a:pathLst>
                <a:path w="40425" h="39853" extrusionOk="0">
                  <a:moveTo>
                    <a:pt x="20192" y="6173"/>
                  </a:moveTo>
                  <a:cubicBezTo>
                    <a:pt x="27876" y="6173"/>
                    <a:pt x="33844" y="11854"/>
                    <a:pt x="33844" y="19906"/>
                  </a:cubicBezTo>
                  <a:cubicBezTo>
                    <a:pt x="33844" y="27468"/>
                    <a:pt x="28367" y="33681"/>
                    <a:pt x="20192" y="33681"/>
                  </a:cubicBezTo>
                  <a:cubicBezTo>
                    <a:pt x="12548" y="33681"/>
                    <a:pt x="6540" y="27999"/>
                    <a:pt x="6540" y="19906"/>
                  </a:cubicBezTo>
                  <a:cubicBezTo>
                    <a:pt x="6540" y="12385"/>
                    <a:pt x="12017" y="6173"/>
                    <a:pt x="20192" y="6173"/>
                  </a:cubicBezTo>
                  <a:close/>
                  <a:moveTo>
                    <a:pt x="20192" y="1"/>
                  </a:moveTo>
                  <a:cubicBezTo>
                    <a:pt x="8543" y="1"/>
                    <a:pt x="0" y="8952"/>
                    <a:pt x="0" y="19906"/>
                  </a:cubicBezTo>
                  <a:cubicBezTo>
                    <a:pt x="0" y="31433"/>
                    <a:pt x="9033" y="39853"/>
                    <a:pt x="20192" y="39853"/>
                  </a:cubicBezTo>
                  <a:cubicBezTo>
                    <a:pt x="31882" y="39853"/>
                    <a:pt x="40425" y="30901"/>
                    <a:pt x="40425" y="19906"/>
                  </a:cubicBezTo>
                  <a:cubicBezTo>
                    <a:pt x="40425" y="8421"/>
                    <a:pt x="31350" y="1"/>
                    <a:pt x="20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2" name="Google Shape;1264;p41"/>
            <p:cNvSpPr/>
            <p:nvPr/>
          </p:nvSpPr>
          <p:spPr bwMode="auto">
            <a:xfrm>
              <a:off x="238125" y="2792075"/>
              <a:ext cx="1727950" cy="154325"/>
            </a:xfrm>
            <a:custGeom>
              <a:avLst/>
              <a:gdLst/>
              <a:ahLst/>
              <a:cxnLst/>
              <a:rect l="l" t="t" r="r" b="b"/>
              <a:pathLst>
                <a:path w="69118" h="6173" extrusionOk="0">
                  <a:moveTo>
                    <a:pt x="0" y="1"/>
                  </a:moveTo>
                  <a:lnTo>
                    <a:pt x="0" y="6173"/>
                  </a:lnTo>
                  <a:lnTo>
                    <a:pt x="69118" y="6173"/>
                  </a:lnTo>
                  <a:lnTo>
                    <a:pt x="691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FF0F43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  <p:grpSp>
        <p:nvGrpSpPr>
          <p:cNvPr id="73" name="Google Shape;1265;p41"/>
          <p:cNvGrpSpPr/>
          <p:nvPr/>
        </p:nvGrpSpPr>
        <p:grpSpPr bwMode="auto">
          <a:xfrm>
            <a:off x="673196" y="890717"/>
            <a:ext cx="399694" cy="469497"/>
            <a:chOff x="1631950" y="238125"/>
            <a:chExt cx="4335075" cy="5239925"/>
          </a:xfrm>
        </p:grpSpPr>
        <p:sp>
          <p:nvSpPr>
            <p:cNvPr id="74" name="Google Shape;1266;p41"/>
            <p:cNvSpPr/>
            <p:nvPr/>
          </p:nvSpPr>
          <p:spPr bwMode="auto">
            <a:xfrm>
              <a:off x="4359300" y="1180325"/>
              <a:ext cx="56075" cy="105100"/>
            </a:xfrm>
            <a:custGeom>
              <a:avLst/>
              <a:gdLst/>
              <a:ahLst/>
              <a:cxnLst/>
              <a:rect l="l" t="t" r="r" b="b"/>
              <a:pathLst>
                <a:path w="2243" h="4204" extrusionOk="0">
                  <a:moveTo>
                    <a:pt x="94" y="0"/>
                  </a:moveTo>
                  <a:lnTo>
                    <a:pt x="94" y="0"/>
                  </a:lnTo>
                  <a:cubicBezTo>
                    <a:pt x="1" y="1308"/>
                    <a:pt x="748" y="3082"/>
                    <a:pt x="2195" y="4203"/>
                  </a:cubicBezTo>
                  <a:cubicBezTo>
                    <a:pt x="2242" y="3923"/>
                    <a:pt x="1542" y="2896"/>
                    <a:pt x="1075" y="2008"/>
                  </a:cubicBezTo>
                  <a:cubicBezTo>
                    <a:pt x="608" y="981"/>
                    <a:pt x="374" y="140"/>
                    <a:pt x="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5" name="Google Shape;1267;p41"/>
            <p:cNvSpPr/>
            <p:nvPr/>
          </p:nvSpPr>
          <p:spPr bwMode="auto">
            <a:xfrm>
              <a:off x="4328950" y="1209500"/>
              <a:ext cx="68900" cy="123800"/>
            </a:xfrm>
            <a:custGeom>
              <a:avLst/>
              <a:gdLst/>
              <a:ahLst/>
              <a:cxnLst/>
              <a:rect l="l" t="t" r="r" b="b"/>
              <a:pathLst>
                <a:path w="2756" h="4952" extrusionOk="0">
                  <a:moveTo>
                    <a:pt x="94" y="1"/>
                  </a:moveTo>
                  <a:lnTo>
                    <a:pt x="94" y="1"/>
                  </a:lnTo>
                  <a:cubicBezTo>
                    <a:pt x="0" y="1542"/>
                    <a:pt x="934" y="3550"/>
                    <a:pt x="2756" y="4951"/>
                  </a:cubicBezTo>
                  <a:cubicBezTo>
                    <a:pt x="2662" y="4624"/>
                    <a:pt x="1775" y="3457"/>
                    <a:pt x="1215" y="2289"/>
                  </a:cubicBezTo>
                  <a:cubicBezTo>
                    <a:pt x="607" y="1168"/>
                    <a:pt x="280" y="141"/>
                    <a:pt x="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6" name="Google Shape;1268;p41"/>
            <p:cNvSpPr/>
            <p:nvPr/>
          </p:nvSpPr>
          <p:spPr bwMode="auto">
            <a:xfrm>
              <a:off x="4396650" y="1152300"/>
              <a:ext cx="43225" cy="88750"/>
            </a:xfrm>
            <a:custGeom>
              <a:avLst/>
              <a:gdLst/>
              <a:ahLst/>
              <a:cxnLst/>
              <a:rect l="l" t="t" r="r" b="b"/>
              <a:pathLst>
                <a:path w="1729" h="3550" extrusionOk="0">
                  <a:moveTo>
                    <a:pt x="141" y="0"/>
                  </a:moveTo>
                  <a:lnTo>
                    <a:pt x="141" y="0"/>
                  </a:lnTo>
                  <a:cubicBezTo>
                    <a:pt x="1" y="1121"/>
                    <a:pt x="515" y="2522"/>
                    <a:pt x="1729" y="3550"/>
                  </a:cubicBezTo>
                  <a:cubicBezTo>
                    <a:pt x="1729" y="3363"/>
                    <a:pt x="1262" y="2476"/>
                    <a:pt x="982" y="1728"/>
                  </a:cubicBezTo>
                  <a:cubicBezTo>
                    <a:pt x="655" y="934"/>
                    <a:pt x="375" y="47"/>
                    <a:pt x="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7" name="Google Shape;1269;p41"/>
            <p:cNvSpPr/>
            <p:nvPr/>
          </p:nvSpPr>
          <p:spPr bwMode="auto">
            <a:xfrm>
              <a:off x="4302100" y="1239850"/>
              <a:ext cx="78250" cy="144800"/>
            </a:xfrm>
            <a:custGeom>
              <a:avLst/>
              <a:gdLst/>
              <a:ahLst/>
              <a:cxnLst/>
              <a:rect l="l" t="t" r="r" b="b"/>
              <a:pathLst>
                <a:path w="3130" h="5792" extrusionOk="0">
                  <a:moveTo>
                    <a:pt x="0" y="1"/>
                  </a:moveTo>
                  <a:cubicBezTo>
                    <a:pt x="0" y="1869"/>
                    <a:pt x="1214" y="4111"/>
                    <a:pt x="3129" y="5792"/>
                  </a:cubicBezTo>
                  <a:cubicBezTo>
                    <a:pt x="3129" y="5325"/>
                    <a:pt x="1962" y="3971"/>
                    <a:pt x="1214" y="2616"/>
                  </a:cubicBezTo>
                  <a:cubicBezTo>
                    <a:pt x="514" y="1309"/>
                    <a:pt x="280" y="28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8" name="Google Shape;1270;p41"/>
            <p:cNvSpPr/>
            <p:nvPr/>
          </p:nvSpPr>
          <p:spPr bwMode="auto">
            <a:xfrm>
              <a:off x="4393150" y="2169225"/>
              <a:ext cx="85275" cy="130775"/>
            </a:xfrm>
            <a:custGeom>
              <a:avLst/>
              <a:gdLst/>
              <a:ahLst/>
              <a:cxnLst/>
              <a:rect l="l" t="t" r="r" b="b"/>
              <a:pathLst>
                <a:path w="3411" h="5231" extrusionOk="0">
                  <a:moveTo>
                    <a:pt x="1" y="0"/>
                  </a:moveTo>
                  <a:lnTo>
                    <a:pt x="1" y="0"/>
                  </a:lnTo>
                  <a:cubicBezTo>
                    <a:pt x="48" y="374"/>
                    <a:pt x="1309" y="1682"/>
                    <a:pt x="2102" y="2989"/>
                  </a:cubicBezTo>
                  <a:cubicBezTo>
                    <a:pt x="2850" y="4204"/>
                    <a:pt x="3083" y="4997"/>
                    <a:pt x="3410" y="5231"/>
                  </a:cubicBezTo>
                  <a:cubicBezTo>
                    <a:pt x="3223" y="3456"/>
                    <a:pt x="1916" y="144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79" name="Google Shape;1271;p41"/>
            <p:cNvSpPr/>
            <p:nvPr/>
          </p:nvSpPr>
          <p:spPr bwMode="auto">
            <a:xfrm>
              <a:off x="4423525" y="1120775"/>
              <a:ext cx="42050" cy="115600"/>
            </a:xfrm>
            <a:custGeom>
              <a:avLst/>
              <a:gdLst/>
              <a:ahLst/>
              <a:cxnLst/>
              <a:rect l="l" t="t" r="r" b="b"/>
              <a:pathLst>
                <a:path w="1682" h="4624" extrusionOk="0">
                  <a:moveTo>
                    <a:pt x="374" y="0"/>
                  </a:moveTo>
                  <a:cubicBezTo>
                    <a:pt x="0" y="1261"/>
                    <a:pt x="374" y="3083"/>
                    <a:pt x="1588" y="4624"/>
                  </a:cubicBezTo>
                  <a:cubicBezTo>
                    <a:pt x="1681" y="4297"/>
                    <a:pt x="1214" y="3176"/>
                    <a:pt x="934" y="2102"/>
                  </a:cubicBezTo>
                  <a:cubicBezTo>
                    <a:pt x="701" y="1121"/>
                    <a:pt x="607" y="141"/>
                    <a:pt x="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0" name="Google Shape;1272;p41"/>
            <p:cNvSpPr/>
            <p:nvPr/>
          </p:nvSpPr>
          <p:spPr bwMode="auto">
            <a:xfrm>
              <a:off x="3733500" y="1053925"/>
              <a:ext cx="85250" cy="38850"/>
            </a:xfrm>
            <a:custGeom>
              <a:avLst/>
              <a:gdLst/>
              <a:ahLst/>
              <a:cxnLst/>
              <a:rect l="l" t="t" r="r" b="b"/>
              <a:pathLst>
                <a:path w="3410" h="1554" extrusionOk="0">
                  <a:moveTo>
                    <a:pt x="1437" y="479"/>
                  </a:moveTo>
                  <a:cubicBezTo>
                    <a:pt x="1647" y="479"/>
                    <a:pt x="1892" y="526"/>
                    <a:pt x="2149" y="620"/>
                  </a:cubicBezTo>
                  <a:cubicBezTo>
                    <a:pt x="2336" y="806"/>
                    <a:pt x="2289" y="1040"/>
                    <a:pt x="2055" y="1180"/>
                  </a:cubicBezTo>
                  <a:cubicBezTo>
                    <a:pt x="1892" y="1227"/>
                    <a:pt x="1752" y="1250"/>
                    <a:pt x="1618" y="1250"/>
                  </a:cubicBezTo>
                  <a:cubicBezTo>
                    <a:pt x="1483" y="1250"/>
                    <a:pt x="1355" y="1227"/>
                    <a:pt x="1215" y="1180"/>
                  </a:cubicBezTo>
                  <a:cubicBezTo>
                    <a:pt x="1028" y="946"/>
                    <a:pt x="1121" y="806"/>
                    <a:pt x="935" y="620"/>
                  </a:cubicBezTo>
                  <a:cubicBezTo>
                    <a:pt x="1051" y="526"/>
                    <a:pt x="1226" y="479"/>
                    <a:pt x="1437" y="479"/>
                  </a:cubicBezTo>
                  <a:close/>
                  <a:moveTo>
                    <a:pt x="1075" y="1"/>
                  </a:moveTo>
                  <a:cubicBezTo>
                    <a:pt x="713" y="1"/>
                    <a:pt x="351" y="36"/>
                    <a:pt x="1" y="106"/>
                  </a:cubicBezTo>
                  <a:cubicBezTo>
                    <a:pt x="514" y="760"/>
                    <a:pt x="281" y="946"/>
                    <a:pt x="47" y="1320"/>
                  </a:cubicBezTo>
                  <a:cubicBezTo>
                    <a:pt x="841" y="1554"/>
                    <a:pt x="1588" y="1554"/>
                    <a:pt x="2289" y="1554"/>
                  </a:cubicBezTo>
                  <a:cubicBezTo>
                    <a:pt x="3410" y="853"/>
                    <a:pt x="3316" y="433"/>
                    <a:pt x="2149" y="106"/>
                  </a:cubicBezTo>
                  <a:cubicBezTo>
                    <a:pt x="1799" y="36"/>
                    <a:pt x="1437" y="1"/>
                    <a:pt x="10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1" name="Google Shape;1273;p41"/>
            <p:cNvSpPr/>
            <p:nvPr/>
          </p:nvSpPr>
          <p:spPr bwMode="auto">
            <a:xfrm>
              <a:off x="4417675" y="2088675"/>
              <a:ext cx="44400" cy="66550"/>
            </a:xfrm>
            <a:custGeom>
              <a:avLst/>
              <a:gdLst/>
              <a:ahLst/>
              <a:cxnLst/>
              <a:rect l="l" t="t" r="r" b="b"/>
              <a:pathLst>
                <a:path w="1776" h="2662" extrusionOk="0">
                  <a:moveTo>
                    <a:pt x="1" y="0"/>
                  </a:moveTo>
                  <a:cubicBezTo>
                    <a:pt x="94" y="234"/>
                    <a:pt x="654" y="794"/>
                    <a:pt x="1121" y="1541"/>
                  </a:cubicBezTo>
                  <a:cubicBezTo>
                    <a:pt x="1448" y="2102"/>
                    <a:pt x="1588" y="2475"/>
                    <a:pt x="1775" y="2662"/>
                  </a:cubicBezTo>
                  <a:cubicBezTo>
                    <a:pt x="1775" y="1681"/>
                    <a:pt x="1028" y="654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2" name="Google Shape;1274;p41"/>
            <p:cNvSpPr/>
            <p:nvPr/>
          </p:nvSpPr>
          <p:spPr bwMode="auto">
            <a:xfrm>
              <a:off x="4403675" y="2128350"/>
              <a:ext cx="66575" cy="99275"/>
            </a:xfrm>
            <a:custGeom>
              <a:avLst/>
              <a:gdLst/>
              <a:ahLst/>
              <a:cxnLst/>
              <a:rect l="l" t="t" r="r" b="b"/>
              <a:pathLst>
                <a:path w="2663" h="3971" extrusionOk="0">
                  <a:moveTo>
                    <a:pt x="0" y="1"/>
                  </a:moveTo>
                  <a:cubicBezTo>
                    <a:pt x="94" y="328"/>
                    <a:pt x="1028" y="1309"/>
                    <a:pt x="1681" y="2243"/>
                  </a:cubicBezTo>
                  <a:cubicBezTo>
                    <a:pt x="2195" y="3130"/>
                    <a:pt x="2429" y="3784"/>
                    <a:pt x="2662" y="3971"/>
                  </a:cubicBezTo>
                  <a:cubicBezTo>
                    <a:pt x="2569" y="2569"/>
                    <a:pt x="1588" y="1075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3" name="Google Shape;1275;p41"/>
            <p:cNvSpPr/>
            <p:nvPr/>
          </p:nvSpPr>
          <p:spPr bwMode="auto">
            <a:xfrm>
              <a:off x="2031225" y="687750"/>
              <a:ext cx="3534175" cy="4086275"/>
            </a:xfrm>
            <a:custGeom>
              <a:avLst/>
              <a:gdLst/>
              <a:ahLst/>
              <a:cxnLst/>
              <a:rect l="l" t="t" r="r" b="b"/>
              <a:pathLst>
                <a:path w="141367" h="163451" extrusionOk="0">
                  <a:moveTo>
                    <a:pt x="69393" y="1835"/>
                  </a:moveTo>
                  <a:cubicBezTo>
                    <a:pt x="70005" y="1835"/>
                    <a:pt x="70646" y="1868"/>
                    <a:pt x="71267" y="1957"/>
                  </a:cubicBezTo>
                  <a:cubicBezTo>
                    <a:pt x="72689" y="2490"/>
                    <a:pt x="72596" y="2942"/>
                    <a:pt x="71934" y="2942"/>
                  </a:cubicBezTo>
                  <a:cubicBezTo>
                    <a:pt x="71727" y="2942"/>
                    <a:pt x="71464" y="2898"/>
                    <a:pt x="71174" y="2797"/>
                  </a:cubicBezTo>
                  <a:cubicBezTo>
                    <a:pt x="70810" y="2570"/>
                    <a:pt x="70402" y="2464"/>
                    <a:pt x="69960" y="2464"/>
                  </a:cubicBezTo>
                  <a:cubicBezTo>
                    <a:pt x="69495" y="2464"/>
                    <a:pt x="68992" y="2582"/>
                    <a:pt x="68465" y="2797"/>
                  </a:cubicBezTo>
                  <a:cubicBezTo>
                    <a:pt x="68372" y="3544"/>
                    <a:pt x="67111" y="2937"/>
                    <a:pt x="66364" y="3451"/>
                  </a:cubicBezTo>
                  <a:cubicBezTo>
                    <a:pt x="66188" y="3524"/>
                    <a:pt x="66064" y="3560"/>
                    <a:pt x="65983" y="3560"/>
                  </a:cubicBezTo>
                  <a:cubicBezTo>
                    <a:pt x="65806" y="3560"/>
                    <a:pt x="65844" y="3384"/>
                    <a:pt x="66037" y="3031"/>
                  </a:cubicBezTo>
                  <a:cubicBezTo>
                    <a:pt x="66737" y="2470"/>
                    <a:pt x="67484" y="1957"/>
                    <a:pt x="68372" y="1863"/>
                  </a:cubicBezTo>
                  <a:cubicBezTo>
                    <a:pt x="68697" y="1846"/>
                    <a:pt x="69040" y="1835"/>
                    <a:pt x="69393" y="1835"/>
                  </a:cubicBezTo>
                  <a:close/>
                  <a:moveTo>
                    <a:pt x="68045" y="3544"/>
                  </a:moveTo>
                  <a:lnTo>
                    <a:pt x="68045" y="4011"/>
                  </a:lnTo>
                  <a:cubicBezTo>
                    <a:pt x="67765" y="4105"/>
                    <a:pt x="67765" y="4105"/>
                    <a:pt x="67484" y="4152"/>
                  </a:cubicBezTo>
                  <a:cubicBezTo>
                    <a:pt x="67450" y="4156"/>
                    <a:pt x="67416" y="4159"/>
                    <a:pt x="67383" y="4159"/>
                  </a:cubicBezTo>
                  <a:cubicBezTo>
                    <a:pt x="67107" y="4159"/>
                    <a:pt x="66932" y="3992"/>
                    <a:pt x="67391" y="3825"/>
                  </a:cubicBezTo>
                  <a:cubicBezTo>
                    <a:pt x="67718" y="3685"/>
                    <a:pt x="67811" y="3638"/>
                    <a:pt x="68045" y="3544"/>
                  </a:cubicBezTo>
                  <a:close/>
                  <a:moveTo>
                    <a:pt x="65009" y="4478"/>
                  </a:moveTo>
                  <a:cubicBezTo>
                    <a:pt x="65243" y="4525"/>
                    <a:pt x="65383" y="4665"/>
                    <a:pt x="65383" y="4805"/>
                  </a:cubicBezTo>
                  <a:cubicBezTo>
                    <a:pt x="65383" y="4945"/>
                    <a:pt x="65243" y="5132"/>
                    <a:pt x="65009" y="5132"/>
                  </a:cubicBezTo>
                  <a:cubicBezTo>
                    <a:pt x="64869" y="5132"/>
                    <a:pt x="64682" y="4992"/>
                    <a:pt x="64682" y="4805"/>
                  </a:cubicBezTo>
                  <a:cubicBezTo>
                    <a:pt x="64682" y="4665"/>
                    <a:pt x="64822" y="4478"/>
                    <a:pt x="65009" y="4478"/>
                  </a:cubicBezTo>
                  <a:close/>
                  <a:moveTo>
                    <a:pt x="71594" y="3311"/>
                  </a:moveTo>
                  <a:cubicBezTo>
                    <a:pt x="72155" y="3311"/>
                    <a:pt x="72622" y="3404"/>
                    <a:pt x="72715" y="3918"/>
                  </a:cubicBezTo>
                  <a:cubicBezTo>
                    <a:pt x="72808" y="4572"/>
                    <a:pt x="72622" y="5132"/>
                    <a:pt x="72155" y="5412"/>
                  </a:cubicBezTo>
                  <a:cubicBezTo>
                    <a:pt x="72388" y="4011"/>
                    <a:pt x="71688" y="4152"/>
                    <a:pt x="71594" y="3311"/>
                  </a:cubicBezTo>
                  <a:close/>
                  <a:moveTo>
                    <a:pt x="69440" y="3444"/>
                  </a:moveTo>
                  <a:cubicBezTo>
                    <a:pt x="69644" y="3444"/>
                    <a:pt x="69857" y="3451"/>
                    <a:pt x="70100" y="3451"/>
                  </a:cubicBezTo>
                  <a:cubicBezTo>
                    <a:pt x="71080" y="3778"/>
                    <a:pt x="71547" y="4245"/>
                    <a:pt x="71641" y="4992"/>
                  </a:cubicBezTo>
                  <a:cubicBezTo>
                    <a:pt x="71407" y="5646"/>
                    <a:pt x="71127" y="6020"/>
                    <a:pt x="70613" y="6206"/>
                  </a:cubicBezTo>
                  <a:cubicBezTo>
                    <a:pt x="70427" y="4992"/>
                    <a:pt x="69960" y="4292"/>
                    <a:pt x="69259" y="4105"/>
                  </a:cubicBezTo>
                  <a:cubicBezTo>
                    <a:pt x="68979" y="4011"/>
                    <a:pt x="68839" y="4011"/>
                    <a:pt x="68512" y="4011"/>
                  </a:cubicBezTo>
                  <a:lnTo>
                    <a:pt x="68512" y="3544"/>
                  </a:lnTo>
                  <a:cubicBezTo>
                    <a:pt x="68848" y="3460"/>
                    <a:pt x="69134" y="3444"/>
                    <a:pt x="69440" y="3444"/>
                  </a:cubicBezTo>
                  <a:close/>
                  <a:moveTo>
                    <a:pt x="73519" y="1967"/>
                  </a:moveTo>
                  <a:cubicBezTo>
                    <a:pt x="73743" y="1967"/>
                    <a:pt x="74051" y="2218"/>
                    <a:pt x="74350" y="2751"/>
                  </a:cubicBezTo>
                  <a:cubicBezTo>
                    <a:pt x="73976" y="3077"/>
                    <a:pt x="73929" y="3638"/>
                    <a:pt x="73929" y="4759"/>
                  </a:cubicBezTo>
                  <a:cubicBezTo>
                    <a:pt x="73929" y="5506"/>
                    <a:pt x="73602" y="6066"/>
                    <a:pt x="72995" y="6440"/>
                  </a:cubicBezTo>
                  <a:cubicBezTo>
                    <a:pt x="72918" y="6473"/>
                    <a:pt x="72849" y="6490"/>
                    <a:pt x="72790" y="6490"/>
                  </a:cubicBezTo>
                  <a:cubicBezTo>
                    <a:pt x="72601" y="6490"/>
                    <a:pt x="72526" y="6308"/>
                    <a:pt x="72668" y="5880"/>
                  </a:cubicBezTo>
                  <a:lnTo>
                    <a:pt x="73229" y="4759"/>
                  </a:lnTo>
                  <a:cubicBezTo>
                    <a:pt x="73462" y="3778"/>
                    <a:pt x="73369" y="3171"/>
                    <a:pt x="73229" y="2984"/>
                  </a:cubicBezTo>
                  <a:cubicBezTo>
                    <a:pt x="73102" y="2324"/>
                    <a:pt x="73251" y="1967"/>
                    <a:pt x="73519" y="1967"/>
                  </a:cubicBezTo>
                  <a:close/>
                  <a:moveTo>
                    <a:pt x="66831" y="1816"/>
                  </a:moveTo>
                  <a:lnTo>
                    <a:pt x="66831" y="1816"/>
                  </a:lnTo>
                  <a:cubicBezTo>
                    <a:pt x="65476" y="2984"/>
                    <a:pt x="64075" y="4198"/>
                    <a:pt x="62581" y="5366"/>
                  </a:cubicBezTo>
                  <a:cubicBezTo>
                    <a:pt x="61192" y="6168"/>
                    <a:pt x="59884" y="6563"/>
                    <a:pt x="58659" y="6563"/>
                  </a:cubicBezTo>
                  <a:cubicBezTo>
                    <a:pt x="58030" y="6563"/>
                    <a:pt x="57422" y="6459"/>
                    <a:pt x="56837" y="6253"/>
                  </a:cubicBezTo>
                  <a:cubicBezTo>
                    <a:pt x="55856" y="5786"/>
                    <a:pt x="54828" y="5226"/>
                    <a:pt x="53941" y="4478"/>
                  </a:cubicBezTo>
                  <a:cubicBezTo>
                    <a:pt x="53775" y="4246"/>
                    <a:pt x="53632" y="4037"/>
                    <a:pt x="53935" y="4037"/>
                  </a:cubicBezTo>
                  <a:cubicBezTo>
                    <a:pt x="54057" y="4037"/>
                    <a:pt x="54252" y="4071"/>
                    <a:pt x="54548" y="4152"/>
                  </a:cubicBezTo>
                  <a:cubicBezTo>
                    <a:pt x="55342" y="4712"/>
                    <a:pt x="56510" y="4899"/>
                    <a:pt x="57630" y="4899"/>
                  </a:cubicBezTo>
                  <a:lnTo>
                    <a:pt x="57724" y="5459"/>
                  </a:lnTo>
                  <a:cubicBezTo>
                    <a:pt x="59545" y="5459"/>
                    <a:pt x="61413" y="4665"/>
                    <a:pt x="63281" y="3358"/>
                  </a:cubicBezTo>
                  <a:cubicBezTo>
                    <a:pt x="63230" y="3306"/>
                    <a:pt x="63109" y="3269"/>
                    <a:pt x="62948" y="3269"/>
                  </a:cubicBezTo>
                  <a:cubicBezTo>
                    <a:pt x="62815" y="3269"/>
                    <a:pt x="62656" y="3294"/>
                    <a:pt x="62487" y="3358"/>
                  </a:cubicBezTo>
                  <a:cubicBezTo>
                    <a:pt x="62062" y="3577"/>
                    <a:pt x="61785" y="3682"/>
                    <a:pt x="61683" y="3682"/>
                  </a:cubicBezTo>
                  <a:cubicBezTo>
                    <a:pt x="61460" y="3682"/>
                    <a:pt x="62079" y="3181"/>
                    <a:pt x="63842" y="2283"/>
                  </a:cubicBezTo>
                  <a:cubicBezTo>
                    <a:pt x="63966" y="2214"/>
                    <a:pt x="64074" y="2194"/>
                    <a:pt x="64181" y="2194"/>
                  </a:cubicBezTo>
                  <a:cubicBezTo>
                    <a:pt x="64330" y="2194"/>
                    <a:pt x="64477" y="2233"/>
                    <a:pt x="64664" y="2233"/>
                  </a:cubicBezTo>
                  <a:cubicBezTo>
                    <a:pt x="64799" y="2233"/>
                    <a:pt x="64956" y="2212"/>
                    <a:pt x="65149" y="2143"/>
                  </a:cubicBezTo>
                  <a:lnTo>
                    <a:pt x="66831" y="1816"/>
                  </a:lnTo>
                  <a:close/>
                  <a:moveTo>
                    <a:pt x="71791" y="6044"/>
                  </a:moveTo>
                  <a:cubicBezTo>
                    <a:pt x="71845" y="6044"/>
                    <a:pt x="71889" y="6064"/>
                    <a:pt x="71921" y="6113"/>
                  </a:cubicBezTo>
                  <a:cubicBezTo>
                    <a:pt x="72061" y="6206"/>
                    <a:pt x="72014" y="6487"/>
                    <a:pt x="71828" y="6627"/>
                  </a:cubicBezTo>
                  <a:cubicBezTo>
                    <a:pt x="71706" y="6718"/>
                    <a:pt x="71564" y="6789"/>
                    <a:pt x="71455" y="6789"/>
                  </a:cubicBezTo>
                  <a:cubicBezTo>
                    <a:pt x="71396" y="6789"/>
                    <a:pt x="71347" y="6769"/>
                    <a:pt x="71314" y="6720"/>
                  </a:cubicBezTo>
                  <a:cubicBezTo>
                    <a:pt x="71221" y="6627"/>
                    <a:pt x="71221" y="6440"/>
                    <a:pt x="71407" y="6206"/>
                  </a:cubicBezTo>
                  <a:cubicBezTo>
                    <a:pt x="71559" y="6115"/>
                    <a:pt x="71692" y="6044"/>
                    <a:pt x="71791" y="6044"/>
                  </a:cubicBezTo>
                  <a:close/>
                  <a:moveTo>
                    <a:pt x="72864" y="6939"/>
                  </a:moveTo>
                  <a:cubicBezTo>
                    <a:pt x="72978" y="6939"/>
                    <a:pt x="73081" y="6984"/>
                    <a:pt x="73135" y="7094"/>
                  </a:cubicBezTo>
                  <a:cubicBezTo>
                    <a:pt x="73229" y="7234"/>
                    <a:pt x="73135" y="7561"/>
                    <a:pt x="72808" y="7654"/>
                  </a:cubicBezTo>
                  <a:cubicBezTo>
                    <a:pt x="72731" y="7693"/>
                    <a:pt x="72646" y="7716"/>
                    <a:pt x="72566" y="7716"/>
                  </a:cubicBezTo>
                  <a:cubicBezTo>
                    <a:pt x="72452" y="7716"/>
                    <a:pt x="72349" y="7670"/>
                    <a:pt x="72295" y="7561"/>
                  </a:cubicBezTo>
                  <a:cubicBezTo>
                    <a:pt x="72155" y="7421"/>
                    <a:pt x="72295" y="7187"/>
                    <a:pt x="72622" y="7000"/>
                  </a:cubicBezTo>
                  <a:cubicBezTo>
                    <a:pt x="72699" y="6962"/>
                    <a:pt x="72784" y="6939"/>
                    <a:pt x="72864" y="6939"/>
                  </a:cubicBezTo>
                  <a:close/>
                  <a:moveTo>
                    <a:pt x="63334" y="7777"/>
                  </a:moveTo>
                  <a:cubicBezTo>
                    <a:pt x="63483" y="7777"/>
                    <a:pt x="63632" y="7829"/>
                    <a:pt x="63702" y="7934"/>
                  </a:cubicBezTo>
                  <a:cubicBezTo>
                    <a:pt x="63702" y="8074"/>
                    <a:pt x="63562" y="8308"/>
                    <a:pt x="63328" y="8308"/>
                  </a:cubicBezTo>
                  <a:cubicBezTo>
                    <a:pt x="63276" y="8334"/>
                    <a:pt x="63220" y="8346"/>
                    <a:pt x="63165" y="8346"/>
                  </a:cubicBezTo>
                  <a:cubicBezTo>
                    <a:pt x="63022" y="8346"/>
                    <a:pt x="62882" y="8269"/>
                    <a:pt x="62814" y="8168"/>
                  </a:cubicBezTo>
                  <a:cubicBezTo>
                    <a:pt x="62814" y="8028"/>
                    <a:pt x="62954" y="7841"/>
                    <a:pt x="63188" y="7794"/>
                  </a:cubicBezTo>
                  <a:cubicBezTo>
                    <a:pt x="63235" y="7783"/>
                    <a:pt x="63284" y="7777"/>
                    <a:pt x="63334" y="7777"/>
                  </a:cubicBezTo>
                  <a:close/>
                  <a:moveTo>
                    <a:pt x="69271" y="4749"/>
                  </a:moveTo>
                  <a:cubicBezTo>
                    <a:pt x="69857" y="4749"/>
                    <a:pt x="70177" y="5581"/>
                    <a:pt x="69399" y="6253"/>
                  </a:cubicBezTo>
                  <a:cubicBezTo>
                    <a:pt x="69119" y="6580"/>
                    <a:pt x="68745" y="6673"/>
                    <a:pt x="68325" y="6907"/>
                  </a:cubicBezTo>
                  <a:cubicBezTo>
                    <a:pt x="67251" y="7701"/>
                    <a:pt x="66177" y="7981"/>
                    <a:pt x="65149" y="8308"/>
                  </a:cubicBezTo>
                  <a:cubicBezTo>
                    <a:pt x="64679" y="8438"/>
                    <a:pt x="64350" y="8506"/>
                    <a:pt x="64169" y="8506"/>
                  </a:cubicBezTo>
                  <a:cubicBezTo>
                    <a:pt x="63829" y="8506"/>
                    <a:pt x="64014" y="8266"/>
                    <a:pt x="64776" y="7748"/>
                  </a:cubicBezTo>
                  <a:cubicBezTo>
                    <a:pt x="65149" y="7467"/>
                    <a:pt x="65476" y="7234"/>
                    <a:pt x="65850" y="7000"/>
                  </a:cubicBezTo>
                  <a:cubicBezTo>
                    <a:pt x="66691" y="6487"/>
                    <a:pt x="67625" y="6347"/>
                    <a:pt x="68418" y="6253"/>
                  </a:cubicBezTo>
                  <a:cubicBezTo>
                    <a:pt x="68123" y="6063"/>
                    <a:pt x="67767" y="5980"/>
                    <a:pt x="67366" y="5980"/>
                  </a:cubicBezTo>
                  <a:cubicBezTo>
                    <a:pt x="65991" y="5980"/>
                    <a:pt x="64076" y="6948"/>
                    <a:pt x="62160" y="7888"/>
                  </a:cubicBezTo>
                  <a:cubicBezTo>
                    <a:pt x="61911" y="8012"/>
                    <a:pt x="61719" y="8069"/>
                    <a:pt x="61598" y="8069"/>
                  </a:cubicBezTo>
                  <a:cubicBezTo>
                    <a:pt x="61356" y="8069"/>
                    <a:pt x="61398" y="7841"/>
                    <a:pt x="61834" y="7467"/>
                  </a:cubicBezTo>
                  <a:cubicBezTo>
                    <a:pt x="62814" y="6580"/>
                    <a:pt x="63375" y="6347"/>
                    <a:pt x="64776" y="5693"/>
                  </a:cubicBezTo>
                  <a:cubicBezTo>
                    <a:pt x="66037" y="5179"/>
                    <a:pt x="67344" y="5039"/>
                    <a:pt x="68652" y="5039"/>
                  </a:cubicBezTo>
                  <a:cubicBezTo>
                    <a:pt x="68868" y="4835"/>
                    <a:pt x="69083" y="4749"/>
                    <a:pt x="69271" y="4749"/>
                  </a:cubicBezTo>
                  <a:close/>
                  <a:moveTo>
                    <a:pt x="62346" y="6159"/>
                  </a:moveTo>
                  <a:cubicBezTo>
                    <a:pt x="62500" y="6159"/>
                    <a:pt x="62408" y="6333"/>
                    <a:pt x="62020" y="6720"/>
                  </a:cubicBezTo>
                  <a:cubicBezTo>
                    <a:pt x="61226" y="7467"/>
                    <a:pt x="60246" y="7841"/>
                    <a:pt x="59592" y="8401"/>
                  </a:cubicBezTo>
                  <a:cubicBezTo>
                    <a:pt x="59078" y="8744"/>
                    <a:pt x="58412" y="9137"/>
                    <a:pt x="57430" y="9137"/>
                  </a:cubicBezTo>
                  <a:cubicBezTo>
                    <a:pt x="57074" y="9137"/>
                    <a:pt x="56676" y="9086"/>
                    <a:pt x="56229" y="8962"/>
                  </a:cubicBezTo>
                  <a:cubicBezTo>
                    <a:pt x="55389" y="8775"/>
                    <a:pt x="55716" y="8308"/>
                    <a:pt x="56463" y="8215"/>
                  </a:cubicBezTo>
                  <a:cubicBezTo>
                    <a:pt x="57304" y="8121"/>
                    <a:pt x="58424" y="7841"/>
                    <a:pt x="59919" y="7187"/>
                  </a:cubicBezTo>
                  <a:lnTo>
                    <a:pt x="61693" y="6393"/>
                  </a:lnTo>
                  <a:cubicBezTo>
                    <a:pt x="62017" y="6241"/>
                    <a:pt x="62240" y="6159"/>
                    <a:pt x="62346" y="6159"/>
                  </a:cubicBezTo>
                  <a:close/>
                  <a:moveTo>
                    <a:pt x="67542" y="8813"/>
                  </a:moveTo>
                  <a:cubicBezTo>
                    <a:pt x="67604" y="8813"/>
                    <a:pt x="67664" y="8844"/>
                    <a:pt x="67718" y="8915"/>
                  </a:cubicBezTo>
                  <a:cubicBezTo>
                    <a:pt x="67858" y="8962"/>
                    <a:pt x="67858" y="9195"/>
                    <a:pt x="67718" y="9335"/>
                  </a:cubicBezTo>
                  <a:cubicBezTo>
                    <a:pt x="67614" y="9509"/>
                    <a:pt x="67459" y="9605"/>
                    <a:pt x="67347" y="9605"/>
                  </a:cubicBezTo>
                  <a:cubicBezTo>
                    <a:pt x="67309" y="9605"/>
                    <a:pt x="67275" y="9593"/>
                    <a:pt x="67251" y="9569"/>
                  </a:cubicBezTo>
                  <a:cubicBezTo>
                    <a:pt x="67111" y="9476"/>
                    <a:pt x="67111" y="9242"/>
                    <a:pt x="67251" y="9009"/>
                  </a:cubicBezTo>
                  <a:cubicBezTo>
                    <a:pt x="67338" y="8893"/>
                    <a:pt x="67442" y="8813"/>
                    <a:pt x="67542" y="8813"/>
                  </a:cubicBezTo>
                  <a:close/>
                  <a:moveTo>
                    <a:pt x="70287" y="7187"/>
                  </a:moveTo>
                  <a:lnTo>
                    <a:pt x="70287" y="7187"/>
                  </a:lnTo>
                  <a:cubicBezTo>
                    <a:pt x="70053" y="8074"/>
                    <a:pt x="70707" y="8775"/>
                    <a:pt x="70380" y="9662"/>
                  </a:cubicBezTo>
                  <a:cubicBezTo>
                    <a:pt x="70272" y="10029"/>
                    <a:pt x="69834" y="10197"/>
                    <a:pt x="69395" y="10197"/>
                  </a:cubicBezTo>
                  <a:cubicBezTo>
                    <a:pt x="68885" y="10197"/>
                    <a:pt x="68372" y="9971"/>
                    <a:pt x="68372" y="9569"/>
                  </a:cubicBezTo>
                  <a:cubicBezTo>
                    <a:pt x="68372" y="8308"/>
                    <a:pt x="69166" y="7467"/>
                    <a:pt x="70287" y="7187"/>
                  </a:cubicBezTo>
                  <a:close/>
                  <a:moveTo>
                    <a:pt x="71257" y="8002"/>
                  </a:moveTo>
                  <a:cubicBezTo>
                    <a:pt x="71370" y="8002"/>
                    <a:pt x="71511" y="8069"/>
                    <a:pt x="71641" y="8215"/>
                  </a:cubicBezTo>
                  <a:cubicBezTo>
                    <a:pt x="72061" y="8635"/>
                    <a:pt x="72388" y="9102"/>
                    <a:pt x="72388" y="9662"/>
                  </a:cubicBezTo>
                  <a:cubicBezTo>
                    <a:pt x="72454" y="10027"/>
                    <a:pt x="72144" y="10368"/>
                    <a:pt x="71841" y="10368"/>
                  </a:cubicBezTo>
                  <a:cubicBezTo>
                    <a:pt x="71718" y="10368"/>
                    <a:pt x="71596" y="10311"/>
                    <a:pt x="71501" y="10176"/>
                  </a:cubicBezTo>
                  <a:cubicBezTo>
                    <a:pt x="71127" y="9756"/>
                    <a:pt x="71594" y="9289"/>
                    <a:pt x="71174" y="8635"/>
                  </a:cubicBezTo>
                  <a:cubicBezTo>
                    <a:pt x="70930" y="8239"/>
                    <a:pt x="71044" y="8002"/>
                    <a:pt x="71257" y="8002"/>
                  </a:cubicBezTo>
                  <a:close/>
                  <a:moveTo>
                    <a:pt x="22985" y="3748"/>
                  </a:moveTo>
                  <a:cubicBezTo>
                    <a:pt x="23084" y="3748"/>
                    <a:pt x="23213" y="3807"/>
                    <a:pt x="23305" y="3918"/>
                  </a:cubicBezTo>
                  <a:cubicBezTo>
                    <a:pt x="25547" y="6673"/>
                    <a:pt x="27648" y="9335"/>
                    <a:pt x="30077" y="12511"/>
                  </a:cubicBezTo>
                  <a:cubicBezTo>
                    <a:pt x="30030" y="13072"/>
                    <a:pt x="29796" y="13352"/>
                    <a:pt x="29236" y="13352"/>
                  </a:cubicBezTo>
                  <a:cubicBezTo>
                    <a:pt x="26761" y="9802"/>
                    <a:pt x="24846" y="6907"/>
                    <a:pt x="22978" y="4198"/>
                  </a:cubicBezTo>
                  <a:cubicBezTo>
                    <a:pt x="22752" y="3888"/>
                    <a:pt x="22834" y="3748"/>
                    <a:pt x="22985" y="3748"/>
                  </a:cubicBezTo>
                  <a:close/>
                  <a:moveTo>
                    <a:pt x="66609" y="13247"/>
                  </a:moveTo>
                  <a:cubicBezTo>
                    <a:pt x="66749" y="13247"/>
                    <a:pt x="66854" y="13282"/>
                    <a:pt x="66877" y="13352"/>
                  </a:cubicBezTo>
                  <a:cubicBezTo>
                    <a:pt x="66971" y="13539"/>
                    <a:pt x="66831" y="13725"/>
                    <a:pt x="66457" y="13865"/>
                  </a:cubicBezTo>
                  <a:cubicBezTo>
                    <a:pt x="66322" y="13904"/>
                    <a:pt x="66170" y="13927"/>
                    <a:pt x="66036" y="13927"/>
                  </a:cubicBezTo>
                  <a:cubicBezTo>
                    <a:pt x="65846" y="13927"/>
                    <a:pt x="65690" y="13882"/>
                    <a:pt x="65663" y="13772"/>
                  </a:cubicBezTo>
                  <a:cubicBezTo>
                    <a:pt x="65616" y="13679"/>
                    <a:pt x="65756" y="13398"/>
                    <a:pt x="66130" y="13352"/>
                  </a:cubicBezTo>
                  <a:cubicBezTo>
                    <a:pt x="66294" y="13282"/>
                    <a:pt x="66469" y="13247"/>
                    <a:pt x="66609" y="13247"/>
                  </a:cubicBezTo>
                  <a:close/>
                  <a:moveTo>
                    <a:pt x="69461" y="10717"/>
                  </a:moveTo>
                  <a:cubicBezTo>
                    <a:pt x="69576" y="10717"/>
                    <a:pt x="69695" y="10723"/>
                    <a:pt x="69820" y="10736"/>
                  </a:cubicBezTo>
                  <a:cubicBezTo>
                    <a:pt x="70473" y="10736"/>
                    <a:pt x="70894" y="10877"/>
                    <a:pt x="70894" y="11530"/>
                  </a:cubicBezTo>
                  <a:cubicBezTo>
                    <a:pt x="70894" y="12231"/>
                    <a:pt x="70987" y="12978"/>
                    <a:pt x="70800" y="13585"/>
                  </a:cubicBezTo>
                  <a:cubicBezTo>
                    <a:pt x="70567" y="14146"/>
                    <a:pt x="70473" y="14099"/>
                    <a:pt x="69726" y="14146"/>
                  </a:cubicBezTo>
                  <a:cubicBezTo>
                    <a:pt x="69228" y="14146"/>
                    <a:pt x="68927" y="14014"/>
                    <a:pt x="68579" y="14014"/>
                  </a:cubicBezTo>
                  <a:cubicBezTo>
                    <a:pt x="68340" y="14014"/>
                    <a:pt x="68079" y="14077"/>
                    <a:pt x="67718" y="14286"/>
                  </a:cubicBezTo>
                  <a:cubicBezTo>
                    <a:pt x="68232" y="13072"/>
                    <a:pt x="67625" y="12511"/>
                    <a:pt x="67951" y="11530"/>
                  </a:cubicBezTo>
                  <a:cubicBezTo>
                    <a:pt x="68233" y="10968"/>
                    <a:pt x="68755" y="10717"/>
                    <a:pt x="69461" y="10717"/>
                  </a:cubicBezTo>
                  <a:close/>
                  <a:moveTo>
                    <a:pt x="71815" y="10835"/>
                  </a:moveTo>
                  <a:cubicBezTo>
                    <a:pt x="71988" y="10835"/>
                    <a:pt x="72255" y="10917"/>
                    <a:pt x="72622" y="11063"/>
                  </a:cubicBezTo>
                  <a:cubicBezTo>
                    <a:pt x="73135" y="11530"/>
                    <a:pt x="73229" y="11904"/>
                    <a:pt x="72902" y="12231"/>
                  </a:cubicBezTo>
                  <a:cubicBezTo>
                    <a:pt x="73509" y="12791"/>
                    <a:pt x="73509" y="13679"/>
                    <a:pt x="72995" y="14659"/>
                  </a:cubicBezTo>
                  <a:cubicBezTo>
                    <a:pt x="72668" y="14332"/>
                    <a:pt x="72201" y="14519"/>
                    <a:pt x="71874" y="14052"/>
                  </a:cubicBezTo>
                  <a:cubicBezTo>
                    <a:pt x="71781" y="13725"/>
                    <a:pt x="71594" y="13912"/>
                    <a:pt x="71734" y="12745"/>
                  </a:cubicBezTo>
                  <a:cubicBezTo>
                    <a:pt x="71828" y="12324"/>
                    <a:pt x="71828" y="11951"/>
                    <a:pt x="71641" y="11484"/>
                  </a:cubicBezTo>
                  <a:cubicBezTo>
                    <a:pt x="71499" y="11030"/>
                    <a:pt x="71547" y="10835"/>
                    <a:pt x="71815" y="10835"/>
                  </a:cubicBezTo>
                  <a:close/>
                  <a:moveTo>
                    <a:pt x="31851" y="12745"/>
                  </a:moveTo>
                  <a:lnTo>
                    <a:pt x="33486" y="13072"/>
                  </a:lnTo>
                  <a:cubicBezTo>
                    <a:pt x="34140" y="13539"/>
                    <a:pt x="34046" y="13679"/>
                    <a:pt x="33346" y="13725"/>
                  </a:cubicBezTo>
                  <a:cubicBezTo>
                    <a:pt x="33085" y="13689"/>
                    <a:pt x="32847" y="13671"/>
                    <a:pt x="32629" y="13671"/>
                  </a:cubicBezTo>
                  <a:cubicBezTo>
                    <a:pt x="31716" y="13671"/>
                    <a:pt x="31163" y="13999"/>
                    <a:pt x="30824" y="14753"/>
                  </a:cubicBezTo>
                  <a:cubicBezTo>
                    <a:pt x="30605" y="15080"/>
                    <a:pt x="30438" y="15275"/>
                    <a:pt x="30327" y="15275"/>
                  </a:cubicBezTo>
                  <a:cubicBezTo>
                    <a:pt x="30200" y="15275"/>
                    <a:pt x="30145" y="15023"/>
                    <a:pt x="30170" y="14426"/>
                  </a:cubicBezTo>
                  <a:cubicBezTo>
                    <a:pt x="30404" y="13352"/>
                    <a:pt x="31057" y="12838"/>
                    <a:pt x="31851" y="12745"/>
                  </a:cubicBezTo>
                  <a:close/>
                  <a:moveTo>
                    <a:pt x="71009" y="16105"/>
                  </a:moveTo>
                  <a:cubicBezTo>
                    <a:pt x="71057" y="16105"/>
                    <a:pt x="71080" y="16161"/>
                    <a:pt x="71080" y="16294"/>
                  </a:cubicBezTo>
                  <a:cubicBezTo>
                    <a:pt x="71080" y="16621"/>
                    <a:pt x="71080" y="16854"/>
                    <a:pt x="70987" y="17088"/>
                  </a:cubicBezTo>
                  <a:lnTo>
                    <a:pt x="70427" y="17088"/>
                  </a:lnTo>
                  <a:cubicBezTo>
                    <a:pt x="70427" y="16948"/>
                    <a:pt x="70520" y="16761"/>
                    <a:pt x="70520" y="16527"/>
                  </a:cubicBezTo>
                  <a:cubicBezTo>
                    <a:pt x="70760" y="16287"/>
                    <a:pt x="70923" y="16105"/>
                    <a:pt x="71009" y="16105"/>
                  </a:cubicBezTo>
                  <a:close/>
                  <a:moveTo>
                    <a:pt x="67901" y="16942"/>
                  </a:moveTo>
                  <a:cubicBezTo>
                    <a:pt x="67933" y="16942"/>
                    <a:pt x="67965" y="16944"/>
                    <a:pt x="67998" y="16948"/>
                  </a:cubicBezTo>
                  <a:cubicBezTo>
                    <a:pt x="68278" y="16994"/>
                    <a:pt x="68605" y="17228"/>
                    <a:pt x="68559" y="17415"/>
                  </a:cubicBezTo>
                  <a:cubicBezTo>
                    <a:pt x="68559" y="17612"/>
                    <a:pt x="68325" y="17810"/>
                    <a:pt x="68055" y="17810"/>
                  </a:cubicBezTo>
                  <a:cubicBezTo>
                    <a:pt x="68006" y="17810"/>
                    <a:pt x="67955" y="17803"/>
                    <a:pt x="67905" y="17788"/>
                  </a:cubicBezTo>
                  <a:cubicBezTo>
                    <a:pt x="67484" y="17788"/>
                    <a:pt x="67204" y="17555"/>
                    <a:pt x="67298" y="17321"/>
                  </a:cubicBezTo>
                  <a:cubicBezTo>
                    <a:pt x="67298" y="17151"/>
                    <a:pt x="67570" y="16942"/>
                    <a:pt x="67901" y="16942"/>
                  </a:cubicBezTo>
                  <a:close/>
                  <a:moveTo>
                    <a:pt x="64380" y="15091"/>
                  </a:moveTo>
                  <a:cubicBezTo>
                    <a:pt x="64530" y="15091"/>
                    <a:pt x="64705" y="15256"/>
                    <a:pt x="64729" y="15547"/>
                  </a:cubicBezTo>
                  <a:cubicBezTo>
                    <a:pt x="64869" y="16574"/>
                    <a:pt x="64729" y="17415"/>
                    <a:pt x="64215" y="17975"/>
                  </a:cubicBezTo>
                  <a:cubicBezTo>
                    <a:pt x="64115" y="18038"/>
                    <a:pt x="64005" y="18067"/>
                    <a:pt x="63903" y="18067"/>
                  </a:cubicBezTo>
                  <a:cubicBezTo>
                    <a:pt x="63623" y="18067"/>
                    <a:pt x="63403" y="17850"/>
                    <a:pt x="63608" y="17508"/>
                  </a:cubicBezTo>
                  <a:cubicBezTo>
                    <a:pt x="64169" y="16761"/>
                    <a:pt x="64309" y="16247"/>
                    <a:pt x="64169" y="15547"/>
                  </a:cubicBezTo>
                  <a:cubicBezTo>
                    <a:pt x="64124" y="15232"/>
                    <a:pt x="64241" y="15091"/>
                    <a:pt x="64380" y="15091"/>
                  </a:cubicBezTo>
                  <a:close/>
                  <a:moveTo>
                    <a:pt x="72668" y="17648"/>
                  </a:moveTo>
                  <a:cubicBezTo>
                    <a:pt x="72995" y="17648"/>
                    <a:pt x="73229" y="17882"/>
                    <a:pt x="73229" y="18115"/>
                  </a:cubicBezTo>
                  <a:cubicBezTo>
                    <a:pt x="73229" y="18319"/>
                    <a:pt x="72981" y="18451"/>
                    <a:pt x="72763" y="18451"/>
                  </a:cubicBezTo>
                  <a:cubicBezTo>
                    <a:pt x="72730" y="18451"/>
                    <a:pt x="72698" y="18448"/>
                    <a:pt x="72668" y="18442"/>
                  </a:cubicBezTo>
                  <a:cubicBezTo>
                    <a:pt x="72295" y="18442"/>
                    <a:pt x="72061" y="18209"/>
                    <a:pt x="72061" y="17975"/>
                  </a:cubicBezTo>
                  <a:cubicBezTo>
                    <a:pt x="72061" y="17835"/>
                    <a:pt x="72388" y="17648"/>
                    <a:pt x="72668" y="17648"/>
                  </a:cubicBezTo>
                  <a:close/>
                  <a:moveTo>
                    <a:pt x="35494" y="17555"/>
                  </a:moveTo>
                  <a:cubicBezTo>
                    <a:pt x="35587" y="17555"/>
                    <a:pt x="35821" y="17695"/>
                    <a:pt x="35821" y="18022"/>
                  </a:cubicBezTo>
                  <a:cubicBezTo>
                    <a:pt x="35821" y="18255"/>
                    <a:pt x="35587" y="18489"/>
                    <a:pt x="35494" y="18489"/>
                  </a:cubicBezTo>
                  <a:cubicBezTo>
                    <a:pt x="35260" y="18489"/>
                    <a:pt x="35120" y="18255"/>
                    <a:pt x="35120" y="18022"/>
                  </a:cubicBezTo>
                  <a:cubicBezTo>
                    <a:pt x="35120" y="17742"/>
                    <a:pt x="35260" y="17555"/>
                    <a:pt x="35494" y="17555"/>
                  </a:cubicBezTo>
                  <a:close/>
                  <a:moveTo>
                    <a:pt x="33050" y="14079"/>
                  </a:moveTo>
                  <a:cubicBezTo>
                    <a:pt x="33165" y="14079"/>
                    <a:pt x="33279" y="14086"/>
                    <a:pt x="33392" y="14099"/>
                  </a:cubicBezTo>
                  <a:cubicBezTo>
                    <a:pt x="33766" y="14426"/>
                    <a:pt x="33859" y="14706"/>
                    <a:pt x="33766" y="15080"/>
                  </a:cubicBezTo>
                  <a:cubicBezTo>
                    <a:pt x="32412" y="15080"/>
                    <a:pt x="31524" y="15874"/>
                    <a:pt x="30871" y="17135"/>
                  </a:cubicBezTo>
                  <a:cubicBezTo>
                    <a:pt x="31898" y="16060"/>
                    <a:pt x="32925" y="15313"/>
                    <a:pt x="34000" y="15313"/>
                  </a:cubicBezTo>
                  <a:cubicBezTo>
                    <a:pt x="34513" y="15453"/>
                    <a:pt x="34653" y="15874"/>
                    <a:pt x="34653" y="16201"/>
                  </a:cubicBezTo>
                  <a:cubicBezTo>
                    <a:pt x="34496" y="16148"/>
                    <a:pt x="34351" y="16122"/>
                    <a:pt x="34220" y="16122"/>
                  </a:cubicBezTo>
                  <a:cubicBezTo>
                    <a:pt x="34001" y="16122"/>
                    <a:pt x="33819" y="16195"/>
                    <a:pt x="33673" y="16341"/>
                  </a:cubicBezTo>
                  <a:cubicBezTo>
                    <a:pt x="33439" y="16714"/>
                    <a:pt x="32785" y="17181"/>
                    <a:pt x="31898" y="17788"/>
                  </a:cubicBezTo>
                  <a:cubicBezTo>
                    <a:pt x="32552" y="17648"/>
                    <a:pt x="33392" y="17321"/>
                    <a:pt x="34326" y="16668"/>
                  </a:cubicBezTo>
                  <a:cubicBezTo>
                    <a:pt x="34887" y="16808"/>
                    <a:pt x="34980" y="17135"/>
                    <a:pt x="34793" y="17695"/>
                  </a:cubicBezTo>
                  <a:cubicBezTo>
                    <a:pt x="34560" y="18069"/>
                    <a:pt x="34280" y="18349"/>
                    <a:pt x="33813" y="18396"/>
                  </a:cubicBezTo>
                  <a:cubicBezTo>
                    <a:pt x="33770" y="18392"/>
                    <a:pt x="33730" y="18391"/>
                    <a:pt x="33691" y="18391"/>
                  </a:cubicBezTo>
                  <a:cubicBezTo>
                    <a:pt x="33175" y="18391"/>
                    <a:pt x="32982" y="18685"/>
                    <a:pt x="33112" y="19423"/>
                  </a:cubicBezTo>
                  <a:cubicBezTo>
                    <a:pt x="33195" y="20082"/>
                    <a:pt x="33067" y="20402"/>
                    <a:pt x="32730" y="20402"/>
                  </a:cubicBezTo>
                  <a:cubicBezTo>
                    <a:pt x="32493" y="20402"/>
                    <a:pt x="32154" y="20245"/>
                    <a:pt x="31711" y="19937"/>
                  </a:cubicBezTo>
                  <a:lnTo>
                    <a:pt x="30497" y="18489"/>
                  </a:lnTo>
                  <a:cubicBezTo>
                    <a:pt x="29563" y="17555"/>
                    <a:pt x="29469" y="16808"/>
                    <a:pt x="29937" y="16107"/>
                  </a:cubicBezTo>
                  <a:lnTo>
                    <a:pt x="31057" y="14800"/>
                  </a:lnTo>
                  <a:cubicBezTo>
                    <a:pt x="31658" y="14319"/>
                    <a:pt x="32361" y="14079"/>
                    <a:pt x="33050" y="14079"/>
                  </a:cubicBezTo>
                  <a:close/>
                  <a:moveTo>
                    <a:pt x="69212" y="20544"/>
                  </a:moveTo>
                  <a:cubicBezTo>
                    <a:pt x="69353" y="20544"/>
                    <a:pt x="69446" y="20637"/>
                    <a:pt x="69446" y="20777"/>
                  </a:cubicBezTo>
                  <a:cubicBezTo>
                    <a:pt x="69446" y="20871"/>
                    <a:pt x="69353" y="20871"/>
                    <a:pt x="69212" y="20871"/>
                  </a:cubicBezTo>
                  <a:cubicBezTo>
                    <a:pt x="69166" y="20871"/>
                    <a:pt x="69026" y="20824"/>
                    <a:pt x="69026" y="20777"/>
                  </a:cubicBezTo>
                  <a:cubicBezTo>
                    <a:pt x="69026" y="20637"/>
                    <a:pt x="69166" y="20544"/>
                    <a:pt x="69212" y="20544"/>
                  </a:cubicBezTo>
                  <a:close/>
                  <a:moveTo>
                    <a:pt x="70888" y="17788"/>
                  </a:moveTo>
                  <a:cubicBezTo>
                    <a:pt x="70798" y="18574"/>
                    <a:pt x="70747" y="19544"/>
                    <a:pt x="70427" y="20917"/>
                  </a:cubicBezTo>
                  <a:cubicBezTo>
                    <a:pt x="70391" y="21044"/>
                    <a:pt x="70341" y="21093"/>
                    <a:pt x="70285" y="21093"/>
                  </a:cubicBezTo>
                  <a:cubicBezTo>
                    <a:pt x="70196" y="21093"/>
                    <a:pt x="70092" y="20967"/>
                    <a:pt x="70006" y="20824"/>
                  </a:cubicBezTo>
                  <a:cubicBezTo>
                    <a:pt x="70100" y="19797"/>
                    <a:pt x="70240" y="19003"/>
                    <a:pt x="70380" y="17788"/>
                  </a:cubicBezTo>
                  <a:close/>
                  <a:moveTo>
                    <a:pt x="94138" y="19970"/>
                  </a:moveTo>
                  <a:cubicBezTo>
                    <a:pt x="94215" y="19970"/>
                    <a:pt x="94297" y="19975"/>
                    <a:pt x="94384" y="19983"/>
                  </a:cubicBezTo>
                  <a:cubicBezTo>
                    <a:pt x="96720" y="20450"/>
                    <a:pt x="98774" y="20777"/>
                    <a:pt x="100035" y="21805"/>
                  </a:cubicBezTo>
                  <a:cubicBezTo>
                    <a:pt x="100604" y="22196"/>
                    <a:pt x="100388" y="22587"/>
                    <a:pt x="100026" y="22587"/>
                  </a:cubicBezTo>
                  <a:cubicBezTo>
                    <a:pt x="99913" y="22587"/>
                    <a:pt x="99785" y="22548"/>
                    <a:pt x="99662" y="22459"/>
                  </a:cubicBezTo>
                  <a:lnTo>
                    <a:pt x="98074" y="21665"/>
                  </a:lnTo>
                  <a:lnTo>
                    <a:pt x="98074" y="21665"/>
                  </a:lnTo>
                  <a:cubicBezTo>
                    <a:pt x="98110" y="21918"/>
                    <a:pt x="98041" y="22031"/>
                    <a:pt x="97891" y="22031"/>
                  </a:cubicBezTo>
                  <a:cubicBezTo>
                    <a:pt x="97655" y="22031"/>
                    <a:pt x="97216" y="21749"/>
                    <a:pt x="96673" y="21291"/>
                  </a:cubicBezTo>
                  <a:cubicBezTo>
                    <a:pt x="96455" y="21509"/>
                    <a:pt x="96219" y="21613"/>
                    <a:pt x="95967" y="21613"/>
                  </a:cubicBezTo>
                  <a:cubicBezTo>
                    <a:pt x="95517" y="21613"/>
                    <a:pt x="95017" y="21283"/>
                    <a:pt x="94478" y="20684"/>
                  </a:cubicBezTo>
                  <a:lnTo>
                    <a:pt x="94478" y="20684"/>
                  </a:lnTo>
                  <a:lnTo>
                    <a:pt x="94992" y="22178"/>
                  </a:lnTo>
                  <a:cubicBezTo>
                    <a:pt x="95042" y="22356"/>
                    <a:pt x="94969" y="22437"/>
                    <a:pt x="94870" y="22437"/>
                  </a:cubicBezTo>
                  <a:cubicBezTo>
                    <a:pt x="94786" y="22437"/>
                    <a:pt x="94682" y="22379"/>
                    <a:pt x="94618" y="22272"/>
                  </a:cubicBezTo>
                  <a:lnTo>
                    <a:pt x="93637" y="20964"/>
                  </a:lnTo>
                  <a:cubicBezTo>
                    <a:pt x="93129" y="20371"/>
                    <a:pt x="93389" y="19970"/>
                    <a:pt x="94138" y="19970"/>
                  </a:cubicBezTo>
                  <a:close/>
                  <a:moveTo>
                    <a:pt x="97013" y="22133"/>
                  </a:moveTo>
                  <a:cubicBezTo>
                    <a:pt x="97285" y="22133"/>
                    <a:pt x="97622" y="22490"/>
                    <a:pt x="97700" y="22879"/>
                  </a:cubicBezTo>
                  <a:cubicBezTo>
                    <a:pt x="97795" y="23162"/>
                    <a:pt x="97656" y="23318"/>
                    <a:pt x="97455" y="23318"/>
                  </a:cubicBezTo>
                  <a:cubicBezTo>
                    <a:pt x="97358" y="23318"/>
                    <a:pt x="97246" y="23282"/>
                    <a:pt x="97140" y="23206"/>
                  </a:cubicBezTo>
                  <a:cubicBezTo>
                    <a:pt x="96906" y="22972"/>
                    <a:pt x="96579" y="22412"/>
                    <a:pt x="96860" y="22178"/>
                  </a:cubicBezTo>
                  <a:cubicBezTo>
                    <a:pt x="96906" y="22147"/>
                    <a:pt x="96958" y="22133"/>
                    <a:pt x="97013" y="22133"/>
                  </a:cubicBezTo>
                  <a:close/>
                  <a:moveTo>
                    <a:pt x="36266" y="18724"/>
                  </a:moveTo>
                  <a:cubicBezTo>
                    <a:pt x="36875" y="18724"/>
                    <a:pt x="37502" y="18968"/>
                    <a:pt x="38109" y="19423"/>
                  </a:cubicBezTo>
                  <a:cubicBezTo>
                    <a:pt x="38903" y="19983"/>
                    <a:pt x="38670" y="20077"/>
                    <a:pt x="37782" y="20077"/>
                  </a:cubicBezTo>
                  <a:cubicBezTo>
                    <a:pt x="35167" y="20077"/>
                    <a:pt x="34186" y="21338"/>
                    <a:pt x="34607" y="23299"/>
                  </a:cubicBezTo>
                  <a:cubicBezTo>
                    <a:pt x="34750" y="23701"/>
                    <a:pt x="34629" y="23962"/>
                    <a:pt x="34416" y="23962"/>
                  </a:cubicBezTo>
                  <a:cubicBezTo>
                    <a:pt x="34283" y="23962"/>
                    <a:pt x="34115" y="23860"/>
                    <a:pt x="33953" y="23626"/>
                  </a:cubicBezTo>
                  <a:cubicBezTo>
                    <a:pt x="32972" y="22505"/>
                    <a:pt x="33159" y="21058"/>
                    <a:pt x="34280" y="19750"/>
                  </a:cubicBezTo>
                  <a:cubicBezTo>
                    <a:pt x="34880" y="19049"/>
                    <a:pt x="35562" y="18724"/>
                    <a:pt x="36266" y="18724"/>
                  </a:cubicBezTo>
                  <a:close/>
                  <a:moveTo>
                    <a:pt x="69809" y="14626"/>
                  </a:moveTo>
                  <a:cubicBezTo>
                    <a:pt x="70006" y="14626"/>
                    <a:pt x="70197" y="14637"/>
                    <a:pt x="70380" y="14659"/>
                  </a:cubicBezTo>
                  <a:cubicBezTo>
                    <a:pt x="72061" y="14893"/>
                    <a:pt x="73229" y="15407"/>
                    <a:pt x="73696" y="16154"/>
                  </a:cubicBezTo>
                  <a:lnTo>
                    <a:pt x="73696" y="16621"/>
                  </a:lnTo>
                  <a:lnTo>
                    <a:pt x="71267" y="17368"/>
                  </a:lnTo>
                  <a:lnTo>
                    <a:pt x="71407" y="15874"/>
                  </a:lnTo>
                  <a:cubicBezTo>
                    <a:pt x="71196" y="15803"/>
                    <a:pt x="71011" y="15767"/>
                    <a:pt x="70848" y="15767"/>
                  </a:cubicBezTo>
                  <a:cubicBezTo>
                    <a:pt x="70471" y="15767"/>
                    <a:pt x="70216" y="15963"/>
                    <a:pt x="70053" y="16387"/>
                  </a:cubicBezTo>
                  <a:lnTo>
                    <a:pt x="69960" y="16948"/>
                  </a:lnTo>
                  <a:cubicBezTo>
                    <a:pt x="69633" y="16808"/>
                    <a:pt x="69399" y="16574"/>
                    <a:pt x="69166" y="16247"/>
                  </a:cubicBezTo>
                  <a:cubicBezTo>
                    <a:pt x="69013" y="16117"/>
                    <a:pt x="68810" y="16077"/>
                    <a:pt x="68533" y="16077"/>
                  </a:cubicBezTo>
                  <a:cubicBezTo>
                    <a:pt x="68215" y="16077"/>
                    <a:pt x="67799" y="16129"/>
                    <a:pt x="67251" y="16154"/>
                  </a:cubicBezTo>
                  <a:cubicBezTo>
                    <a:pt x="67017" y="16154"/>
                    <a:pt x="66737" y="16107"/>
                    <a:pt x="66597" y="16107"/>
                  </a:cubicBezTo>
                  <a:lnTo>
                    <a:pt x="67017" y="16761"/>
                  </a:lnTo>
                  <a:cubicBezTo>
                    <a:pt x="66737" y="16994"/>
                    <a:pt x="66457" y="17368"/>
                    <a:pt x="66177" y="17835"/>
                  </a:cubicBezTo>
                  <a:cubicBezTo>
                    <a:pt x="66504" y="17835"/>
                    <a:pt x="66831" y="17835"/>
                    <a:pt x="67064" y="17975"/>
                  </a:cubicBezTo>
                  <a:cubicBezTo>
                    <a:pt x="67512" y="18265"/>
                    <a:pt x="67961" y="18377"/>
                    <a:pt x="68400" y="18377"/>
                  </a:cubicBezTo>
                  <a:cubicBezTo>
                    <a:pt x="68740" y="18377"/>
                    <a:pt x="69074" y="18310"/>
                    <a:pt x="69399" y="18209"/>
                  </a:cubicBezTo>
                  <a:lnTo>
                    <a:pt x="69399" y="20217"/>
                  </a:lnTo>
                  <a:lnTo>
                    <a:pt x="68979" y="20310"/>
                  </a:lnTo>
                  <a:cubicBezTo>
                    <a:pt x="68605" y="20450"/>
                    <a:pt x="68512" y="20871"/>
                    <a:pt x="68839" y="21058"/>
                  </a:cubicBezTo>
                  <a:lnTo>
                    <a:pt x="70100" y="21665"/>
                  </a:lnTo>
                  <a:cubicBezTo>
                    <a:pt x="70170" y="21697"/>
                    <a:pt x="70235" y="21711"/>
                    <a:pt x="70296" y="21711"/>
                  </a:cubicBezTo>
                  <a:cubicBezTo>
                    <a:pt x="70673" y="21711"/>
                    <a:pt x="70847" y="21140"/>
                    <a:pt x="70847" y="20777"/>
                  </a:cubicBezTo>
                  <a:lnTo>
                    <a:pt x="71174" y="18442"/>
                  </a:lnTo>
                  <a:lnTo>
                    <a:pt x="72201" y="18863"/>
                  </a:lnTo>
                  <a:cubicBezTo>
                    <a:pt x="72306" y="18889"/>
                    <a:pt x="72403" y="18900"/>
                    <a:pt x="72499" y="18900"/>
                  </a:cubicBezTo>
                  <a:cubicBezTo>
                    <a:pt x="72746" y="18900"/>
                    <a:pt x="72986" y="18823"/>
                    <a:pt x="73322" y="18722"/>
                  </a:cubicBezTo>
                  <a:lnTo>
                    <a:pt x="73322" y="20544"/>
                  </a:lnTo>
                  <a:lnTo>
                    <a:pt x="72949" y="21058"/>
                  </a:lnTo>
                  <a:cubicBezTo>
                    <a:pt x="72949" y="21618"/>
                    <a:pt x="72808" y="21992"/>
                    <a:pt x="72341" y="22178"/>
                  </a:cubicBezTo>
                  <a:cubicBezTo>
                    <a:pt x="72341" y="22879"/>
                    <a:pt x="72248" y="23299"/>
                    <a:pt x="72014" y="23393"/>
                  </a:cubicBezTo>
                  <a:cubicBezTo>
                    <a:pt x="71267" y="24233"/>
                    <a:pt x="71034" y="24840"/>
                    <a:pt x="70146" y="25541"/>
                  </a:cubicBezTo>
                  <a:cubicBezTo>
                    <a:pt x="69929" y="25577"/>
                    <a:pt x="69733" y="25599"/>
                    <a:pt x="69547" y="25599"/>
                  </a:cubicBezTo>
                  <a:cubicBezTo>
                    <a:pt x="69253" y="25599"/>
                    <a:pt x="68985" y="25544"/>
                    <a:pt x="68699" y="25401"/>
                  </a:cubicBezTo>
                  <a:cubicBezTo>
                    <a:pt x="68092" y="25027"/>
                    <a:pt x="67578" y="24607"/>
                    <a:pt x="67251" y="24187"/>
                  </a:cubicBezTo>
                  <a:lnTo>
                    <a:pt x="66831" y="24046"/>
                  </a:lnTo>
                  <a:lnTo>
                    <a:pt x="66924" y="23393"/>
                  </a:lnTo>
                  <a:lnTo>
                    <a:pt x="66504" y="23299"/>
                  </a:lnTo>
                  <a:lnTo>
                    <a:pt x="66644" y="22739"/>
                  </a:lnTo>
                  <a:lnTo>
                    <a:pt x="66037" y="22645"/>
                  </a:lnTo>
                  <a:lnTo>
                    <a:pt x="66270" y="22038"/>
                  </a:lnTo>
                  <a:lnTo>
                    <a:pt x="65803" y="21758"/>
                  </a:lnTo>
                  <a:lnTo>
                    <a:pt x="66177" y="20777"/>
                  </a:lnTo>
                  <a:lnTo>
                    <a:pt x="65710" y="20637"/>
                  </a:lnTo>
                  <a:lnTo>
                    <a:pt x="66270" y="19843"/>
                  </a:lnTo>
                  <a:lnTo>
                    <a:pt x="65430" y="19843"/>
                  </a:lnTo>
                  <a:lnTo>
                    <a:pt x="66037" y="19423"/>
                  </a:lnTo>
                  <a:lnTo>
                    <a:pt x="65383" y="19283"/>
                  </a:lnTo>
                  <a:cubicBezTo>
                    <a:pt x="65243" y="17462"/>
                    <a:pt x="65523" y="16107"/>
                    <a:pt x="66364" y="15173"/>
                  </a:cubicBezTo>
                  <a:cubicBezTo>
                    <a:pt x="67614" y="14900"/>
                    <a:pt x="68799" y="14626"/>
                    <a:pt x="69809" y="14626"/>
                  </a:cubicBezTo>
                  <a:close/>
                  <a:moveTo>
                    <a:pt x="56276" y="23533"/>
                  </a:moveTo>
                  <a:cubicBezTo>
                    <a:pt x="57957" y="23673"/>
                    <a:pt x="59592" y="24327"/>
                    <a:pt x="61180" y="25214"/>
                  </a:cubicBezTo>
                  <a:cubicBezTo>
                    <a:pt x="61247" y="25383"/>
                    <a:pt x="61291" y="25503"/>
                    <a:pt x="61203" y="25503"/>
                  </a:cubicBezTo>
                  <a:cubicBezTo>
                    <a:pt x="61169" y="25503"/>
                    <a:pt x="61117" y="25486"/>
                    <a:pt x="61040" y="25447"/>
                  </a:cubicBezTo>
                  <a:cubicBezTo>
                    <a:pt x="60479" y="24980"/>
                    <a:pt x="59919" y="24747"/>
                    <a:pt x="59499" y="24747"/>
                  </a:cubicBezTo>
                  <a:cubicBezTo>
                    <a:pt x="59580" y="25361"/>
                    <a:pt x="59590" y="25652"/>
                    <a:pt x="59372" y="25652"/>
                  </a:cubicBezTo>
                  <a:cubicBezTo>
                    <a:pt x="59341" y="25652"/>
                    <a:pt x="59306" y="25646"/>
                    <a:pt x="59265" y="25634"/>
                  </a:cubicBezTo>
                  <a:cubicBezTo>
                    <a:pt x="58817" y="24841"/>
                    <a:pt x="58419" y="24557"/>
                    <a:pt x="58054" y="24557"/>
                  </a:cubicBezTo>
                  <a:cubicBezTo>
                    <a:pt x="57924" y="24557"/>
                    <a:pt x="57799" y="24593"/>
                    <a:pt x="57677" y="24654"/>
                  </a:cubicBezTo>
                  <a:cubicBezTo>
                    <a:pt x="57575" y="24722"/>
                    <a:pt x="57497" y="24765"/>
                    <a:pt x="57408" y="24765"/>
                  </a:cubicBezTo>
                  <a:cubicBezTo>
                    <a:pt x="57375" y="24765"/>
                    <a:pt x="57341" y="24759"/>
                    <a:pt x="57304" y="24747"/>
                  </a:cubicBezTo>
                  <a:cubicBezTo>
                    <a:pt x="57044" y="24141"/>
                    <a:pt x="56855" y="23909"/>
                    <a:pt x="56694" y="23909"/>
                  </a:cubicBezTo>
                  <a:cubicBezTo>
                    <a:pt x="56594" y="23909"/>
                    <a:pt x="56505" y="23997"/>
                    <a:pt x="56416" y="24140"/>
                  </a:cubicBezTo>
                  <a:cubicBezTo>
                    <a:pt x="55949" y="23766"/>
                    <a:pt x="55949" y="23533"/>
                    <a:pt x="56276" y="23533"/>
                  </a:cubicBezTo>
                  <a:close/>
                  <a:moveTo>
                    <a:pt x="72373" y="24175"/>
                  </a:moveTo>
                  <a:cubicBezTo>
                    <a:pt x="72619" y="24175"/>
                    <a:pt x="72662" y="24540"/>
                    <a:pt x="72481" y="24794"/>
                  </a:cubicBezTo>
                  <a:cubicBezTo>
                    <a:pt x="72014" y="25354"/>
                    <a:pt x="71641" y="25354"/>
                    <a:pt x="71267" y="26008"/>
                  </a:cubicBezTo>
                  <a:cubicBezTo>
                    <a:pt x="71174" y="25447"/>
                    <a:pt x="71407" y="24794"/>
                    <a:pt x="72108" y="24280"/>
                  </a:cubicBezTo>
                  <a:cubicBezTo>
                    <a:pt x="72213" y="24206"/>
                    <a:pt x="72302" y="24175"/>
                    <a:pt x="72373" y="24175"/>
                  </a:cubicBezTo>
                  <a:close/>
                  <a:moveTo>
                    <a:pt x="63877" y="19192"/>
                  </a:moveTo>
                  <a:cubicBezTo>
                    <a:pt x="63985" y="19192"/>
                    <a:pt x="64108" y="19331"/>
                    <a:pt x="64169" y="19656"/>
                  </a:cubicBezTo>
                  <a:cubicBezTo>
                    <a:pt x="64682" y="21758"/>
                    <a:pt x="65616" y="23673"/>
                    <a:pt x="67625" y="25588"/>
                  </a:cubicBezTo>
                  <a:cubicBezTo>
                    <a:pt x="68200" y="26035"/>
                    <a:pt x="67944" y="26439"/>
                    <a:pt x="67499" y="26439"/>
                  </a:cubicBezTo>
                  <a:cubicBezTo>
                    <a:pt x="67295" y="26439"/>
                    <a:pt x="67051" y="26354"/>
                    <a:pt x="66831" y="26148"/>
                  </a:cubicBezTo>
                  <a:cubicBezTo>
                    <a:pt x="64776" y="24420"/>
                    <a:pt x="64169" y="22038"/>
                    <a:pt x="63702" y="19797"/>
                  </a:cubicBezTo>
                  <a:cubicBezTo>
                    <a:pt x="63622" y="19427"/>
                    <a:pt x="63737" y="19192"/>
                    <a:pt x="63877" y="19192"/>
                  </a:cubicBezTo>
                  <a:close/>
                  <a:moveTo>
                    <a:pt x="87813" y="25753"/>
                  </a:moveTo>
                  <a:cubicBezTo>
                    <a:pt x="88158" y="25753"/>
                    <a:pt x="88511" y="25775"/>
                    <a:pt x="88874" y="25821"/>
                  </a:cubicBezTo>
                  <a:cubicBezTo>
                    <a:pt x="90192" y="25957"/>
                    <a:pt x="90227" y="26757"/>
                    <a:pt x="89540" y="26757"/>
                  </a:cubicBezTo>
                  <a:cubicBezTo>
                    <a:pt x="89521" y="26757"/>
                    <a:pt x="89501" y="26756"/>
                    <a:pt x="89481" y="26755"/>
                  </a:cubicBezTo>
                  <a:cubicBezTo>
                    <a:pt x="88774" y="26648"/>
                    <a:pt x="88083" y="26586"/>
                    <a:pt x="87400" y="26586"/>
                  </a:cubicBezTo>
                  <a:cubicBezTo>
                    <a:pt x="86007" y="26586"/>
                    <a:pt x="84649" y="26844"/>
                    <a:pt x="83270" y="27502"/>
                  </a:cubicBezTo>
                  <a:cubicBezTo>
                    <a:pt x="83046" y="27608"/>
                    <a:pt x="82900" y="27650"/>
                    <a:pt x="82816" y="27650"/>
                  </a:cubicBezTo>
                  <a:cubicBezTo>
                    <a:pt x="82603" y="27650"/>
                    <a:pt x="82794" y="27377"/>
                    <a:pt x="83129" y="27175"/>
                  </a:cubicBezTo>
                  <a:cubicBezTo>
                    <a:pt x="84533" y="26318"/>
                    <a:pt x="86067" y="25753"/>
                    <a:pt x="87813" y="25753"/>
                  </a:cubicBezTo>
                  <a:close/>
                  <a:moveTo>
                    <a:pt x="81635" y="22879"/>
                  </a:moveTo>
                  <a:cubicBezTo>
                    <a:pt x="81874" y="22947"/>
                    <a:pt x="82189" y="22991"/>
                    <a:pt x="82560" y="22991"/>
                  </a:cubicBezTo>
                  <a:cubicBezTo>
                    <a:pt x="82696" y="22991"/>
                    <a:pt x="82839" y="22985"/>
                    <a:pt x="82989" y="22972"/>
                  </a:cubicBezTo>
                  <a:lnTo>
                    <a:pt x="82989" y="22972"/>
                  </a:lnTo>
                  <a:cubicBezTo>
                    <a:pt x="83643" y="23299"/>
                    <a:pt x="83363" y="23626"/>
                    <a:pt x="82662" y="23766"/>
                  </a:cubicBezTo>
                  <a:cubicBezTo>
                    <a:pt x="82485" y="23618"/>
                    <a:pt x="82308" y="23527"/>
                    <a:pt x="82118" y="23527"/>
                  </a:cubicBezTo>
                  <a:cubicBezTo>
                    <a:pt x="82009" y="23527"/>
                    <a:pt x="81895" y="23558"/>
                    <a:pt x="81775" y="23626"/>
                  </a:cubicBezTo>
                  <a:cubicBezTo>
                    <a:pt x="81121" y="23766"/>
                    <a:pt x="81028" y="24233"/>
                    <a:pt x="80561" y="24420"/>
                  </a:cubicBezTo>
                  <a:lnTo>
                    <a:pt x="80234" y="23953"/>
                  </a:lnTo>
                  <a:cubicBezTo>
                    <a:pt x="79347" y="24513"/>
                    <a:pt x="78739" y="26195"/>
                    <a:pt x="78039" y="27035"/>
                  </a:cubicBezTo>
                  <a:lnTo>
                    <a:pt x="77899" y="26241"/>
                  </a:lnTo>
                  <a:cubicBezTo>
                    <a:pt x="77479" y="26335"/>
                    <a:pt x="77152" y="27269"/>
                    <a:pt x="76451" y="27829"/>
                  </a:cubicBezTo>
                  <a:cubicBezTo>
                    <a:pt x="76545" y="27222"/>
                    <a:pt x="76404" y="26895"/>
                    <a:pt x="76171" y="26895"/>
                  </a:cubicBezTo>
                  <a:cubicBezTo>
                    <a:pt x="75316" y="27501"/>
                    <a:pt x="74597" y="27835"/>
                    <a:pt x="74200" y="27835"/>
                  </a:cubicBezTo>
                  <a:cubicBezTo>
                    <a:pt x="74077" y="27835"/>
                    <a:pt x="73985" y="27802"/>
                    <a:pt x="73929" y="27736"/>
                  </a:cubicBezTo>
                  <a:cubicBezTo>
                    <a:pt x="73929" y="27175"/>
                    <a:pt x="75844" y="25774"/>
                    <a:pt x="78459" y="24093"/>
                  </a:cubicBezTo>
                  <a:cubicBezTo>
                    <a:pt x="79580" y="23206"/>
                    <a:pt x="80654" y="22879"/>
                    <a:pt x="81635" y="22879"/>
                  </a:cubicBezTo>
                  <a:close/>
                  <a:moveTo>
                    <a:pt x="105357" y="21876"/>
                  </a:moveTo>
                  <a:cubicBezTo>
                    <a:pt x="106070" y="21876"/>
                    <a:pt x="106830" y="22031"/>
                    <a:pt x="107694" y="22505"/>
                  </a:cubicBezTo>
                  <a:lnTo>
                    <a:pt x="108769" y="23720"/>
                  </a:lnTo>
                  <a:cubicBezTo>
                    <a:pt x="109207" y="24783"/>
                    <a:pt x="109100" y="25470"/>
                    <a:pt x="108700" y="25470"/>
                  </a:cubicBezTo>
                  <a:cubicBezTo>
                    <a:pt x="108504" y="25470"/>
                    <a:pt x="108236" y="25304"/>
                    <a:pt x="107928" y="24934"/>
                  </a:cubicBezTo>
                  <a:cubicBezTo>
                    <a:pt x="107508" y="24280"/>
                    <a:pt x="107834" y="23673"/>
                    <a:pt x="106714" y="23159"/>
                  </a:cubicBezTo>
                  <a:lnTo>
                    <a:pt x="106714" y="23159"/>
                  </a:lnTo>
                  <a:cubicBezTo>
                    <a:pt x="107321" y="24280"/>
                    <a:pt x="107741" y="25401"/>
                    <a:pt x="107741" y="26708"/>
                  </a:cubicBezTo>
                  <a:cubicBezTo>
                    <a:pt x="108853" y="27732"/>
                    <a:pt x="108645" y="28261"/>
                    <a:pt x="108220" y="28261"/>
                  </a:cubicBezTo>
                  <a:cubicBezTo>
                    <a:pt x="107966" y="28261"/>
                    <a:pt x="107635" y="28073"/>
                    <a:pt x="107461" y="27689"/>
                  </a:cubicBezTo>
                  <a:lnTo>
                    <a:pt x="106760" y="24560"/>
                  </a:lnTo>
                  <a:lnTo>
                    <a:pt x="106760" y="24560"/>
                  </a:lnTo>
                  <a:cubicBezTo>
                    <a:pt x="106900" y="26101"/>
                    <a:pt x="106994" y="27222"/>
                    <a:pt x="106760" y="27222"/>
                  </a:cubicBezTo>
                  <a:cubicBezTo>
                    <a:pt x="106247" y="27222"/>
                    <a:pt x="106527" y="26195"/>
                    <a:pt x="106340" y="24887"/>
                  </a:cubicBezTo>
                  <a:cubicBezTo>
                    <a:pt x="106200" y="24373"/>
                    <a:pt x="106013" y="23346"/>
                    <a:pt x="105733" y="23299"/>
                  </a:cubicBezTo>
                  <a:cubicBezTo>
                    <a:pt x="105289" y="23151"/>
                    <a:pt x="104850" y="23102"/>
                    <a:pt x="104426" y="23102"/>
                  </a:cubicBezTo>
                  <a:cubicBezTo>
                    <a:pt x="103645" y="23102"/>
                    <a:pt x="102912" y="23269"/>
                    <a:pt x="102277" y="23299"/>
                  </a:cubicBezTo>
                  <a:cubicBezTo>
                    <a:pt x="102593" y="23290"/>
                    <a:pt x="102890" y="23285"/>
                    <a:pt x="103165" y="23285"/>
                  </a:cubicBezTo>
                  <a:cubicBezTo>
                    <a:pt x="104353" y="23285"/>
                    <a:pt x="105149" y="23387"/>
                    <a:pt x="105453" y="23766"/>
                  </a:cubicBezTo>
                  <a:cubicBezTo>
                    <a:pt x="106013" y="24513"/>
                    <a:pt x="106060" y="25354"/>
                    <a:pt x="105826" y="26101"/>
                  </a:cubicBezTo>
                  <a:cubicBezTo>
                    <a:pt x="105670" y="26355"/>
                    <a:pt x="105539" y="26478"/>
                    <a:pt x="105439" y="26478"/>
                  </a:cubicBezTo>
                  <a:cubicBezTo>
                    <a:pt x="105299" y="26478"/>
                    <a:pt x="105219" y="26237"/>
                    <a:pt x="105219" y="25774"/>
                  </a:cubicBezTo>
                  <a:lnTo>
                    <a:pt x="104986" y="24794"/>
                  </a:lnTo>
                  <a:cubicBezTo>
                    <a:pt x="104913" y="24393"/>
                    <a:pt x="104527" y="24248"/>
                    <a:pt x="103962" y="24248"/>
                  </a:cubicBezTo>
                  <a:cubicBezTo>
                    <a:pt x="103803" y="24248"/>
                    <a:pt x="103629" y="24259"/>
                    <a:pt x="103445" y="24280"/>
                  </a:cubicBezTo>
                  <a:cubicBezTo>
                    <a:pt x="103180" y="24324"/>
                    <a:pt x="102916" y="24368"/>
                    <a:pt x="102647" y="24368"/>
                  </a:cubicBezTo>
                  <a:cubicBezTo>
                    <a:pt x="102345" y="24368"/>
                    <a:pt x="102038" y="24313"/>
                    <a:pt x="101717" y="24140"/>
                  </a:cubicBezTo>
                  <a:cubicBezTo>
                    <a:pt x="101483" y="24000"/>
                    <a:pt x="100923" y="23766"/>
                    <a:pt x="101623" y="23579"/>
                  </a:cubicBezTo>
                  <a:cubicBezTo>
                    <a:pt x="100829" y="23112"/>
                    <a:pt x="101156" y="22459"/>
                    <a:pt x="101717" y="22412"/>
                  </a:cubicBezTo>
                  <a:cubicBezTo>
                    <a:pt x="102996" y="22352"/>
                    <a:pt x="104105" y="21876"/>
                    <a:pt x="105357" y="21876"/>
                  </a:cubicBezTo>
                  <a:close/>
                  <a:moveTo>
                    <a:pt x="81596" y="24820"/>
                  </a:moveTo>
                  <a:cubicBezTo>
                    <a:pt x="82173" y="24820"/>
                    <a:pt x="82195" y="25061"/>
                    <a:pt x="81635" y="25541"/>
                  </a:cubicBezTo>
                  <a:lnTo>
                    <a:pt x="80561" y="26055"/>
                  </a:lnTo>
                  <a:cubicBezTo>
                    <a:pt x="80701" y="26615"/>
                    <a:pt x="80047" y="27969"/>
                    <a:pt x="79580" y="28063"/>
                  </a:cubicBezTo>
                  <a:cubicBezTo>
                    <a:pt x="79567" y="28066"/>
                    <a:pt x="79556" y="28067"/>
                    <a:pt x="79545" y="28067"/>
                  </a:cubicBezTo>
                  <a:cubicBezTo>
                    <a:pt x="79324" y="28067"/>
                    <a:pt x="79421" y="27460"/>
                    <a:pt x="79294" y="27460"/>
                  </a:cubicBezTo>
                  <a:cubicBezTo>
                    <a:pt x="79241" y="27460"/>
                    <a:pt x="79147" y="27568"/>
                    <a:pt x="78973" y="27876"/>
                  </a:cubicBezTo>
                  <a:lnTo>
                    <a:pt x="77712" y="28997"/>
                  </a:lnTo>
                  <a:cubicBezTo>
                    <a:pt x="77587" y="29036"/>
                    <a:pt x="77485" y="29052"/>
                    <a:pt x="77402" y="29052"/>
                  </a:cubicBezTo>
                  <a:cubicBezTo>
                    <a:pt x="77002" y="29052"/>
                    <a:pt x="77069" y="28670"/>
                    <a:pt x="77354" y="28670"/>
                  </a:cubicBezTo>
                  <a:cubicBezTo>
                    <a:pt x="77428" y="28670"/>
                    <a:pt x="77518" y="28696"/>
                    <a:pt x="77619" y="28763"/>
                  </a:cubicBezTo>
                  <a:lnTo>
                    <a:pt x="78506" y="27549"/>
                  </a:lnTo>
                  <a:cubicBezTo>
                    <a:pt x="79300" y="26428"/>
                    <a:pt x="80281" y="25588"/>
                    <a:pt x="81261" y="24840"/>
                  </a:cubicBezTo>
                  <a:cubicBezTo>
                    <a:pt x="81388" y="24827"/>
                    <a:pt x="81500" y="24820"/>
                    <a:pt x="81596" y="24820"/>
                  </a:cubicBezTo>
                  <a:close/>
                  <a:moveTo>
                    <a:pt x="75063" y="28120"/>
                  </a:moveTo>
                  <a:cubicBezTo>
                    <a:pt x="75112" y="28120"/>
                    <a:pt x="75154" y="28132"/>
                    <a:pt x="75190" y="28156"/>
                  </a:cubicBezTo>
                  <a:cubicBezTo>
                    <a:pt x="75284" y="28296"/>
                    <a:pt x="75190" y="28530"/>
                    <a:pt x="74957" y="28857"/>
                  </a:cubicBezTo>
                  <a:cubicBezTo>
                    <a:pt x="74776" y="29038"/>
                    <a:pt x="74567" y="29106"/>
                    <a:pt x="74395" y="29106"/>
                  </a:cubicBezTo>
                  <a:cubicBezTo>
                    <a:pt x="74345" y="29106"/>
                    <a:pt x="74298" y="29101"/>
                    <a:pt x="74256" y="29090"/>
                  </a:cubicBezTo>
                  <a:cubicBezTo>
                    <a:pt x="74163" y="28950"/>
                    <a:pt x="74256" y="28623"/>
                    <a:pt x="74490" y="28390"/>
                  </a:cubicBezTo>
                  <a:cubicBezTo>
                    <a:pt x="74732" y="28216"/>
                    <a:pt x="74923" y="28120"/>
                    <a:pt x="75063" y="28120"/>
                  </a:cubicBezTo>
                  <a:close/>
                  <a:moveTo>
                    <a:pt x="50761" y="22843"/>
                  </a:moveTo>
                  <a:cubicBezTo>
                    <a:pt x="51336" y="22843"/>
                    <a:pt x="51929" y="22972"/>
                    <a:pt x="52540" y="23252"/>
                  </a:cubicBezTo>
                  <a:cubicBezTo>
                    <a:pt x="54595" y="24467"/>
                    <a:pt x="55342" y="24140"/>
                    <a:pt x="57117" y="25494"/>
                  </a:cubicBezTo>
                  <a:cubicBezTo>
                    <a:pt x="58564" y="26615"/>
                    <a:pt x="60759" y="27596"/>
                    <a:pt x="63281" y="28483"/>
                  </a:cubicBezTo>
                  <a:cubicBezTo>
                    <a:pt x="63748" y="28623"/>
                    <a:pt x="63655" y="28857"/>
                    <a:pt x="62954" y="29230"/>
                  </a:cubicBezTo>
                  <a:cubicBezTo>
                    <a:pt x="62276" y="28787"/>
                    <a:pt x="61685" y="28431"/>
                    <a:pt x="61434" y="28431"/>
                  </a:cubicBezTo>
                  <a:cubicBezTo>
                    <a:pt x="61236" y="28431"/>
                    <a:pt x="61250" y="28653"/>
                    <a:pt x="61600" y="29230"/>
                  </a:cubicBezTo>
                  <a:cubicBezTo>
                    <a:pt x="61563" y="29255"/>
                    <a:pt x="61522" y="29267"/>
                    <a:pt x="61479" y="29267"/>
                  </a:cubicBezTo>
                  <a:cubicBezTo>
                    <a:pt x="61363" y="29267"/>
                    <a:pt x="61236" y="29180"/>
                    <a:pt x="61133" y="29043"/>
                  </a:cubicBezTo>
                  <a:cubicBezTo>
                    <a:pt x="59827" y="27873"/>
                    <a:pt x="58782" y="27266"/>
                    <a:pt x="58039" y="27266"/>
                  </a:cubicBezTo>
                  <a:cubicBezTo>
                    <a:pt x="58011" y="27266"/>
                    <a:pt x="57984" y="27267"/>
                    <a:pt x="57957" y="27269"/>
                  </a:cubicBezTo>
                  <a:cubicBezTo>
                    <a:pt x="57420" y="26604"/>
                    <a:pt x="57037" y="26275"/>
                    <a:pt x="56839" y="26275"/>
                  </a:cubicBezTo>
                  <a:cubicBezTo>
                    <a:pt x="56675" y="26275"/>
                    <a:pt x="56638" y="26499"/>
                    <a:pt x="56743" y="26942"/>
                  </a:cubicBezTo>
                  <a:cubicBezTo>
                    <a:pt x="56705" y="27095"/>
                    <a:pt x="56659" y="27162"/>
                    <a:pt x="56595" y="27162"/>
                  </a:cubicBezTo>
                  <a:cubicBezTo>
                    <a:pt x="56504" y="27162"/>
                    <a:pt x="56376" y="27023"/>
                    <a:pt x="56183" y="26802"/>
                  </a:cubicBezTo>
                  <a:cubicBezTo>
                    <a:pt x="55535" y="25857"/>
                    <a:pt x="55090" y="25381"/>
                    <a:pt x="54848" y="25381"/>
                  </a:cubicBezTo>
                  <a:cubicBezTo>
                    <a:pt x="54671" y="25381"/>
                    <a:pt x="54602" y="25635"/>
                    <a:pt x="54642" y="26148"/>
                  </a:cubicBezTo>
                  <a:cubicBezTo>
                    <a:pt x="54642" y="26251"/>
                    <a:pt x="54614" y="26309"/>
                    <a:pt x="54556" y="26309"/>
                  </a:cubicBezTo>
                  <a:cubicBezTo>
                    <a:pt x="54481" y="26309"/>
                    <a:pt x="54357" y="26217"/>
                    <a:pt x="54175" y="26008"/>
                  </a:cubicBezTo>
                  <a:cubicBezTo>
                    <a:pt x="53668" y="25091"/>
                    <a:pt x="53361" y="24623"/>
                    <a:pt x="53246" y="24623"/>
                  </a:cubicBezTo>
                  <a:cubicBezTo>
                    <a:pt x="53140" y="24623"/>
                    <a:pt x="53202" y="25033"/>
                    <a:pt x="53427" y="25868"/>
                  </a:cubicBezTo>
                  <a:cubicBezTo>
                    <a:pt x="53389" y="25926"/>
                    <a:pt x="53326" y="25960"/>
                    <a:pt x="53249" y="25960"/>
                  </a:cubicBezTo>
                  <a:cubicBezTo>
                    <a:pt x="53140" y="25960"/>
                    <a:pt x="53004" y="25892"/>
                    <a:pt x="52867" y="25728"/>
                  </a:cubicBezTo>
                  <a:cubicBezTo>
                    <a:pt x="52416" y="24851"/>
                    <a:pt x="52194" y="24485"/>
                    <a:pt x="52084" y="24485"/>
                  </a:cubicBezTo>
                  <a:cubicBezTo>
                    <a:pt x="51990" y="24485"/>
                    <a:pt x="51980" y="24759"/>
                    <a:pt x="51980" y="25214"/>
                  </a:cubicBezTo>
                  <a:cubicBezTo>
                    <a:pt x="51321" y="24296"/>
                    <a:pt x="50923" y="23912"/>
                    <a:pt x="50726" y="23912"/>
                  </a:cubicBezTo>
                  <a:cubicBezTo>
                    <a:pt x="50532" y="23912"/>
                    <a:pt x="50533" y="24285"/>
                    <a:pt x="50672" y="24887"/>
                  </a:cubicBezTo>
                  <a:cubicBezTo>
                    <a:pt x="50215" y="24227"/>
                    <a:pt x="49896" y="23912"/>
                    <a:pt x="49700" y="23912"/>
                  </a:cubicBezTo>
                  <a:cubicBezTo>
                    <a:pt x="49536" y="23912"/>
                    <a:pt x="49458" y="24134"/>
                    <a:pt x="49458" y="24560"/>
                  </a:cubicBezTo>
                  <a:cubicBezTo>
                    <a:pt x="49100" y="24226"/>
                    <a:pt x="48791" y="24087"/>
                    <a:pt x="48499" y="24087"/>
                  </a:cubicBezTo>
                  <a:cubicBezTo>
                    <a:pt x="48220" y="24087"/>
                    <a:pt x="47957" y="24214"/>
                    <a:pt x="47683" y="24420"/>
                  </a:cubicBezTo>
                  <a:cubicBezTo>
                    <a:pt x="47403" y="24420"/>
                    <a:pt x="47403" y="24233"/>
                    <a:pt x="47776" y="24000"/>
                  </a:cubicBezTo>
                  <a:cubicBezTo>
                    <a:pt x="48713" y="23275"/>
                    <a:pt x="49707" y="22843"/>
                    <a:pt x="50761" y="22843"/>
                  </a:cubicBezTo>
                  <a:close/>
                  <a:moveTo>
                    <a:pt x="48107" y="25747"/>
                  </a:moveTo>
                  <a:cubicBezTo>
                    <a:pt x="50349" y="25747"/>
                    <a:pt x="52862" y="26350"/>
                    <a:pt x="55716" y="27876"/>
                  </a:cubicBezTo>
                  <a:cubicBezTo>
                    <a:pt x="58571" y="29454"/>
                    <a:pt x="61276" y="30790"/>
                    <a:pt x="63853" y="30790"/>
                  </a:cubicBezTo>
                  <a:cubicBezTo>
                    <a:pt x="64479" y="30790"/>
                    <a:pt x="65098" y="30711"/>
                    <a:pt x="65710" y="30538"/>
                  </a:cubicBezTo>
                  <a:cubicBezTo>
                    <a:pt x="65787" y="30520"/>
                    <a:pt x="65855" y="30512"/>
                    <a:pt x="65915" y="30512"/>
                  </a:cubicBezTo>
                  <a:cubicBezTo>
                    <a:pt x="66328" y="30512"/>
                    <a:pt x="66322" y="30894"/>
                    <a:pt x="65710" y="31098"/>
                  </a:cubicBezTo>
                  <a:lnTo>
                    <a:pt x="63515" y="31752"/>
                  </a:lnTo>
                  <a:cubicBezTo>
                    <a:pt x="63166" y="31868"/>
                    <a:pt x="63042" y="32113"/>
                    <a:pt x="62877" y="32113"/>
                  </a:cubicBezTo>
                  <a:cubicBezTo>
                    <a:pt x="62843" y="32113"/>
                    <a:pt x="62807" y="32103"/>
                    <a:pt x="62768" y="32079"/>
                  </a:cubicBezTo>
                  <a:cubicBezTo>
                    <a:pt x="61880" y="31705"/>
                    <a:pt x="61460" y="31565"/>
                    <a:pt x="61320" y="31005"/>
                  </a:cubicBezTo>
                  <a:lnTo>
                    <a:pt x="60433" y="31005"/>
                  </a:lnTo>
                  <a:cubicBezTo>
                    <a:pt x="60761" y="31516"/>
                    <a:pt x="60833" y="31827"/>
                    <a:pt x="60715" y="31827"/>
                  </a:cubicBezTo>
                  <a:cubicBezTo>
                    <a:pt x="60682" y="31827"/>
                    <a:pt x="60634" y="31803"/>
                    <a:pt x="60573" y="31752"/>
                  </a:cubicBezTo>
                  <a:lnTo>
                    <a:pt x="58985" y="30631"/>
                  </a:lnTo>
                  <a:cubicBezTo>
                    <a:pt x="58785" y="30511"/>
                    <a:pt x="58645" y="30451"/>
                    <a:pt x="58568" y="30451"/>
                  </a:cubicBezTo>
                  <a:cubicBezTo>
                    <a:pt x="58466" y="30451"/>
                    <a:pt x="58478" y="30558"/>
                    <a:pt x="58611" y="30771"/>
                  </a:cubicBezTo>
                  <a:lnTo>
                    <a:pt x="58938" y="31238"/>
                  </a:lnTo>
                  <a:cubicBezTo>
                    <a:pt x="59022" y="31378"/>
                    <a:pt x="58956" y="31467"/>
                    <a:pt x="58800" y="31467"/>
                  </a:cubicBezTo>
                  <a:cubicBezTo>
                    <a:pt x="58694" y="31467"/>
                    <a:pt x="58547" y="31426"/>
                    <a:pt x="58378" y="31332"/>
                  </a:cubicBezTo>
                  <a:lnTo>
                    <a:pt x="56603" y="29791"/>
                  </a:lnTo>
                  <a:cubicBezTo>
                    <a:pt x="56370" y="29604"/>
                    <a:pt x="56183" y="29511"/>
                    <a:pt x="56066" y="29511"/>
                  </a:cubicBezTo>
                  <a:cubicBezTo>
                    <a:pt x="55949" y="29511"/>
                    <a:pt x="55902" y="29604"/>
                    <a:pt x="55949" y="29791"/>
                  </a:cubicBezTo>
                  <a:lnTo>
                    <a:pt x="56043" y="30398"/>
                  </a:lnTo>
                  <a:cubicBezTo>
                    <a:pt x="56058" y="30443"/>
                    <a:pt x="56048" y="30464"/>
                    <a:pt x="56020" y="30464"/>
                  </a:cubicBezTo>
                  <a:cubicBezTo>
                    <a:pt x="55873" y="30464"/>
                    <a:pt x="55205" y="29896"/>
                    <a:pt x="54735" y="29230"/>
                  </a:cubicBezTo>
                  <a:cubicBezTo>
                    <a:pt x="54618" y="29090"/>
                    <a:pt x="54466" y="29020"/>
                    <a:pt x="54344" y="29020"/>
                  </a:cubicBezTo>
                  <a:cubicBezTo>
                    <a:pt x="54221" y="29020"/>
                    <a:pt x="54128" y="29090"/>
                    <a:pt x="54128" y="29230"/>
                  </a:cubicBezTo>
                  <a:lnTo>
                    <a:pt x="54128" y="29931"/>
                  </a:lnTo>
                  <a:cubicBezTo>
                    <a:pt x="54128" y="30028"/>
                    <a:pt x="54100" y="30072"/>
                    <a:pt x="54049" y="30072"/>
                  </a:cubicBezTo>
                  <a:cubicBezTo>
                    <a:pt x="53756" y="30072"/>
                    <a:pt x="52707" y="28650"/>
                    <a:pt x="51793" y="27736"/>
                  </a:cubicBezTo>
                  <a:cubicBezTo>
                    <a:pt x="51629" y="27572"/>
                    <a:pt x="51443" y="27491"/>
                    <a:pt x="51314" y="27491"/>
                  </a:cubicBezTo>
                  <a:cubicBezTo>
                    <a:pt x="51186" y="27491"/>
                    <a:pt x="51116" y="27572"/>
                    <a:pt x="51186" y="27736"/>
                  </a:cubicBezTo>
                  <a:cubicBezTo>
                    <a:pt x="51414" y="28537"/>
                    <a:pt x="51612" y="29026"/>
                    <a:pt x="51550" y="29026"/>
                  </a:cubicBezTo>
                  <a:cubicBezTo>
                    <a:pt x="51536" y="29026"/>
                    <a:pt x="51509" y="29001"/>
                    <a:pt x="51466" y="28950"/>
                  </a:cubicBezTo>
                  <a:lnTo>
                    <a:pt x="49738" y="27409"/>
                  </a:lnTo>
                  <a:cubicBezTo>
                    <a:pt x="49543" y="27214"/>
                    <a:pt x="49232" y="27052"/>
                    <a:pt x="49042" y="27052"/>
                  </a:cubicBezTo>
                  <a:cubicBezTo>
                    <a:pt x="48914" y="27052"/>
                    <a:pt x="48841" y="27127"/>
                    <a:pt x="48897" y="27316"/>
                  </a:cubicBezTo>
                  <a:lnTo>
                    <a:pt x="49458" y="28670"/>
                  </a:lnTo>
                  <a:cubicBezTo>
                    <a:pt x="49470" y="28700"/>
                    <a:pt x="49460" y="28715"/>
                    <a:pt x="49431" y="28715"/>
                  </a:cubicBezTo>
                  <a:cubicBezTo>
                    <a:pt x="49237" y="28715"/>
                    <a:pt x="48169" y="28047"/>
                    <a:pt x="47029" y="26989"/>
                  </a:cubicBezTo>
                  <a:lnTo>
                    <a:pt x="46562" y="26989"/>
                  </a:lnTo>
                  <a:cubicBezTo>
                    <a:pt x="45722" y="26989"/>
                    <a:pt x="47403" y="28203"/>
                    <a:pt x="47169" y="28436"/>
                  </a:cubicBezTo>
                  <a:cubicBezTo>
                    <a:pt x="47089" y="28487"/>
                    <a:pt x="47003" y="28511"/>
                    <a:pt x="46916" y="28511"/>
                  </a:cubicBezTo>
                  <a:cubicBezTo>
                    <a:pt x="46598" y="28511"/>
                    <a:pt x="46248" y="28192"/>
                    <a:pt x="45955" y="27642"/>
                  </a:cubicBezTo>
                  <a:cubicBezTo>
                    <a:pt x="45774" y="27280"/>
                    <a:pt x="45593" y="27143"/>
                    <a:pt x="45281" y="27143"/>
                  </a:cubicBezTo>
                  <a:cubicBezTo>
                    <a:pt x="45191" y="27143"/>
                    <a:pt x="45090" y="27154"/>
                    <a:pt x="44974" y="27175"/>
                  </a:cubicBezTo>
                  <a:cubicBezTo>
                    <a:pt x="44811" y="27222"/>
                    <a:pt x="44659" y="27245"/>
                    <a:pt x="44496" y="27245"/>
                  </a:cubicBezTo>
                  <a:cubicBezTo>
                    <a:pt x="44332" y="27245"/>
                    <a:pt x="44157" y="27222"/>
                    <a:pt x="43947" y="27175"/>
                  </a:cubicBezTo>
                  <a:cubicBezTo>
                    <a:pt x="43153" y="27082"/>
                    <a:pt x="43153" y="26755"/>
                    <a:pt x="44040" y="26428"/>
                  </a:cubicBezTo>
                  <a:cubicBezTo>
                    <a:pt x="45294" y="26004"/>
                    <a:pt x="46643" y="25747"/>
                    <a:pt x="48107" y="25747"/>
                  </a:cubicBezTo>
                  <a:close/>
                  <a:moveTo>
                    <a:pt x="50485" y="31098"/>
                  </a:moveTo>
                  <a:lnTo>
                    <a:pt x="50485" y="31098"/>
                  </a:lnTo>
                  <a:cubicBezTo>
                    <a:pt x="50392" y="31612"/>
                    <a:pt x="50252" y="31752"/>
                    <a:pt x="49925" y="32173"/>
                  </a:cubicBezTo>
                  <a:cubicBezTo>
                    <a:pt x="49971" y="31939"/>
                    <a:pt x="50018" y="31705"/>
                    <a:pt x="50112" y="31565"/>
                  </a:cubicBezTo>
                  <a:cubicBezTo>
                    <a:pt x="49972" y="31426"/>
                    <a:pt x="49833" y="31240"/>
                    <a:pt x="49601" y="31100"/>
                  </a:cubicBezTo>
                  <a:lnTo>
                    <a:pt x="49601" y="31100"/>
                  </a:lnTo>
                  <a:cubicBezTo>
                    <a:pt x="49833" y="31240"/>
                    <a:pt x="49972" y="31425"/>
                    <a:pt x="50112" y="31472"/>
                  </a:cubicBezTo>
                  <a:cubicBezTo>
                    <a:pt x="50205" y="31379"/>
                    <a:pt x="50345" y="31238"/>
                    <a:pt x="50485" y="31098"/>
                  </a:cubicBezTo>
                  <a:close/>
                  <a:moveTo>
                    <a:pt x="75891" y="31705"/>
                  </a:moveTo>
                  <a:cubicBezTo>
                    <a:pt x="76124" y="31705"/>
                    <a:pt x="76638" y="32173"/>
                    <a:pt x="77012" y="32826"/>
                  </a:cubicBezTo>
                  <a:lnTo>
                    <a:pt x="76031" y="32826"/>
                  </a:lnTo>
                  <a:cubicBezTo>
                    <a:pt x="75704" y="32266"/>
                    <a:pt x="75657" y="31705"/>
                    <a:pt x="75891" y="31705"/>
                  </a:cubicBezTo>
                  <a:close/>
                  <a:moveTo>
                    <a:pt x="90370" y="23019"/>
                  </a:moveTo>
                  <a:cubicBezTo>
                    <a:pt x="90998" y="23019"/>
                    <a:pt x="91666" y="23049"/>
                    <a:pt x="92376" y="23112"/>
                  </a:cubicBezTo>
                  <a:cubicBezTo>
                    <a:pt x="93674" y="23247"/>
                    <a:pt x="93643" y="24239"/>
                    <a:pt x="92404" y="24239"/>
                  </a:cubicBezTo>
                  <a:cubicBezTo>
                    <a:pt x="92350" y="24239"/>
                    <a:pt x="92294" y="24237"/>
                    <a:pt x="92236" y="24233"/>
                  </a:cubicBezTo>
                  <a:cubicBezTo>
                    <a:pt x="91399" y="24200"/>
                    <a:pt x="90621" y="24178"/>
                    <a:pt x="89899" y="24178"/>
                  </a:cubicBezTo>
                  <a:cubicBezTo>
                    <a:pt x="87561" y="24178"/>
                    <a:pt x="85804" y="24415"/>
                    <a:pt x="84484" y="25307"/>
                  </a:cubicBezTo>
                  <a:cubicBezTo>
                    <a:pt x="85940" y="24958"/>
                    <a:pt x="87432" y="24772"/>
                    <a:pt x="88938" y="24772"/>
                  </a:cubicBezTo>
                  <a:cubicBezTo>
                    <a:pt x="89847" y="24772"/>
                    <a:pt x="90761" y="24840"/>
                    <a:pt x="91676" y="24980"/>
                  </a:cubicBezTo>
                  <a:cubicBezTo>
                    <a:pt x="92049" y="24980"/>
                    <a:pt x="92003" y="25214"/>
                    <a:pt x="91769" y="25354"/>
                  </a:cubicBezTo>
                  <a:cubicBezTo>
                    <a:pt x="91567" y="25475"/>
                    <a:pt x="91260" y="25597"/>
                    <a:pt x="90938" y="25597"/>
                  </a:cubicBezTo>
                  <a:cubicBezTo>
                    <a:pt x="90889" y="25597"/>
                    <a:pt x="90839" y="25594"/>
                    <a:pt x="90788" y="25588"/>
                  </a:cubicBezTo>
                  <a:cubicBezTo>
                    <a:pt x="90088" y="25494"/>
                    <a:pt x="89434" y="25447"/>
                    <a:pt x="88640" y="25354"/>
                  </a:cubicBezTo>
                  <a:cubicBezTo>
                    <a:pt x="88447" y="25347"/>
                    <a:pt x="88256" y="25344"/>
                    <a:pt x="88065" y="25344"/>
                  </a:cubicBezTo>
                  <a:cubicBezTo>
                    <a:pt x="85630" y="25344"/>
                    <a:pt x="83421" y="25930"/>
                    <a:pt x="81775" y="27923"/>
                  </a:cubicBezTo>
                  <a:lnTo>
                    <a:pt x="82335" y="27923"/>
                  </a:lnTo>
                  <a:cubicBezTo>
                    <a:pt x="82335" y="28016"/>
                    <a:pt x="82009" y="28483"/>
                    <a:pt x="81542" y="28717"/>
                  </a:cubicBezTo>
                  <a:cubicBezTo>
                    <a:pt x="81215" y="28950"/>
                    <a:pt x="81215" y="29277"/>
                    <a:pt x="81028" y="29511"/>
                  </a:cubicBezTo>
                  <a:cubicBezTo>
                    <a:pt x="80701" y="29978"/>
                    <a:pt x="80467" y="30351"/>
                    <a:pt x="80327" y="30818"/>
                  </a:cubicBezTo>
                  <a:lnTo>
                    <a:pt x="80934" y="31052"/>
                  </a:lnTo>
                  <a:cubicBezTo>
                    <a:pt x="80118" y="32140"/>
                    <a:pt x="79496" y="32872"/>
                    <a:pt x="79230" y="32872"/>
                  </a:cubicBezTo>
                  <a:cubicBezTo>
                    <a:pt x="79176" y="32872"/>
                    <a:pt x="79137" y="32842"/>
                    <a:pt x="79113" y="32780"/>
                  </a:cubicBezTo>
                  <a:cubicBezTo>
                    <a:pt x="79253" y="30538"/>
                    <a:pt x="80047" y="28483"/>
                    <a:pt x="81448" y="26708"/>
                  </a:cubicBezTo>
                  <a:cubicBezTo>
                    <a:pt x="82939" y="24845"/>
                    <a:pt x="85457" y="23019"/>
                    <a:pt x="90370" y="23019"/>
                  </a:cubicBezTo>
                  <a:close/>
                  <a:moveTo>
                    <a:pt x="89018" y="26936"/>
                  </a:moveTo>
                  <a:cubicBezTo>
                    <a:pt x="89185" y="26936"/>
                    <a:pt x="89355" y="26938"/>
                    <a:pt x="89528" y="26942"/>
                  </a:cubicBezTo>
                  <a:cubicBezTo>
                    <a:pt x="90373" y="27031"/>
                    <a:pt x="90286" y="27883"/>
                    <a:pt x="89549" y="27883"/>
                  </a:cubicBezTo>
                  <a:cubicBezTo>
                    <a:pt x="89512" y="27883"/>
                    <a:pt x="89474" y="27880"/>
                    <a:pt x="89434" y="27876"/>
                  </a:cubicBezTo>
                  <a:cubicBezTo>
                    <a:pt x="89337" y="27863"/>
                    <a:pt x="89240" y="27857"/>
                    <a:pt x="89141" y="27857"/>
                  </a:cubicBezTo>
                  <a:cubicBezTo>
                    <a:pt x="88528" y="27857"/>
                    <a:pt x="87890" y="28082"/>
                    <a:pt x="87286" y="28203"/>
                  </a:cubicBezTo>
                  <a:cubicBezTo>
                    <a:pt x="86445" y="28436"/>
                    <a:pt x="85558" y="28530"/>
                    <a:pt x="84857" y="28997"/>
                  </a:cubicBezTo>
                  <a:cubicBezTo>
                    <a:pt x="83316" y="29791"/>
                    <a:pt x="81962" y="31192"/>
                    <a:pt x="80748" y="33060"/>
                  </a:cubicBezTo>
                  <a:cubicBezTo>
                    <a:pt x="80602" y="33133"/>
                    <a:pt x="80492" y="33169"/>
                    <a:pt x="80418" y="33169"/>
                  </a:cubicBezTo>
                  <a:cubicBezTo>
                    <a:pt x="80254" y="33169"/>
                    <a:pt x="80260" y="32993"/>
                    <a:pt x="80421" y="32640"/>
                  </a:cubicBezTo>
                  <a:cubicBezTo>
                    <a:pt x="81962" y="29931"/>
                    <a:pt x="83737" y="28483"/>
                    <a:pt x="85651" y="28296"/>
                  </a:cubicBezTo>
                  <a:lnTo>
                    <a:pt x="85745" y="28156"/>
                  </a:lnTo>
                  <a:cubicBezTo>
                    <a:pt x="85584" y="28120"/>
                    <a:pt x="85416" y="28100"/>
                    <a:pt x="85239" y="28100"/>
                  </a:cubicBezTo>
                  <a:cubicBezTo>
                    <a:pt x="84292" y="28100"/>
                    <a:pt x="83109" y="28661"/>
                    <a:pt x="81495" y="30118"/>
                  </a:cubicBezTo>
                  <a:cubicBezTo>
                    <a:pt x="81435" y="30178"/>
                    <a:pt x="81387" y="30207"/>
                    <a:pt x="81353" y="30207"/>
                  </a:cubicBezTo>
                  <a:cubicBezTo>
                    <a:pt x="81253" y="30207"/>
                    <a:pt x="81263" y="29962"/>
                    <a:pt x="81401" y="29511"/>
                  </a:cubicBezTo>
                  <a:cubicBezTo>
                    <a:pt x="82703" y="28029"/>
                    <a:pt x="84910" y="26936"/>
                    <a:pt x="89018" y="26936"/>
                  </a:cubicBezTo>
                  <a:close/>
                  <a:moveTo>
                    <a:pt x="77245" y="33107"/>
                  </a:moveTo>
                  <a:cubicBezTo>
                    <a:pt x="77385" y="33480"/>
                    <a:pt x="77572" y="33807"/>
                    <a:pt x="77572" y="33994"/>
                  </a:cubicBezTo>
                  <a:lnTo>
                    <a:pt x="76685" y="33994"/>
                  </a:lnTo>
                  <a:cubicBezTo>
                    <a:pt x="76545" y="33807"/>
                    <a:pt x="76404" y="33574"/>
                    <a:pt x="76264" y="33247"/>
                  </a:cubicBezTo>
                  <a:cubicBezTo>
                    <a:pt x="76171" y="33247"/>
                    <a:pt x="76171" y="33153"/>
                    <a:pt x="76171" y="33107"/>
                  </a:cubicBezTo>
                  <a:close/>
                  <a:moveTo>
                    <a:pt x="87321" y="30246"/>
                  </a:moveTo>
                  <a:cubicBezTo>
                    <a:pt x="87950" y="30246"/>
                    <a:pt x="87725" y="30958"/>
                    <a:pt x="86959" y="30958"/>
                  </a:cubicBezTo>
                  <a:cubicBezTo>
                    <a:pt x="86165" y="30958"/>
                    <a:pt x="85138" y="31612"/>
                    <a:pt x="83410" y="33854"/>
                  </a:cubicBezTo>
                  <a:cubicBezTo>
                    <a:pt x="83268" y="34024"/>
                    <a:pt x="83121" y="34100"/>
                    <a:pt x="83003" y="34100"/>
                  </a:cubicBezTo>
                  <a:cubicBezTo>
                    <a:pt x="82734" y="34100"/>
                    <a:pt x="82614" y="33706"/>
                    <a:pt x="83036" y="33153"/>
                  </a:cubicBezTo>
                  <a:cubicBezTo>
                    <a:pt x="84110" y="31846"/>
                    <a:pt x="85371" y="30958"/>
                    <a:pt x="86585" y="30445"/>
                  </a:cubicBezTo>
                  <a:cubicBezTo>
                    <a:pt x="86902" y="30302"/>
                    <a:pt x="87145" y="30246"/>
                    <a:pt x="87321" y="30246"/>
                  </a:cubicBezTo>
                  <a:close/>
                  <a:moveTo>
                    <a:pt x="77665" y="34414"/>
                  </a:moveTo>
                  <a:cubicBezTo>
                    <a:pt x="77665" y="34648"/>
                    <a:pt x="77665" y="34788"/>
                    <a:pt x="77572" y="34788"/>
                  </a:cubicBezTo>
                  <a:cubicBezTo>
                    <a:pt x="77432" y="34788"/>
                    <a:pt x="77245" y="34648"/>
                    <a:pt x="77012" y="34414"/>
                  </a:cubicBezTo>
                  <a:close/>
                  <a:moveTo>
                    <a:pt x="51980" y="31238"/>
                  </a:moveTo>
                  <a:lnTo>
                    <a:pt x="51980" y="31238"/>
                  </a:lnTo>
                  <a:cubicBezTo>
                    <a:pt x="51839" y="31752"/>
                    <a:pt x="51653" y="32219"/>
                    <a:pt x="51513" y="32593"/>
                  </a:cubicBezTo>
                  <a:cubicBezTo>
                    <a:pt x="51653" y="32733"/>
                    <a:pt x="51886" y="32873"/>
                    <a:pt x="52073" y="33013"/>
                  </a:cubicBezTo>
                  <a:cubicBezTo>
                    <a:pt x="52213" y="32873"/>
                    <a:pt x="52400" y="32733"/>
                    <a:pt x="52400" y="32593"/>
                  </a:cubicBezTo>
                  <a:lnTo>
                    <a:pt x="52400" y="32593"/>
                  </a:lnTo>
                  <a:cubicBezTo>
                    <a:pt x="52400" y="32780"/>
                    <a:pt x="52400" y="33013"/>
                    <a:pt x="52353" y="33247"/>
                  </a:cubicBezTo>
                  <a:lnTo>
                    <a:pt x="52447" y="33247"/>
                  </a:lnTo>
                  <a:lnTo>
                    <a:pt x="52447" y="33293"/>
                  </a:lnTo>
                  <a:lnTo>
                    <a:pt x="52400" y="33527"/>
                  </a:lnTo>
                  <a:lnTo>
                    <a:pt x="52306" y="33433"/>
                  </a:lnTo>
                  <a:cubicBezTo>
                    <a:pt x="52166" y="33807"/>
                    <a:pt x="51933" y="33994"/>
                    <a:pt x="51513" y="34414"/>
                  </a:cubicBezTo>
                  <a:cubicBezTo>
                    <a:pt x="51606" y="33900"/>
                    <a:pt x="51653" y="33527"/>
                    <a:pt x="51980" y="33107"/>
                  </a:cubicBezTo>
                  <a:cubicBezTo>
                    <a:pt x="51839" y="33013"/>
                    <a:pt x="51606" y="32873"/>
                    <a:pt x="51419" y="32780"/>
                  </a:cubicBezTo>
                  <a:cubicBezTo>
                    <a:pt x="51092" y="33574"/>
                    <a:pt x="50532" y="34274"/>
                    <a:pt x="49785" y="35208"/>
                  </a:cubicBezTo>
                  <a:cubicBezTo>
                    <a:pt x="50298" y="33667"/>
                    <a:pt x="50859" y="32453"/>
                    <a:pt x="51980" y="31238"/>
                  </a:cubicBezTo>
                  <a:close/>
                  <a:moveTo>
                    <a:pt x="51186" y="34741"/>
                  </a:moveTo>
                  <a:lnTo>
                    <a:pt x="51186" y="34741"/>
                  </a:lnTo>
                  <a:cubicBezTo>
                    <a:pt x="51092" y="35255"/>
                    <a:pt x="51046" y="35395"/>
                    <a:pt x="50625" y="35769"/>
                  </a:cubicBezTo>
                  <a:cubicBezTo>
                    <a:pt x="50719" y="35302"/>
                    <a:pt x="50905" y="35021"/>
                    <a:pt x="51186" y="34741"/>
                  </a:cubicBezTo>
                  <a:close/>
                  <a:moveTo>
                    <a:pt x="75401" y="34316"/>
                  </a:moveTo>
                  <a:cubicBezTo>
                    <a:pt x="75518" y="34316"/>
                    <a:pt x="75818" y="34588"/>
                    <a:pt x="76078" y="35021"/>
                  </a:cubicBezTo>
                  <a:cubicBezTo>
                    <a:pt x="76311" y="35442"/>
                    <a:pt x="76404" y="35815"/>
                    <a:pt x="76311" y="35909"/>
                  </a:cubicBezTo>
                  <a:cubicBezTo>
                    <a:pt x="76300" y="35919"/>
                    <a:pt x="76287" y="35925"/>
                    <a:pt x="76272" y="35925"/>
                  </a:cubicBezTo>
                  <a:cubicBezTo>
                    <a:pt x="76153" y="35925"/>
                    <a:pt x="75910" y="35621"/>
                    <a:pt x="75704" y="35208"/>
                  </a:cubicBezTo>
                  <a:cubicBezTo>
                    <a:pt x="75377" y="34788"/>
                    <a:pt x="75330" y="34321"/>
                    <a:pt x="75377" y="34321"/>
                  </a:cubicBezTo>
                  <a:cubicBezTo>
                    <a:pt x="75384" y="34317"/>
                    <a:pt x="75392" y="34316"/>
                    <a:pt x="75401" y="34316"/>
                  </a:cubicBezTo>
                  <a:close/>
                  <a:moveTo>
                    <a:pt x="74002" y="34026"/>
                  </a:moveTo>
                  <a:cubicBezTo>
                    <a:pt x="74109" y="34026"/>
                    <a:pt x="74482" y="34379"/>
                    <a:pt x="74817" y="34881"/>
                  </a:cubicBezTo>
                  <a:cubicBezTo>
                    <a:pt x="75143" y="35488"/>
                    <a:pt x="75237" y="35909"/>
                    <a:pt x="75143" y="36002"/>
                  </a:cubicBezTo>
                  <a:cubicBezTo>
                    <a:pt x="75135" y="36011"/>
                    <a:pt x="75123" y="36015"/>
                    <a:pt x="75110" y="36015"/>
                  </a:cubicBezTo>
                  <a:cubicBezTo>
                    <a:pt x="74979" y="36015"/>
                    <a:pt x="74637" y="35627"/>
                    <a:pt x="74256" y="35161"/>
                  </a:cubicBezTo>
                  <a:cubicBezTo>
                    <a:pt x="73976" y="34601"/>
                    <a:pt x="73836" y="34134"/>
                    <a:pt x="73976" y="34041"/>
                  </a:cubicBezTo>
                  <a:cubicBezTo>
                    <a:pt x="73981" y="34031"/>
                    <a:pt x="73990" y="34026"/>
                    <a:pt x="74002" y="34026"/>
                  </a:cubicBezTo>
                  <a:close/>
                  <a:moveTo>
                    <a:pt x="55576" y="34601"/>
                  </a:moveTo>
                  <a:cubicBezTo>
                    <a:pt x="55576" y="35442"/>
                    <a:pt x="55342" y="35769"/>
                    <a:pt x="54642" y="36376"/>
                  </a:cubicBezTo>
                  <a:cubicBezTo>
                    <a:pt x="54735" y="36095"/>
                    <a:pt x="54782" y="35769"/>
                    <a:pt x="54828" y="35582"/>
                  </a:cubicBezTo>
                  <a:lnTo>
                    <a:pt x="54968" y="35442"/>
                  </a:lnTo>
                  <a:cubicBezTo>
                    <a:pt x="54968" y="35348"/>
                    <a:pt x="55062" y="35208"/>
                    <a:pt x="55109" y="35161"/>
                  </a:cubicBezTo>
                  <a:cubicBezTo>
                    <a:pt x="55249" y="35021"/>
                    <a:pt x="55435" y="34788"/>
                    <a:pt x="55576" y="34601"/>
                  </a:cubicBezTo>
                  <a:close/>
                  <a:moveTo>
                    <a:pt x="36101" y="25447"/>
                  </a:moveTo>
                  <a:lnTo>
                    <a:pt x="36101" y="25447"/>
                  </a:lnTo>
                  <a:cubicBezTo>
                    <a:pt x="38576" y="27876"/>
                    <a:pt x="40725" y="30725"/>
                    <a:pt x="42359" y="33947"/>
                  </a:cubicBezTo>
                  <a:lnTo>
                    <a:pt x="42359" y="36749"/>
                  </a:lnTo>
                  <a:lnTo>
                    <a:pt x="41472" y="33574"/>
                  </a:lnTo>
                  <a:lnTo>
                    <a:pt x="41472" y="33574"/>
                  </a:lnTo>
                  <a:cubicBezTo>
                    <a:pt x="41513" y="35490"/>
                    <a:pt x="41482" y="36837"/>
                    <a:pt x="41318" y="36837"/>
                  </a:cubicBezTo>
                  <a:cubicBezTo>
                    <a:pt x="41294" y="36837"/>
                    <a:pt x="41268" y="36809"/>
                    <a:pt x="41238" y="36749"/>
                  </a:cubicBezTo>
                  <a:lnTo>
                    <a:pt x="40444" y="32219"/>
                  </a:lnTo>
                  <a:lnTo>
                    <a:pt x="39931" y="34181"/>
                  </a:lnTo>
                  <a:lnTo>
                    <a:pt x="39464" y="31425"/>
                  </a:lnTo>
                  <a:cubicBezTo>
                    <a:pt x="39437" y="31399"/>
                    <a:pt x="39412" y="31386"/>
                    <a:pt x="39388" y="31386"/>
                  </a:cubicBezTo>
                  <a:cubicBezTo>
                    <a:pt x="39123" y="31386"/>
                    <a:pt x="39051" y="33025"/>
                    <a:pt x="39137" y="35255"/>
                  </a:cubicBezTo>
                  <a:cubicBezTo>
                    <a:pt x="38436" y="34601"/>
                    <a:pt x="38530" y="32640"/>
                    <a:pt x="38576" y="30398"/>
                  </a:cubicBezTo>
                  <a:lnTo>
                    <a:pt x="38576" y="30398"/>
                  </a:lnTo>
                  <a:lnTo>
                    <a:pt x="37829" y="32546"/>
                  </a:lnTo>
                  <a:cubicBezTo>
                    <a:pt x="37362" y="31425"/>
                    <a:pt x="37596" y="29884"/>
                    <a:pt x="37829" y="28436"/>
                  </a:cubicBezTo>
                  <a:cubicBezTo>
                    <a:pt x="37756" y="28378"/>
                    <a:pt x="37686" y="28348"/>
                    <a:pt x="37620" y="28348"/>
                  </a:cubicBezTo>
                  <a:cubicBezTo>
                    <a:pt x="37264" y="28348"/>
                    <a:pt x="37013" y="29209"/>
                    <a:pt x="36895" y="31098"/>
                  </a:cubicBezTo>
                  <a:cubicBezTo>
                    <a:pt x="36381" y="29557"/>
                    <a:pt x="36568" y="28390"/>
                    <a:pt x="36755" y="26942"/>
                  </a:cubicBezTo>
                  <a:lnTo>
                    <a:pt x="36755" y="26942"/>
                  </a:lnTo>
                  <a:lnTo>
                    <a:pt x="36241" y="28063"/>
                  </a:lnTo>
                  <a:lnTo>
                    <a:pt x="36101" y="25447"/>
                  </a:lnTo>
                  <a:close/>
                  <a:moveTo>
                    <a:pt x="56930" y="32966"/>
                  </a:moveTo>
                  <a:lnTo>
                    <a:pt x="56930" y="32966"/>
                  </a:lnTo>
                  <a:cubicBezTo>
                    <a:pt x="57724" y="35115"/>
                    <a:pt x="57584" y="35722"/>
                    <a:pt x="56323" y="37870"/>
                  </a:cubicBezTo>
                  <a:cubicBezTo>
                    <a:pt x="57070" y="36095"/>
                    <a:pt x="57163" y="35208"/>
                    <a:pt x="56930" y="32966"/>
                  </a:cubicBezTo>
                  <a:close/>
                  <a:moveTo>
                    <a:pt x="55389" y="36843"/>
                  </a:moveTo>
                  <a:cubicBezTo>
                    <a:pt x="55389" y="37963"/>
                    <a:pt x="55295" y="38290"/>
                    <a:pt x="54501" y="38617"/>
                  </a:cubicBezTo>
                  <a:cubicBezTo>
                    <a:pt x="54268" y="37777"/>
                    <a:pt x="54501" y="37310"/>
                    <a:pt x="55389" y="36843"/>
                  </a:cubicBezTo>
                  <a:close/>
                  <a:moveTo>
                    <a:pt x="38950" y="37590"/>
                  </a:moveTo>
                  <a:cubicBezTo>
                    <a:pt x="39137" y="37590"/>
                    <a:pt x="39370" y="37917"/>
                    <a:pt x="39510" y="38431"/>
                  </a:cubicBezTo>
                  <a:cubicBezTo>
                    <a:pt x="39697" y="38944"/>
                    <a:pt x="39697" y="39411"/>
                    <a:pt x="39604" y="39411"/>
                  </a:cubicBezTo>
                  <a:cubicBezTo>
                    <a:pt x="39582" y="39420"/>
                    <a:pt x="39559" y="39424"/>
                    <a:pt x="39537" y="39424"/>
                  </a:cubicBezTo>
                  <a:cubicBezTo>
                    <a:pt x="39327" y="39424"/>
                    <a:pt x="39128" y="39040"/>
                    <a:pt x="39043" y="38617"/>
                  </a:cubicBezTo>
                  <a:cubicBezTo>
                    <a:pt x="38903" y="38150"/>
                    <a:pt x="38903" y="37683"/>
                    <a:pt x="38950" y="37590"/>
                  </a:cubicBezTo>
                  <a:close/>
                  <a:moveTo>
                    <a:pt x="72481" y="34321"/>
                  </a:moveTo>
                  <a:lnTo>
                    <a:pt x="72481" y="34321"/>
                  </a:lnTo>
                  <a:cubicBezTo>
                    <a:pt x="73135" y="34554"/>
                    <a:pt x="73602" y="35161"/>
                    <a:pt x="74209" y="36142"/>
                  </a:cubicBezTo>
                  <a:lnTo>
                    <a:pt x="74069" y="37637"/>
                  </a:lnTo>
                  <a:cubicBezTo>
                    <a:pt x="74209" y="38104"/>
                    <a:pt x="74209" y="38477"/>
                    <a:pt x="74023" y="38757"/>
                  </a:cubicBezTo>
                  <a:cubicBezTo>
                    <a:pt x="73797" y="38532"/>
                    <a:pt x="73594" y="38373"/>
                    <a:pt x="73351" y="38373"/>
                  </a:cubicBezTo>
                  <a:cubicBezTo>
                    <a:pt x="73242" y="38373"/>
                    <a:pt x="73125" y="38405"/>
                    <a:pt x="72995" y="38477"/>
                  </a:cubicBezTo>
                  <a:lnTo>
                    <a:pt x="72902" y="39691"/>
                  </a:lnTo>
                  <a:cubicBezTo>
                    <a:pt x="72794" y="39369"/>
                    <a:pt x="72640" y="39217"/>
                    <a:pt x="72467" y="39217"/>
                  </a:cubicBezTo>
                  <a:cubicBezTo>
                    <a:pt x="72339" y="39217"/>
                    <a:pt x="72200" y="39299"/>
                    <a:pt x="72061" y="39458"/>
                  </a:cubicBezTo>
                  <a:lnTo>
                    <a:pt x="70987" y="40439"/>
                  </a:lnTo>
                  <a:lnTo>
                    <a:pt x="70660" y="39785"/>
                  </a:lnTo>
                  <a:lnTo>
                    <a:pt x="70520" y="36749"/>
                  </a:lnTo>
                  <a:lnTo>
                    <a:pt x="70987" y="36422"/>
                  </a:lnTo>
                  <a:lnTo>
                    <a:pt x="70894" y="35535"/>
                  </a:lnTo>
                  <a:lnTo>
                    <a:pt x="70894" y="35535"/>
                  </a:lnTo>
                  <a:cubicBezTo>
                    <a:pt x="71267" y="35769"/>
                    <a:pt x="71501" y="36002"/>
                    <a:pt x="71641" y="36236"/>
                  </a:cubicBezTo>
                  <a:cubicBezTo>
                    <a:pt x="71781" y="35628"/>
                    <a:pt x="71641" y="35021"/>
                    <a:pt x="71361" y="34414"/>
                  </a:cubicBezTo>
                  <a:lnTo>
                    <a:pt x="71361" y="34414"/>
                  </a:lnTo>
                  <a:cubicBezTo>
                    <a:pt x="72108" y="34788"/>
                    <a:pt x="72575" y="35488"/>
                    <a:pt x="72622" y="36422"/>
                  </a:cubicBezTo>
                  <a:cubicBezTo>
                    <a:pt x="72808" y="35815"/>
                    <a:pt x="72808" y="35161"/>
                    <a:pt x="72481" y="34321"/>
                  </a:cubicBezTo>
                  <a:close/>
                  <a:moveTo>
                    <a:pt x="35230" y="33777"/>
                  </a:moveTo>
                  <a:cubicBezTo>
                    <a:pt x="35637" y="33777"/>
                    <a:pt x="36078" y="34249"/>
                    <a:pt x="36568" y="35208"/>
                  </a:cubicBezTo>
                  <a:cubicBezTo>
                    <a:pt x="37969" y="35208"/>
                    <a:pt x="38296" y="37450"/>
                    <a:pt x="38063" y="40672"/>
                  </a:cubicBezTo>
                  <a:lnTo>
                    <a:pt x="36755" y="37029"/>
                  </a:lnTo>
                  <a:lnTo>
                    <a:pt x="36755" y="39365"/>
                  </a:lnTo>
                  <a:cubicBezTo>
                    <a:pt x="36228" y="37234"/>
                    <a:pt x="34302" y="36919"/>
                    <a:pt x="32833" y="36919"/>
                  </a:cubicBezTo>
                  <a:cubicBezTo>
                    <a:pt x="32219" y="36919"/>
                    <a:pt x="31685" y="36974"/>
                    <a:pt x="31366" y="36974"/>
                  </a:cubicBezTo>
                  <a:cubicBezTo>
                    <a:pt x="31027" y="36974"/>
                    <a:pt x="30932" y="36912"/>
                    <a:pt x="31244" y="36656"/>
                  </a:cubicBezTo>
                  <a:cubicBezTo>
                    <a:pt x="31929" y="35600"/>
                    <a:pt x="32527" y="34998"/>
                    <a:pt x="33037" y="34998"/>
                  </a:cubicBezTo>
                  <a:cubicBezTo>
                    <a:pt x="33362" y="34998"/>
                    <a:pt x="33652" y="35242"/>
                    <a:pt x="33906" y="35769"/>
                  </a:cubicBezTo>
                  <a:cubicBezTo>
                    <a:pt x="34312" y="34448"/>
                    <a:pt x="34746" y="33777"/>
                    <a:pt x="35230" y="33777"/>
                  </a:cubicBezTo>
                  <a:close/>
                  <a:moveTo>
                    <a:pt x="86492" y="28717"/>
                  </a:moveTo>
                  <a:cubicBezTo>
                    <a:pt x="87192" y="28810"/>
                    <a:pt x="87473" y="29043"/>
                    <a:pt x="86959" y="29604"/>
                  </a:cubicBezTo>
                  <a:cubicBezTo>
                    <a:pt x="85278" y="30304"/>
                    <a:pt x="83690" y="31565"/>
                    <a:pt x="82195" y="33387"/>
                  </a:cubicBezTo>
                  <a:cubicBezTo>
                    <a:pt x="82335" y="34041"/>
                    <a:pt x="82055" y="34694"/>
                    <a:pt x="81261" y="35161"/>
                  </a:cubicBezTo>
                  <a:cubicBezTo>
                    <a:pt x="81261" y="36282"/>
                    <a:pt x="80608" y="36796"/>
                    <a:pt x="79487" y="36936"/>
                  </a:cubicBezTo>
                  <a:lnTo>
                    <a:pt x="77805" y="39038"/>
                  </a:lnTo>
                  <a:cubicBezTo>
                    <a:pt x="78179" y="39598"/>
                    <a:pt x="77619" y="40392"/>
                    <a:pt x="76404" y="41606"/>
                  </a:cubicBezTo>
                  <a:cubicBezTo>
                    <a:pt x="76095" y="41916"/>
                    <a:pt x="75856" y="42077"/>
                    <a:pt x="75691" y="42077"/>
                  </a:cubicBezTo>
                  <a:cubicBezTo>
                    <a:pt x="75434" y="42077"/>
                    <a:pt x="75356" y="41685"/>
                    <a:pt x="75470" y="40859"/>
                  </a:cubicBezTo>
                  <a:cubicBezTo>
                    <a:pt x="76404" y="38384"/>
                    <a:pt x="78132" y="34741"/>
                    <a:pt x="78926" y="34741"/>
                  </a:cubicBezTo>
                  <a:cubicBezTo>
                    <a:pt x="79393" y="34741"/>
                    <a:pt x="79393" y="34601"/>
                    <a:pt x="79580" y="33760"/>
                  </a:cubicBezTo>
                  <a:cubicBezTo>
                    <a:pt x="79624" y="33476"/>
                    <a:pt x="79770" y="33356"/>
                    <a:pt x="79898" y="33356"/>
                  </a:cubicBezTo>
                  <a:cubicBezTo>
                    <a:pt x="80045" y="33356"/>
                    <a:pt x="80168" y="33512"/>
                    <a:pt x="80094" y="33760"/>
                  </a:cubicBezTo>
                  <a:cubicBezTo>
                    <a:pt x="80067" y="34133"/>
                    <a:pt x="80086" y="34324"/>
                    <a:pt x="80176" y="34324"/>
                  </a:cubicBezTo>
                  <a:cubicBezTo>
                    <a:pt x="80245" y="34324"/>
                    <a:pt x="80353" y="34215"/>
                    <a:pt x="80514" y="33994"/>
                  </a:cubicBezTo>
                  <a:cubicBezTo>
                    <a:pt x="82429" y="30912"/>
                    <a:pt x="84437" y="29324"/>
                    <a:pt x="86492" y="28717"/>
                  </a:cubicBezTo>
                  <a:close/>
                  <a:moveTo>
                    <a:pt x="59919" y="33340"/>
                  </a:moveTo>
                  <a:cubicBezTo>
                    <a:pt x="60292" y="35021"/>
                    <a:pt x="60479" y="36236"/>
                    <a:pt x="60246" y="37356"/>
                  </a:cubicBezTo>
                  <a:cubicBezTo>
                    <a:pt x="60479" y="37450"/>
                    <a:pt x="60713" y="37543"/>
                    <a:pt x="60900" y="37543"/>
                  </a:cubicBezTo>
                  <a:cubicBezTo>
                    <a:pt x="60993" y="37450"/>
                    <a:pt x="61133" y="37216"/>
                    <a:pt x="61273" y="36983"/>
                  </a:cubicBezTo>
                  <a:lnTo>
                    <a:pt x="61273" y="36983"/>
                  </a:lnTo>
                  <a:cubicBezTo>
                    <a:pt x="61180" y="37216"/>
                    <a:pt x="61133" y="37450"/>
                    <a:pt x="61040" y="37637"/>
                  </a:cubicBezTo>
                  <a:cubicBezTo>
                    <a:pt x="61180" y="37637"/>
                    <a:pt x="61413" y="37730"/>
                    <a:pt x="61600" y="37730"/>
                  </a:cubicBezTo>
                  <a:cubicBezTo>
                    <a:pt x="61740" y="37310"/>
                    <a:pt x="61834" y="36749"/>
                    <a:pt x="62020" y="36189"/>
                  </a:cubicBezTo>
                  <a:lnTo>
                    <a:pt x="62020" y="36189"/>
                  </a:lnTo>
                  <a:cubicBezTo>
                    <a:pt x="62020" y="36749"/>
                    <a:pt x="61974" y="37310"/>
                    <a:pt x="61974" y="37917"/>
                  </a:cubicBezTo>
                  <a:cubicBezTo>
                    <a:pt x="62160" y="37917"/>
                    <a:pt x="62301" y="38010"/>
                    <a:pt x="62534" y="38010"/>
                  </a:cubicBezTo>
                  <a:cubicBezTo>
                    <a:pt x="62534" y="37590"/>
                    <a:pt x="62627" y="37216"/>
                    <a:pt x="62627" y="36703"/>
                  </a:cubicBezTo>
                  <a:cubicBezTo>
                    <a:pt x="62768" y="37263"/>
                    <a:pt x="62768" y="37590"/>
                    <a:pt x="62861" y="38057"/>
                  </a:cubicBezTo>
                  <a:cubicBezTo>
                    <a:pt x="63095" y="38057"/>
                    <a:pt x="63375" y="38150"/>
                    <a:pt x="63608" y="38150"/>
                  </a:cubicBezTo>
                  <a:lnTo>
                    <a:pt x="63608" y="36376"/>
                  </a:lnTo>
                  <a:cubicBezTo>
                    <a:pt x="63748" y="37076"/>
                    <a:pt x="63935" y="37590"/>
                    <a:pt x="63982" y="38150"/>
                  </a:cubicBezTo>
                  <a:cubicBezTo>
                    <a:pt x="64309" y="38244"/>
                    <a:pt x="64542" y="38244"/>
                    <a:pt x="64869" y="38244"/>
                  </a:cubicBezTo>
                  <a:cubicBezTo>
                    <a:pt x="64869" y="37590"/>
                    <a:pt x="64869" y="37123"/>
                    <a:pt x="64963" y="36422"/>
                  </a:cubicBezTo>
                  <a:cubicBezTo>
                    <a:pt x="65103" y="37123"/>
                    <a:pt x="65196" y="37730"/>
                    <a:pt x="65336" y="38244"/>
                  </a:cubicBezTo>
                  <a:lnTo>
                    <a:pt x="66083" y="38244"/>
                  </a:lnTo>
                  <a:lnTo>
                    <a:pt x="66083" y="35535"/>
                  </a:lnTo>
                  <a:cubicBezTo>
                    <a:pt x="66410" y="36609"/>
                    <a:pt x="66550" y="37450"/>
                    <a:pt x="66644" y="38197"/>
                  </a:cubicBezTo>
                  <a:cubicBezTo>
                    <a:pt x="66831" y="38197"/>
                    <a:pt x="67064" y="38104"/>
                    <a:pt x="67298" y="38104"/>
                  </a:cubicBezTo>
                  <a:cubicBezTo>
                    <a:pt x="67298" y="37496"/>
                    <a:pt x="67158" y="36796"/>
                    <a:pt x="67064" y="36142"/>
                  </a:cubicBezTo>
                  <a:lnTo>
                    <a:pt x="67064" y="36142"/>
                  </a:lnTo>
                  <a:cubicBezTo>
                    <a:pt x="67391" y="36796"/>
                    <a:pt x="67625" y="37450"/>
                    <a:pt x="67671" y="38010"/>
                  </a:cubicBezTo>
                  <a:cubicBezTo>
                    <a:pt x="67811" y="38010"/>
                    <a:pt x="67998" y="37917"/>
                    <a:pt x="68092" y="37917"/>
                  </a:cubicBezTo>
                  <a:cubicBezTo>
                    <a:pt x="67998" y="37263"/>
                    <a:pt x="67905" y="36562"/>
                    <a:pt x="67811" y="35815"/>
                  </a:cubicBezTo>
                  <a:lnTo>
                    <a:pt x="67811" y="35815"/>
                  </a:lnTo>
                  <a:cubicBezTo>
                    <a:pt x="68092" y="36562"/>
                    <a:pt x="68325" y="37170"/>
                    <a:pt x="68465" y="37777"/>
                  </a:cubicBezTo>
                  <a:cubicBezTo>
                    <a:pt x="68605" y="37777"/>
                    <a:pt x="68792" y="37777"/>
                    <a:pt x="68932" y="37683"/>
                  </a:cubicBezTo>
                  <a:cubicBezTo>
                    <a:pt x="68792" y="36656"/>
                    <a:pt x="68699" y="35488"/>
                    <a:pt x="68465" y="34227"/>
                  </a:cubicBezTo>
                  <a:lnTo>
                    <a:pt x="68465" y="34227"/>
                  </a:lnTo>
                  <a:cubicBezTo>
                    <a:pt x="70240" y="38571"/>
                    <a:pt x="70240" y="40485"/>
                    <a:pt x="68605" y="44875"/>
                  </a:cubicBezTo>
                  <a:cubicBezTo>
                    <a:pt x="68979" y="43334"/>
                    <a:pt x="69166" y="41793"/>
                    <a:pt x="69072" y="40205"/>
                  </a:cubicBezTo>
                  <a:lnTo>
                    <a:pt x="69072" y="40205"/>
                  </a:lnTo>
                  <a:cubicBezTo>
                    <a:pt x="68932" y="40299"/>
                    <a:pt x="68839" y="40299"/>
                    <a:pt x="68699" y="40345"/>
                  </a:cubicBezTo>
                  <a:cubicBezTo>
                    <a:pt x="68605" y="41139"/>
                    <a:pt x="68372" y="42167"/>
                    <a:pt x="67951" y="43381"/>
                  </a:cubicBezTo>
                  <a:cubicBezTo>
                    <a:pt x="68138" y="42353"/>
                    <a:pt x="68278" y="41373"/>
                    <a:pt x="68232" y="40392"/>
                  </a:cubicBezTo>
                  <a:lnTo>
                    <a:pt x="68232" y="40392"/>
                  </a:lnTo>
                  <a:cubicBezTo>
                    <a:pt x="68092" y="40485"/>
                    <a:pt x="67951" y="40532"/>
                    <a:pt x="67811" y="40532"/>
                  </a:cubicBezTo>
                  <a:cubicBezTo>
                    <a:pt x="67718" y="41186"/>
                    <a:pt x="67484" y="41980"/>
                    <a:pt x="67204" y="42961"/>
                  </a:cubicBezTo>
                  <a:cubicBezTo>
                    <a:pt x="67344" y="42167"/>
                    <a:pt x="67438" y="41373"/>
                    <a:pt x="67438" y="40625"/>
                  </a:cubicBezTo>
                  <a:cubicBezTo>
                    <a:pt x="67204" y="40625"/>
                    <a:pt x="66971" y="40719"/>
                    <a:pt x="66784" y="40719"/>
                  </a:cubicBezTo>
                  <a:cubicBezTo>
                    <a:pt x="66691" y="41700"/>
                    <a:pt x="66550" y="42727"/>
                    <a:pt x="66317" y="44128"/>
                  </a:cubicBezTo>
                  <a:cubicBezTo>
                    <a:pt x="66317" y="43007"/>
                    <a:pt x="66224" y="41886"/>
                    <a:pt x="66224" y="40812"/>
                  </a:cubicBezTo>
                  <a:lnTo>
                    <a:pt x="65476" y="40812"/>
                  </a:lnTo>
                  <a:cubicBezTo>
                    <a:pt x="65476" y="41793"/>
                    <a:pt x="65289" y="42961"/>
                    <a:pt x="65056" y="44548"/>
                  </a:cubicBezTo>
                  <a:cubicBezTo>
                    <a:pt x="64963" y="43194"/>
                    <a:pt x="64963" y="41886"/>
                    <a:pt x="64916" y="40625"/>
                  </a:cubicBezTo>
                  <a:cubicBezTo>
                    <a:pt x="64682" y="40532"/>
                    <a:pt x="64449" y="40532"/>
                    <a:pt x="64169" y="40485"/>
                  </a:cubicBezTo>
                  <a:cubicBezTo>
                    <a:pt x="64169" y="41700"/>
                    <a:pt x="64029" y="42914"/>
                    <a:pt x="63795" y="44595"/>
                  </a:cubicBezTo>
                  <a:cubicBezTo>
                    <a:pt x="63702" y="43147"/>
                    <a:pt x="63655" y="41793"/>
                    <a:pt x="63655" y="40439"/>
                  </a:cubicBezTo>
                  <a:cubicBezTo>
                    <a:pt x="63421" y="40345"/>
                    <a:pt x="63188" y="40299"/>
                    <a:pt x="63001" y="40205"/>
                  </a:cubicBezTo>
                  <a:cubicBezTo>
                    <a:pt x="62908" y="41326"/>
                    <a:pt x="62674" y="42494"/>
                    <a:pt x="62394" y="43988"/>
                  </a:cubicBezTo>
                  <a:cubicBezTo>
                    <a:pt x="62394" y="42634"/>
                    <a:pt x="62394" y="41419"/>
                    <a:pt x="62487" y="40065"/>
                  </a:cubicBezTo>
                  <a:cubicBezTo>
                    <a:pt x="62254" y="39972"/>
                    <a:pt x="62020" y="39925"/>
                    <a:pt x="61834" y="39878"/>
                  </a:cubicBezTo>
                  <a:cubicBezTo>
                    <a:pt x="61740" y="41373"/>
                    <a:pt x="61600" y="42727"/>
                    <a:pt x="61507" y="44315"/>
                  </a:cubicBezTo>
                  <a:cubicBezTo>
                    <a:pt x="61273" y="42307"/>
                    <a:pt x="61133" y="40999"/>
                    <a:pt x="61273" y="39645"/>
                  </a:cubicBezTo>
                  <a:cubicBezTo>
                    <a:pt x="61040" y="39551"/>
                    <a:pt x="60806" y="39505"/>
                    <a:pt x="60666" y="39318"/>
                  </a:cubicBezTo>
                  <a:cubicBezTo>
                    <a:pt x="60292" y="41093"/>
                    <a:pt x="60106" y="42727"/>
                    <a:pt x="60292" y="44548"/>
                  </a:cubicBezTo>
                  <a:cubicBezTo>
                    <a:pt x="59732" y="42213"/>
                    <a:pt x="59685" y="40859"/>
                    <a:pt x="60199" y="39178"/>
                  </a:cubicBezTo>
                  <a:cubicBezTo>
                    <a:pt x="60059" y="39038"/>
                    <a:pt x="59872" y="38944"/>
                    <a:pt x="59732" y="38851"/>
                  </a:cubicBezTo>
                  <a:cubicBezTo>
                    <a:pt x="59545" y="39505"/>
                    <a:pt x="59172" y="40158"/>
                    <a:pt x="58705" y="40906"/>
                  </a:cubicBezTo>
                  <a:cubicBezTo>
                    <a:pt x="59078" y="40112"/>
                    <a:pt x="59265" y="39365"/>
                    <a:pt x="59499" y="38711"/>
                  </a:cubicBezTo>
                  <a:cubicBezTo>
                    <a:pt x="59265" y="38571"/>
                    <a:pt x="58938" y="38384"/>
                    <a:pt x="58705" y="38244"/>
                  </a:cubicBezTo>
                  <a:cubicBezTo>
                    <a:pt x="58564" y="39224"/>
                    <a:pt x="58097" y="40205"/>
                    <a:pt x="57350" y="41560"/>
                  </a:cubicBezTo>
                  <a:cubicBezTo>
                    <a:pt x="58378" y="39131"/>
                    <a:pt x="58424" y="36889"/>
                    <a:pt x="58471" y="33994"/>
                  </a:cubicBezTo>
                  <a:cubicBezTo>
                    <a:pt x="58705" y="35161"/>
                    <a:pt x="58845" y="36049"/>
                    <a:pt x="58845" y="36889"/>
                  </a:cubicBezTo>
                  <a:cubicBezTo>
                    <a:pt x="59172" y="37029"/>
                    <a:pt x="59405" y="37123"/>
                    <a:pt x="59685" y="37263"/>
                  </a:cubicBezTo>
                  <a:cubicBezTo>
                    <a:pt x="59825" y="35955"/>
                    <a:pt x="59919" y="34788"/>
                    <a:pt x="59919" y="33340"/>
                  </a:cubicBezTo>
                  <a:close/>
                  <a:moveTo>
                    <a:pt x="75120" y="45773"/>
                  </a:moveTo>
                  <a:cubicBezTo>
                    <a:pt x="75170" y="45773"/>
                    <a:pt x="75212" y="45784"/>
                    <a:pt x="75237" y="45809"/>
                  </a:cubicBezTo>
                  <a:cubicBezTo>
                    <a:pt x="75377" y="45903"/>
                    <a:pt x="75377" y="46230"/>
                    <a:pt x="75190" y="46463"/>
                  </a:cubicBezTo>
                  <a:cubicBezTo>
                    <a:pt x="75098" y="46677"/>
                    <a:pt x="74927" y="46771"/>
                    <a:pt x="74753" y="46771"/>
                  </a:cubicBezTo>
                  <a:cubicBezTo>
                    <a:pt x="74662" y="46771"/>
                    <a:pt x="74570" y="46745"/>
                    <a:pt x="74490" y="46697"/>
                  </a:cubicBezTo>
                  <a:cubicBezTo>
                    <a:pt x="74443" y="46557"/>
                    <a:pt x="74443" y="46276"/>
                    <a:pt x="74676" y="45996"/>
                  </a:cubicBezTo>
                  <a:cubicBezTo>
                    <a:pt x="74779" y="45859"/>
                    <a:pt x="74982" y="45773"/>
                    <a:pt x="75120" y="45773"/>
                  </a:cubicBezTo>
                  <a:close/>
                  <a:moveTo>
                    <a:pt x="113871" y="45793"/>
                  </a:moveTo>
                  <a:cubicBezTo>
                    <a:pt x="114021" y="45793"/>
                    <a:pt x="114212" y="45882"/>
                    <a:pt x="114419" y="46090"/>
                  </a:cubicBezTo>
                  <a:lnTo>
                    <a:pt x="115961" y="47631"/>
                  </a:lnTo>
                  <a:cubicBezTo>
                    <a:pt x="116098" y="47791"/>
                    <a:pt x="115909" y="47940"/>
                    <a:pt x="115566" y="47940"/>
                  </a:cubicBezTo>
                  <a:cubicBezTo>
                    <a:pt x="115209" y="47940"/>
                    <a:pt x="114685" y="47780"/>
                    <a:pt x="114186" y="47304"/>
                  </a:cubicBezTo>
                  <a:cubicBezTo>
                    <a:pt x="113358" y="46510"/>
                    <a:pt x="113447" y="45793"/>
                    <a:pt x="113871" y="45793"/>
                  </a:cubicBezTo>
                  <a:close/>
                  <a:moveTo>
                    <a:pt x="86653" y="31691"/>
                  </a:moveTo>
                  <a:cubicBezTo>
                    <a:pt x="86987" y="31691"/>
                    <a:pt x="86902" y="32156"/>
                    <a:pt x="86399" y="33107"/>
                  </a:cubicBezTo>
                  <a:cubicBezTo>
                    <a:pt x="84204" y="36236"/>
                    <a:pt x="82055" y="39925"/>
                    <a:pt x="80047" y="40999"/>
                  </a:cubicBezTo>
                  <a:cubicBezTo>
                    <a:pt x="79160" y="41093"/>
                    <a:pt x="78506" y="41606"/>
                    <a:pt x="77946" y="42400"/>
                  </a:cubicBezTo>
                  <a:lnTo>
                    <a:pt x="79300" y="41746"/>
                  </a:lnTo>
                  <a:cubicBezTo>
                    <a:pt x="79403" y="41733"/>
                    <a:pt x="79492" y="41726"/>
                    <a:pt x="79568" y="41726"/>
                  </a:cubicBezTo>
                  <a:cubicBezTo>
                    <a:pt x="80004" y="41726"/>
                    <a:pt x="79985" y="41948"/>
                    <a:pt x="79627" y="42307"/>
                  </a:cubicBezTo>
                  <a:cubicBezTo>
                    <a:pt x="78772" y="42805"/>
                    <a:pt x="77456" y="44607"/>
                    <a:pt x="76693" y="44607"/>
                  </a:cubicBezTo>
                  <a:cubicBezTo>
                    <a:pt x="76455" y="44607"/>
                    <a:pt x="76271" y="44432"/>
                    <a:pt x="76171" y="43988"/>
                  </a:cubicBezTo>
                  <a:cubicBezTo>
                    <a:pt x="75377" y="45436"/>
                    <a:pt x="74116" y="45202"/>
                    <a:pt x="74023" y="46650"/>
                  </a:cubicBezTo>
                  <a:lnTo>
                    <a:pt x="73929" y="48518"/>
                  </a:lnTo>
                  <a:cubicBezTo>
                    <a:pt x="73766" y="48798"/>
                    <a:pt x="73626" y="48938"/>
                    <a:pt x="73486" y="48938"/>
                  </a:cubicBezTo>
                  <a:cubicBezTo>
                    <a:pt x="73345" y="48938"/>
                    <a:pt x="73205" y="48798"/>
                    <a:pt x="73042" y="48518"/>
                  </a:cubicBezTo>
                  <a:cubicBezTo>
                    <a:pt x="72808" y="45856"/>
                    <a:pt x="73416" y="44222"/>
                    <a:pt x="74723" y="43334"/>
                  </a:cubicBezTo>
                  <a:cubicBezTo>
                    <a:pt x="78128" y="41218"/>
                    <a:pt x="79357" y="38195"/>
                    <a:pt x="80464" y="38195"/>
                  </a:cubicBezTo>
                  <a:cubicBezTo>
                    <a:pt x="80481" y="38195"/>
                    <a:pt x="80497" y="38196"/>
                    <a:pt x="80514" y="38197"/>
                  </a:cubicBezTo>
                  <a:cubicBezTo>
                    <a:pt x="81635" y="36236"/>
                    <a:pt x="83410" y="34181"/>
                    <a:pt x="85418" y="32313"/>
                  </a:cubicBezTo>
                  <a:cubicBezTo>
                    <a:pt x="86018" y="31900"/>
                    <a:pt x="86429" y="31691"/>
                    <a:pt x="86653" y="31691"/>
                  </a:cubicBezTo>
                  <a:close/>
                  <a:moveTo>
                    <a:pt x="83848" y="38922"/>
                  </a:moveTo>
                  <a:cubicBezTo>
                    <a:pt x="84052" y="38922"/>
                    <a:pt x="84034" y="39286"/>
                    <a:pt x="83783" y="40065"/>
                  </a:cubicBezTo>
                  <a:cubicBezTo>
                    <a:pt x="83363" y="41560"/>
                    <a:pt x="82569" y="42774"/>
                    <a:pt x="81028" y="43521"/>
                  </a:cubicBezTo>
                  <a:cubicBezTo>
                    <a:pt x="80106" y="44818"/>
                    <a:pt x="79384" y="45466"/>
                    <a:pt x="78898" y="45466"/>
                  </a:cubicBezTo>
                  <a:cubicBezTo>
                    <a:pt x="78719" y="45466"/>
                    <a:pt x="78572" y="45378"/>
                    <a:pt x="78459" y="45202"/>
                  </a:cubicBezTo>
                  <a:cubicBezTo>
                    <a:pt x="77479" y="46416"/>
                    <a:pt x="76451" y="47164"/>
                    <a:pt x="75657" y="47864"/>
                  </a:cubicBezTo>
                  <a:lnTo>
                    <a:pt x="75003" y="49732"/>
                  </a:lnTo>
                  <a:cubicBezTo>
                    <a:pt x="74829" y="49981"/>
                    <a:pt x="74735" y="50137"/>
                    <a:pt x="74670" y="50137"/>
                  </a:cubicBezTo>
                  <a:cubicBezTo>
                    <a:pt x="74614" y="50137"/>
                    <a:pt x="74580" y="50016"/>
                    <a:pt x="74536" y="49732"/>
                  </a:cubicBezTo>
                  <a:cubicBezTo>
                    <a:pt x="74630" y="48098"/>
                    <a:pt x="75097" y="47304"/>
                    <a:pt x="75751" y="46884"/>
                  </a:cubicBezTo>
                  <a:cubicBezTo>
                    <a:pt x="75751" y="46276"/>
                    <a:pt x="75891" y="45856"/>
                    <a:pt x="76358" y="45529"/>
                  </a:cubicBezTo>
                  <a:cubicBezTo>
                    <a:pt x="77992" y="44735"/>
                    <a:pt x="79113" y="43194"/>
                    <a:pt x="80561" y="42727"/>
                  </a:cubicBezTo>
                  <a:cubicBezTo>
                    <a:pt x="81028" y="41606"/>
                    <a:pt x="81915" y="40999"/>
                    <a:pt x="83129" y="39411"/>
                  </a:cubicBezTo>
                  <a:cubicBezTo>
                    <a:pt x="83469" y="39090"/>
                    <a:pt x="83710" y="38922"/>
                    <a:pt x="83848" y="38922"/>
                  </a:cubicBezTo>
                  <a:close/>
                  <a:moveTo>
                    <a:pt x="81436" y="44540"/>
                  </a:moveTo>
                  <a:cubicBezTo>
                    <a:pt x="81629" y="44540"/>
                    <a:pt x="81717" y="44934"/>
                    <a:pt x="81542" y="45249"/>
                  </a:cubicBezTo>
                  <a:lnTo>
                    <a:pt x="80327" y="47210"/>
                  </a:lnTo>
                  <a:cubicBezTo>
                    <a:pt x="80047" y="48752"/>
                    <a:pt x="79487" y="50199"/>
                    <a:pt x="78039" y="51834"/>
                  </a:cubicBezTo>
                  <a:cubicBezTo>
                    <a:pt x="77886" y="51987"/>
                    <a:pt x="77702" y="52068"/>
                    <a:pt x="77578" y="52068"/>
                  </a:cubicBezTo>
                  <a:cubicBezTo>
                    <a:pt x="77438" y="52068"/>
                    <a:pt x="77376" y="51964"/>
                    <a:pt x="77525" y="51740"/>
                  </a:cubicBezTo>
                  <a:lnTo>
                    <a:pt x="78926" y="48845"/>
                  </a:lnTo>
                  <a:lnTo>
                    <a:pt x="77152" y="51320"/>
                  </a:lnTo>
                  <a:cubicBezTo>
                    <a:pt x="76963" y="51540"/>
                    <a:pt x="76833" y="51628"/>
                    <a:pt x="76751" y="51628"/>
                  </a:cubicBezTo>
                  <a:cubicBezTo>
                    <a:pt x="76592" y="51628"/>
                    <a:pt x="76623" y="51287"/>
                    <a:pt x="76778" y="50947"/>
                  </a:cubicBezTo>
                  <a:lnTo>
                    <a:pt x="77992" y="48051"/>
                  </a:lnTo>
                  <a:cubicBezTo>
                    <a:pt x="78319" y="46977"/>
                    <a:pt x="78833" y="46370"/>
                    <a:pt x="79533" y="46276"/>
                  </a:cubicBezTo>
                  <a:lnTo>
                    <a:pt x="81215" y="44689"/>
                  </a:lnTo>
                  <a:cubicBezTo>
                    <a:pt x="81296" y="44583"/>
                    <a:pt x="81372" y="44540"/>
                    <a:pt x="81436" y="44540"/>
                  </a:cubicBezTo>
                  <a:close/>
                  <a:moveTo>
                    <a:pt x="83300" y="42837"/>
                  </a:moveTo>
                  <a:cubicBezTo>
                    <a:pt x="83439" y="42837"/>
                    <a:pt x="83550" y="43143"/>
                    <a:pt x="83550" y="43754"/>
                  </a:cubicBezTo>
                  <a:lnTo>
                    <a:pt x="82989" y="45202"/>
                  </a:lnTo>
                  <a:cubicBezTo>
                    <a:pt x="83410" y="45436"/>
                    <a:pt x="83176" y="45856"/>
                    <a:pt x="82896" y="46323"/>
                  </a:cubicBezTo>
                  <a:cubicBezTo>
                    <a:pt x="82803" y="46884"/>
                    <a:pt x="82803" y="47444"/>
                    <a:pt x="82335" y="47584"/>
                  </a:cubicBezTo>
                  <a:cubicBezTo>
                    <a:pt x="82195" y="49592"/>
                    <a:pt x="81962" y="51273"/>
                    <a:pt x="81308" y="51834"/>
                  </a:cubicBezTo>
                  <a:cubicBezTo>
                    <a:pt x="80923" y="52320"/>
                    <a:pt x="80643" y="52569"/>
                    <a:pt x="80477" y="52569"/>
                  </a:cubicBezTo>
                  <a:cubicBezTo>
                    <a:pt x="80260" y="52569"/>
                    <a:pt x="80236" y="52146"/>
                    <a:pt x="80421" y="51273"/>
                  </a:cubicBezTo>
                  <a:lnTo>
                    <a:pt x="80981" y="48565"/>
                  </a:lnTo>
                  <a:cubicBezTo>
                    <a:pt x="81075" y="47537"/>
                    <a:pt x="81401" y="46557"/>
                    <a:pt x="82102" y="45716"/>
                  </a:cubicBezTo>
                  <a:lnTo>
                    <a:pt x="82943" y="43474"/>
                  </a:lnTo>
                  <a:cubicBezTo>
                    <a:pt x="83049" y="43050"/>
                    <a:pt x="83184" y="42837"/>
                    <a:pt x="83300" y="42837"/>
                  </a:cubicBezTo>
                  <a:close/>
                  <a:moveTo>
                    <a:pt x="61927" y="51600"/>
                  </a:moveTo>
                  <a:cubicBezTo>
                    <a:pt x="62114" y="51647"/>
                    <a:pt x="62254" y="51834"/>
                    <a:pt x="62254" y="52114"/>
                  </a:cubicBezTo>
                  <a:cubicBezTo>
                    <a:pt x="62254" y="52441"/>
                    <a:pt x="62114" y="52768"/>
                    <a:pt x="61927" y="52768"/>
                  </a:cubicBezTo>
                  <a:cubicBezTo>
                    <a:pt x="61787" y="52768"/>
                    <a:pt x="61600" y="52441"/>
                    <a:pt x="61600" y="52114"/>
                  </a:cubicBezTo>
                  <a:cubicBezTo>
                    <a:pt x="61600" y="51834"/>
                    <a:pt x="61740" y="51600"/>
                    <a:pt x="61927" y="51600"/>
                  </a:cubicBezTo>
                  <a:close/>
                  <a:moveTo>
                    <a:pt x="62814" y="51320"/>
                  </a:moveTo>
                  <a:cubicBezTo>
                    <a:pt x="62954" y="51320"/>
                    <a:pt x="63141" y="51694"/>
                    <a:pt x="63141" y="52207"/>
                  </a:cubicBezTo>
                  <a:cubicBezTo>
                    <a:pt x="63141" y="52674"/>
                    <a:pt x="63001" y="53001"/>
                    <a:pt x="62814" y="53001"/>
                  </a:cubicBezTo>
                  <a:cubicBezTo>
                    <a:pt x="62674" y="53001"/>
                    <a:pt x="62581" y="52674"/>
                    <a:pt x="62581" y="52207"/>
                  </a:cubicBezTo>
                  <a:cubicBezTo>
                    <a:pt x="62581" y="51694"/>
                    <a:pt x="62674" y="51320"/>
                    <a:pt x="62814" y="51320"/>
                  </a:cubicBezTo>
                  <a:close/>
                  <a:moveTo>
                    <a:pt x="64262" y="52674"/>
                  </a:moveTo>
                  <a:cubicBezTo>
                    <a:pt x="64589" y="52674"/>
                    <a:pt x="64916" y="52815"/>
                    <a:pt x="64916" y="53001"/>
                  </a:cubicBezTo>
                  <a:cubicBezTo>
                    <a:pt x="64916" y="53048"/>
                    <a:pt x="64589" y="53188"/>
                    <a:pt x="64262" y="53188"/>
                  </a:cubicBezTo>
                  <a:cubicBezTo>
                    <a:pt x="63935" y="53188"/>
                    <a:pt x="63608" y="53048"/>
                    <a:pt x="63608" y="53001"/>
                  </a:cubicBezTo>
                  <a:cubicBezTo>
                    <a:pt x="63608" y="52861"/>
                    <a:pt x="63935" y="52674"/>
                    <a:pt x="64262" y="52674"/>
                  </a:cubicBezTo>
                  <a:close/>
                  <a:moveTo>
                    <a:pt x="76977" y="48172"/>
                  </a:moveTo>
                  <a:cubicBezTo>
                    <a:pt x="77118" y="48172"/>
                    <a:pt x="77062" y="48443"/>
                    <a:pt x="76778" y="48985"/>
                  </a:cubicBezTo>
                  <a:cubicBezTo>
                    <a:pt x="76451" y="49732"/>
                    <a:pt x="75891" y="50760"/>
                    <a:pt x="75891" y="52674"/>
                  </a:cubicBezTo>
                  <a:cubicBezTo>
                    <a:pt x="75891" y="53343"/>
                    <a:pt x="75539" y="53660"/>
                    <a:pt x="75195" y="53660"/>
                  </a:cubicBezTo>
                  <a:cubicBezTo>
                    <a:pt x="74745" y="53660"/>
                    <a:pt x="74306" y="53119"/>
                    <a:pt x="74676" y="52114"/>
                  </a:cubicBezTo>
                  <a:cubicBezTo>
                    <a:pt x="75330" y="50339"/>
                    <a:pt x="75564" y="49359"/>
                    <a:pt x="76264" y="48705"/>
                  </a:cubicBezTo>
                  <a:cubicBezTo>
                    <a:pt x="76619" y="48350"/>
                    <a:pt x="76863" y="48172"/>
                    <a:pt x="76977" y="48172"/>
                  </a:cubicBezTo>
                  <a:close/>
                  <a:moveTo>
                    <a:pt x="65009" y="53982"/>
                  </a:moveTo>
                  <a:cubicBezTo>
                    <a:pt x="65149" y="53982"/>
                    <a:pt x="65336" y="54122"/>
                    <a:pt x="65336" y="54262"/>
                  </a:cubicBezTo>
                  <a:cubicBezTo>
                    <a:pt x="65336" y="54496"/>
                    <a:pt x="65196" y="54636"/>
                    <a:pt x="65009" y="54636"/>
                  </a:cubicBezTo>
                  <a:cubicBezTo>
                    <a:pt x="64916" y="54636"/>
                    <a:pt x="64776" y="54496"/>
                    <a:pt x="64776" y="54262"/>
                  </a:cubicBezTo>
                  <a:cubicBezTo>
                    <a:pt x="64776" y="54122"/>
                    <a:pt x="64916" y="53982"/>
                    <a:pt x="65009" y="53982"/>
                  </a:cubicBezTo>
                  <a:close/>
                  <a:moveTo>
                    <a:pt x="79648" y="51133"/>
                  </a:moveTo>
                  <a:cubicBezTo>
                    <a:pt x="79850" y="51133"/>
                    <a:pt x="79881" y="51519"/>
                    <a:pt x="79720" y="52301"/>
                  </a:cubicBezTo>
                  <a:cubicBezTo>
                    <a:pt x="79393" y="53562"/>
                    <a:pt x="78506" y="54963"/>
                    <a:pt x="76591" y="55617"/>
                  </a:cubicBezTo>
                  <a:cubicBezTo>
                    <a:pt x="76184" y="55789"/>
                    <a:pt x="75852" y="55861"/>
                    <a:pt x="75603" y="55861"/>
                  </a:cubicBezTo>
                  <a:cubicBezTo>
                    <a:pt x="74908" y="55861"/>
                    <a:pt x="74854" y="55304"/>
                    <a:pt x="75610" y="54823"/>
                  </a:cubicBezTo>
                  <a:cubicBezTo>
                    <a:pt x="76731" y="54169"/>
                    <a:pt x="77712" y="53468"/>
                    <a:pt x="78506" y="52348"/>
                  </a:cubicBezTo>
                  <a:cubicBezTo>
                    <a:pt x="79051" y="51542"/>
                    <a:pt x="79440" y="51133"/>
                    <a:pt x="79648" y="51133"/>
                  </a:cubicBezTo>
                  <a:close/>
                  <a:moveTo>
                    <a:pt x="68979" y="53889"/>
                  </a:moveTo>
                  <a:cubicBezTo>
                    <a:pt x="69866" y="53889"/>
                    <a:pt x="70006" y="54309"/>
                    <a:pt x="69399" y="55196"/>
                  </a:cubicBezTo>
                  <a:cubicBezTo>
                    <a:pt x="69584" y="56016"/>
                    <a:pt x="69066" y="56700"/>
                    <a:pt x="68599" y="56700"/>
                  </a:cubicBezTo>
                  <a:cubicBezTo>
                    <a:pt x="68240" y="56700"/>
                    <a:pt x="67911" y="56297"/>
                    <a:pt x="67951" y="55243"/>
                  </a:cubicBezTo>
                  <a:cubicBezTo>
                    <a:pt x="67811" y="54776"/>
                    <a:pt x="67251" y="54543"/>
                    <a:pt x="66177" y="54543"/>
                  </a:cubicBezTo>
                  <a:cubicBezTo>
                    <a:pt x="65710" y="54402"/>
                    <a:pt x="65710" y="53982"/>
                    <a:pt x="66177" y="53889"/>
                  </a:cubicBezTo>
                  <a:close/>
                  <a:moveTo>
                    <a:pt x="81444" y="52862"/>
                  </a:moveTo>
                  <a:cubicBezTo>
                    <a:pt x="81755" y="52862"/>
                    <a:pt x="81553" y="53366"/>
                    <a:pt x="81261" y="53982"/>
                  </a:cubicBezTo>
                  <a:cubicBezTo>
                    <a:pt x="80841" y="54729"/>
                    <a:pt x="80514" y="54963"/>
                    <a:pt x="79767" y="55383"/>
                  </a:cubicBezTo>
                  <a:cubicBezTo>
                    <a:pt x="78833" y="56177"/>
                    <a:pt x="77525" y="56831"/>
                    <a:pt x="76451" y="57298"/>
                  </a:cubicBezTo>
                  <a:cubicBezTo>
                    <a:pt x="75143" y="57765"/>
                    <a:pt x="73929" y="58512"/>
                    <a:pt x="72808" y="59867"/>
                  </a:cubicBezTo>
                  <a:cubicBezTo>
                    <a:pt x="72573" y="60039"/>
                    <a:pt x="72379" y="60128"/>
                    <a:pt x="72235" y="60128"/>
                  </a:cubicBezTo>
                  <a:cubicBezTo>
                    <a:pt x="71951" y="60128"/>
                    <a:pt x="71860" y="59785"/>
                    <a:pt x="72014" y="59073"/>
                  </a:cubicBezTo>
                  <a:cubicBezTo>
                    <a:pt x="72715" y="57765"/>
                    <a:pt x="74350" y="56971"/>
                    <a:pt x="76685" y="56224"/>
                  </a:cubicBezTo>
                  <a:cubicBezTo>
                    <a:pt x="78272" y="55663"/>
                    <a:pt x="79580" y="54543"/>
                    <a:pt x="80701" y="53188"/>
                  </a:cubicBezTo>
                  <a:cubicBezTo>
                    <a:pt x="81072" y="52960"/>
                    <a:pt x="81308" y="52862"/>
                    <a:pt x="81444" y="52862"/>
                  </a:cubicBezTo>
                  <a:close/>
                  <a:moveTo>
                    <a:pt x="36101" y="43988"/>
                  </a:moveTo>
                  <a:lnTo>
                    <a:pt x="36101" y="43988"/>
                  </a:lnTo>
                  <a:cubicBezTo>
                    <a:pt x="34980" y="45436"/>
                    <a:pt x="34747" y="45996"/>
                    <a:pt x="35120" y="45996"/>
                  </a:cubicBezTo>
                  <a:cubicBezTo>
                    <a:pt x="35410" y="45996"/>
                    <a:pt x="36543" y="44713"/>
                    <a:pt x="37122" y="44713"/>
                  </a:cubicBezTo>
                  <a:cubicBezTo>
                    <a:pt x="37197" y="44713"/>
                    <a:pt x="37262" y="44734"/>
                    <a:pt x="37315" y="44782"/>
                  </a:cubicBezTo>
                  <a:cubicBezTo>
                    <a:pt x="36887" y="45455"/>
                    <a:pt x="36815" y="45745"/>
                    <a:pt x="37010" y="45745"/>
                  </a:cubicBezTo>
                  <a:cubicBezTo>
                    <a:pt x="37262" y="45745"/>
                    <a:pt x="37957" y="45264"/>
                    <a:pt x="38903" y="44502"/>
                  </a:cubicBezTo>
                  <a:lnTo>
                    <a:pt x="38903" y="44502"/>
                  </a:lnTo>
                  <a:cubicBezTo>
                    <a:pt x="39323" y="44642"/>
                    <a:pt x="38249" y="45716"/>
                    <a:pt x="38436" y="45856"/>
                  </a:cubicBezTo>
                  <a:cubicBezTo>
                    <a:pt x="38449" y="45865"/>
                    <a:pt x="38466" y="45869"/>
                    <a:pt x="38487" y="45869"/>
                  </a:cubicBezTo>
                  <a:cubicBezTo>
                    <a:pt x="38692" y="45869"/>
                    <a:pt x="39290" y="45452"/>
                    <a:pt x="40351" y="44689"/>
                  </a:cubicBezTo>
                  <a:cubicBezTo>
                    <a:pt x="40611" y="44540"/>
                    <a:pt x="41108" y="44007"/>
                    <a:pt x="41370" y="44007"/>
                  </a:cubicBezTo>
                  <a:cubicBezTo>
                    <a:pt x="41438" y="44007"/>
                    <a:pt x="41490" y="44042"/>
                    <a:pt x="41518" y="44128"/>
                  </a:cubicBezTo>
                  <a:cubicBezTo>
                    <a:pt x="41565" y="44595"/>
                    <a:pt x="41145" y="44782"/>
                    <a:pt x="40911" y="45109"/>
                  </a:cubicBezTo>
                  <a:cubicBezTo>
                    <a:pt x="40344" y="45785"/>
                    <a:pt x="40113" y="46094"/>
                    <a:pt x="40242" y="46094"/>
                  </a:cubicBezTo>
                  <a:cubicBezTo>
                    <a:pt x="40389" y="46094"/>
                    <a:pt x="41005" y="45691"/>
                    <a:pt x="42126" y="44969"/>
                  </a:cubicBezTo>
                  <a:cubicBezTo>
                    <a:pt x="42389" y="44856"/>
                    <a:pt x="42714" y="44591"/>
                    <a:pt x="43001" y="44591"/>
                  </a:cubicBezTo>
                  <a:cubicBezTo>
                    <a:pt x="43070" y="44591"/>
                    <a:pt x="43137" y="44606"/>
                    <a:pt x="43200" y="44642"/>
                  </a:cubicBezTo>
                  <a:cubicBezTo>
                    <a:pt x="42503" y="45541"/>
                    <a:pt x="42282" y="45910"/>
                    <a:pt x="42480" y="45910"/>
                  </a:cubicBezTo>
                  <a:cubicBezTo>
                    <a:pt x="42694" y="45910"/>
                    <a:pt x="43393" y="45482"/>
                    <a:pt x="44507" y="44829"/>
                  </a:cubicBezTo>
                  <a:cubicBezTo>
                    <a:pt x="44750" y="44725"/>
                    <a:pt x="44993" y="44415"/>
                    <a:pt x="45254" y="44415"/>
                  </a:cubicBezTo>
                  <a:cubicBezTo>
                    <a:pt x="45345" y="44415"/>
                    <a:pt x="45438" y="44452"/>
                    <a:pt x="45535" y="44548"/>
                  </a:cubicBezTo>
                  <a:cubicBezTo>
                    <a:pt x="43992" y="45902"/>
                    <a:pt x="43500" y="46565"/>
                    <a:pt x="44023" y="46565"/>
                  </a:cubicBezTo>
                  <a:cubicBezTo>
                    <a:pt x="44403" y="46565"/>
                    <a:pt x="45316" y="46216"/>
                    <a:pt x="46749" y="45529"/>
                  </a:cubicBezTo>
                  <a:lnTo>
                    <a:pt x="46749" y="45529"/>
                  </a:lnTo>
                  <a:cubicBezTo>
                    <a:pt x="45905" y="46473"/>
                    <a:pt x="45615" y="46941"/>
                    <a:pt x="45908" y="46941"/>
                  </a:cubicBezTo>
                  <a:cubicBezTo>
                    <a:pt x="46166" y="46941"/>
                    <a:pt x="46876" y="46578"/>
                    <a:pt x="48057" y="45856"/>
                  </a:cubicBezTo>
                  <a:cubicBezTo>
                    <a:pt x="48290" y="45763"/>
                    <a:pt x="48617" y="45856"/>
                    <a:pt x="48851" y="45716"/>
                  </a:cubicBezTo>
                  <a:lnTo>
                    <a:pt x="48851" y="45716"/>
                  </a:lnTo>
                  <a:cubicBezTo>
                    <a:pt x="47896" y="46671"/>
                    <a:pt x="47653" y="47422"/>
                    <a:pt x="47919" y="47422"/>
                  </a:cubicBezTo>
                  <a:cubicBezTo>
                    <a:pt x="47965" y="47422"/>
                    <a:pt x="48027" y="47399"/>
                    <a:pt x="48103" y="47351"/>
                  </a:cubicBezTo>
                  <a:cubicBezTo>
                    <a:pt x="48839" y="47064"/>
                    <a:pt x="49717" y="46671"/>
                    <a:pt x="50301" y="46671"/>
                  </a:cubicBezTo>
                  <a:cubicBezTo>
                    <a:pt x="50384" y="46671"/>
                    <a:pt x="50462" y="46679"/>
                    <a:pt x="50532" y="46697"/>
                  </a:cubicBezTo>
                  <a:cubicBezTo>
                    <a:pt x="49654" y="47537"/>
                    <a:pt x="49556" y="48033"/>
                    <a:pt x="50290" y="48033"/>
                  </a:cubicBezTo>
                  <a:cubicBezTo>
                    <a:pt x="50453" y="48033"/>
                    <a:pt x="50658" y="48009"/>
                    <a:pt x="50905" y="47958"/>
                  </a:cubicBezTo>
                  <a:lnTo>
                    <a:pt x="50905" y="47958"/>
                  </a:lnTo>
                  <a:cubicBezTo>
                    <a:pt x="51326" y="48144"/>
                    <a:pt x="50905" y="48611"/>
                    <a:pt x="49551" y="49499"/>
                  </a:cubicBezTo>
                  <a:cubicBezTo>
                    <a:pt x="49490" y="49596"/>
                    <a:pt x="49429" y="49643"/>
                    <a:pt x="49369" y="49643"/>
                  </a:cubicBezTo>
                  <a:cubicBezTo>
                    <a:pt x="49196" y="49643"/>
                    <a:pt x="49023" y="49268"/>
                    <a:pt x="48851" y="48611"/>
                  </a:cubicBezTo>
                  <a:cubicBezTo>
                    <a:pt x="48798" y="48929"/>
                    <a:pt x="48700" y="49067"/>
                    <a:pt x="48582" y="49067"/>
                  </a:cubicBezTo>
                  <a:cubicBezTo>
                    <a:pt x="48492" y="49067"/>
                    <a:pt x="48391" y="48987"/>
                    <a:pt x="48290" y="48845"/>
                  </a:cubicBezTo>
                  <a:lnTo>
                    <a:pt x="47963" y="50806"/>
                  </a:lnTo>
                  <a:lnTo>
                    <a:pt x="47543" y="50713"/>
                  </a:lnTo>
                  <a:lnTo>
                    <a:pt x="47543" y="49592"/>
                  </a:lnTo>
                  <a:cubicBezTo>
                    <a:pt x="47426" y="49452"/>
                    <a:pt x="47309" y="49382"/>
                    <a:pt x="47193" y="49382"/>
                  </a:cubicBezTo>
                  <a:cubicBezTo>
                    <a:pt x="47076" y="49382"/>
                    <a:pt x="46959" y="49452"/>
                    <a:pt x="46842" y="49592"/>
                  </a:cubicBezTo>
                  <a:lnTo>
                    <a:pt x="46469" y="51133"/>
                  </a:lnTo>
                  <a:lnTo>
                    <a:pt x="45815" y="50760"/>
                  </a:lnTo>
                  <a:cubicBezTo>
                    <a:pt x="45581" y="51320"/>
                    <a:pt x="45255" y="51834"/>
                    <a:pt x="44741" y="52207"/>
                  </a:cubicBezTo>
                  <a:cubicBezTo>
                    <a:pt x="44532" y="51957"/>
                    <a:pt x="44352" y="51847"/>
                    <a:pt x="44207" y="51847"/>
                  </a:cubicBezTo>
                  <a:cubicBezTo>
                    <a:pt x="44028" y="51847"/>
                    <a:pt x="43905" y="52017"/>
                    <a:pt x="43854" y="52301"/>
                  </a:cubicBezTo>
                  <a:cubicBezTo>
                    <a:pt x="43798" y="52317"/>
                    <a:pt x="43748" y="52323"/>
                    <a:pt x="43702" y="52323"/>
                  </a:cubicBezTo>
                  <a:cubicBezTo>
                    <a:pt x="43499" y="52323"/>
                    <a:pt x="43364" y="52201"/>
                    <a:pt x="43146" y="52201"/>
                  </a:cubicBezTo>
                  <a:cubicBezTo>
                    <a:pt x="43119" y="52201"/>
                    <a:pt x="43090" y="52203"/>
                    <a:pt x="43060" y="52207"/>
                  </a:cubicBezTo>
                  <a:cubicBezTo>
                    <a:pt x="42914" y="52645"/>
                    <a:pt x="42786" y="52864"/>
                    <a:pt x="42608" y="52864"/>
                  </a:cubicBezTo>
                  <a:cubicBezTo>
                    <a:pt x="42501" y="52864"/>
                    <a:pt x="42377" y="52785"/>
                    <a:pt x="42219" y="52628"/>
                  </a:cubicBezTo>
                  <a:cubicBezTo>
                    <a:pt x="41612" y="53001"/>
                    <a:pt x="41098" y="53375"/>
                    <a:pt x="40444" y="53982"/>
                  </a:cubicBezTo>
                  <a:lnTo>
                    <a:pt x="40164" y="53188"/>
                  </a:lnTo>
                  <a:cubicBezTo>
                    <a:pt x="39693" y="53856"/>
                    <a:pt x="39287" y="54260"/>
                    <a:pt x="39004" y="54260"/>
                  </a:cubicBezTo>
                  <a:cubicBezTo>
                    <a:pt x="38950" y="54260"/>
                    <a:pt x="38901" y="54245"/>
                    <a:pt x="38856" y="54216"/>
                  </a:cubicBezTo>
                  <a:lnTo>
                    <a:pt x="38296" y="53702"/>
                  </a:lnTo>
                  <a:lnTo>
                    <a:pt x="37502" y="55056"/>
                  </a:lnTo>
                  <a:lnTo>
                    <a:pt x="36148" y="55383"/>
                  </a:lnTo>
                  <a:cubicBezTo>
                    <a:pt x="36148" y="55615"/>
                    <a:pt x="36363" y="55703"/>
                    <a:pt x="36739" y="55703"/>
                  </a:cubicBezTo>
                  <a:cubicBezTo>
                    <a:pt x="36969" y="55703"/>
                    <a:pt x="37259" y="55670"/>
                    <a:pt x="37596" y="55617"/>
                  </a:cubicBezTo>
                  <a:cubicBezTo>
                    <a:pt x="38810" y="55477"/>
                    <a:pt x="41145" y="54963"/>
                    <a:pt x="42686" y="54496"/>
                  </a:cubicBezTo>
                  <a:cubicBezTo>
                    <a:pt x="44134" y="54076"/>
                    <a:pt x="45815" y="53842"/>
                    <a:pt x="47636" y="53048"/>
                  </a:cubicBezTo>
                  <a:cubicBezTo>
                    <a:pt x="49084" y="52394"/>
                    <a:pt x="50765" y="51180"/>
                    <a:pt x="52400" y="50386"/>
                  </a:cubicBezTo>
                  <a:lnTo>
                    <a:pt x="52400" y="50386"/>
                  </a:lnTo>
                  <a:cubicBezTo>
                    <a:pt x="52773" y="50666"/>
                    <a:pt x="52493" y="51414"/>
                    <a:pt x="49318" y="53935"/>
                  </a:cubicBezTo>
                  <a:lnTo>
                    <a:pt x="47776" y="53468"/>
                  </a:lnTo>
                  <a:lnTo>
                    <a:pt x="47776" y="53468"/>
                  </a:lnTo>
                  <a:lnTo>
                    <a:pt x="48664" y="54589"/>
                  </a:lnTo>
                  <a:cubicBezTo>
                    <a:pt x="48354" y="54899"/>
                    <a:pt x="48077" y="55080"/>
                    <a:pt x="47778" y="55080"/>
                  </a:cubicBezTo>
                  <a:cubicBezTo>
                    <a:pt x="47716" y="55080"/>
                    <a:pt x="47654" y="55072"/>
                    <a:pt x="47590" y="55056"/>
                  </a:cubicBezTo>
                  <a:lnTo>
                    <a:pt x="46235" y="54356"/>
                  </a:lnTo>
                  <a:lnTo>
                    <a:pt x="46235" y="54356"/>
                  </a:lnTo>
                  <a:lnTo>
                    <a:pt x="46656" y="55804"/>
                  </a:lnTo>
                  <a:cubicBezTo>
                    <a:pt x="45859" y="55804"/>
                    <a:pt x="45401" y="55002"/>
                    <a:pt x="44781" y="55002"/>
                  </a:cubicBezTo>
                  <a:cubicBezTo>
                    <a:pt x="44639" y="55002"/>
                    <a:pt x="44487" y="55045"/>
                    <a:pt x="44321" y="55150"/>
                  </a:cubicBezTo>
                  <a:lnTo>
                    <a:pt x="44694" y="56271"/>
                  </a:lnTo>
                  <a:lnTo>
                    <a:pt x="42686" y="55617"/>
                  </a:lnTo>
                  <a:lnTo>
                    <a:pt x="43013" y="56971"/>
                  </a:lnTo>
                  <a:lnTo>
                    <a:pt x="41285" y="56224"/>
                  </a:lnTo>
                  <a:lnTo>
                    <a:pt x="40911" y="56971"/>
                  </a:lnTo>
                  <a:cubicBezTo>
                    <a:pt x="40351" y="56971"/>
                    <a:pt x="40117" y="57111"/>
                    <a:pt x="40024" y="57345"/>
                  </a:cubicBezTo>
                  <a:cubicBezTo>
                    <a:pt x="40690" y="57454"/>
                    <a:pt x="41369" y="57506"/>
                    <a:pt x="42059" y="57506"/>
                  </a:cubicBezTo>
                  <a:cubicBezTo>
                    <a:pt x="45483" y="57506"/>
                    <a:pt x="49182" y="56229"/>
                    <a:pt x="52914" y="54402"/>
                  </a:cubicBezTo>
                  <a:cubicBezTo>
                    <a:pt x="52954" y="54386"/>
                    <a:pt x="52990" y="54379"/>
                    <a:pt x="53022" y="54379"/>
                  </a:cubicBezTo>
                  <a:cubicBezTo>
                    <a:pt x="53176" y="54379"/>
                    <a:pt x="53241" y="54560"/>
                    <a:pt x="53241" y="54869"/>
                  </a:cubicBezTo>
                  <a:cubicBezTo>
                    <a:pt x="52867" y="56644"/>
                    <a:pt x="51559" y="58279"/>
                    <a:pt x="49551" y="59680"/>
                  </a:cubicBezTo>
                  <a:lnTo>
                    <a:pt x="50112" y="57251"/>
                  </a:lnTo>
                  <a:lnTo>
                    <a:pt x="50112" y="57251"/>
                  </a:lnTo>
                  <a:cubicBezTo>
                    <a:pt x="48757" y="57858"/>
                    <a:pt x="47263" y="60801"/>
                    <a:pt x="46142" y="61174"/>
                  </a:cubicBezTo>
                  <a:lnTo>
                    <a:pt x="47356" y="57998"/>
                  </a:lnTo>
                  <a:lnTo>
                    <a:pt x="47356" y="57998"/>
                  </a:lnTo>
                  <a:lnTo>
                    <a:pt x="43807" y="60941"/>
                  </a:lnTo>
                  <a:cubicBezTo>
                    <a:pt x="43480" y="60567"/>
                    <a:pt x="43947" y="59726"/>
                    <a:pt x="44694" y="58652"/>
                  </a:cubicBezTo>
                  <a:cubicBezTo>
                    <a:pt x="43695" y="58652"/>
                    <a:pt x="41901" y="60993"/>
                    <a:pt x="41588" y="60993"/>
                  </a:cubicBezTo>
                  <a:cubicBezTo>
                    <a:pt x="41579" y="60993"/>
                    <a:pt x="41572" y="60991"/>
                    <a:pt x="41565" y="60987"/>
                  </a:cubicBezTo>
                  <a:cubicBezTo>
                    <a:pt x="40771" y="60614"/>
                    <a:pt x="42126" y="59867"/>
                    <a:pt x="42452" y="59306"/>
                  </a:cubicBezTo>
                  <a:cubicBezTo>
                    <a:pt x="42406" y="59302"/>
                    <a:pt x="42361" y="59300"/>
                    <a:pt x="42316" y="59300"/>
                  </a:cubicBezTo>
                  <a:cubicBezTo>
                    <a:pt x="41406" y="59300"/>
                    <a:pt x="40734" y="60169"/>
                    <a:pt x="39977" y="60614"/>
                  </a:cubicBezTo>
                  <a:cubicBezTo>
                    <a:pt x="39884" y="60147"/>
                    <a:pt x="40398" y="59633"/>
                    <a:pt x="41332" y="58839"/>
                  </a:cubicBezTo>
                  <a:lnTo>
                    <a:pt x="41332" y="58839"/>
                  </a:lnTo>
                  <a:lnTo>
                    <a:pt x="38389" y="60147"/>
                  </a:lnTo>
                  <a:cubicBezTo>
                    <a:pt x="38389" y="59633"/>
                    <a:pt x="39510" y="59166"/>
                    <a:pt x="39744" y="58419"/>
                  </a:cubicBezTo>
                  <a:lnTo>
                    <a:pt x="39744" y="58419"/>
                  </a:lnTo>
                  <a:cubicBezTo>
                    <a:pt x="38476" y="59249"/>
                    <a:pt x="37331" y="59875"/>
                    <a:pt x="36922" y="59875"/>
                  </a:cubicBezTo>
                  <a:cubicBezTo>
                    <a:pt x="36894" y="59875"/>
                    <a:pt x="36869" y="59873"/>
                    <a:pt x="36848" y="59867"/>
                  </a:cubicBezTo>
                  <a:lnTo>
                    <a:pt x="37782" y="58419"/>
                  </a:lnTo>
                  <a:lnTo>
                    <a:pt x="35214" y="59773"/>
                  </a:lnTo>
                  <a:lnTo>
                    <a:pt x="36755" y="58092"/>
                  </a:lnTo>
                  <a:lnTo>
                    <a:pt x="34093" y="59400"/>
                  </a:lnTo>
                  <a:lnTo>
                    <a:pt x="34093" y="59400"/>
                  </a:lnTo>
                  <a:lnTo>
                    <a:pt x="34840" y="57952"/>
                  </a:lnTo>
                  <a:lnTo>
                    <a:pt x="32879" y="59213"/>
                  </a:lnTo>
                  <a:lnTo>
                    <a:pt x="32879" y="59213"/>
                  </a:lnTo>
                  <a:lnTo>
                    <a:pt x="33719" y="57672"/>
                  </a:lnTo>
                  <a:lnTo>
                    <a:pt x="33719" y="57672"/>
                  </a:lnTo>
                  <a:cubicBezTo>
                    <a:pt x="32739" y="58465"/>
                    <a:pt x="31851" y="58979"/>
                    <a:pt x="31291" y="58979"/>
                  </a:cubicBezTo>
                  <a:cubicBezTo>
                    <a:pt x="31851" y="58325"/>
                    <a:pt x="32178" y="57765"/>
                    <a:pt x="32085" y="57438"/>
                  </a:cubicBezTo>
                  <a:lnTo>
                    <a:pt x="32085" y="57438"/>
                  </a:lnTo>
                  <a:cubicBezTo>
                    <a:pt x="31197" y="58185"/>
                    <a:pt x="30310" y="58699"/>
                    <a:pt x="29890" y="58699"/>
                  </a:cubicBezTo>
                  <a:lnTo>
                    <a:pt x="30263" y="57438"/>
                  </a:lnTo>
                  <a:lnTo>
                    <a:pt x="30263" y="57438"/>
                  </a:lnTo>
                  <a:cubicBezTo>
                    <a:pt x="29516" y="58185"/>
                    <a:pt x="28676" y="58699"/>
                    <a:pt x="27788" y="58979"/>
                  </a:cubicBezTo>
                  <a:lnTo>
                    <a:pt x="28676" y="57485"/>
                  </a:lnTo>
                  <a:cubicBezTo>
                    <a:pt x="28782" y="57308"/>
                    <a:pt x="28781" y="57078"/>
                    <a:pt x="28632" y="57078"/>
                  </a:cubicBezTo>
                  <a:cubicBezTo>
                    <a:pt x="28584" y="57078"/>
                    <a:pt x="28521" y="57101"/>
                    <a:pt x="28442" y="57158"/>
                  </a:cubicBezTo>
                  <a:lnTo>
                    <a:pt x="26434" y="58839"/>
                  </a:lnTo>
                  <a:cubicBezTo>
                    <a:pt x="26901" y="57998"/>
                    <a:pt x="27134" y="57485"/>
                    <a:pt x="26808" y="57251"/>
                  </a:cubicBezTo>
                  <a:lnTo>
                    <a:pt x="26808" y="57251"/>
                  </a:lnTo>
                  <a:lnTo>
                    <a:pt x="25360" y="57998"/>
                  </a:lnTo>
                  <a:lnTo>
                    <a:pt x="25500" y="57205"/>
                  </a:lnTo>
                  <a:lnTo>
                    <a:pt x="23819" y="58979"/>
                  </a:lnTo>
                  <a:cubicBezTo>
                    <a:pt x="23585" y="58933"/>
                    <a:pt x="23912" y="58465"/>
                    <a:pt x="24146" y="57672"/>
                  </a:cubicBezTo>
                  <a:lnTo>
                    <a:pt x="24146" y="57672"/>
                  </a:lnTo>
                  <a:lnTo>
                    <a:pt x="22371" y="58792"/>
                  </a:lnTo>
                  <a:cubicBezTo>
                    <a:pt x="23352" y="57064"/>
                    <a:pt x="24799" y="55850"/>
                    <a:pt x="26854" y="55243"/>
                  </a:cubicBezTo>
                  <a:cubicBezTo>
                    <a:pt x="29283" y="54449"/>
                    <a:pt x="31151" y="54402"/>
                    <a:pt x="32645" y="54169"/>
                  </a:cubicBezTo>
                  <a:cubicBezTo>
                    <a:pt x="35307" y="53795"/>
                    <a:pt x="36942" y="53562"/>
                    <a:pt x="39090" y="52581"/>
                  </a:cubicBezTo>
                  <a:cubicBezTo>
                    <a:pt x="40071" y="52207"/>
                    <a:pt x="41192" y="51787"/>
                    <a:pt x="42406" y="50760"/>
                  </a:cubicBezTo>
                  <a:cubicBezTo>
                    <a:pt x="42898" y="50390"/>
                    <a:pt x="42814" y="50237"/>
                    <a:pt x="42311" y="50237"/>
                  </a:cubicBezTo>
                  <a:cubicBezTo>
                    <a:pt x="42241" y="50237"/>
                    <a:pt x="42164" y="50240"/>
                    <a:pt x="42079" y="50246"/>
                  </a:cubicBezTo>
                  <a:lnTo>
                    <a:pt x="39370" y="50386"/>
                  </a:lnTo>
                  <a:lnTo>
                    <a:pt x="39370" y="49172"/>
                  </a:lnTo>
                  <a:lnTo>
                    <a:pt x="38296" y="50620"/>
                  </a:lnTo>
                  <a:lnTo>
                    <a:pt x="38063" y="49172"/>
                  </a:lnTo>
                  <a:lnTo>
                    <a:pt x="37175" y="51647"/>
                  </a:lnTo>
                  <a:lnTo>
                    <a:pt x="36802" y="48752"/>
                  </a:lnTo>
                  <a:lnTo>
                    <a:pt x="36148" y="51834"/>
                  </a:lnTo>
                  <a:lnTo>
                    <a:pt x="35774" y="48845"/>
                  </a:lnTo>
                  <a:lnTo>
                    <a:pt x="34653" y="52301"/>
                  </a:lnTo>
                  <a:lnTo>
                    <a:pt x="34326" y="48658"/>
                  </a:lnTo>
                  <a:lnTo>
                    <a:pt x="33673" y="52348"/>
                  </a:lnTo>
                  <a:lnTo>
                    <a:pt x="33019" y="48565"/>
                  </a:lnTo>
                  <a:lnTo>
                    <a:pt x="32552" y="52348"/>
                  </a:lnTo>
                  <a:lnTo>
                    <a:pt x="31805" y="48798"/>
                  </a:lnTo>
                  <a:lnTo>
                    <a:pt x="31478" y="52207"/>
                  </a:lnTo>
                  <a:lnTo>
                    <a:pt x="30497" y="48752"/>
                  </a:lnTo>
                  <a:lnTo>
                    <a:pt x="30404" y="52394"/>
                  </a:lnTo>
                  <a:lnTo>
                    <a:pt x="29283" y="48938"/>
                  </a:lnTo>
                  <a:lnTo>
                    <a:pt x="29049" y="52021"/>
                  </a:lnTo>
                  <a:lnTo>
                    <a:pt x="28302" y="49032"/>
                  </a:lnTo>
                  <a:lnTo>
                    <a:pt x="27975" y="51740"/>
                  </a:lnTo>
                  <a:lnTo>
                    <a:pt x="27321" y="49265"/>
                  </a:lnTo>
                  <a:lnTo>
                    <a:pt x="26994" y="51927"/>
                  </a:lnTo>
                  <a:cubicBezTo>
                    <a:pt x="25873" y="49826"/>
                    <a:pt x="25406" y="48098"/>
                    <a:pt x="26154" y="47117"/>
                  </a:cubicBezTo>
                  <a:cubicBezTo>
                    <a:pt x="27042" y="46118"/>
                    <a:pt x="28194" y="45735"/>
                    <a:pt x="29377" y="45735"/>
                  </a:cubicBezTo>
                  <a:cubicBezTo>
                    <a:pt x="29687" y="45735"/>
                    <a:pt x="30000" y="45761"/>
                    <a:pt x="30310" y="45809"/>
                  </a:cubicBezTo>
                  <a:cubicBezTo>
                    <a:pt x="30637" y="45249"/>
                    <a:pt x="31197" y="44782"/>
                    <a:pt x="31945" y="44362"/>
                  </a:cubicBezTo>
                  <a:lnTo>
                    <a:pt x="32085" y="45015"/>
                  </a:lnTo>
                  <a:lnTo>
                    <a:pt x="33906" y="44408"/>
                  </a:lnTo>
                  <a:lnTo>
                    <a:pt x="34140" y="45062"/>
                  </a:lnTo>
                  <a:lnTo>
                    <a:pt x="36101" y="43988"/>
                  </a:lnTo>
                  <a:close/>
                  <a:moveTo>
                    <a:pt x="79823" y="56237"/>
                  </a:moveTo>
                  <a:cubicBezTo>
                    <a:pt x="80038" y="56237"/>
                    <a:pt x="80024" y="56518"/>
                    <a:pt x="79767" y="57064"/>
                  </a:cubicBezTo>
                  <a:cubicBezTo>
                    <a:pt x="78833" y="58045"/>
                    <a:pt x="77852" y="58512"/>
                    <a:pt x="76778" y="58652"/>
                  </a:cubicBezTo>
                  <a:cubicBezTo>
                    <a:pt x="75143" y="58979"/>
                    <a:pt x="74023" y="60427"/>
                    <a:pt x="72855" y="62295"/>
                  </a:cubicBezTo>
                  <a:lnTo>
                    <a:pt x="76218" y="59867"/>
                  </a:lnTo>
                  <a:cubicBezTo>
                    <a:pt x="76412" y="59806"/>
                    <a:pt x="76565" y="59777"/>
                    <a:pt x="76678" y="59777"/>
                  </a:cubicBezTo>
                  <a:cubicBezTo>
                    <a:pt x="76997" y="59777"/>
                    <a:pt x="76983" y="60012"/>
                    <a:pt x="76638" y="60427"/>
                  </a:cubicBezTo>
                  <a:cubicBezTo>
                    <a:pt x="73089" y="62248"/>
                    <a:pt x="73556" y="64537"/>
                    <a:pt x="72108" y="65004"/>
                  </a:cubicBezTo>
                  <a:cubicBezTo>
                    <a:pt x="71781" y="64677"/>
                    <a:pt x="71874" y="64116"/>
                    <a:pt x="72248" y="63463"/>
                  </a:cubicBezTo>
                  <a:lnTo>
                    <a:pt x="72248" y="63463"/>
                  </a:lnTo>
                  <a:lnTo>
                    <a:pt x="71267" y="63930"/>
                  </a:lnTo>
                  <a:cubicBezTo>
                    <a:pt x="71641" y="62202"/>
                    <a:pt x="72622" y="60707"/>
                    <a:pt x="74023" y="59493"/>
                  </a:cubicBezTo>
                  <a:cubicBezTo>
                    <a:pt x="75610" y="58279"/>
                    <a:pt x="77385" y="57765"/>
                    <a:pt x="79393" y="56411"/>
                  </a:cubicBezTo>
                  <a:cubicBezTo>
                    <a:pt x="79582" y="56294"/>
                    <a:pt x="79726" y="56237"/>
                    <a:pt x="79823" y="56237"/>
                  </a:cubicBezTo>
                  <a:close/>
                  <a:moveTo>
                    <a:pt x="81326" y="63402"/>
                  </a:moveTo>
                  <a:cubicBezTo>
                    <a:pt x="81352" y="63402"/>
                    <a:pt x="81377" y="63406"/>
                    <a:pt x="81401" y="63416"/>
                  </a:cubicBezTo>
                  <a:cubicBezTo>
                    <a:pt x="81635" y="63556"/>
                    <a:pt x="81728" y="64023"/>
                    <a:pt x="81542" y="64537"/>
                  </a:cubicBezTo>
                  <a:cubicBezTo>
                    <a:pt x="81453" y="64933"/>
                    <a:pt x="81116" y="65288"/>
                    <a:pt x="80882" y="65288"/>
                  </a:cubicBezTo>
                  <a:cubicBezTo>
                    <a:pt x="80868" y="65288"/>
                    <a:pt x="80854" y="65287"/>
                    <a:pt x="80841" y="65284"/>
                  </a:cubicBezTo>
                  <a:cubicBezTo>
                    <a:pt x="80514" y="65191"/>
                    <a:pt x="80467" y="64677"/>
                    <a:pt x="80608" y="64210"/>
                  </a:cubicBezTo>
                  <a:cubicBezTo>
                    <a:pt x="80817" y="63749"/>
                    <a:pt x="81101" y="63402"/>
                    <a:pt x="81326" y="63402"/>
                  </a:cubicBezTo>
                  <a:close/>
                  <a:moveTo>
                    <a:pt x="80039" y="62469"/>
                  </a:moveTo>
                  <a:cubicBezTo>
                    <a:pt x="80447" y="62469"/>
                    <a:pt x="80192" y="62850"/>
                    <a:pt x="80000" y="63042"/>
                  </a:cubicBezTo>
                  <a:cubicBezTo>
                    <a:pt x="79160" y="63649"/>
                    <a:pt x="78366" y="64070"/>
                    <a:pt x="77665" y="64864"/>
                  </a:cubicBezTo>
                  <a:cubicBezTo>
                    <a:pt x="77383" y="65146"/>
                    <a:pt x="77188" y="65289"/>
                    <a:pt x="77091" y="65289"/>
                  </a:cubicBezTo>
                  <a:cubicBezTo>
                    <a:pt x="76963" y="65289"/>
                    <a:pt x="77006" y="65041"/>
                    <a:pt x="77245" y="64537"/>
                  </a:cubicBezTo>
                  <a:cubicBezTo>
                    <a:pt x="77759" y="63556"/>
                    <a:pt x="78599" y="62855"/>
                    <a:pt x="79674" y="62529"/>
                  </a:cubicBezTo>
                  <a:cubicBezTo>
                    <a:pt x="79831" y="62487"/>
                    <a:pt x="79951" y="62469"/>
                    <a:pt x="80039" y="62469"/>
                  </a:cubicBezTo>
                  <a:close/>
                  <a:moveTo>
                    <a:pt x="24635" y="60141"/>
                  </a:moveTo>
                  <a:cubicBezTo>
                    <a:pt x="24766" y="60141"/>
                    <a:pt x="24899" y="60143"/>
                    <a:pt x="25033" y="60147"/>
                  </a:cubicBezTo>
                  <a:cubicBezTo>
                    <a:pt x="29283" y="60240"/>
                    <a:pt x="33486" y="60427"/>
                    <a:pt x="37596" y="61548"/>
                  </a:cubicBezTo>
                  <a:cubicBezTo>
                    <a:pt x="40182" y="62328"/>
                    <a:pt x="42428" y="62689"/>
                    <a:pt x="44400" y="62689"/>
                  </a:cubicBezTo>
                  <a:cubicBezTo>
                    <a:pt x="47268" y="62689"/>
                    <a:pt x="49556" y="61923"/>
                    <a:pt x="51466" y="60567"/>
                  </a:cubicBezTo>
                  <a:cubicBezTo>
                    <a:pt x="51711" y="60474"/>
                    <a:pt x="51912" y="60427"/>
                    <a:pt x="52070" y="60427"/>
                  </a:cubicBezTo>
                  <a:cubicBezTo>
                    <a:pt x="52543" y="60427"/>
                    <a:pt x="52622" y="60847"/>
                    <a:pt x="52306" y="61688"/>
                  </a:cubicBezTo>
                  <a:cubicBezTo>
                    <a:pt x="52047" y="62651"/>
                    <a:pt x="51495" y="63144"/>
                    <a:pt x="50881" y="63144"/>
                  </a:cubicBezTo>
                  <a:cubicBezTo>
                    <a:pt x="50721" y="63144"/>
                    <a:pt x="50556" y="63110"/>
                    <a:pt x="50392" y="63042"/>
                  </a:cubicBezTo>
                  <a:cubicBezTo>
                    <a:pt x="50065" y="63789"/>
                    <a:pt x="49644" y="64397"/>
                    <a:pt x="49037" y="64864"/>
                  </a:cubicBezTo>
                  <a:lnTo>
                    <a:pt x="49037" y="64864"/>
                  </a:lnTo>
                  <a:lnTo>
                    <a:pt x="49131" y="63322"/>
                  </a:lnTo>
                  <a:lnTo>
                    <a:pt x="49131" y="63322"/>
                  </a:lnTo>
                  <a:cubicBezTo>
                    <a:pt x="48384" y="64397"/>
                    <a:pt x="47590" y="64957"/>
                    <a:pt x="46889" y="65050"/>
                  </a:cubicBezTo>
                  <a:lnTo>
                    <a:pt x="47263" y="63509"/>
                  </a:lnTo>
                  <a:lnTo>
                    <a:pt x="47263" y="63509"/>
                  </a:lnTo>
                  <a:cubicBezTo>
                    <a:pt x="46796" y="64397"/>
                    <a:pt x="46235" y="65237"/>
                    <a:pt x="45021" y="65798"/>
                  </a:cubicBezTo>
                  <a:cubicBezTo>
                    <a:pt x="45815" y="64537"/>
                    <a:pt x="46002" y="63883"/>
                    <a:pt x="45768" y="63509"/>
                  </a:cubicBezTo>
                  <a:lnTo>
                    <a:pt x="45768" y="63509"/>
                  </a:lnTo>
                  <a:cubicBezTo>
                    <a:pt x="44788" y="64724"/>
                    <a:pt x="43807" y="65611"/>
                    <a:pt x="42686" y="65844"/>
                  </a:cubicBezTo>
                  <a:lnTo>
                    <a:pt x="43200" y="64397"/>
                  </a:lnTo>
                  <a:lnTo>
                    <a:pt x="43200" y="64397"/>
                  </a:lnTo>
                  <a:cubicBezTo>
                    <a:pt x="42491" y="64751"/>
                    <a:pt x="42119" y="65525"/>
                    <a:pt x="41127" y="65525"/>
                  </a:cubicBezTo>
                  <a:cubicBezTo>
                    <a:pt x="41073" y="65525"/>
                    <a:pt x="41016" y="65522"/>
                    <a:pt x="40958" y="65517"/>
                  </a:cubicBezTo>
                  <a:lnTo>
                    <a:pt x="41939" y="63930"/>
                  </a:lnTo>
                  <a:lnTo>
                    <a:pt x="40211" y="64724"/>
                  </a:lnTo>
                  <a:lnTo>
                    <a:pt x="40398" y="63649"/>
                  </a:lnTo>
                  <a:lnTo>
                    <a:pt x="40398" y="63649"/>
                  </a:lnTo>
                  <a:lnTo>
                    <a:pt x="38856" y="64630"/>
                  </a:lnTo>
                  <a:lnTo>
                    <a:pt x="39417" y="63276"/>
                  </a:lnTo>
                  <a:lnTo>
                    <a:pt x="37642" y="64023"/>
                  </a:lnTo>
                  <a:lnTo>
                    <a:pt x="37549" y="63136"/>
                  </a:lnTo>
                  <a:lnTo>
                    <a:pt x="36335" y="63463"/>
                  </a:lnTo>
                  <a:lnTo>
                    <a:pt x="36335" y="62482"/>
                  </a:lnTo>
                  <a:lnTo>
                    <a:pt x="35260" y="63042"/>
                  </a:lnTo>
                  <a:lnTo>
                    <a:pt x="35120" y="62295"/>
                  </a:lnTo>
                  <a:lnTo>
                    <a:pt x="33673" y="62855"/>
                  </a:lnTo>
                  <a:lnTo>
                    <a:pt x="33766" y="61735"/>
                  </a:lnTo>
                  <a:lnTo>
                    <a:pt x="32692" y="62295"/>
                  </a:lnTo>
                  <a:lnTo>
                    <a:pt x="32318" y="61735"/>
                  </a:lnTo>
                  <a:lnTo>
                    <a:pt x="31057" y="62202"/>
                  </a:lnTo>
                  <a:lnTo>
                    <a:pt x="30824" y="61221"/>
                  </a:lnTo>
                  <a:lnTo>
                    <a:pt x="29703" y="62342"/>
                  </a:lnTo>
                  <a:lnTo>
                    <a:pt x="29516" y="61408"/>
                  </a:lnTo>
                  <a:cubicBezTo>
                    <a:pt x="29063" y="61725"/>
                    <a:pt x="28742" y="62437"/>
                    <a:pt x="28254" y="62437"/>
                  </a:cubicBezTo>
                  <a:cubicBezTo>
                    <a:pt x="28239" y="62437"/>
                    <a:pt x="28224" y="62437"/>
                    <a:pt x="28209" y="62435"/>
                  </a:cubicBezTo>
                  <a:lnTo>
                    <a:pt x="27882" y="61408"/>
                  </a:lnTo>
                  <a:cubicBezTo>
                    <a:pt x="27275" y="61968"/>
                    <a:pt x="26854" y="62762"/>
                    <a:pt x="26200" y="62855"/>
                  </a:cubicBezTo>
                  <a:lnTo>
                    <a:pt x="26340" y="61501"/>
                  </a:lnTo>
                  <a:lnTo>
                    <a:pt x="26340" y="61501"/>
                  </a:lnTo>
                  <a:cubicBezTo>
                    <a:pt x="25687" y="62108"/>
                    <a:pt x="25126" y="63182"/>
                    <a:pt x="24332" y="63276"/>
                  </a:cubicBezTo>
                  <a:lnTo>
                    <a:pt x="24659" y="61828"/>
                  </a:lnTo>
                  <a:lnTo>
                    <a:pt x="24659" y="61828"/>
                  </a:lnTo>
                  <a:cubicBezTo>
                    <a:pt x="24099" y="62388"/>
                    <a:pt x="23632" y="63369"/>
                    <a:pt x="22978" y="63369"/>
                  </a:cubicBezTo>
                  <a:lnTo>
                    <a:pt x="23492" y="62015"/>
                  </a:lnTo>
                  <a:lnTo>
                    <a:pt x="23492" y="62015"/>
                  </a:lnTo>
                  <a:cubicBezTo>
                    <a:pt x="22773" y="62509"/>
                    <a:pt x="21795" y="63608"/>
                    <a:pt x="21306" y="63608"/>
                  </a:cubicBezTo>
                  <a:cubicBezTo>
                    <a:pt x="21286" y="63608"/>
                    <a:pt x="21268" y="63606"/>
                    <a:pt x="21250" y="63603"/>
                  </a:cubicBezTo>
                  <a:lnTo>
                    <a:pt x="21577" y="62248"/>
                  </a:lnTo>
                  <a:lnTo>
                    <a:pt x="21577" y="62248"/>
                  </a:lnTo>
                  <a:cubicBezTo>
                    <a:pt x="21234" y="62463"/>
                    <a:pt x="20970" y="62913"/>
                    <a:pt x="20603" y="62913"/>
                  </a:cubicBezTo>
                  <a:cubicBezTo>
                    <a:pt x="20571" y="62913"/>
                    <a:pt x="20537" y="62910"/>
                    <a:pt x="20503" y="62902"/>
                  </a:cubicBezTo>
                  <a:lnTo>
                    <a:pt x="20830" y="62108"/>
                  </a:lnTo>
                  <a:cubicBezTo>
                    <a:pt x="21523" y="60461"/>
                    <a:pt x="22941" y="60141"/>
                    <a:pt x="24635" y="60141"/>
                  </a:cubicBezTo>
                  <a:close/>
                  <a:moveTo>
                    <a:pt x="56580" y="63533"/>
                  </a:moveTo>
                  <a:cubicBezTo>
                    <a:pt x="56606" y="63533"/>
                    <a:pt x="56629" y="63540"/>
                    <a:pt x="56650" y="63556"/>
                  </a:cubicBezTo>
                  <a:cubicBezTo>
                    <a:pt x="56743" y="63556"/>
                    <a:pt x="56416" y="64116"/>
                    <a:pt x="55902" y="64770"/>
                  </a:cubicBezTo>
                  <a:cubicBezTo>
                    <a:pt x="55412" y="65394"/>
                    <a:pt x="54965" y="65848"/>
                    <a:pt x="54884" y="65848"/>
                  </a:cubicBezTo>
                  <a:cubicBezTo>
                    <a:pt x="54880" y="65848"/>
                    <a:pt x="54877" y="65846"/>
                    <a:pt x="54875" y="65844"/>
                  </a:cubicBezTo>
                  <a:cubicBezTo>
                    <a:pt x="54782" y="65844"/>
                    <a:pt x="55109" y="65191"/>
                    <a:pt x="55576" y="64630"/>
                  </a:cubicBezTo>
                  <a:cubicBezTo>
                    <a:pt x="56032" y="64008"/>
                    <a:pt x="56378" y="63533"/>
                    <a:pt x="56580" y="63533"/>
                  </a:cubicBezTo>
                  <a:close/>
                  <a:moveTo>
                    <a:pt x="82725" y="52364"/>
                  </a:moveTo>
                  <a:cubicBezTo>
                    <a:pt x="82995" y="52364"/>
                    <a:pt x="83147" y="52995"/>
                    <a:pt x="82756" y="54169"/>
                  </a:cubicBezTo>
                  <a:cubicBezTo>
                    <a:pt x="81775" y="57251"/>
                    <a:pt x="79347" y="59586"/>
                    <a:pt x="77712" y="60847"/>
                  </a:cubicBezTo>
                  <a:cubicBezTo>
                    <a:pt x="75937" y="62388"/>
                    <a:pt x="74723" y="64023"/>
                    <a:pt x="72949" y="66405"/>
                  </a:cubicBezTo>
                  <a:cubicBezTo>
                    <a:pt x="72771" y="66671"/>
                    <a:pt x="72600" y="66789"/>
                    <a:pt x="72485" y="66789"/>
                  </a:cubicBezTo>
                  <a:cubicBezTo>
                    <a:pt x="72297" y="66789"/>
                    <a:pt x="72257" y="66476"/>
                    <a:pt x="72575" y="65984"/>
                  </a:cubicBezTo>
                  <a:cubicBezTo>
                    <a:pt x="74023" y="62996"/>
                    <a:pt x="76264" y="61127"/>
                    <a:pt x="78319" y="59493"/>
                  </a:cubicBezTo>
                  <a:cubicBezTo>
                    <a:pt x="80094" y="58045"/>
                    <a:pt x="81261" y="55617"/>
                    <a:pt x="82242" y="52955"/>
                  </a:cubicBezTo>
                  <a:cubicBezTo>
                    <a:pt x="82392" y="52556"/>
                    <a:pt x="82576" y="52364"/>
                    <a:pt x="82725" y="52364"/>
                  </a:cubicBezTo>
                  <a:close/>
                  <a:moveTo>
                    <a:pt x="76031" y="65564"/>
                  </a:moveTo>
                  <a:cubicBezTo>
                    <a:pt x="76078" y="65564"/>
                    <a:pt x="76264" y="65984"/>
                    <a:pt x="76264" y="66311"/>
                  </a:cubicBezTo>
                  <a:cubicBezTo>
                    <a:pt x="76264" y="66778"/>
                    <a:pt x="76124" y="67105"/>
                    <a:pt x="76031" y="67105"/>
                  </a:cubicBezTo>
                  <a:cubicBezTo>
                    <a:pt x="75891" y="67105"/>
                    <a:pt x="75797" y="66778"/>
                    <a:pt x="75797" y="66311"/>
                  </a:cubicBezTo>
                  <a:cubicBezTo>
                    <a:pt x="75797" y="65984"/>
                    <a:pt x="75891" y="65564"/>
                    <a:pt x="76031" y="65564"/>
                  </a:cubicBezTo>
                  <a:close/>
                  <a:moveTo>
                    <a:pt x="50042" y="65278"/>
                  </a:moveTo>
                  <a:cubicBezTo>
                    <a:pt x="50092" y="65278"/>
                    <a:pt x="50132" y="65295"/>
                    <a:pt x="50158" y="65331"/>
                  </a:cubicBezTo>
                  <a:cubicBezTo>
                    <a:pt x="50345" y="65564"/>
                    <a:pt x="50112" y="66265"/>
                    <a:pt x="49738" y="66872"/>
                  </a:cubicBezTo>
                  <a:cubicBezTo>
                    <a:pt x="49372" y="67385"/>
                    <a:pt x="48976" y="67754"/>
                    <a:pt x="48755" y="67754"/>
                  </a:cubicBezTo>
                  <a:cubicBezTo>
                    <a:pt x="48695" y="67754"/>
                    <a:pt x="48647" y="67726"/>
                    <a:pt x="48617" y="67666"/>
                  </a:cubicBezTo>
                  <a:cubicBezTo>
                    <a:pt x="48477" y="67526"/>
                    <a:pt x="48710" y="66872"/>
                    <a:pt x="49037" y="66125"/>
                  </a:cubicBezTo>
                  <a:cubicBezTo>
                    <a:pt x="49416" y="65594"/>
                    <a:pt x="49826" y="65278"/>
                    <a:pt x="50042" y="65278"/>
                  </a:cubicBezTo>
                  <a:close/>
                  <a:moveTo>
                    <a:pt x="43947" y="67245"/>
                  </a:moveTo>
                  <a:cubicBezTo>
                    <a:pt x="44601" y="67245"/>
                    <a:pt x="45161" y="67432"/>
                    <a:pt x="45161" y="67666"/>
                  </a:cubicBezTo>
                  <a:cubicBezTo>
                    <a:pt x="45208" y="67993"/>
                    <a:pt x="44601" y="68226"/>
                    <a:pt x="43947" y="68226"/>
                  </a:cubicBezTo>
                  <a:cubicBezTo>
                    <a:pt x="43153" y="68226"/>
                    <a:pt x="42593" y="67993"/>
                    <a:pt x="42593" y="67666"/>
                  </a:cubicBezTo>
                  <a:cubicBezTo>
                    <a:pt x="42593" y="67432"/>
                    <a:pt x="43200" y="67245"/>
                    <a:pt x="43947" y="67245"/>
                  </a:cubicBezTo>
                  <a:close/>
                  <a:moveTo>
                    <a:pt x="82709" y="55196"/>
                  </a:moveTo>
                  <a:lnTo>
                    <a:pt x="82849" y="55617"/>
                  </a:lnTo>
                  <a:cubicBezTo>
                    <a:pt x="82476" y="59166"/>
                    <a:pt x="81355" y="61314"/>
                    <a:pt x="79393" y="61735"/>
                  </a:cubicBezTo>
                  <a:lnTo>
                    <a:pt x="76825" y="63976"/>
                  </a:lnTo>
                  <a:cubicBezTo>
                    <a:pt x="76031" y="64443"/>
                    <a:pt x="75050" y="65891"/>
                    <a:pt x="73602" y="68086"/>
                  </a:cubicBezTo>
                  <a:cubicBezTo>
                    <a:pt x="73319" y="68205"/>
                    <a:pt x="73116" y="68263"/>
                    <a:pt x="72989" y="68263"/>
                  </a:cubicBezTo>
                  <a:cubicBezTo>
                    <a:pt x="72717" y="68263"/>
                    <a:pt x="72786" y="68002"/>
                    <a:pt x="73135" y="67526"/>
                  </a:cubicBezTo>
                  <a:cubicBezTo>
                    <a:pt x="73509" y="66872"/>
                    <a:pt x="74256" y="66218"/>
                    <a:pt x="74723" y="65658"/>
                  </a:cubicBezTo>
                  <a:cubicBezTo>
                    <a:pt x="75097" y="65004"/>
                    <a:pt x="75097" y="64537"/>
                    <a:pt x="75517" y="64070"/>
                  </a:cubicBezTo>
                  <a:cubicBezTo>
                    <a:pt x="76591" y="62622"/>
                    <a:pt x="77712" y="61408"/>
                    <a:pt x="79066" y="60427"/>
                  </a:cubicBezTo>
                  <a:cubicBezTo>
                    <a:pt x="80608" y="59446"/>
                    <a:pt x="81728" y="57672"/>
                    <a:pt x="82709" y="55196"/>
                  </a:cubicBezTo>
                  <a:close/>
                  <a:moveTo>
                    <a:pt x="48106" y="66369"/>
                  </a:moveTo>
                  <a:cubicBezTo>
                    <a:pt x="48142" y="66369"/>
                    <a:pt x="48173" y="66381"/>
                    <a:pt x="48197" y="66405"/>
                  </a:cubicBezTo>
                  <a:cubicBezTo>
                    <a:pt x="48384" y="66545"/>
                    <a:pt x="48243" y="67105"/>
                    <a:pt x="47917" y="67619"/>
                  </a:cubicBezTo>
                  <a:cubicBezTo>
                    <a:pt x="47646" y="68083"/>
                    <a:pt x="47311" y="68355"/>
                    <a:pt x="47124" y="68355"/>
                  </a:cubicBezTo>
                  <a:cubicBezTo>
                    <a:pt x="47086" y="68355"/>
                    <a:pt x="47053" y="68344"/>
                    <a:pt x="47029" y="68320"/>
                  </a:cubicBezTo>
                  <a:cubicBezTo>
                    <a:pt x="46889" y="68179"/>
                    <a:pt x="47029" y="67619"/>
                    <a:pt x="47403" y="67105"/>
                  </a:cubicBezTo>
                  <a:cubicBezTo>
                    <a:pt x="47635" y="66641"/>
                    <a:pt x="47931" y="66369"/>
                    <a:pt x="48106" y="66369"/>
                  </a:cubicBezTo>
                  <a:close/>
                  <a:moveTo>
                    <a:pt x="46512" y="66805"/>
                  </a:moveTo>
                  <a:cubicBezTo>
                    <a:pt x="46532" y="66805"/>
                    <a:pt x="46548" y="66811"/>
                    <a:pt x="46562" y="66825"/>
                  </a:cubicBezTo>
                  <a:cubicBezTo>
                    <a:pt x="46702" y="66965"/>
                    <a:pt x="46562" y="67385"/>
                    <a:pt x="46375" y="67853"/>
                  </a:cubicBezTo>
                  <a:cubicBezTo>
                    <a:pt x="46076" y="68194"/>
                    <a:pt x="45816" y="68419"/>
                    <a:pt x="45631" y="68419"/>
                  </a:cubicBezTo>
                  <a:cubicBezTo>
                    <a:pt x="45614" y="68419"/>
                    <a:pt x="45597" y="68417"/>
                    <a:pt x="45581" y="68413"/>
                  </a:cubicBezTo>
                  <a:cubicBezTo>
                    <a:pt x="45488" y="68273"/>
                    <a:pt x="45581" y="67759"/>
                    <a:pt x="45908" y="67385"/>
                  </a:cubicBezTo>
                  <a:cubicBezTo>
                    <a:pt x="46187" y="67027"/>
                    <a:pt x="46398" y="66805"/>
                    <a:pt x="46512" y="66805"/>
                  </a:cubicBezTo>
                  <a:close/>
                  <a:moveTo>
                    <a:pt x="79429" y="64239"/>
                  </a:moveTo>
                  <a:cubicBezTo>
                    <a:pt x="79643" y="64239"/>
                    <a:pt x="79528" y="64570"/>
                    <a:pt x="79020" y="65191"/>
                  </a:cubicBezTo>
                  <a:cubicBezTo>
                    <a:pt x="78272" y="66171"/>
                    <a:pt x="77805" y="67385"/>
                    <a:pt x="77245" y="68460"/>
                  </a:cubicBezTo>
                  <a:cubicBezTo>
                    <a:pt x="77117" y="68690"/>
                    <a:pt x="76863" y="68962"/>
                    <a:pt x="76675" y="68962"/>
                  </a:cubicBezTo>
                  <a:cubicBezTo>
                    <a:pt x="76520" y="68962"/>
                    <a:pt x="76409" y="68776"/>
                    <a:pt x="76451" y="68226"/>
                  </a:cubicBezTo>
                  <a:cubicBezTo>
                    <a:pt x="76685" y="66778"/>
                    <a:pt x="77385" y="65517"/>
                    <a:pt x="78599" y="64677"/>
                  </a:cubicBezTo>
                  <a:cubicBezTo>
                    <a:pt x="79006" y="64381"/>
                    <a:pt x="79288" y="64239"/>
                    <a:pt x="79429" y="64239"/>
                  </a:cubicBezTo>
                  <a:close/>
                  <a:moveTo>
                    <a:pt x="62674" y="65191"/>
                  </a:moveTo>
                  <a:lnTo>
                    <a:pt x="62207" y="66732"/>
                  </a:lnTo>
                  <a:lnTo>
                    <a:pt x="64029" y="65844"/>
                  </a:lnTo>
                  <a:cubicBezTo>
                    <a:pt x="64284" y="65750"/>
                    <a:pt x="64482" y="65702"/>
                    <a:pt x="64617" y="65702"/>
                  </a:cubicBezTo>
                  <a:cubicBezTo>
                    <a:pt x="64950" y="65702"/>
                    <a:pt x="64901" y="65993"/>
                    <a:pt x="64402" y="66592"/>
                  </a:cubicBezTo>
                  <a:lnTo>
                    <a:pt x="60713" y="68366"/>
                  </a:lnTo>
                  <a:cubicBezTo>
                    <a:pt x="58534" y="69577"/>
                    <a:pt x="56329" y="70429"/>
                    <a:pt x="54118" y="70429"/>
                  </a:cubicBezTo>
                  <a:cubicBezTo>
                    <a:pt x="53343" y="70429"/>
                    <a:pt x="52568" y="70324"/>
                    <a:pt x="51793" y="70094"/>
                  </a:cubicBezTo>
                  <a:cubicBezTo>
                    <a:pt x="51046" y="69767"/>
                    <a:pt x="50905" y="69440"/>
                    <a:pt x="51232" y="68740"/>
                  </a:cubicBezTo>
                  <a:cubicBezTo>
                    <a:pt x="51606" y="68226"/>
                    <a:pt x="52073" y="67853"/>
                    <a:pt x="52493" y="67666"/>
                  </a:cubicBezTo>
                  <a:lnTo>
                    <a:pt x="52493" y="68646"/>
                  </a:lnTo>
                  <a:lnTo>
                    <a:pt x="54595" y="66125"/>
                  </a:lnTo>
                  <a:lnTo>
                    <a:pt x="53521" y="69113"/>
                  </a:lnTo>
                  <a:cubicBezTo>
                    <a:pt x="54369" y="67416"/>
                    <a:pt x="55090" y="66445"/>
                    <a:pt x="55764" y="66445"/>
                  </a:cubicBezTo>
                  <a:cubicBezTo>
                    <a:pt x="55794" y="66445"/>
                    <a:pt x="55825" y="66447"/>
                    <a:pt x="55856" y="66451"/>
                  </a:cubicBezTo>
                  <a:lnTo>
                    <a:pt x="54501" y="69113"/>
                  </a:lnTo>
                  <a:cubicBezTo>
                    <a:pt x="54427" y="69374"/>
                    <a:pt x="54530" y="69515"/>
                    <a:pt x="54740" y="69515"/>
                  </a:cubicBezTo>
                  <a:cubicBezTo>
                    <a:pt x="54794" y="69515"/>
                    <a:pt x="54855" y="69506"/>
                    <a:pt x="54922" y="69487"/>
                  </a:cubicBezTo>
                  <a:cubicBezTo>
                    <a:pt x="55856" y="67059"/>
                    <a:pt x="56696" y="65704"/>
                    <a:pt x="57257" y="65611"/>
                  </a:cubicBezTo>
                  <a:lnTo>
                    <a:pt x="57257" y="65611"/>
                  </a:lnTo>
                  <a:lnTo>
                    <a:pt x="56043" y="69254"/>
                  </a:lnTo>
                  <a:cubicBezTo>
                    <a:pt x="56509" y="68321"/>
                    <a:pt x="56846" y="67841"/>
                    <a:pt x="57081" y="67841"/>
                  </a:cubicBezTo>
                  <a:cubicBezTo>
                    <a:pt x="57128" y="67841"/>
                    <a:pt x="57171" y="67860"/>
                    <a:pt x="57210" y="67899"/>
                  </a:cubicBezTo>
                  <a:lnTo>
                    <a:pt x="56883" y="69020"/>
                  </a:lnTo>
                  <a:cubicBezTo>
                    <a:pt x="57369" y="67968"/>
                    <a:pt x="57784" y="67442"/>
                    <a:pt x="58099" y="67442"/>
                  </a:cubicBezTo>
                  <a:cubicBezTo>
                    <a:pt x="58148" y="67442"/>
                    <a:pt x="58194" y="67454"/>
                    <a:pt x="58238" y="67479"/>
                  </a:cubicBezTo>
                  <a:lnTo>
                    <a:pt x="58097" y="68506"/>
                  </a:lnTo>
                  <a:cubicBezTo>
                    <a:pt x="58331" y="68086"/>
                    <a:pt x="58611" y="67759"/>
                    <a:pt x="58985" y="67526"/>
                  </a:cubicBezTo>
                  <a:lnTo>
                    <a:pt x="59358" y="68366"/>
                  </a:lnTo>
                  <a:cubicBezTo>
                    <a:pt x="59499" y="67666"/>
                    <a:pt x="59872" y="67152"/>
                    <a:pt x="60339" y="66778"/>
                  </a:cubicBezTo>
                  <a:lnTo>
                    <a:pt x="60666" y="67526"/>
                  </a:lnTo>
                  <a:cubicBezTo>
                    <a:pt x="61086" y="66732"/>
                    <a:pt x="61740" y="65984"/>
                    <a:pt x="62674" y="65191"/>
                  </a:cubicBezTo>
                  <a:close/>
                  <a:moveTo>
                    <a:pt x="67036" y="69716"/>
                  </a:moveTo>
                  <a:cubicBezTo>
                    <a:pt x="67048" y="69716"/>
                    <a:pt x="67057" y="69717"/>
                    <a:pt x="67064" y="69721"/>
                  </a:cubicBezTo>
                  <a:cubicBezTo>
                    <a:pt x="67158" y="69861"/>
                    <a:pt x="66737" y="70421"/>
                    <a:pt x="66130" y="70935"/>
                  </a:cubicBezTo>
                  <a:cubicBezTo>
                    <a:pt x="65611" y="71334"/>
                    <a:pt x="65092" y="71665"/>
                    <a:pt x="64923" y="71665"/>
                  </a:cubicBezTo>
                  <a:cubicBezTo>
                    <a:pt x="64894" y="71665"/>
                    <a:pt x="64876" y="71656"/>
                    <a:pt x="64869" y="71635"/>
                  </a:cubicBezTo>
                  <a:cubicBezTo>
                    <a:pt x="64729" y="71495"/>
                    <a:pt x="65196" y="70935"/>
                    <a:pt x="65756" y="70515"/>
                  </a:cubicBezTo>
                  <a:cubicBezTo>
                    <a:pt x="66320" y="69994"/>
                    <a:pt x="66884" y="69716"/>
                    <a:pt x="67036" y="69716"/>
                  </a:cubicBezTo>
                  <a:close/>
                  <a:moveTo>
                    <a:pt x="61834" y="71635"/>
                  </a:moveTo>
                  <a:cubicBezTo>
                    <a:pt x="62020" y="71635"/>
                    <a:pt x="62160" y="71775"/>
                    <a:pt x="62160" y="72009"/>
                  </a:cubicBezTo>
                  <a:cubicBezTo>
                    <a:pt x="62160" y="72196"/>
                    <a:pt x="62020" y="72429"/>
                    <a:pt x="61834" y="72429"/>
                  </a:cubicBezTo>
                  <a:cubicBezTo>
                    <a:pt x="61693" y="72429"/>
                    <a:pt x="61507" y="72196"/>
                    <a:pt x="61507" y="72009"/>
                  </a:cubicBezTo>
                  <a:cubicBezTo>
                    <a:pt x="61507" y="71775"/>
                    <a:pt x="61647" y="71635"/>
                    <a:pt x="61834" y="71635"/>
                  </a:cubicBezTo>
                  <a:close/>
                  <a:moveTo>
                    <a:pt x="60619" y="72009"/>
                  </a:moveTo>
                  <a:cubicBezTo>
                    <a:pt x="60806" y="72009"/>
                    <a:pt x="61040" y="72196"/>
                    <a:pt x="61040" y="72523"/>
                  </a:cubicBezTo>
                  <a:cubicBezTo>
                    <a:pt x="61040" y="72756"/>
                    <a:pt x="60806" y="72990"/>
                    <a:pt x="60619" y="72990"/>
                  </a:cubicBezTo>
                  <a:cubicBezTo>
                    <a:pt x="60292" y="72990"/>
                    <a:pt x="60152" y="72756"/>
                    <a:pt x="60152" y="72523"/>
                  </a:cubicBezTo>
                  <a:cubicBezTo>
                    <a:pt x="60152" y="72196"/>
                    <a:pt x="60292" y="72009"/>
                    <a:pt x="60619" y="72009"/>
                  </a:cubicBezTo>
                  <a:close/>
                  <a:moveTo>
                    <a:pt x="81261" y="72196"/>
                  </a:moveTo>
                  <a:cubicBezTo>
                    <a:pt x="81822" y="72756"/>
                    <a:pt x="82289" y="72990"/>
                    <a:pt x="82709" y="73503"/>
                  </a:cubicBezTo>
                  <a:cubicBezTo>
                    <a:pt x="82566" y="73515"/>
                    <a:pt x="82437" y="73522"/>
                    <a:pt x="82322" y="73522"/>
                  </a:cubicBezTo>
                  <a:cubicBezTo>
                    <a:pt x="81531" y="73522"/>
                    <a:pt x="81343" y="73214"/>
                    <a:pt x="81261" y="72196"/>
                  </a:cubicBezTo>
                  <a:close/>
                  <a:moveTo>
                    <a:pt x="81075" y="67432"/>
                  </a:moveTo>
                  <a:cubicBezTo>
                    <a:pt x="82803" y="69674"/>
                    <a:pt x="84390" y="71308"/>
                    <a:pt x="86072" y="73457"/>
                  </a:cubicBezTo>
                  <a:cubicBezTo>
                    <a:pt x="85978" y="73573"/>
                    <a:pt x="85850" y="73632"/>
                    <a:pt x="85686" y="73632"/>
                  </a:cubicBezTo>
                  <a:cubicBezTo>
                    <a:pt x="85523" y="73632"/>
                    <a:pt x="85324" y="73573"/>
                    <a:pt x="85091" y="73457"/>
                  </a:cubicBezTo>
                  <a:cubicBezTo>
                    <a:pt x="83690" y="72009"/>
                    <a:pt x="82476" y="70982"/>
                    <a:pt x="80934" y="69440"/>
                  </a:cubicBezTo>
                  <a:cubicBezTo>
                    <a:pt x="80934" y="68833"/>
                    <a:pt x="80934" y="68179"/>
                    <a:pt x="81075" y="67432"/>
                  </a:cubicBezTo>
                  <a:close/>
                  <a:moveTo>
                    <a:pt x="81028" y="70094"/>
                  </a:moveTo>
                  <a:lnTo>
                    <a:pt x="81028" y="70094"/>
                  </a:lnTo>
                  <a:cubicBezTo>
                    <a:pt x="82335" y="71402"/>
                    <a:pt x="83456" y="72102"/>
                    <a:pt x="84671" y="73410"/>
                  </a:cubicBezTo>
                  <a:cubicBezTo>
                    <a:pt x="84458" y="73596"/>
                    <a:pt x="84230" y="73676"/>
                    <a:pt x="84013" y="73676"/>
                  </a:cubicBezTo>
                  <a:cubicBezTo>
                    <a:pt x="83849" y="73676"/>
                    <a:pt x="83690" y="73631"/>
                    <a:pt x="83550" y="73550"/>
                  </a:cubicBezTo>
                  <a:cubicBezTo>
                    <a:pt x="82709" y="72756"/>
                    <a:pt x="81962" y="72289"/>
                    <a:pt x="81261" y="71542"/>
                  </a:cubicBezTo>
                  <a:cubicBezTo>
                    <a:pt x="81168" y="71075"/>
                    <a:pt x="81121" y="70561"/>
                    <a:pt x="81028" y="70094"/>
                  </a:cubicBezTo>
                  <a:close/>
                  <a:moveTo>
                    <a:pt x="81682" y="65658"/>
                  </a:moveTo>
                  <a:cubicBezTo>
                    <a:pt x="83923" y="68460"/>
                    <a:pt x="86445" y="71215"/>
                    <a:pt x="88407" y="73784"/>
                  </a:cubicBezTo>
                  <a:cubicBezTo>
                    <a:pt x="88300" y="73891"/>
                    <a:pt x="88144" y="73949"/>
                    <a:pt x="87952" y="73949"/>
                  </a:cubicBezTo>
                  <a:cubicBezTo>
                    <a:pt x="87726" y="73949"/>
                    <a:pt x="87449" y="73867"/>
                    <a:pt x="87146" y="73690"/>
                  </a:cubicBezTo>
                  <a:cubicBezTo>
                    <a:pt x="85044" y="71215"/>
                    <a:pt x="83176" y="69300"/>
                    <a:pt x="81261" y="67012"/>
                  </a:cubicBezTo>
                  <a:cubicBezTo>
                    <a:pt x="81261" y="66872"/>
                    <a:pt x="81261" y="66778"/>
                    <a:pt x="81308" y="66638"/>
                  </a:cubicBezTo>
                  <a:cubicBezTo>
                    <a:pt x="81448" y="66311"/>
                    <a:pt x="81542" y="66078"/>
                    <a:pt x="81682" y="65658"/>
                  </a:cubicBezTo>
                  <a:close/>
                  <a:moveTo>
                    <a:pt x="82055" y="63976"/>
                  </a:moveTo>
                  <a:cubicBezTo>
                    <a:pt x="84530" y="67012"/>
                    <a:pt x="85838" y="68460"/>
                    <a:pt x="88033" y="71168"/>
                  </a:cubicBezTo>
                  <a:cubicBezTo>
                    <a:pt x="88360" y="71542"/>
                    <a:pt x="90135" y="73737"/>
                    <a:pt x="90462" y="74064"/>
                  </a:cubicBezTo>
                  <a:cubicBezTo>
                    <a:pt x="90319" y="74125"/>
                    <a:pt x="90167" y="74159"/>
                    <a:pt x="90011" y="74159"/>
                  </a:cubicBezTo>
                  <a:cubicBezTo>
                    <a:pt x="89808" y="74159"/>
                    <a:pt x="89598" y="74102"/>
                    <a:pt x="89387" y="73970"/>
                  </a:cubicBezTo>
                  <a:cubicBezTo>
                    <a:pt x="86632" y="70748"/>
                    <a:pt x="84297" y="68086"/>
                    <a:pt x="81728" y="65097"/>
                  </a:cubicBezTo>
                  <a:cubicBezTo>
                    <a:pt x="81868" y="64770"/>
                    <a:pt x="81962" y="64350"/>
                    <a:pt x="82055" y="63976"/>
                  </a:cubicBezTo>
                  <a:close/>
                  <a:moveTo>
                    <a:pt x="82476" y="62108"/>
                  </a:moveTo>
                  <a:cubicBezTo>
                    <a:pt x="84904" y="65097"/>
                    <a:pt x="88920" y="69954"/>
                    <a:pt x="91349" y="72896"/>
                  </a:cubicBezTo>
                  <a:cubicBezTo>
                    <a:pt x="92096" y="73877"/>
                    <a:pt x="91582" y="73410"/>
                    <a:pt x="92096" y="74017"/>
                  </a:cubicBezTo>
                  <a:cubicBezTo>
                    <a:pt x="92371" y="74250"/>
                    <a:pt x="92263" y="74377"/>
                    <a:pt x="92027" y="74377"/>
                  </a:cubicBezTo>
                  <a:cubicBezTo>
                    <a:pt x="91742" y="74377"/>
                    <a:pt x="91273" y="74192"/>
                    <a:pt x="91069" y="73784"/>
                  </a:cubicBezTo>
                  <a:cubicBezTo>
                    <a:pt x="90742" y="73410"/>
                    <a:pt x="89154" y="71869"/>
                    <a:pt x="88827" y="71402"/>
                  </a:cubicBezTo>
                  <a:cubicBezTo>
                    <a:pt x="85885" y="67946"/>
                    <a:pt x="84857" y="66592"/>
                    <a:pt x="82195" y="63556"/>
                  </a:cubicBezTo>
                  <a:cubicBezTo>
                    <a:pt x="82289" y="63089"/>
                    <a:pt x="82429" y="62622"/>
                    <a:pt x="82476" y="62108"/>
                  </a:cubicBezTo>
                  <a:close/>
                  <a:moveTo>
                    <a:pt x="64098" y="71897"/>
                  </a:moveTo>
                  <a:cubicBezTo>
                    <a:pt x="64179" y="71897"/>
                    <a:pt x="64236" y="71918"/>
                    <a:pt x="64262" y="71962"/>
                  </a:cubicBezTo>
                  <a:cubicBezTo>
                    <a:pt x="64402" y="72149"/>
                    <a:pt x="63702" y="72943"/>
                    <a:pt x="62674" y="73690"/>
                  </a:cubicBezTo>
                  <a:cubicBezTo>
                    <a:pt x="61844" y="74232"/>
                    <a:pt x="61126" y="74578"/>
                    <a:pt x="60734" y="74578"/>
                  </a:cubicBezTo>
                  <a:cubicBezTo>
                    <a:pt x="60619" y="74578"/>
                    <a:pt x="60532" y="74548"/>
                    <a:pt x="60479" y="74484"/>
                  </a:cubicBezTo>
                  <a:cubicBezTo>
                    <a:pt x="60386" y="74297"/>
                    <a:pt x="61040" y="73503"/>
                    <a:pt x="62114" y="72850"/>
                  </a:cubicBezTo>
                  <a:cubicBezTo>
                    <a:pt x="62947" y="72281"/>
                    <a:pt x="63750" y="71897"/>
                    <a:pt x="64098" y="71897"/>
                  </a:cubicBezTo>
                  <a:close/>
                  <a:moveTo>
                    <a:pt x="82803" y="60520"/>
                  </a:moveTo>
                  <a:cubicBezTo>
                    <a:pt x="85044" y="63416"/>
                    <a:pt x="89528" y="68740"/>
                    <a:pt x="92096" y="71962"/>
                  </a:cubicBezTo>
                  <a:cubicBezTo>
                    <a:pt x="93404" y="73597"/>
                    <a:pt x="93357" y="73503"/>
                    <a:pt x="94104" y="74391"/>
                  </a:cubicBezTo>
                  <a:cubicBezTo>
                    <a:pt x="94104" y="74539"/>
                    <a:pt x="94037" y="74591"/>
                    <a:pt x="93917" y="74591"/>
                  </a:cubicBezTo>
                  <a:cubicBezTo>
                    <a:pt x="93770" y="74591"/>
                    <a:pt x="93545" y="74514"/>
                    <a:pt x="93264" y="74437"/>
                  </a:cubicBezTo>
                  <a:cubicBezTo>
                    <a:pt x="92610" y="73644"/>
                    <a:pt x="92703" y="73737"/>
                    <a:pt x="92049" y="72850"/>
                  </a:cubicBezTo>
                  <a:cubicBezTo>
                    <a:pt x="88874" y="69160"/>
                    <a:pt x="85371" y="64864"/>
                    <a:pt x="82569" y="61735"/>
                  </a:cubicBezTo>
                  <a:cubicBezTo>
                    <a:pt x="82662" y="61314"/>
                    <a:pt x="82709" y="60941"/>
                    <a:pt x="82803" y="60520"/>
                  </a:cubicBezTo>
                  <a:close/>
                  <a:moveTo>
                    <a:pt x="112137" y="66059"/>
                  </a:moveTo>
                  <a:cubicBezTo>
                    <a:pt x="112318" y="66059"/>
                    <a:pt x="112505" y="66339"/>
                    <a:pt x="112505" y="66918"/>
                  </a:cubicBezTo>
                  <a:cubicBezTo>
                    <a:pt x="112598" y="69394"/>
                    <a:pt x="112365" y="71962"/>
                    <a:pt x="112038" y="74578"/>
                  </a:cubicBezTo>
                  <a:cubicBezTo>
                    <a:pt x="112038" y="74822"/>
                    <a:pt x="111737" y="75208"/>
                    <a:pt x="111529" y="75208"/>
                  </a:cubicBezTo>
                  <a:cubicBezTo>
                    <a:pt x="111420" y="75208"/>
                    <a:pt x="111337" y="75101"/>
                    <a:pt x="111337" y="74811"/>
                  </a:cubicBezTo>
                  <a:cubicBezTo>
                    <a:pt x="111384" y="71729"/>
                    <a:pt x="111804" y="69113"/>
                    <a:pt x="111804" y="66778"/>
                  </a:cubicBezTo>
                  <a:cubicBezTo>
                    <a:pt x="111804" y="66304"/>
                    <a:pt x="111968" y="66059"/>
                    <a:pt x="112137" y="66059"/>
                  </a:cubicBezTo>
                  <a:close/>
                  <a:moveTo>
                    <a:pt x="128061" y="72748"/>
                  </a:moveTo>
                  <a:cubicBezTo>
                    <a:pt x="128311" y="72748"/>
                    <a:pt x="128566" y="72831"/>
                    <a:pt x="128803" y="72990"/>
                  </a:cubicBezTo>
                  <a:cubicBezTo>
                    <a:pt x="129270" y="73223"/>
                    <a:pt x="129411" y="73503"/>
                    <a:pt x="129411" y="73737"/>
                  </a:cubicBezTo>
                  <a:lnTo>
                    <a:pt x="128523" y="74064"/>
                  </a:lnTo>
                  <a:lnTo>
                    <a:pt x="129644" y="74391"/>
                  </a:lnTo>
                  <a:cubicBezTo>
                    <a:pt x="130083" y="74762"/>
                    <a:pt x="129936" y="75352"/>
                    <a:pt x="129628" y="75352"/>
                  </a:cubicBezTo>
                  <a:cubicBezTo>
                    <a:pt x="129509" y="75352"/>
                    <a:pt x="129366" y="75265"/>
                    <a:pt x="129224" y="75045"/>
                  </a:cubicBezTo>
                  <a:cubicBezTo>
                    <a:pt x="128942" y="74763"/>
                    <a:pt x="128627" y="74618"/>
                    <a:pt x="128319" y="74618"/>
                  </a:cubicBezTo>
                  <a:cubicBezTo>
                    <a:pt x="128115" y="74618"/>
                    <a:pt x="127915" y="74681"/>
                    <a:pt x="127729" y="74811"/>
                  </a:cubicBezTo>
                  <a:cubicBezTo>
                    <a:pt x="127729" y="75228"/>
                    <a:pt x="127663" y="75447"/>
                    <a:pt x="127531" y="75447"/>
                  </a:cubicBezTo>
                  <a:cubicBezTo>
                    <a:pt x="127441" y="75447"/>
                    <a:pt x="127320" y="75346"/>
                    <a:pt x="127169" y="75138"/>
                  </a:cubicBezTo>
                  <a:cubicBezTo>
                    <a:pt x="126702" y="74484"/>
                    <a:pt x="126608" y="73737"/>
                    <a:pt x="127122" y="73223"/>
                  </a:cubicBezTo>
                  <a:cubicBezTo>
                    <a:pt x="127391" y="72901"/>
                    <a:pt x="127722" y="72748"/>
                    <a:pt x="128061" y="72748"/>
                  </a:cubicBezTo>
                  <a:close/>
                  <a:moveTo>
                    <a:pt x="97000" y="24233"/>
                  </a:moveTo>
                  <a:lnTo>
                    <a:pt x="97140" y="24327"/>
                  </a:lnTo>
                  <a:cubicBezTo>
                    <a:pt x="96906" y="25634"/>
                    <a:pt x="97140" y="27175"/>
                    <a:pt x="97934" y="28670"/>
                  </a:cubicBezTo>
                  <a:cubicBezTo>
                    <a:pt x="98074" y="28343"/>
                    <a:pt x="97700" y="26849"/>
                    <a:pt x="97607" y="25588"/>
                  </a:cubicBezTo>
                  <a:lnTo>
                    <a:pt x="97607" y="24420"/>
                  </a:lnTo>
                  <a:lnTo>
                    <a:pt x="98167" y="24560"/>
                  </a:lnTo>
                  <a:cubicBezTo>
                    <a:pt x="98261" y="26101"/>
                    <a:pt x="98774" y="27502"/>
                    <a:pt x="99428" y="27689"/>
                  </a:cubicBezTo>
                  <a:cubicBezTo>
                    <a:pt x="98915" y="26849"/>
                    <a:pt x="98868" y="25774"/>
                    <a:pt x="98868" y="24887"/>
                  </a:cubicBezTo>
                  <a:lnTo>
                    <a:pt x="98868" y="24887"/>
                  </a:lnTo>
                  <a:lnTo>
                    <a:pt x="99662" y="25121"/>
                  </a:lnTo>
                  <a:cubicBezTo>
                    <a:pt x="99662" y="26708"/>
                    <a:pt x="100222" y="28436"/>
                    <a:pt x="100923" y="28530"/>
                  </a:cubicBezTo>
                  <a:cubicBezTo>
                    <a:pt x="100269" y="27642"/>
                    <a:pt x="100269" y="26428"/>
                    <a:pt x="100362" y="25447"/>
                  </a:cubicBezTo>
                  <a:lnTo>
                    <a:pt x="100362" y="25447"/>
                  </a:lnTo>
                  <a:lnTo>
                    <a:pt x="100502" y="25541"/>
                  </a:lnTo>
                  <a:cubicBezTo>
                    <a:pt x="100596" y="26148"/>
                    <a:pt x="100829" y="26755"/>
                    <a:pt x="101156" y="27035"/>
                  </a:cubicBezTo>
                  <a:cubicBezTo>
                    <a:pt x="101483" y="26708"/>
                    <a:pt x="101296" y="25914"/>
                    <a:pt x="101063" y="25074"/>
                  </a:cubicBezTo>
                  <a:cubicBezTo>
                    <a:pt x="101407" y="24883"/>
                    <a:pt x="101775" y="24785"/>
                    <a:pt x="102163" y="24785"/>
                  </a:cubicBezTo>
                  <a:cubicBezTo>
                    <a:pt x="102723" y="24785"/>
                    <a:pt x="103324" y="24987"/>
                    <a:pt x="103958" y="25401"/>
                  </a:cubicBezTo>
                  <a:cubicBezTo>
                    <a:pt x="104285" y="25821"/>
                    <a:pt x="104145" y="26055"/>
                    <a:pt x="103631" y="26055"/>
                  </a:cubicBezTo>
                  <a:lnTo>
                    <a:pt x="103071" y="26055"/>
                  </a:lnTo>
                  <a:lnTo>
                    <a:pt x="104285" y="26615"/>
                  </a:lnTo>
                  <a:cubicBezTo>
                    <a:pt x="104379" y="26755"/>
                    <a:pt x="104612" y="26895"/>
                    <a:pt x="103958" y="26942"/>
                  </a:cubicBezTo>
                  <a:lnTo>
                    <a:pt x="103491" y="27316"/>
                  </a:lnTo>
                  <a:lnTo>
                    <a:pt x="105079" y="27456"/>
                  </a:lnTo>
                  <a:cubicBezTo>
                    <a:pt x="105593" y="27689"/>
                    <a:pt x="105499" y="27829"/>
                    <a:pt x="105359" y="28016"/>
                  </a:cubicBezTo>
                  <a:lnTo>
                    <a:pt x="105032" y="28483"/>
                  </a:lnTo>
                  <a:cubicBezTo>
                    <a:pt x="106387" y="28483"/>
                    <a:pt x="107788" y="28810"/>
                    <a:pt x="109562" y="29697"/>
                  </a:cubicBezTo>
                  <a:cubicBezTo>
                    <a:pt x="109519" y="29979"/>
                    <a:pt x="109355" y="30120"/>
                    <a:pt x="109065" y="30120"/>
                  </a:cubicBezTo>
                  <a:cubicBezTo>
                    <a:pt x="108731" y="30120"/>
                    <a:pt x="108230" y="29932"/>
                    <a:pt x="107554" y="29557"/>
                  </a:cubicBezTo>
                  <a:lnTo>
                    <a:pt x="107554" y="29557"/>
                  </a:lnTo>
                  <a:cubicBezTo>
                    <a:pt x="107834" y="30351"/>
                    <a:pt x="109049" y="30398"/>
                    <a:pt x="108955" y="30865"/>
                  </a:cubicBezTo>
                  <a:cubicBezTo>
                    <a:pt x="108862" y="31659"/>
                    <a:pt x="106994" y="30958"/>
                    <a:pt x="106200" y="31986"/>
                  </a:cubicBezTo>
                  <a:lnTo>
                    <a:pt x="108208" y="32079"/>
                  </a:lnTo>
                  <a:cubicBezTo>
                    <a:pt x="108675" y="32406"/>
                    <a:pt x="108535" y="32640"/>
                    <a:pt x="107834" y="32640"/>
                  </a:cubicBezTo>
                  <a:cubicBezTo>
                    <a:pt x="108501" y="33451"/>
                    <a:pt x="109078" y="33885"/>
                    <a:pt x="109498" y="33885"/>
                  </a:cubicBezTo>
                  <a:cubicBezTo>
                    <a:pt x="109754" y="33885"/>
                    <a:pt x="109952" y="33723"/>
                    <a:pt x="110076" y="33387"/>
                  </a:cubicBezTo>
                  <a:cubicBezTo>
                    <a:pt x="110216" y="33060"/>
                    <a:pt x="110368" y="32896"/>
                    <a:pt x="110520" y="32896"/>
                  </a:cubicBezTo>
                  <a:cubicBezTo>
                    <a:pt x="110672" y="32896"/>
                    <a:pt x="110823" y="33060"/>
                    <a:pt x="110963" y="33387"/>
                  </a:cubicBezTo>
                  <a:cubicBezTo>
                    <a:pt x="112224" y="34134"/>
                    <a:pt x="112458" y="34181"/>
                    <a:pt x="111711" y="34367"/>
                  </a:cubicBezTo>
                  <a:lnTo>
                    <a:pt x="110496" y="34601"/>
                  </a:lnTo>
                  <a:lnTo>
                    <a:pt x="111944" y="34834"/>
                  </a:lnTo>
                  <a:cubicBezTo>
                    <a:pt x="112318" y="34975"/>
                    <a:pt x="112318" y="35255"/>
                    <a:pt x="112084" y="35488"/>
                  </a:cubicBezTo>
                  <a:cubicBezTo>
                    <a:pt x="111104" y="35628"/>
                    <a:pt x="111010" y="35815"/>
                    <a:pt x="112832" y="35862"/>
                  </a:cubicBezTo>
                  <a:cubicBezTo>
                    <a:pt x="113625" y="36236"/>
                    <a:pt x="113906" y="36609"/>
                    <a:pt x="113625" y="36936"/>
                  </a:cubicBezTo>
                  <a:cubicBezTo>
                    <a:pt x="112038" y="37029"/>
                    <a:pt x="112084" y="37263"/>
                    <a:pt x="113952" y="37403"/>
                  </a:cubicBezTo>
                  <a:cubicBezTo>
                    <a:pt x="114419" y="37590"/>
                    <a:pt x="114559" y="37917"/>
                    <a:pt x="114513" y="38150"/>
                  </a:cubicBezTo>
                  <a:cubicBezTo>
                    <a:pt x="113532" y="38384"/>
                    <a:pt x="113719" y="38617"/>
                    <a:pt x="114886" y="38617"/>
                  </a:cubicBezTo>
                  <a:cubicBezTo>
                    <a:pt x="114980" y="38804"/>
                    <a:pt x="115167" y="38944"/>
                    <a:pt x="114933" y="39178"/>
                  </a:cubicBezTo>
                  <a:cubicBezTo>
                    <a:pt x="113812" y="39505"/>
                    <a:pt x="113952" y="39645"/>
                    <a:pt x="115400" y="39645"/>
                  </a:cubicBezTo>
                  <a:cubicBezTo>
                    <a:pt x="115494" y="40158"/>
                    <a:pt x="116287" y="40065"/>
                    <a:pt x="116614" y="40766"/>
                  </a:cubicBezTo>
                  <a:cubicBezTo>
                    <a:pt x="116770" y="40736"/>
                    <a:pt x="116915" y="40723"/>
                    <a:pt x="117047" y="40723"/>
                  </a:cubicBezTo>
                  <a:cubicBezTo>
                    <a:pt x="117945" y="40723"/>
                    <a:pt x="118251" y="41326"/>
                    <a:pt x="117315" y="41326"/>
                  </a:cubicBezTo>
                  <a:lnTo>
                    <a:pt x="117221" y="41560"/>
                  </a:lnTo>
                  <a:cubicBezTo>
                    <a:pt x="118949" y="41653"/>
                    <a:pt x="119697" y="42120"/>
                    <a:pt x="119463" y="43147"/>
                  </a:cubicBezTo>
                  <a:cubicBezTo>
                    <a:pt x="119436" y="43229"/>
                    <a:pt x="119327" y="43245"/>
                    <a:pt x="119175" y="43245"/>
                  </a:cubicBezTo>
                  <a:cubicBezTo>
                    <a:pt x="119070" y="43245"/>
                    <a:pt x="118944" y="43237"/>
                    <a:pt x="118810" y="43237"/>
                  </a:cubicBezTo>
                  <a:cubicBezTo>
                    <a:pt x="118144" y="43237"/>
                    <a:pt x="117294" y="43439"/>
                    <a:pt x="117922" y="45856"/>
                  </a:cubicBezTo>
                  <a:lnTo>
                    <a:pt x="118296" y="46183"/>
                  </a:lnTo>
                  <a:cubicBezTo>
                    <a:pt x="118320" y="46188"/>
                    <a:pt x="118343" y="46191"/>
                    <a:pt x="118364" y="46191"/>
                  </a:cubicBezTo>
                  <a:cubicBezTo>
                    <a:pt x="118874" y="46191"/>
                    <a:pt x="118296" y="44681"/>
                    <a:pt x="119245" y="44681"/>
                  </a:cubicBezTo>
                  <a:cubicBezTo>
                    <a:pt x="119284" y="44681"/>
                    <a:pt x="119325" y="44683"/>
                    <a:pt x="119370" y="44689"/>
                  </a:cubicBezTo>
                  <a:cubicBezTo>
                    <a:pt x="119510" y="44735"/>
                    <a:pt x="119697" y="45249"/>
                    <a:pt x="119463" y="46183"/>
                  </a:cubicBezTo>
                  <a:cubicBezTo>
                    <a:pt x="119303" y="46761"/>
                    <a:pt x="118988" y="47118"/>
                    <a:pt x="118549" y="47118"/>
                  </a:cubicBezTo>
                  <a:cubicBezTo>
                    <a:pt x="118349" y="47118"/>
                    <a:pt x="118123" y="47044"/>
                    <a:pt x="117875" y="46884"/>
                  </a:cubicBezTo>
                  <a:cubicBezTo>
                    <a:pt x="117128" y="46323"/>
                    <a:pt x="116661" y="45856"/>
                    <a:pt x="116754" y="45202"/>
                  </a:cubicBezTo>
                  <a:lnTo>
                    <a:pt x="116848" y="44081"/>
                  </a:lnTo>
                  <a:lnTo>
                    <a:pt x="116848" y="44081"/>
                  </a:lnTo>
                  <a:cubicBezTo>
                    <a:pt x="116790" y="44088"/>
                    <a:pt x="116735" y="44092"/>
                    <a:pt x="116684" y="44092"/>
                  </a:cubicBezTo>
                  <a:cubicBezTo>
                    <a:pt x="116027" y="44092"/>
                    <a:pt x="115860" y="43553"/>
                    <a:pt x="115774" y="42774"/>
                  </a:cubicBezTo>
                  <a:cubicBezTo>
                    <a:pt x="115774" y="42634"/>
                    <a:pt x="115447" y="42680"/>
                    <a:pt x="115540" y="42447"/>
                  </a:cubicBezTo>
                  <a:cubicBezTo>
                    <a:pt x="115331" y="42418"/>
                    <a:pt x="115139" y="42404"/>
                    <a:pt x="114963" y="42404"/>
                  </a:cubicBezTo>
                  <a:cubicBezTo>
                    <a:pt x="114004" y="42404"/>
                    <a:pt x="113521" y="42832"/>
                    <a:pt x="113205" y="43661"/>
                  </a:cubicBezTo>
                  <a:cubicBezTo>
                    <a:pt x="113174" y="43786"/>
                    <a:pt x="113122" y="43838"/>
                    <a:pt x="113060" y="43838"/>
                  </a:cubicBezTo>
                  <a:cubicBezTo>
                    <a:pt x="112935" y="43838"/>
                    <a:pt x="112769" y="43630"/>
                    <a:pt x="112645" y="43381"/>
                  </a:cubicBezTo>
                  <a:cubicBezTo>
                    <a:pt x="112672" y="43314"/>
                    <a:pt x="112648" y="43293"/>
                    <a:pt x="112594" y="43293"/>
                  </a:cubicBezTo>
                  <a:cubicBezTo>
                    <a:pt x="112505" y="43293"/>
                    <a:pt x="112332" y="43348"/>
                    <a:pt x="112159" y="43348"/>
                  </a:cubicBezTo>
                  <a:cubicBezTo>
                    <a:pt x="112068" y="43348"/>
                    <a:pt x="111977" y="43333"/>
                    <a:pt x="111897" y="43287"/>
                  </a:cubicBezTo>
                  <a:cubicBezTo>
                    <a:pt x="111682" y="43287"/>
                    <a:pt x="111745" y="42810"/>
                    <a:pt x="111572" y="42810"/>
                  </a:cubicBezTo>
                  <a:cubicBezTo>
                    <a:pt x="111558" y="42810"/>
                    <a:pt x="111542" y="42813"/>
                    <a:pt x="111524" y="42820"/>
                  </a:cubicBezTo>
                  <a:cubicBezTo>
                    <a:pt x="111384" y="42820"/>
                    <a:pt x="111384" y="43054"/>
                    <a:pt x="111104" y="43054"/>
                  </a:cubicBezTo>
                  <a:cubicBezTo>
                    <a:pt x="110941" y="42989"/>
                    <a:pt x="110937" y="42720"/>
                    <a:pt x="110792" y="42720"/>
                  </a:cubicBezTo>
                  <a:cubicBezTo>
                    <a:pt x="110729" y="42720"/>
                    <a:pt x="110639" y="42772"/>
                    <a:pt x="110496" y="42914"/>
                  </a:cubicBezTo>
                  <a:cubicBezTo>
                    <a:pt x="110348" y="43063"/>
                    <a:pt x="110257" y="43144"/>
                    <a:pt x="110198" y="43144"/>
                  </a:cubicBezTo>
                  <a:cubicBezTo>
                    <a:pt x="110127" y="43144"/>
                    <a:pt x="110102" y="43028"/>
                    <a:pt x="110076" y="42774"/>
                  </a:cubicBezTo>
                  <a:cubicBezTo>
                    <a:pt x="110105" y="42540"/>
                    <a:pt x="110244" y="42160"/>
                    <a:pt x="110138" y="42160"/>
                  </a:cubicBezTo>
                  <a:cubicBezTo>
                    <a:pt x="110075" y="42160"/>
                    <a:pt x="109924" y="42296"/>
                    <a:pt x="109609" y="42680"/>
                  </a:cubicBezTo>
                  <a:cubicBezTo>
                    <a:pt x="109485" y="42734"/>
                    <a:pt x="109401" y="42767"/>
                    <a:pt x="109335" y="42767"/>
                  </a:cubicBezTo>
                  <a:cubicBezTo>
                    <a:pt x="109227" y="42767"/>
                    <a:pt x="109165" y="42679"/>
                    <a:pt x="109049" y="42447"/>
                  </a:cubicBezTo>
                  <a:cubicBezTo>
                    <a:pt x="108826" y="41780"/>
                    <a:pt x="108630" y="41440"/>
                    <a:pt x="108474" y="41440"/>
                  </a:cubicBezTo>
                  <a:cubicBezTo>
                    <a:pt x="108335" y="41440"/>
                    <a:pt x="108227" y="41710"/>
                    <a:pt x="108161" y="42260"/>
                  </a:cubicBezTo>
                  <a:cubicBezTo>
                    <a:pt x="108047" y="42466"/>
                    <a:pt x="107933" y="42593"/>
                    <a:pt x="107846" y="42593"/>
                  </a:cubicBezTo>
                  <a:cubicBezTo>
                    <a:pt x="107755" y="42593"/>
                    <a:pt x="107694" y="42454"/>
                    <a:pt x="107694" y="42120"/>
                  </a:cubicBezTo>
                  <a:cubicBezTo>
                    <a:pt x="107482" y="41104"/>
                    <a:pt x="107353" y="40602"/>
                    <a:pt x="107301" y="40602"/>
                  </a:cubicBezTo>
                  <a:cubicBezTo>
                    <a:pt x="107251" y="40602"/>
                    <a:pt x="107275" y="41081"/>
                    <a:pt x="107367" y="42027"/>
                  </a:cubicBezTo>
                  <a:cubicBezTo>
                    <a:pt x="107324" y="42392"/>
                    <a:pt x="107252" y="42579"/>
                    <a:pt x="107140" y="42579"/>
                  </a:cubicBezTo>
                  <a:cubicBezTo>
                    <a:pt x="107010" y="42579"/>
                    <a:pt x="106826" y="42322"/>
                    <a:pt x="106574" y="41793"/>
                  </a:cubicBezTo>
                  <a:cubicBezTo>
                    <a:pt x="106398" y="41252"/>
                    <a:pt x="106256" y="41096"/>
                    <a:pt x="106129" y="41096"/>
                  </a:cubicBezTo>
                  <a:cubicBezTo>
                    <a:pt x="105957" y="41096"/>
                    <a:pt x="105814" y="41384"/>
                    <a:pt x="105659" y="41384"/>
                  </a:cubicBezTo>
                  <a:cubicBezTo>
                    <a:pt x="105594" y="41384"/>
                    <a:pt x="105526" y="41332"/>
                    <a:pt x="105453" y="41186"/>
                  </a:cubicBezTo>
                  <a:cubicBezTo>
                    <a:pt x="104939" y="40299"/>
                    <a:pt x="105313" y="38991"/>
                    <a:pt x="104379" y="38664"/>
                  </a:cubicBezTo>
                  <a:lnTo>
                    <a:pt x="104379" y="38664"/>
                  </a:lnTo>
                  <a:lnTo>
                    <a:pt x="104939" y="41279"/>
                  </a:lnTo>
                  <a:cubicBezTo>
                    <a:pt x="104939" y="41462"/>
                    <a:pt x="104794" y="41577"/>
                    <a:pt x="104635" y="41577"/>
                  </a:cubicBezTo>
                  <a:cubicBezTo>
                    <a:pt x="104469" y="41577"/>
                    <a:pt x="104286" y="41450"/>
                    <a:pt x="104238" y="41139"/>
                  </a:cubicBezTo>
                  <a:cubicBezTo>
                    <a:pt x="103997" y="39652"/>
                    <a:pt x="103133" y="37196"/>
                    <a:pt x="103016" y="37196"/>
                  </a:cubicBezTo>
                  <a:cubicBezTo>
                    <a:pt x="102998" y="37196"/>
                    <a:pt x="102998" y="37260"/>
                    <a:pt x="103024" y="37403"/>
                  </a:cubicBezTo>
                  <a:lnTo>
                    <a:pt x="103725" y="41046"/>
                  </a:lnTo>
                  <a:cubicBezTo>
                    <a:pt x="103755" y="41137"/>
                    <a:pt x="103681" y="41179"/>
                    <a:pt x="103564" y="41179"/>
                  </a:cubicBezTo>
                  <a:cubicBezTo>
                    <a:pt x="103323" y="41179"/>
                    <a:pt x="102900" y="41002"/>
                    <a:pt x="102837" y="40719"/>
                  </a:cubicBezTo>
                  <a:lnTo>
                    <a:pt x="101903" y="36189"/>
                  </a:lnTo>
                  <a:cubicBezTo>
                    <a:pt x="101876" y="36000"/>
                    <a:pt x="101853" y="35916"/>
                    <a:pt x="101835" y="35916"/>
                  </a:cubicBezTo>
                  <a:cubicBezTo>
                    <a:pt x="101727" y="35916"/>
                    <a:pt x="101791" y="38840"/>
                    <a:pt x="102230" y="40158"/>
                  </a:cubicBezTo>
                  <a:cubicBezTo>
                    <a:pt x="102230" y="40265"/>
                    <a:pt x="102113" y="40323"/>
                    <a:pt x="101990" y="40323"/>
                  </a:cubicBezTo>
                  <a:cubicBezTo>
                    <a:pt x="101844" y="40323"/>
                    <a:pt x="101691" y="40242"/>
                    <a:pt x="101717" y="40065"/>
                  </a:cubicBezTo>
                  <a:cubicBezTo>
                    <a:pt x="101717" y="39747"/>
                    <a:pt x="101052" y="35619"/>
                    <a:pt x="100802" y="35619"/>
                  </a:cubicBezTo>
                  <a:cubicBezTo>
                    <a:pt x="100795" y="35619"/>
                    <a:pt x="100789" y="35622"/>
                    <a:pt x="100783" y="35628"/>
                  </a:cubicBezTo>
                  <a:cubicBezTo>
                    <a:pt x="100307" y="36147"/>
                    <a:pt x="101510" y="39862"/>
                    <a:pt x="100770" y="39862"/>
                  </a:cubicBezTo>
                  <a:cubicBezTo>
                    <a:pt x="100709" y="39862"/>
                    <a:pt x="100637" y="39837"/>
                    <a:pt x="100549" y="39785"/>
                  </a:cubicBezTo>
                  <a:cubicBezTo>
                    <a:pt x="100456" y="39691"/>
                    <a:pt x="100035" y="35395"/>
                    <a:pt x="99895" y="35302"/>
                  </a:cubicBezTo>
                  <a:cubicBezTo>
                    <a:pt x="99802" y="35302"/>
                    <a:pt x="99894" y="39412"/>
                    <a:pt x="99757" y="39412"/>
                  </a:cubicBezTo>
                  <a:cubicBezTo>
                    <a:pt x="99757" y="39412"/>
                    <a:pt x="99756" y="39412"/>
                    <a:pt x="99755" y="39411"/>
                  </a:cubicBezTo>
                  <a:cubicBezTo>
                    <a:pt x="98541" y="37870"/>
                    <a:pt x="99849" y="33854"/>
                    <a:pt x="99008" y="33620"/>
                  </a:cubicBezTo>
                  <a:lnTo>
                    <a:pt x="99008" y="33620"/>
                  </a:lnTo>
                  <a:cubicBezTo>
                    <a:pt x="98870" y="33620"/>
                    <a:pt x="98459" y="38480"/>
                    <a:pt x="98313" y="38480"/>
                  </a:cubicBezTo>
                  <a:cubicBezTo>
                    <a:pt x="98311" y="38480"/>
                    <a:pt x="98309" y="38479"/>
                    <a:pt x="98307" y="38477"/>
                  </a:cubicBezTo>
                  <a:lnTo>
                    <a:pt x="98307" y="38477"/>
                  </a:lnTo>
                  <a:cubicBezTo>
                    <a:pt x="98868" y="42307"/>
                    <a:pt x="101950" y="42447"/>
                    <a:pt x="101717" y="43568"/>
                  </a:cubicBezTo>
                  <a:lnTo>
                    <a:pt x="99522" y="42447"/>
                  </a:lnTo>
                  <a:lnTo>
                    <a:pt x="99522" y="42447"/>
                  </a:lnTo>
                  <a:cubicBezTo>
                    <a:pt x="100129" y="43568"/>
                    <a:pt x="101063" y="44782"/>
                    <a:pt x="101670" y="46090"/>
                  </a:cubicBezTo>
                  <a:cubicBezTo>
                    <a:pt x="100969" y="46323"/>
                    <a:pt x="101717" y="47210"/>
                    <a:pt x="102184" y="47677"/>
                  </a:cubicBezTo>
                  <a:cubicBezTo>
                    <a:pt x="102133" y="47670"/>
                    <a:pt x="102088" y="47667"/>
                    <a:pt x="102047" y="47667"/>
                  </a:cubicBezTo>
                  <a:cubicBezTo>
                    <a:pt x="101558" y="47667"/>
                    <a:pt x="101767" y="48187"/>
                    <a:pt x="102931" y="49265"/>
                  </a:cubicBezTo>
                  <a:cubicBezTo>
                    <a:pt x="103258" y="49452"/>
                    <a:pt x="103304" y="49686"/>
                    <a:pt x="103258" y="49919"/>
                  </a:cubicBezTo>
                  <a:cubicBezTo>
                    <a:pt x="102797" y="49807"/>
                    <a:pt x="102457" y="49729"/>
                    <a:pt x="102276" y="49729"/>
                  </a:cubicBezTo>
                  <a:cubicBezTo>
                    <a:pt x="101851" y="49729"/>
                    <a:pt x="102298" y="50160"/>
                    <a:pt x="104098" y="51600"/>
                  </a:cubicBezTo>
                  <a:cubicBezTo>
                    <a:pt x="103709" y="51541"/>
                    <a:pt x="103412" y="51506"/>
                    <a:pt x="103214" y="51506"/>
                  </a:cubicBezTo>
                  <a:cubicBezTo>
                    <a:pt x="102629" y="51506"/>
                    <a:pt x="102912" y="51814"/>
                    <a:pt x="104238" y="52721"/>
                  </a:cubicBezTo>
                  <a:cubicBezTo>
                    <a:pt x="104565" y="52955"/>
                    <a:pt x="104939" y="53375"/>
                    <a:pt x="105032" y="53842"/>
                  </a:cubicBezTo>
                  <a:cubicBezTo>
                    <a:pt x="105076" y="53995"/>
                    <a:pt x="105028" y="54035"/>
                    <a:pt x="104950" y="54035"/>
                  </a:cubicBezTo>
                  <a:cubicBezTo>
                    <a:pt x="104861" y="54035"/>
                    <a:pt x="104733" y="53982"/>
                    <a:pt x="104659" y="53982"/>
                  </a:cubicBezTo>
                  <a:cubicBezTo>
                    <a:pt x="104332" y="53842"/>
                    <a:pt x="103912" y="53515"/>
                    <a:pt x="103771" y="53422"/>
                  </a:cubicBezTo>
                  <a:cubicBezTo>
                    <a:pt x="103742" y="53416"/>
                    <a:pt x="103716" y="53413"/>
                    <a:pt x="103694" y="53413"/>
                  </a:cubicBezTo>
                  <a:cubicBezTo>
                    <a:pt x="103352" y="53413"/>
                    <a:pt x="103762" y="54078"/>
                    <a:pt x="105733" y="55523"/>
                  </a:cubicBezTo>
                  <a:cubicBezTo>
                    <a:pt x="106293" y="55990"/>
                    <a:pt x="106527" y="56364"/>
                    <a:pt x="106107" y="56551"/>
                  </a:cubicBezTo>
                  <a:cubicBezTo>
                    <a:pt x="105077" y="55914"/>
                    <a:pt x="104482" y="55593"/>
                    <a:pt x="104320" y="55593"/>
                  </a:cubicBezTo>
                  <a:cubicBezTo>
                    <a:pt x="104078" y="55593"/>
                    <a:pt x="104802" y="56310"/>
                    <a:pt x="106480" y="57765"/>
                  </a:cubicBezTo>
                  <a:cubicBezTo>
                    <a:pt x="107134" y="58839"/>
                    <a:pt x="107227" y="59259"/>
                    <a:pt x="106994" y="59400"/>
                  </a:cubicBezTo>
                  <a:cubicBezTo>
                    <a:pt x="105833" y="58432"/>
                    <a:pt x="104859" y="57640"/>
                    <a:pt x="104736" y="57640"/>
                  </a:cubicBezTo>
                  <a:cubicBezTo>
                    <a:pt x="104622" y="57640"/>
                    <a:pt x="105243" y="58325"/>
                    <a:pt x="107134" y="60193"/>
                  </a:cubicBezTo>
                  <a:cubicBezTo>
                    <a:pt x="107788" y="60894"/>
                    <a:pt x="107975" y="61361"/>
                    <a:pt x="107461" y="61408"/>
                  </a:cubicBezTo>
                  <a:cubicBezTo>
                    <a:pt x="106080" y="60372"/>
                    <a:pt x="105446" y="59944"/>
                    <a:pt x="105319" y="59944"/>
                  </a:cubicBezTo>
                  <a:cubicBezTo>
                    <a:pt x="105086" y="59944"/>
                    <a:pt x="106576" y="61397"/>
                    <a:pt x="108301" y="63182"/>
                  </a:cubicBezTo>
                  <a:cubicBezTo>
                    <a:pt x="108429" y="63310"/>
                    <a:pt x="108324" y="63515"/>
                    <a:pt x="108198" y="63515"/>
                  </a:cubicBezTo>
                  <a:cubicBezTo>
                    <a:pt x="108186" y="63515"/>
                    <a:pt x="108174" y="63513"/>
                    <a:pt x="108161" y="63509"/>
                  </a:cubicBezTo>
                  <a:cubicBezTo>
                    <a:pt x="106632" y="62376"/>
                    <a:pt x="105698" y="61808"/>
                    <a:pt x="105393" y="61808"/>
                  </a:cubicBezTo>
                  <a:cubicBezTo>
                    <a:pt x="104945" y="61808"/>
                    <a:pt x="105862" y="63041"/>
                    <a:pt x="108255" y="65517"/>
                  </a:cubicBezTo>
                  <a:cubicBezTo>
                    <a:pt x="108395" y="65891"/>
                    <a:pt x="108628" y="66171"/>
                    <a:pt x="108488" y="66498"/>
                  </a:cubicBezTo>
                  <a:cubicBezTo>
                    <a:pt x="108460" y="66541"/>
                    <a:pt x="108414" y="66557"/>
                    <a:pt x="108359" y="66557"/>
                  </a:cubicBezTo>
                  <a:cubicBezTo>
                    <a:pt x="108233" y="66557"/>
                    <a:pt x="108058" y="66470"/>
                    <a:pt x="107928" y="66405"/>
                  </a:cubicBezTo>
                  <a:cubicBezTo>
                    <a:pt x="106870" y="65384"/>
                    <a:pt x="106262" y="64857"/>
                    <a:pt x="106107" y="64857"/>
                  </a:cubicBezTo>
                  <a:cubicBezTo>
                    <a:pt x="105872" y="64857"/>
                    <a:pt x="106678" y="66067"/>
                    <a:pt x="108535" y="68600"/>
                  </a:cubicBezTo>
                  <a:cubicBezTo>
                    <a:pt x="108867" y="69153"/>
                    <a:pt x="109082" y="69648"/>
                    <a:pt x="108791" y="69648"/>
                  </a:cubicBezTo>
                  <a:cubicBezTo>
                    <a:pt x="108713" y="69648"/>
                    <a:pt x="108599" y="69612"/>
                    <a:pt x="108442" y="69534"/>
                  </a:cubicBezTo>
                  <a:cubicBezTo>
                    <a:pt x="106774" y="67638"/>
                    <a:pt x="105676" y="66479"/>
                    <a:pt x="105498" y="66479"/>
                  </a:cubicBezTo>
                  <a:cubicBezTo>
                    <a:pt x="105312" y="66479"/>
                    <a:pt x="106130" y="67742"/>
                    <a:pt x="108348" y="70748"/>
                  </a:cubicBezTo>
                  <a:cubicBezTo>
                    <a:pt x="108722" y="71346"/>
                    <a:pt x="108856" y="71704"/>
                    <a:pt x="108560" y="71704"/>
                  </a:cubicBezTo>
                  <a:cubicBezTo>
                    <a:pt x="108486" y="71704"/>
                    <a:pt x="108386" y="71682"/>
                    <a:pt x="108255" y="71635"/>
                  </a:cubicBezTo>
                  <a:cubicBezTo>
                    <a:pt x="106833" y="69675"/>
                    <a:pt x="106047" y="68738"/>
                    <a:pt x="105911" y="68738"/>
                  </a:cubicBezTo>
                  <a:cubicBezTo>
                    <a:pt x="105752" y="68738"/>
                    <a:pt x="106480" y="70014"/>
                    <a:pt x="108115" y="72429"/>
                  </a:cubicBezTo>
                  <a:cubicBezTo>
                    <a:pt x="108307" y="72890"/>
                    <a:pt x="108341" y="73003"/>
                    <a:pt x="108217" y="73003"/>
                  </a:cubicBezTo>
                  <a:cubicBezTo>
                    <a:pt x="108191" y="73003"/>
                    <a:pt x="108156" y="72998"/>
                    <a:pt x="108115" y="72990"/>
                  </a:cubicBezTo>
                  <a:cubicBezTo>
                    <a:pt x="106706" y="71276"/>
                    <a:pt x="105793" y="70211"/>
                    <a:pt x="105678" y="70211"/>
                  </a:cubicBezTo>
                  <a:cubicBezTo>
                    <a:pt x="105565" y="70211"/>
                    <a:pt x="106233" y="71252"/>
                    <a:pt x="107975" y="73737"/>
                  </a:cubicBezTo>
                  <a:cubicBezTo>
                    <a:pt x="108284" y="74325"/>
                    <a:pt x="108347" y="74605"/>
                    <a:pt x="108219" y="74605"/>
                  </a:cubicBezTo>
                  <a:cubicBezTo>
                    <a:pt x="108154" y="74605"/>
                    <a:pt x="108039" y="74533"/>
                    <a:pt x="107881" y="74391"/>
                  </a:cubicBezTo>
                  <a:cubicBezTo>
                    <a:pt x="106297" y="72415"/>
                    <a:pt x="105438" y="71479"/>
                    <a:pt x="105307" y="71479"/>
                  </a:cubicBezTo>
                  <a:cubicBezTo>
                    <a:pt x="105155" y="71479"/>
                    <a:pt x="105967" y="72720"/>
                    <a:pt x="107741" y="75045"/>
                  </a:cubicBezTo>
                  <a:cubicBezTo>
                    <a:pt x="107993" y="75477"/>
                    <a:pt x="108134" y="75715"/>
                    <a:pt x="107949" y="75715"/>
                  </a:cubicBezTo>
                  <a:cubicBezTo>
                    <a:pt x="107895" y="75715"/>
                    <a:pt x="107811" y="75694"/>
                    <a:pt x="107694" y="75652"/>
                  </a:cubicBezTo>
                  <a:cubicBezTo>
                    <a:pt x="105807" y="73517"/>
                    <a:pt x="104828" y="72442"/>
                    <a:pt x="104741" y="72442"/>
                  </a:cubicBezTo>
                  <a:cubicBezTo>
                    <a:pt x="104647" y="72442"/>
                    <a:pt x="105592" y="73692"/>
                    <a:pt x="107554" y="76212"/>
                  </a:cubicBezTo>
                  <a:cubicBezTo>
                    <a:pt x="107607" y="76902"/>
                    <a:pt x="107630" y="77170"/>
                    <a:pt x="107495" y="77170"/>
                  </a:cubicBezTo>
                  <a:cubicBezTo>
                    <a:pt x="107392" y="77170"/>
                    <a:pt x="107197" y="77015"/>
                    <a:pt x="106854" y="76773"/>
                  </a:cubicBezTo>
                  <a:cubicBezTo>
                    <a:pt x="106527" y="76305"/>
                    <a:pt x="106527" y="75932"/>
                    <a:pt x="106107" y="75558"/>
                  </a:cubicBezTo>
                  <a:cubicBezTo>
                    <a:pt x="105011" y="74231"/>
                    <a:pt x="104352" y="73550"/>
                    <a:pt x="104221" y="73550"/>
                  </a:cubicBezTo>
                  <a:cubicBezTo>
                    <a:pt x="104062" y="73550"/>
                    <a:pt x="104683" y="74557"/>
                    <a:pt x="106247" y="76632"/>
                  </a:cubicBezTo>
                  <a:cubicBezTo>
                    <a:pt x="106095" y="76762"/>
                    <a:pt x="105933" y="76832"/>
                    <a:pt x="105761" y="76832"/>
                  </a:cubicBezTo>
                  <a:cubicBezTo>
                    <a:pt x="105563" y="76832"/>
                    <a:pt x="105351" y="76739"/>
                    <a:pt x="105126" y="76539"/>
                  </a:cubicBezTo>
                  <a:cubicBezTo>
                    <a:pt x="103804" y="74887"/>
                    <a:pt x="103090" y="74069"/>
                    <a:pt x="102961" y="74069"/>
                  </a:cubicBezTo>
                  <a:cubicBezTo>
                    <a:pt x="102835" y="74069"/>
                    <a:pt x="103268" y="74852"/>
                    <a:pt x="104238" y="76399"/>
                  </a:cubicBezTo>
                  <a:lnTo>
                    <a:pt x="102884" y="76165"/>
                  </a:lnTo>
                  <a:cubicBezTo>
                    <a:pt x="102697" y="75698"/>
                    <a:pt x="102464" y="75512"/>
                    <a:pt x="102137" y="75185"/>
                  </a:cubicBezTo>
                  <a:cubicBezTo>
                    <a:pt x="101001" y="74071"/>
                    <a:pt x="100218" y="73455"/>
                    <a:pt x="99983" y="73455"/>
                  </a:cubicBezTo>
                  <a:cubicBezTo>
                    <a:pt x="99736" y="73455"/>
                    <a:pt x="100097" y="74141"/>
                    <a:pt x="101296" y="75652"/>
                  </a:cubicBezTo>
                  <a:cubicBezTo>
                    <a:pt x="101390" y="75698"/>
                    <a:pt x="101156" y="75745"/>
                    <a:pt x="101203" y="75838"/>
                  </a:cubicBezTo>
                  <a:lnTo>
                    <a:pt x="98541" y="75418"/>
                  </a:lnTo>
                  <a:cubicBezTo>
                    <a:pt x="98214" y="75418"/>
                    <a:pt x="97887" y="75278"/>
                    <a:pt x="97560" y="74858"/>
                  </a:cubicBezTo>
                  <a:cubicBezTo>
                    <a:pt x="96439" y="72896"/>
                    <a:pt x="95739" y="72102"/>
                    <a:pt x="93871" y="70328"/>
                  </a:cubicBezTo>
                  <a:lnTo>
                    <a:pt x="93871" y="70328"/>
                  </a:lnTo>
                  <a:cubicBezTo>
                    <a:pt x="94011" y="70982"/>
                    <a:pt x="95459" y="72196"/>
                    <a:pt x="96579" y="74111"/>
                  </a:cubicBezTo>
                  <a:cubicBezTo>
                    <a:pt x="96735" y="74689"/>
                    <a:pt x="96499" y="74865"/>
                    <a:pt x="96158" y="74865"/>
                  </a:cubicBezTo>
                  <a:cubicBezTo>
                    <a:pt x="95783" y="74865"/>
                    <a:pt x="95283" y="74653"/>
                    <a:pt x="95038" y="74531"/>
                  </a:cubicBezTo>
                  <a:cubicBezTo>
                    <a:pt x="94198" y="73410"/>
                    <a:pt x="93917" y="73270"/>
                    <a:pt x="92703" y="71869"/>
                  </a:cubicBezTo>
                  <a:cubicBezTo>
                    <a:pt x="89294" y="67853"/>
                    <a:pt x="85698" y="63322"/>
                    <a:pt x="82709" y="60147"/>
                  </a:cubicBezTo>
                  <a:cubicBezTo>
                    <a:pt x="82849" y="59633"/>
                    <a:pt x="82849" y="59026"/>
                    <a:pt x="82943" y="58512"/>
                  </a:cubicBezTo>
                  <a:cubicBezTo>
                    <a:pt x="85371" y="62295"/>
                    <a:pt x="88827" y="66265"/>
                    <a:pt x="92703" y="69814"/>
                  </a:cubicBezTo>
                  <a:cubicBezTo>
                    <a:pt x="92376" y="68366"/>
                    <a:pt x="87566" y="64163"/>
                    <a:pt x="84624" y="60240"/>
                  </a:cubicBezTo>
                  <a:cubicBezTo>
                    <a:pt x="84017" y="59166"/>
                    <a:pt x="83503" y="58232"/>
                    <a:pt x="83083" y="57391"/>
                  </a:cubicBezTo>
                  <a:cubicBezTo>
                    <a:pt x="83176" y="56924"/>
                    <a:pt x="83176" y="56597"/>
                    <a:pt x="83223" y="56037"/>
                  </a:cubicBezTo>
                  <a:cubicBezTo>
                    <a:pt x="85231" y="60147"/>
                    <a:pt x="88500" y="64023"/>
                    <a:pt x="93030" y="67946"/>
                  </a:cubicBezTo>
                  <a:cubicBezTo>
                    <a:pt x="92470" y="66592"/>
                    <a:pt x="87800" y="62809"/>
                    <a:pt x="85324" y="58839"/>
                  </a:cubicBezTo>
                  <a:cubicBezTo>
                    <a:pt x="84437" y="57251"/>
                    <a:pt x="83737" y="55944"/>
                    <a:pt x="83363" y="54916"/>
                  </a:cubicBezTo>
                  <a:lnTo>
                    <a:pt x="83363" y="54216"/>
                  </a:lnTo>
                  <a:cubicBezTo>
                    <a:pt x="85418" y="58325"/>
                    <a:pt x="88920" y="62529"/>
                    <a:pt x="93170" y="66125"/>
                  </a:cubicBezTo>
                  <a:cubicBezTo>
                    <a:pt x="92703" y="64817"/>
                    <a:pt x="87846" y="60847"/>
                    <a:pt x="85511" y="57018"/>
                  </a:cubicBezTo>
                  <a:cubicBezTo>
                    <a:pt x="84530" y="55383"/>
                    <a:pt x="83923" y="54122"/>
                    <a:pt x="83503" y="53001"/>
                  </a:cubicBezTo>
                  <a:lnTo>
                    <a:pt x="83503" y="52254"/>
                  </a:lnTo>
                  <a:cubicBezTo>
                    <a:pt x="85464" y="56177"/>
                    <a:pt x="89808" y="61454"/>
                    <a:pt x="93824" y="64910"/>
                  </a:cubicBezTo>
                  <a:cubicBezTo>
                    <a:pt x="93357" y="63649"/>
                    <a:pt x="87940" y="58933"/>
                    <a:pt x="85698" y="55196"/>
                  </a:cubicBezTo>
                  <a:cubicBezTo>
                    <a:pt x="84717" y="53422"/>
                    <a:pt x="84017" y="52067"/>
                    <a:pt x="83643" y="51040"/>
                  </a:cubicBezTo>
                  <a:lnTo>
                    <a:pt x="83643" y="49966"/>
                  </a:lnTo>
                  <a:cubicBezTo>
                    <a:pt x="85324" y="53889"/>
                    <a:pt x="89574" y="59073"/>
                    <a:pt x="93684" y="62529"/>
                  </a:cubicBezTo>
                  <a:cubicBezTo>
                    <a:pt x="93264" y="61221"/>
                    <a:pt x="88033" y="56924"/>
                    <a:pt x="85932" y="53375"/>
                  </a:cubicBezTo>
                  <a:cubicBezTo>
                    <a:pt x="84811" y="51507"/>
                    <a:pt x="84157" y="50059"/>
                    <a:pt x="83783" y="49032"/>
                  </a:cubicBezTo>
                  <a:cubicBezTo>
                    <a:pt x="83783" y="48611"/>
                    <a:pt x="83783" y="48238"/>
                    <a:pt x="83877" y="47911"/>
                  </a:cubicBezTo>
                  <a:cubicBezTo>
                    <a:pt x="85324" y="51881"/>
                    <a:pt x="89341" y="56738"/>
                    <a:pt x="93544" y="60007"/>
                  </a:cubicBezTo>
                  <a:cubicBezTo>
                    <a:pt x="93124" y="58886"/>
                    <a:pt x="88267" y="54963"/>
                    <a:pt x="86305" y="51647"/>
                  </a:cubicBezTo>
                  <a:cubicBezTo>
                    <a:pt x="84997" y="49452"/>
                    <a:pt x="84437" y="48004"/>
                    <a:pt x="83970" y="46977"/>
                  </a:cubicBezTo>
                  <a:cubicBezTo>
                    <a:pt x="83970" y="46510"/>
                    <a:pt x="83970" y="46136"/>
                    <a:pt x="84063" y="45716"/>
                  </a:cubicBezTo>
                  <a:cubicBezTo>
                    <a:pt x="85278" y="49592"/>
                    <a:pt x="89061" y="54356"/>
                    <a:pt x="93264" y="57718"/>
                  </a:cubicBezTo>
                  <a:cubicBezTo>
                    <a:pt x="92983" y="56597"/>
                    <a:pt x="88453" y="53001"/>
                    <a:pt x="86492" y="49826"/>
                  </a:cubicBezTo>
                  <a:cubicBezTo>
                    <a:pt x="85044" y="47397"/>
                    <a:pt x="84624" y="45856"/>
                    <a:pt x="84157" y="44735"/>
                  </a:cubicBezTo>
                  <a:lnTo>
                    <a:pt x="84157" y="44548"/>
                  </a:lnTo>
                  <a:cubicBezTo>
                    <a:pt x="84250" y="44081"/>
                    <a:pt x="84250" y="43521"/>
                    <a:pt x="84297" y="43101"/>
                  </a:cubicBezTo>
                  <a:cubicBezTo>
                    <a:pt x="85138" y="47024"/>
                    <a:pt x="88734" y="52067"/>
                    <a:pt x="93077" y="55523"/>
                  </a:cubicBezTo>
                  <a:cubicBezTo>
                    <a:pt x="92750" y="54543"/>
                    <a:pt x="88593" y="50993"/>
                    <a:pt x="86866" y="48098"/>
                  </a:cubicBezTo>
                  <a:cubicBezTo>
                    <a:pt x="85184" y="45296"/>
                    <a:pt x="84857" y="43614"/>
                    <a:pt x="84297" y="42727"/>
                  </a:cubicBezTo>
                  <a:cubicBezTo>
                    <a:pt x="85698" y="31752"/>
                    <a:pt x="90275" y="25354"/>
                    <a:pt x="97000" y="24233"/>
                  </a:cubicBezTo>
                  <a:close/>
                  <a:moveTo>
                    <a:pt x="108715" y="75964"/>
                  </a:moveTo>
                  <a:cubicBezTo>
                    <a:pt x="108783" y="75964"/>
                    <a:pt x="108854" y="76009"/>
                    <a:pt x="108909" y="76119"/>
                  </a:cubicBezTo>
                  <a:lnTo>
                    <a:pt x="110029" y="77566"/>
                  </a:lnTo>
                  <a:cubicBezTo>
                    <a:pt x="110123" y="77660"/>
                    <a:pt x="110123" y="77800"/>
                    <a:pt x="110029" y="77893"/>
                  </a:cubicBezTo>
                  <a:lnTo>
                    <a:pt x="109703" y="78080"/>
                  </a:lnTo>
                  <a:cubicBezTo>
                    <a:pt x="109661" y="78122"/>
                    <a:pt x="109609" y="78145"/>
                    <a:pt x="109557" y="78145"/>
                  </a:cubicBezTo>
                  <a:cubicBezTo>
                    <a:pt x="109493" y="78145"/>
                    <a:pt x="109427" y="78111"/>
                    <a:pt x="109376" y="78033"/>
                  </a:cubicBezTo>
                  <a:lnTo>
                    <a:pt x="108161" y="76586"/>
                  </a:lnTo>
                  <a:cubicBezTo>
                    <a:pt x="108068" y="76492"/>
                    <a:pt x="108068" y="76352"/>
                    <a:pt x="108255" y="76259"/>
                  </a:cubicBezTo>
                  <a:lnTo>
                    <a:pt x="108582" y="76025"/>
                  </a:lnTo>
                  <a:cubicBezTo>
                    <a:pt x="108620" y="75987"/>
                    <a:pt x="108667" y="75964"/>
                    <a:pt x="108715" y="75964"/>
                  </a:cubicBezTo>
                  <a:close/>
                  <a:moveTo>
                    <a:pt x="68652" y="71869"/>
                  </a:moveTo>
                  <a:lnTo>
                    <a:pt x="68652" y="71869"/>
                  </a:lnTo>
                  <a:cubicBezTo>
                    <a:pt x="68185" y="72429"/>
                    <a:pt x="67765" y="72896"/>
                    <a:pt x="67204" y="73363"/>
                  </a:cubicBezTo>
                  <a:lnTo>
                    <a:pt x="67625" y="73737"/>
                  </a:lnTo>
                  <a:cubicBezTo>
                    <a:pt x="68278" y="73176"/>
                    <a:pt x="69166" y="72709"/>
                    <a:pt x="69820" y="72383"/>
                  </a:cubicBezTo>
                  <a:lnTo>
                    <a:pt x="69820" y="72383"/>
                  </a:lnTo>
                  <a:cubicBezTo>
                    <a:pt x="69259" y="72943"/>
                    <a:pt x="68792" y="73503"/>
                    <a:pt x="68138" y="74064"/>
                  </a:cubicBezTo>
                  <a:lnTo>
                    <a:pt x="68699" y="74391"/>
                  </a:lnTo>
                  <a:cubicBezTo>
                    <a:pt x="69353" y="73830"/>
                    <a:pt x="70240" y="73457"/>
                    <a:pt x="70940" y="73270"/>
                  </a:cubicBezTo>
                  <a:lnTo>
                    <a:pt x="70940" y="73270"/>
                  </a:lnTo>
                  <a:cubicBezTo>
                    <a:pt x="70567" y="73597"/>
                    <a:pt x="70193" y="73924"/>
                    <a:pt x="69866" y="74204"/>
                  </a:cubicBezTo>
                  <a:cubicBezTo>
                    <a:pt x="70427" y="74064"/>
                    <a:pt x="70987" y="74064"/>
                    <a:pt x="71734" y="73970"/>
                  </a:cubicBezTo>
                  <a:lnTo>
                    <a:pt x="71734" y="73970"/>
                  </a:lnTo>
                  <a:cubicBezTo>
                    <a:pt x="70754" y="74437"/>
                    <a:pt x="70193" y="74578"/>
                    <a:pt x="69399" y="74858"/>
                  </a:cubicBezTo>
                  <a:lnTo>
                    <a:pt x="70006" y="75231"/>
                  </a:lnTo>
                  <a:cubicBezTo>
                    <a:pt x="70754" y="74764"/>
                    <a:pt x="71594" y="74531"/>
                    <a:pt x="72248" y="74531"/>
                  </a:cubicBezTo>
                  <a:cubicBezTo>
                    <a:pt x="71688" y="74858"/>
                    <a:pt x="71127" y="75231"/>
                    <a:pt x="70473" y="75558"/>
                  </a:cubicBezTo>
                  <a:lnTo>
                    <a:pt x="71034" y="75838"/>
                  </a:lnTo>
                  <a:cubicBezTo>
                    <a:pt x="71574" y="75569"/>
                    <a:pt x="72273" y="75394"/>
                    <a:pt x="72868" y="75394"/>
                  </a:cubicBezTo>
                  <a:cubicBezTo>
                    <a:pt x="72994" y="75394"/>
                    <a:pt x="73115" y="75402"/>
                    <a:pt x="73229" y="75418"/>
                  </a:cubicBezTo>
                  <a:cubicBezTo>
                    <a:pt x="72622" y="75652"/>
                    <a:pt x="72108" y="75838"/>
                    <a:pt x="71594" y="76165"/>
                  </a:cubicBezTo>
                  <a:lnTo>
                    <a:pt x="71874" y="76399"/>
                  </a:lnTo>
                  <a:cubicBezTo>
                    <a:pt x="72575" y="76072"/>
                    <a:pt x="73229" y="75932"/>
                    <a:pt x="73929" y="75932"/>
                  </a:cubicBezTo>
                  <a:cubicBezTo>
                    <a:pt x="73322" y="76165"/>
                    <a:pt x="72855" y="76492"/>
                    <a:pt x="72341" y="76726"/>
                  </a:cubicBezTo>
                  <a:lnTo>
                    <a:pt x="72808" y="76913"/>
                  </a:lnTo>
                  <a:cubicBezTo>
                    <a:pt x="73137" y="76803"/>
                    <a:pt x="73497" y="76758"/>
                    <a:pt x="73842" y="76758"/>
                  </a:cubicBezTo>
                  <a:cubicBezTo>
                    <a:pt x="74087" y="76758"/>
                    <a:pt x="74324" y="76781"/>
                    <a:pt x="74536" y="76819"/>
                  </a:cubicBezTo>
                  <a:cubicBezTo>
                    <a:pt x="74069" y="76913"/>
                    <a:pt x="73649" y="77006"/>
                    <a:pt x="73182" y="77240"/>
                  </a:cubicBezTo>
                  <a:lnTo>
                    <a:pt x="74770" y="78220"/>
                  </a:lnTo>
                  <a:lnTo>
                    <a:pt x="74443" y="78360"/>
                  </a:lnTo>
                  <a:lnTo>
                    <a:pt x="72014" y="77566"/>
                  </a:lnTo>
                  <a:cubicBezTo>
                    <a:pt x="71874" y="77566"/>
                    <a:pt x="71781" y="77660"/>
                    <a:pt x="71688" y="77707"/>
                  </a:cubicBezTo>
                  <a:cubicBezTo>
                    <a:pt x="71688" y="77613"/>
                    <a:pt x="71781" y="77566"/>
                    <a:pt x="71828" y="77473"/>
                  </a:cubicBezTo>
                  <a:lnTo>
                    <a:pt x="71267" y="77333"/>
                  </a:lnTo>
                  <a:cubicBezTo>
                    <a:pt x="70940" y="77473"/>
                    <a:pt x="70567" y="77707"/>
                    <a:pt x="70193" y="77893"/>
                  </a:cubicBezTo>
                  <a:cubicBezTo>
                    <a:pt x="70427" y="77566"/>
                    <a:pt x="70520" y="77333"/>
                    <a:pt x="70754" y="77193"/>
                  </a:cubicBezTo>
                  <a:lnTo>
                    <a:pt x="70193" y="76959"/>
                  </a:lnTo>
                  <a:cubicBezTo>
                    <a:pt x="69866" y="77099"/>
                    <a:pt x="69493" y="77333"/>
                    <a:pt x="69119" y="77520"/>
                  </a:cubicBezTo>
                  <a:cubicBezTo>
                    <a:pt x="69212" y="77286"/>
                    <a:pt x="69446" y="76959"/>
                    <a:pt x="69679" y="76773"/>
                  </a:cubicBezTo>
                  <a:lnTo>
                    <a:pt x="69119" y="76539"/>
                  </a:lnTo>
                  <a:cubicBezTo>
                    <a:pt x="68652" y="76819"/>
                    <a:pt x="68278" y="77099"/>
                    <a:pt x="67858" y="77333"/>
                  </a:cubicBezTo>
                  <a:cubicBezTo>
                    <a:pt x="68045" y="76959"/>
                    <a:pt x="68278" y="76679"/>
                    <a:pt x="68605" y="76352"/>
                  </a:cubicBezTo>
                  <a:lnTo>
                    <a:pt x="67858" y="75979"/>
                  </a:lnTo>
                  <a:cubicBezTo>
                    <a:pt x="67438" y="76352"/>
                    <a:pt x="67064" y="76679"/>
                    <a:pt x="66737" y="76959"/>
                  </a:cubicBezTo>
                  <a:cubicBezTo>
                    <a:pt x="66831" y="76632"/>
                    <a:pt x="67017" y="76165"/>
                    <a:pt x="67298" y="75838"/>
                  </a:cubicBezTo>
                  <a:lnTo>
                    <a:pt x="66550" y="75558"/>
                  </a:lnTo>
                  <a:cubicBezTo>
                    <a:pt x="66177" y="75932"/>
                    <a:pt x="65710" y="76305"/>
                    <a:pt x="65289" y="76679"/>
                  </a:cubicBezTo>
                  <a:cubicBezTo>
                    <a:pt x="65523" y="76212"/>
                    <a:pt x="65710" y="75745"/>
                    <a:pt x="66037" y="75371"/>
                  </a:cubicBezTo>
                  <a:lnTo>
                    <a:pt x="64822" y="74904"/>
                  </a:lnTo>
                  <a:cubicBezTo>
                    <a:pt x="64449" y="75371"/>
                    <a:pt x="63935" y="75792"/>
                    <a:pt x="63375" y="76212"/>
                  </a:cubicBezTo>
                  <a:cubicBezTo>
                    <a:pt x="63608" y="75652"/>
                    <a:pt x="63842" y="75138"/>
                    <a:pt x="64169" y="74671"/>
                  </a:cubicBezTo>
                  <a:lnTo>
                    <a:pt x="64029" y="74578"/>
                  </a:lnTo>
                  <a:cubicBezTo>
                    <a:pt x="64169" y="73690"/>
                    <a:pt x="64869" y="73036"/>
                    <a:pt x="65756" y="72569"/>
                  </a:cubicBezTo>
                  <a:lnTo>
                    <a:pt x="65897" y="72663"/>
                  </a:lnTo>
                  <a:cubicBezTo>
                    <a:pt x="66224" y="72336"/>
                    <a:pt x="66597" y="72102"/>
                    <a:pt x="67017" y="71916"/>
                  </a:cubicBezTo>
                  <a:lnTo>
                    <a:pt x="67017" y="71916"/>
                  </a:lnTo>
                  <a:cubicBezTo>
                    <a:pt x="66831" y="72242"/>
                    <a:pt x="66691" y="72663"/>
                    <a:pt x="66457" y="72943"/>
                  </a:cubicBezTo>
                  <a:lnTo>
                    <a:pt x="66691" y="73083"/>
                  </a:lnTo>
                  <a:cubicBezTo>
                    <a:pt x="67204" y="72523"/>
                    <a:pt x="67905" y="72056"/>
                    <a:pt x="68652" y="71869"/>
                  </a:cubicBezTo>
                  <a:close/>
                  <a:moveTo>
                    <a:pt x="35447" y="78547"/>
                  </a:moveTo>
                  <a:lnTo>
                    <a:pt x="35307" y="79201"/>
                  </a:lnTo>
                  <a:lnTo>
                    <a:pt x="32505" y="79108"/>
                  </a:lnTo>
                  <a:lnTo>
                    <a:pt x="35447" y="78547"/>
                  </a:lnTo>
                  <a:close/>
                  <a:moveTo>
                    <a:pt x="111391" y="76063"/>
                  </a:moveTo>
                  <a:cubicBezTo>
                    <a:pt x="111892" y="76063"/>
                    <a:pt x="112511" y="76683"/>
                    <a:pt x="112598" y="77426"/>
                  </a:cubicBezTo>
                  <a:cubicBezTo>
                    <a:pt x="112832" y="78314"/>
                    <a:pt x="112505" y="79108"/>
                    <a:pt x="111944" y="79201"/>
                  </a:cubicBezTo>
                  <a:cubicBezTo>
                    <a:pt x="111897" y="79208"/>
                    <a:pt x="111849" y="79212"/>
                    <a:pt x="111802" y="79212"/>
                  </a:cubicBezTo>
                  <a:cubicBezTo>
                    <a:pt x="111245" y="79212"/>
                    <a:pt x="110712" y="78711"/>
                    <a:pt x="110496" y="77893"/>
                  </a:cubicBezTo>
                  <a:cubicBezTo>
                    <a:pt x="110356" y="76959"/>
                    <a:pt x="110683" y="76212"/>
                    <a:pt x="111290" y="76072"/>
                  </a:cubicBezTo>
                  <a:cubicBezTo>
                    <a:pt x="111323" y="76066"/>
                    <a:pt x="111357" y="76063"/>
                    <a:pt x="111391" y="76063"/>
                  </a:cubicBezTo>
                  <a:close/>
                  <a:moveTo>
                    <a:pt x="50392" y="79528"/>
                  </a:moveTo>
                  <a:cubicBezTo>
                    <a:pt x="51232" y="79528"/>
                    <a:pt x="51933" y="79668"/>
                    <a:pt x="51933" y="79855"/>
                  </a:cubicBezTo>
                  <a:cubicBezTo>
                    <a:pt x="51933" y="80088"/>
                    <a:pt x="51232" y="80182"/>
                    <a:pt x="50392" y="80182"/>
                  </a:cubicBezTo>
                  <a:cubicBezTo>
                    <a:pt x="49598" y="80182"/>
                    <a:pt x="48851" y="80088"/>
                    <a:pt x="48851" y="79855"/>
                  </a:cubicBezTo>
                  <a:cubicBezTo>
                    <a:pt x="48851" y="79715"/>
                    <a:pt x="49551" y="79528"/>
                    <a:pt x="50392" y="79528"/>
                  </a:cubicBezTo>
                  <a:close/>
                  <a:moveTo>
                    <a:pt x="51232" y="78080"/>
                  </a:moveTo>
                  <a:cubicBezTo>
                    <a:pt x="52402" y="78080"/>
                    <a:pt x="52315" y="79206"/>
                    <a:pt x="51306" y="79206"/>
                  </a:cubicBezTo>
                  <a:cubicBezTo>
                    <a:pt x="51267" y="79206"/>
                    <a:pt x="51227" y="79204"/>
                    <a:pt x="51186" y="79201"/>
                  </a:cubicBezTo>
                  <a:lnTo>
                    <a:pt x="48897" y="79201"/>
                  </a:lnTo>
                  <a:cubicBezTo>
                    <a:pt x="48825" y="79199"/>
                    <a:pt x="48753" y="79198"/>
                    <a:pt x="48681" y="79198"/>
                  </a:cubicBezTo>
                  <a:cubicBezTo>
                    <a:pt x="46768" y="79198"/>
                    <a:pt x="45149" y="79793"/>
                    <a:pt x="43573" y="80649"/>
                  </a:cubicBezTo>
                  <a:cubicBezTo>
                    <a:pt x="43392" y="80735"/>
                    <a:pt x="43244" y="80772"/>
                    <a:pt x="43129" y="80772"/>
                  </a:cubicBezTo>
                  <a:cubicBezTo>
                    <a:pt x="42679" y="80772"/>
                    <a:pt x="42726" y="80207"/>
                    <a:pt x="43246" y="79761"/>
                  </a:cubicBezTo>
                  <a:cubicBezTo>
                    <a:pt x="44694" y="78547"/>
                    <a:pt x="46282" y="78080"/>
                    <a:pt x="48057" y="78080"/>
                  </a:cubicBezTo>
                  <a:close/>
                  <a:moveTo>
                    <a:pt x="109309" y="79788"/>
                  </a:moveTo>
                  <a:cubicBezTo>
                    <a:pt x="109470" y="79788"/>
                    <a:pt x="109737" y="80010"/>
                    <a:pt x="109936" y="80369"/>
                  </a:cubicBezTo>
                  <a:cubicBezTo>
                    <a:pt x="110123" y="80742"/>
                    <a:pt x="110123" y="81116"/>
                    <a:pt x="110029" y="81209"/>
                  </a:cubicBezTo>
                  <a:cubicBezTo>
                    <a:pt x="110009" y="81223"/>
                    <a:pt x="109985" y="81229"/>
                    <a:pt x="109957" y="81229"/>
                  </a:cubicBezTo>
                  <a:cubicBezTo>
                    <a:pt x="109796" y="81229"/>
                    <a:pt x="109528" y="81001"/>
                    <a:pt x="109329" y="80602"/>
                  </a:cubicBezTo>
                  <a:cubicBezTo>
                    <a:pt x="109095" y="80275"/>
                    <a:pt x="109095" y="79855"/>
                    <a:pt x="109236" y="79808"/>
                  </a:cubicBezTo>
                  <a:cubicBezTo>
                    <a:pt x="109256" y="79794"/>
                    <a:pt x="109281" y="79788"/>
                    <a:pt x="109309" y="79788"/>
                  </a:cubicBezTo>
                  <a:close/>
                  <a:moveTo>
                    <a:pt x="116212" y="80397"/>
                  </a:moveTo>
                  <a:cubicBezTo>
                    <a:pt x="116372" y="80397"/>
                    <a:pt x="116645" y="80651"/>
                    <a:pt x="116848" y="80976"/>
                  </a:cubicBezTo>
                  <a:cubicBezTo>
                    <a:pt x="116988" y="81349"/>
                    <a:pt x="117081" y="81723"/>
                    <a:pt x="116848" y="81770"/>
                  </a:cubicBezTo>
                  <a:cubicBezTo>
                    <a:pt x="116823" y="81795"/>
                    <a:pt x="116792" y="81806"/>
                    <a:pt x="116756" y="81806"/>
                  </a:cubicBezTo>
                  <a:cubicBezTo>
                    <a:pt x="116595" y="81806"/>
                    <a:pt x="116347" y="81563"/>
                    <a:pt x="116194" y="81256"/>
                  </a:cubicBezTo>
                  <a:cubicBezTo>
                    <a:pt x="116054" y="80882"/>
                    <a:pt x="116054" y="80415"/>
                    <a:pt x="116147" y="80415"/>
                  </a:cubicBezTo>
                  <a:cubicBezTo>
                    <a:pt x="116166" y="80403"/>
                    <a:pt x="116187" y="80397"/>
                    <a:pt x="116212" y="80397"/>
                  </a:cubicBezTo>
                  <a:close/>
                  <a:moveTo>
                    <a:pt x="70032" y="80816"/>
                  </a:moveTo>
                  <a:cubicBezTo>
                    <a:pt x="70264" y="80816"/>
                    <a:pt x="70349" y="81035"/>
                    <a:pt x="70287" y="81443"/>
                  </a:cubicBezTo>
                  <a:lnTo>
                    <a:pt x="69259" y="83311"/>
                  </a:lnTo>
                  <a:lnTo>
                    <a:pt x="69166" y="83217"/>
                  </a:lnTo>
                  <a:lnTo>
                    <a:pt x="69586" y="80976"/>
                  </a:lnTo>
                  <a:cubicBezTo>
                    <a:pt x="69770" y="80868"/>
                    <a:pt x="69918" y="80816"/>
                    <a:pt x="70032" y="80816"/>
                  </a:cubicBezTo>
                  <a:close/>
                  <a:moveTo>
                    <a:pt x="123740" y="77451"/>
                  </a:moveTo>
                  <a:cubicBezTo>
                    <a:pt x="123913" y="77451"/>
                    <a:pt x="123664" y="78294"/>
                    <a:pt x="123293" y="79294"/>
                  </a:cubicBezTo>
                  <a:lnTo>
                    <a:pt x="123620" y="79528"/>
                  </a:lnTo>
                  <a:cubicBezTo>
                    <a:pt x="124205" y="78454"/>
                    <a:pt x="124502" y="78061"/>
                    <a:pt x="124634" y="78061"/>
                  </a:cubicBezTo>
                  <a:cubicBezTo>
                    <a:pt x="124881" y="78061"/>
                    <a:pt x="124551" y="79439"/>
                    <a:pt x="124460" y="80322"/>
                  </a:cubicBezTo>
                  <a:cubicBezTo>
                    <a:pt x="123730" y="81221"/>
                    <a:pt x="123135" y="81680"/>
                    <a:pt x="122695" y="81680"/>
                  </a:cubicBezTo>
                  <a:cubicBezTo>
                    <a:pt x="122404" y="81680"/>
                    <a:pt x="122181" y="81479"/>
                    <a:pt x="122032" y="81069"/>
                  </a:cubicBezTo>
                  <a:lnTo>
                    <a:pt x="121658" y="83031"/>
                  </a:lnTo>
                  <a:cubicBezTo>
                    <a:pt x="121470" y="83567"/>
                    <a:pt x="121314" y="83826"/>
                    <a:pt x="121188" y="83826"/>
                  </a:cubicBezTo>
                  <a:cubicBezTo>
                    <a:pt x="121094" y="83826"/>
                    <a:pt x="121017" y="83683"/>
                    <a:pt x="120958" y="83404"/>
                  </a:cubicBezTo>
                  <a:cubicBezTo>
                    <a:pt x="121051" y="81956"/>
                    <a:pt x="121378" y="80415"/>
                    <a:pt x="121938" y="79014"/>
                  </a:cubicBezTo>
                  <a:cubicBezTo>
                    <a:pt x="122051" y="78590"/>
                    <a:pt x="122216" y="78389"/>
                    <a:pt x="122411" y="78389"/>
                  </a:cubicBezTo>
                  <a:cubicBezTo>
                    <a:pt x="122538" y="78389"/>
                    <a:pt x="122678" y="78475"/>
                    <a:pt x="122826" y="78641"/>
                  </a:cubicBezTo>
                  <a:cubicBezTo>
                    <a:pt x="123351" y="77789"/>
                    <a:pt x="123630" y="77451"/>
                    <a:pt x="123740" y="77451"/>
                  </a:cubicBezTo>
                  <a:close/>
                  <a:moveTo>
                    <a:pt x="118758" y="79864"/>
                  </a:moveTo>
                  <a:cubicBezTo>
                    <a:pt x="118836" y="79864"/>
                    <a:pt x="118930" y="79892"/>
                    <a:pt x="119043" y="79948"/>
                  </a:cubicBezTo>
                  <a:lnTo>
                    <a:pt x="119416" y="80929"/>
                  </a:lnTo>
                  <a:lnTo>
                    <a:pt x="119743" y="80275"/>
                  </a:lnTo>
                  <a:cubicBezTo>
                    <a:pt x="119874" y="80192"/>
                    <a:pt x="119975" y="80151"/>
                    <a:pt x="120048" y="80151"/>
                  </a:cubicBezTo>
                  <a:cubicBezTo>
                    <a:pt x="120263" y="80151"/>
                    <a:pt x="120244" y="80501"/>
                    <a:pt x="120070" y="81162"/>
                  </a:cubicBezTo>
                  <a:lnTo>
                    <a:pt x="119930" y="84385"/>
                  </a:lnTo>
                  <a:cubicBezTo>
                    <a:pt x="119761" y="84667"/>
                    <a:pt x="119609" y="85084"/>
                    <a:pt x="119454" y="85084"/>
                  </a:cubicBezTo>
                  <a:cubicBezTo>
                    <a:pt x="119351" y="85084"/>
                    <a:pt x="119247" y="84904"/>
                    <a:pt x="119136" y="84385"/>
                  </a:cubicBezTo>
                  <a:lnTo>
                    <a:pt x="119603" y="81443"/>
                  </a:lnTo>
                  <a:lnTo>
                    <a:pt x="119043" y="82517"/>
                  </a:lnTo>
                  <a:cubicBezTo>
                    <a:pt x="118576" y="82517"/>
                    <a:pt x="118529" y="82050"/>
                    <a:pt x="118436" y="81162"/>
                  </a:cubicBezTo>
                  <a:cubicBezTo>
                    <a:pt x="118398" y="80305"/>
                    <a:pt x="118450" y="79864"/>
                    <a:pt x="118758" y="79864"/>
                  </a:cubicBezTo>
                  <a:close/>
                  <a:moveTo>
                    <a:pt x="106449" y="78297"/>
                  </a:moveTo>
                  <a:cubicBezTo>
                    <a:pt x="106647" y="78297"/>
                    <a:pt x="106926" y="78455"/>
                    <a:pt x="107181" y="78827"/>
                  </a:cubicBezTo>
                  <a:cubicBezTo>
                    <a:pt x="108395" y="80836"/>
                    <a:pt x="109516" y="82610"/>
                    <a:pt x="110310" y="84572"/>
                  </a:cubicBezTo>
                  <a:cubicBezTo>
                    <a:pt x="110552" y="85057"/>
                    <a:pt x="110484" y="85340"/>
                    <a:pt x="110311" y="85340"/>
                  </a:cubicBezTo>
                  <a:cubicBezTo>
                    <a:pt x="110184" y="85340"/>
                    <a:pt x="110001" y="85188"/>
                    <a:pt x="109843" y="84852"/>
                  </a:cubicBezTo>
                  <a:cubicBezTo>
                    <a:pt x="108862" y="82657"/>
                    <a:pt x="107648" y="80929"/>
                    <a:pt x="106387" y="79061"/>
                  </a:cubicBezTo>
                  <a:cubicBezTo>
                    <a:pt x="106061" y="78600"/>
                    <a:pt x="106177" y="78297"/>
                    <a:pt x="106449" y="78297"/>
                  </a:cubicBezTo>
                  <a:close/>
                  <a:moveTo>
                    <a:pt x="104355" y="77671"/>
                  </a:moveTo>
                  <a:cubicBezTo>
                    <a:pt x="104637" y="77671"/>
                    <a:pt x="105022" y="77850"/>
                    <a:pt x="105359" y="78314"/>
                  </a:cubicBezTo>
                  <a:cubicBezTo>
                    <a:pt x="107134" y="80742"/>
                    <a:pt x="108628" y="83171"/>
                    <a:pt x="109843" y="85646"/>
                  </a:cubicBezTo>
                  <a:cubicBezTo>
                    <a:pt x="110221" y="86539"/>
                    <a:pt x="110161" y="87040"/>
                    <a:pt x="109907" y="87040"/>
                  </a:cubicBezTo>
                  <a:cubicBezTo>
                    <a:pt x="109723" y="87040"/>
                    <a:pt x="109437" y="86776"/>
                    <a:pt x="109142" y="86206"/>
                  </a:cubicBezTo>
                  <a:cubicBezTo>
                    <a:pt x="107694" y="83264"/>
                    <a:pt x="105826" y="80649"/>
                    <a:pt x="104052" y="78267"/>
                  </a:cubicBezTo>
                  <a:cubicBezTo>
                    <a:pt x="103821" y="77934"/>
                    <a:pt x="104012" y="77671"/>
                    <a:pt x="104355" y="77671"/>
                  </a:cubicBezTo>
                  <a:close/>
                  <a:moveTo>
                    <a:pt x="115727" y="87467"/>
                  </a:moveTo>
                  <a:cubicBezTo>
                    <a:pt x="115867" y="87467"/>
                    <a:pt x="115961" y="87561"/>
                    <a:pt x="115961" y="87747"/>
                  </a:cubicBezTo>
                  <a:cubicBezTo>
                    <a:pt x="115961" y="87887"/>
                    <a:pt x="115867" y="88074"/>
                    <a:pt x="115727" y="88074"/>
                  </a:cubicBezTo>
                  <a:cubicBezTo>
                    <a:pt x="115587" y="88074"/>
                    <a:pt x="115494" y="87934"/>
                    <a:pt x="115494" y="87747"/>
                  </a:cubicBezTo>
                  <a:cubicBezTo>
                    <a:pt x="115494" y="87607"/>
                    <a:pt x="115587" y="87467"/>
                    <a:pt x="115727" y="87467"/>
                  </a:cubicBezTo>
                  <a:close/>
                  <a:moveTo>
                    <a:pt x="112328" y="79798"/>
                  </a:moveTo>
                  <a:cubicBezTo>
                    <a:pt x="112472" y="79798"/>
                    <a:pt x="112694" y="80086"/>
                    <a:pt x="112925" y="80695"/>
                  </a:cubicBezTo>
                  <a:cubicBezTo>
                    <a:pt x="113719" y="82750"/>
                    <a:pt x="114186" y="85179"/>
                    <a:pt x="114139" y="88214"/>
                  </a:cubicBezTo>
                  <a:cubicBezTo>
                    <a:pt x="114139" y="88805"/>
                    <a:pt x="113893" y="89110"/>
                    <a:pt x="113647" y="89110"/>
                  </a:cubicBezTo>
                  <a:cubicBezTo>
                    <a:pt x="113425" y="89110"/>
                    <a:pt x="113203" y="88863"/>
                    <a:pt x="113158" y="88355"/>
                  </a:cubicBezTo>
                  <a:cubicBezTo>
                    <a:pt x="112832" y="85693"/>
                    <a:pt x="112785" y="83217"/>
                    <a:pt x="112271" y="81022"/>
                  </a:cubicBezTo>
                  <a:cubicBezTo>
                    <a:pt x="112091" y="80227"/>
                    <a:pt x="112152" y="79798"/>
                    <a:pt x="112328" y="79798"/>
                  </a:cubicBezTo>
                  <a:close/>
                  <a:moveTo>
                    <a:pt x="137719" y="85636"/>
                  </a:moveTo>
                  <a:cubicBezTo>
                    <a:pt x="137987" y="85636"/>
                    <a:pt x="138421" y="85949"/>
                    <a:pt x="138844" y="86627"/>
                  </a:cubicBezTo>
                  <a:cubicBezTo>
                    <a:pt x="139265" y="87327"/>
                    <a:pt x="139358" y="88681"/>
                    <a:pt x="139171" y="90269"/>
                  </a:cubicBezTo>
                  <a:cubicBezTo>
                    <a:pt x="139121" y="90518"/>
                    <a:pt x="138966" y="90674"/>
                    <a:pt x="138803" y="90674"/>
                  </a:cubicBezTo>
                  <a:cubicBezTo>
                    <a:pt x="138660" y="90674"/>
                    <a:pt x="138511" y="90553"/>
                    <a:pt x="138424" y="90269"/>
                  </a:cubicBezTo>
                  <a:cubicBezTo>
                    <a:pt x="138097" y="89382"/>
                    <a:pt x="137770" y="88728"/>
                    <a:pt x="137443" y="88261"/>
                  </a:cubicBezTo>
                  <a:cubicBezTo>
                    <a:pt x="136707" y="87438"/>
                    <a:pt x="136814" y="86897"/>
                    <a:pt x="137578" y="86897"/>
                  </a:cubicBezTo>
                  <a:cubicBezTo>
                    <a:pt x="137638" y="86897"/>
                    <a:pt x="137702" y="86900"/>
                    <a:pt x="137770" y="86907"/>
                  </a:cubicBezTo>
                  <a:cubicBezTo>
                    <a:pt x="137311" y="86090"/>
                    <a:pt x="137395" y="85636"/>
                    <a:pt x="137719" y="85636"/>
                  </a:cubicBezTo>
                  <a:close/>
                  <a:moveTo>
                    <a:pt x="79037" y="89067"/>
                  </a:moveTo>
                  <a:cubicBezTo>
                    <a:pt x="79229" y="89067"/>
                    <a:pt x="79487" y="89421"/>
                    <a:pt x="79487" y="89756"/>
                  </a:cubicBezTo>
                  <a:lnTo>
                    <a:pt x="79253" y="90970"/>
                  </a:lnTo>
                  <a:cubicBezTo>
                    <a:pt x="79186" y="91023"/>
                    <a:pt x="79131" y="91050"/>
                    <a:pt x="79082" y="91050"/>
                  </a:cubicBezTo>
                  <a:cubicBezTo>
                    <a:pt x="78959" y="91050"/>
                    <a:pt x="78873" y="90883"/>
                    <a:pt x="78739" y="90549"/>
                  </a:cubicBezTo>
                  <a:lnTo>
                    <a:pt x="78833" y="89429"/>
                  </a:lnTo>
                  <a:cubicBezTo>
                    <a:pt x="78849" y="89168"/>
                    <a:pt x="78934" y="89067"/>
                    <a:pt x="79037" y="89067"/>
                  </a:cubicBezTo>
                  <a:close/>
                  <a:moveTo>
                    <a:pt x="68768" y="80459"/>
                  </a:moveTo>
                  <a:cubicBezTo>
                    <a:pt x="68973" y="80459"/>
                    <a:pt x="69112" y="80657"/>
                    <a:pt x="68979" y="80976"/>
                  </a:cubicBezTo>
                  <a:cubicBezTo>
                    <a:pt x="68325" y="84291"/>
                    <a:pt x="67765" y="87094"/>
                    <a:pt x="67671" y="91437"/>
                  </a:cubicBezTo>
                  <a:lnTo>
                    <a:pt x="67344" y="90783"/>
                  </a:lnTo>
                  <a:cubicBezTo>
                    <a:pt x="67811" y="86860"/>
                    <a:pt x="67811" y="84618"/>
                    <a:pt x="68278" y="80836"/>
                  </a:cubicBezTo>
                  <a:cubicBezTo>
                    <a:pt x="68419" y="80573"/>
                    <a:pt x="68613" y="80459"/>
                    <a:pt x="68768" y="80459"/>
                  </a:cubicBezTo>
                  <a:close/>
                  <a:moveTo>
                    <a:pt x="79020" y="91390"/>
                  </a:moveTo>
                  <a:cubicBezTo>
                    <a:pt x="79253" y="91390"/>
                    <a:pt x="79393" y="91530"/>
                    <a:pt x="79393" y="91764"/>
                  </a:cubicBezTo>
                  <a:cubicBezTo>
                    <a:pt x="79393" y="91997"/>
                    <a:pt x="79253" y="92184"/>
                    <a:pt x="79020" y="92184"/>
                  </a:cubicBezTo>
                  <a:cubicBezTo>
                    <a:pt x="78880" y="92184"/>
                    <a:pt x="78739" y="92044"/>
                    <a:pt x="78739" y="91764"/>
                  </a:cubicBezTo>
                  <a:cubicBezTo>
                    <a:pt x="78739" y="91530"/>
                    <a:pt x="78880" y="91390"/>
                    <a:pt x="79020" y="91390"/>
                  </a:cubicBezTo>
                  <a:close/>
                  <a:moveTo>
                    <a:pt x="67491" y="80469"/>
                  </a:moveTo>
                  <a:cubicBezTo>
                    <a:pt x="67634" y="80469"/>
                    <a:pt x="67745" y="80575"/>
                    <a:pt x="67718" y="80789"/>
                  </a:cubicBezTo>
                  <a:cubicBezTo>
                    <a:pt x="67111" y="84058"/>
                    <a:pt x="66737" y="87934"/>
                    <a:pt x="66644" y="92324"/>
                  </a:cubicBezTo>
                  <a:lnTo>
                    <a:pt x="66410" y="92324"/>
                  </a:lnTo>
                  <a:cubicBezTo>
                    <a:pt x="66177" y="88074"/>
                    <a:pt x="66317" y="84291"/>
                    <a:pt x="67158" y="80649"/>
                  </a:cubicBezTo>
                  <a:cubicBezTo>
                    <a:pt x="67258" y="80529"/>
                    <a:pt x="67383" y="80469"/>
                    <a:pt x="67491" y="80469"/>
                  </a:cubicBezTo>
                  <a:close/>
                  <a:moveTo>
                    <a:pt x="70567" y="93398"/>
                  </a:moveTo>
                  <a:lnTo>
                    <a:pt x="70567" y="93398"/>
                  </a:lnTo>
                  <a:cubicBezTo>
                    <a:pt x="70567" y="93398"/>
                    <a:pt x="70567" y="93398"/>
                    <a:pt x="70567" y="93398"/>
                  </a:cubicBezTo>
                  <a:lnTo>
                    <a:pt x="70567" y="93398"/>
                  </a:lnTo>
                  <a:close/>
                  <a:moveTo>
                    <a:pt x="83945" y="90649"/>
                  </a:moveTo>
                  <a:cubicBezTo>
                    <a:pt x="84069" y="90649"/>
                    <a:pt x="84220" y="90706"/>
                    <a:pt x="84344" y="90830"/>
                  </a:cubicBezTo>
                  <a:cubicBezTo>
                    <a:pt x="84997" y="91437"/>
                    <a:pt x="85044" y="92091"/>
                    <a:pt x="84997" y="92604"/>
                  </a:cubicBezTo>
                  <a:cubicBezTo>
                    <a:pt x="84930" y="93180"/>
                    <a:pt x="84616" y="93584"/>
                    <a:pt x="84449" y="93584"/>
                  </a:cubicBezTo>
                  <a:cubicBezTo>
                    <a:pt x="84386" y="93584"/>
                    <a:pt x="84344" y="93526"/>
                    <a:pt x="84344" y="93398"/>
                  </a:cubicBezTo>
                  <a:cubicBezTo>
                    <a:pt x="84250" y="92698"/>
                    <a:pt x="84344" y="91951"/>
                    <a:pt x="83783" y="91063"/>
                  </a:cubicBezTo>
                  <a:cubicBezTo>
                    <a:pt x="83609" y="90802"/>
                    <a:pt x="83742" y="90649"/>
                    <a:pt x="83945" y="90649"/>
                  </a:cubicBezTo>
                  <a:close/>
                  <a:moveTo>
                    <a:pt x="85464" y="92978"/>
                  </a:moveTo>
                  <a:cubicBezTo>
                    <a:pt x="85698" y="92978"/>
                    <a:pt x="85838" y="93305"/>
                    <a:pt x="85932" y="93632"/>
                  </a:cubicBezTo>
                  <a:cubicBezTo>
                    <a:pt x="86025" y="94005"/>
                    <a:pt x="86025" y="94426"/>
                    <a:pt x="85791" y="94426"/>
                  </a:cubicBezTo>
                  <a:cubicBezTo>
                    <a:pt x="85780" y="94437"/>
                    <a:pt x="85768" y="94442"/>
                    <a:pt x="85753" y="94442"/>
                  </a:cubicBezTo>
                  <a:cubicBezTo>
                    <a:pt x="85646" y="94442"/>
                    <a:pt x="85459" y="94148"/>
                    <a:pt x="85418" y="93819"/>
                  </a:cubicBezTo>
                  <a:cubicBezTo>
                    <a:pt x="85278" y="93445"/>
                    <a:pt x="85371" y="93071"/>
                    <a:pt x="85464" y="92978"/>
                  </a:cubicBezTo>
                  <a:close/>
                  <a:moveTo>
                    <a:pt x="80327" y="85890"/>
                  </a:moveTo>
                  <a:cubicBezTo>
                    <a:pt x="80500" y="85890"/>
                    <a:pt x="80758" y="86134"/>
                    <a:pt x="80888" y="86393"/>
                  </a:cubicBezTo>
                  <a:cubicBezTo>
                    <a:pt x="81401" y="86393"/>
                    <a:pt x="81448" y="86813"/>
                    <a:pt x="81028" y="87327"/>
                  </a:cubicBezTo>
                  <a:cubicBezTo>
                    <a:pt x="82289" y="87467"/>
                    <a:pt x="82662" y="87841"/>
                    <a:pt x="82009" y="88401"/>
                  </a:cubicBezTo>
                  <a:lnTo>
                    <a:pt x="80934" y="88635"/>
                  </a:lnTo>
                  <a:lnTo>
                    <a:pt x="82289" y="88728"/>
                  </a:lnTo>
                  <a:cubicBezTo>
                    <a:pt x="82849" y="88962"/>
                    <a:pt x="82709" y="89429"/>
                    <a:pt x="82382" y="89522"/>
                  </a:cubicBezTo>
                  <a:lnTo>
                    <a:pt x="81075" y="89756"/>
                  </a:lnTo>
                  <a:lnTo>
                    <a:pt x="82616" y="89942"/>
                  </a:lnTo>
                  <a:cubicBezTo>
                    <a:pt x="83410" y="89942"/>
                    <a:pt x="83410" y="90176"/>
                    <a:pt x="82476" y="90643"/>
                  </a:cubicBezTo>
                  <a:lnTo>
                    <a:pt x="81822" y="91110"/>
                  </a:lnTo>
                  <a:lnTo>
                    <a:pt x="82943" y="91203"/>
                  </a:lnTo>
                  <a:cubicBezTo>
                    <a:pt x="83021" y="91190"/>
                    <a:pt x="83091" y="91184"/>
                    <a:pt x="83153" y="91184"/>
                  </a:cubicBezTo>
                  <a:cubicBezTo>
                    <a:pt x="83535" y="91184"/>
                    <a:pt x="83610" y="91435"/>
                    <a:pt x="83410" y="91997"/>
                  </a:cubicBezTo>
                  <a:cubicBezTo>
                    <a:pt x="83737" y="93772"/>
                    <a:pt x="83410" y="94939"/>
                    <a:pt x="81915" y="94939"/>
                  </a:cubicBezTo>
                  <a:lnTo>
                    <a:pt x="76871" y="96060"/>
                  </a:lnTo>
                  <a:cubicBezTo>
                    <a:pt x="76545" y="95873"/>
                    <a:pt x="76451" y="95873"/>
                    <a:pt x="76545" y="95780"/>
                  </a:cubicBezTo>
                  <a:cubicBezTo>
                    <a:pt x="76545" y="95687"/>
                    <a:pt x="76451" y="95640"/>
                    <a:pt x="76451" y="95640"/>
                  </a:cubicBezTo>
                  <a:cubicBezTo>
                    <a:pt x="76451" y="95500"/>
                    <a:pt x="76591" y="95313"/>
                    <a:pt x="76778" y="95313"/>
                  </a:cubicBezTo>
                  <a:cubicBezTo>
                    <a:pt x="76871" y="95313"/>
                    <a:pt x="77012" y="95406"/>
                    <a:pt x="77012" y="95547"/>
                  </a:cubicBezTo>
                  <a:cubicBezTo>
                    <a:pt x="77338" y="95453"/>
                    <a:pt x="77572" y="95453"/>
                    <a:pt x="77759" y="95406"/>
                  </a:cubicBezTo>
                  <a:lnTo>
                    <a:pt x="77759" y="93865"/>
                  </a:lnTo>
                  <a:lnTo>
                    <a:pt x="77105" y="94005"/>
                  </a:lnTo>
                  <a:lnTo>
                    <a:pt x="77105" y="94239"/>
                  </a:lnTo>
                  <a:cubicBezTo>
                    <a:pt x="77105" y="94566"/>
                    <a:pt x="76965" y="94753"/>
                    <a:pt x="76778" y="94753"/>
                  </a:cubicBezTo>
                  <a:cubicBezTo>
                    <a:pt x="76591" y="94753"/>
                    <a:pt x="76451" y="94566"/>
                    <a:pt x="76451" y="94239"/>
                  </a:cubicBezTo>
                  <a:lnTo>
                    <a:pt x="76451" y="94146"/>
                  </a:lnTo>
                  <a:lnTo>
                    <a:pt x="76171" y="94239"/>
                  </a:lnTo>
                  <a:cubicBezTo>
                    <a:pt x="75470" y="94005"/>
                    <a:pt x="75470" y="93678"/>
                    <a:pt x="76078" y="93352"/>
                  </a:cubicBezTo>
                  <a:lnTo>
                    <a:pt x="79860" y="92604"/>
                  </a:lnTo>
                  <a:cubicBezTo>
                    <a:pt x="80421" y="92371"/>
                    <a:pt x="80701" y="92044"/>
                    <a:pt x="80514" y="91484"/>
                  </a:cubicBezTo>
                  <a:lnTo>
                    <a:pt x="80187" y="86486"/>
                  </a:lnTo>
                  <a:cubicBezTo>
                    <a:pt x="80104" y="86049"/>
                    <a:pt x="80188" y="85890"/>
                    <a:pt x="80327" y="85890"/>
                  </a:cubicBezTo>
                  <a:close/>
                  <a:moveTo>
                    <a:pt x="138591" y="92090"/>
                  </a:moveTo>
                  <a:cubicBezTo>
                    <a:pt x="138669" y="92090"/>
                    <a:pt x="138767" y="92197"/>
                    <a:pt x="138891" y="92371"/>
                  </a:cubicBezTo>
                  <a:cubicBezTo>
                    <a:pt x="139498" y="93211"/>
                    <a:pt x="140058" y="93959"/>
                    <a:pt x="140199" y="95220"/>
                  </a:cubicBezTo>
                  <a:cubicBezTo>
                    <a:pt x="140292" y="95780"/>
                    <a:pt x="140245" y="96014"/>
                    <a:pt x="139872" y="96107"/>
                  </a:cubicBezTo>
                  <a:cubicBezTo>
                    <a:pt x="139802" y="96121"/>
                    <a:pt x="139733" y="96128"/>
                    <a:pt x="139666" y="96128"/>
                  </a:cubicBezTo>
                  <a:cubicBezTo>
                    <a:pt x="139281" y="96128"/>
                    <a:pt x="138936" y="95911"/>
                    <a:pt x="138657" y="95593"/>
                  </a:cubicBezTo>
                  <a:cubicBezTo>
                    <a:pt x="138097" y="94986"/>
                    <a:pt x="137957" y="94613"/>
                    <a:pt x="138050" y="94146"/>
                  </a:cubicBezTo>
                  <a:lnTo>
                    <a:pt x="138424" y="92371"/>
                  </a:lnTo>
                  <a:cubicBezTo>
                    <a:pt x="138468" y="92174"/>
                    <a:pt x="138522" y="92090"/>
                    <a:pt x="138591" y="92090"/>
                  </a:cubicBezTo>
                  <a:close/>
                  <a:moveTo>
                    <a:pt x="58144" y="79108"/>
                  </a:moveTo>
                  <a:lnTo>
                    <a:pt x="58378" y="79621"/>
                  </a:lnTo>
                  <a:cubicBezTo>
                    <a:pt x="56790" y="85366"/>
                    <a:pt x="56603" y="90503"/>
                    <a:pt x="57677" y="95080"/>
                  </a:cubicBezTo>
                  <a:cubicBezTo>
                    <a:pt x="57023" y="87234"/>
                    <a:pt x="57584" y="82750"/>
                    <a:pt x="58938" y="80322"/>
                  </a:cubicBezTo>
                  <a:lnTo>
                    <a:pt x="58938" y="81069"/>
                  </a:lnTo>
                  <a:cubicBezTo>
                    <a:pt x="57911" y="86580"/>
                    <a:pt x="57817" y="91063"/>
                    <a:pt x="58798" y="94659"/>
                  </a:cubicBezTo>
                  <a:lnTo>
                    <a:pt x="59125" y="94426"/>
                  </a:lnTo>
                  <a:cubicBezTo>
                    <a:pt x="58424" y="88681"/>
                    <a:pt x="58798" y="84198"/>
                    <a:pt x="59685" y="79761"/>
                  </a:cubicBezTo>
                  <a:lnTo>
                    <a:pt x="60246" y="79855"/>
                  </a:lnTo>
                  <a:cubicBezTo>
                    <a:pt x="59172" y="85646"/>
                    <a:pt x="59172" y="90176"/>
                    <a:pt x="59919" y="94332"/>
                  </a:cubicBezTo>
                  <a:lnTo>
                    <a:pt x="60246" y="94005"/>
                  </a:lnTo>
                  <a:cubicBezTo>
                    <a:pt x="59639" y="88028"/>
                    <a:pt x="59685" y="83918"/>
                    <a:pt x="60619" y="80135"/>
                  </a:cubicBezTo>
                  <a:lnTo>
                    <a:pt x="61040" y="80228"/>
                  </a:lnTo>
                  <a:cubicBezTo>
                    <a:pt x="60199" y="85973"/>
                    <a:pt x="60152" y="90456"/>
                    <a:pt x="60900" y="94192"/>
                  </a:cubicBezTo>
                  <a:lnTo>
                    <a:pt x="61226" y="94099"/>
                  </a:lnTo>
                  <a:cubicBezTo>
                    <a:pt x="60619" y="87841"/>
                    <a:pt x="60900" y="83404"/>
                    <a:pt x="61787" y="80088"/>
                  </a:cubicBezTo>
                  <a:lnTo>
                    <a:pt x="62067" y="80415"/>
                  </a:lnTo>
                  <a:cubicBezTo>
                    <a:pt x="61507" y="85366"/>
                    <a:pt x="61553" y="89756"/>
                    <a:pt x="62067" y="93912"/>
                  </a:cubicBezTo>
                  <a:lnTo>
                    <a:pt x="62394" y="93772"/>
                  </a:lnTo>
                  <a:cubicBezTo>
                    <a:pt x="62254" y="88355"/>
                    <a:pt x="61974" y="84011"/>
                    <a:pt x="62627" y="80882"/>
                  </a:cubicBezTo>
                  <a:lnTo>
                    <a:pt x="63001" y="80415"/>
                  </a:lnTo>
                  <a:lnTo>
                    <a:pt x="63001" y="80415"/>
                  </a:lnTo>
                  <a:cubicBezTo>
                    <a:pt x="62441" y="84432"/>
                    <a:pt x="62441" y="88868"/>
                    <a:pt x="63141" y="93865"/>
                  </a:cubicBezTo>
                  <a:lnTo>
                    <a:pt x="63421" y="93865"/>
                  </a:lnTo>
                  <a:cubicBezTo>
                    <a:pt x="62908" y="87981"/>
                    <a:pt x="63095" y="83544"/>
                    <a:pt x="63655" y="79902"/>
                  </a:cubicBezTo>
                  <a:lnTo>
                    <a:pt x="63982" y="80135"/>
                  </a:lnTo>
                  <a:cubicBezTo>
                    <a:pt x="63655" y="84899"/>
                    <a:pt x="63655" y="89148"/>
                    <a:pt x="64075" y="93912"/>
                  </a:cubicBezTo>
                  <a:lnTo>
                    <a:pt x="64402" y="93819"/>
                  </a:lnTo>
                  <a:cubicBezTo>
                    <a:pt x="64075" y="87327"/>
                    <a:pt x="64309" y="82844"/>
                    <a:pt x="64963" y="80275"/>
                  </a:cubicBezTo>
                  <a:cubicBezTo>
                    <a:pt x="65039" y="80246"/>
                    <a:pt x="65107" y="80232"/>
                    <a:pt x="65164" y="80232"/>
                  </a:cubicBezTo>
                  <a:cubicBezTo>
                    <a:pt x="65561" y="80232"/>
                    <a:pt x="65505" y="80889"/>
                    <a:pt x="65056" y="81583"/>
                  </a:cubicBezTo>
                  <a:cubicBezTo>
                    <a:pt x="64682" y="85506"/>
                    <a:pt x="64496" y="89475"/>
                    <a:pt x="65056" y="93772"/>
                  </a:cubicBezTo>
                  <a:lnTo>
                    <a:pt x="65523" y="93865"/>
                  </a:lnTo>
                  <a:cubicBezTo>
                    <a:pt x="65056" y="87607"/>
                    <a:pt x="65430" y="83965"/>
                    <a:pt x="66130" y="80415"/>
                  </a:cubicBezTo>
                  <a:cubicBezTo>
                    <a:pt x="66215" y="80341"/>
                    <a:pt x="66300" y="80305"/>
                    <a:pt x="66375" y="80305"/>
                  </a:cubicBezTo>
                  <a:cubicBezTo>
                    <a:pt x="66632" y="80305"/>
                    <a:pt x="66782" y="80720"/>
                    <a:pt x="66457" y="81443"/>
                  </a:cubicBezTo>
                  <a:cubicBezTo>
                    <a:pt x="65897" y="85786"/>
                    <a:pt x="65616" y="88868"/>
                    <a:pt x="66083" y="93865"/>
                  </a:cubicBezTo>
                  <a:lnTo>
                    <a:pt x="66644" y="93865"/>
                  </a:lnTo>
                  <a:cubicBezTo>
                    <a:pt x="67204" y="94099"/>
                    <a:pt x="67298" y="94332"/>
                    <a:pt x="66737" y="94566"/>
                  </a:cubicBezTo>
                  <a:cubicBezTo>
                    <a:pt x="63048" y="95313"/>
                    <a:pt x="59499" y="95967"/>
                    <a:pt x="56043" y="96200"/>
                  </a:cubicBezTo>
                  <a:cubicBezTo>
                    <a:pt x="55983" y="96209"/>
                    <a:pt x="55928" y="96213"/>
                    <a:pt x="55875" y="96213"/>
                  </a:cubicBezTo>
                  <a:cubicBezTo>
                    <a:pt x="55348" y="96213"/>
                    <a:pt x="55155" y="95785"/>
                    <a:pt x="55155" y="94893"/>
                  </a:cubicBezTo>
                  <a:cubicBezTo>
                    <a:pt x="54922" y="89569"/>
                    <a:pt x="55529" y="84665"/>
                    <a:pt x="56837" y="80228"/>
                  </a:cubicBezTo>
                  <a:lnTo>
                    <a:pt x="57070" y="80135"/>
                  </a:lnTo>
                  <a:lnTo>
                    <a:pt x="57070" y="80135"/>
                  </a:lnTo>
                  <a:cubicBezTo>
                    <a:pt x="56043" y="85459"/>
                    <a:pt x="55622" y="90596"/>
                    <a:pt x="56370" y="95220"/>
                  </a:cubicBezTo>
                  <a:cubicBezTo>
                    <a:pt x="55856" y="87981"/>
                    <a:pt x="56790" y="80415"/>
                    <a:pt x="58144" y="79108"/>
                  </a:cubicBezTo>
                  <a:close/>
                  <a:moveTo>
                    <a:pt x="85771" y="95114"/>
                  </a:moveTo>
                  <a:cubicBezTo>
                    <a:pt x="85996" y="95114"/>
                    <a:pt x="86190" y="95396"/>
                    <a:pt x="85978" y="95873"/>
                  </a:cubicBezTo>
                  <a:lnTo>
                    <a:pt x="85511" y="96901"/>
                  </a:lnTo>
                  <a:lnTo>
                    <a:pt x="85278" y="96901"/>
                  </a:lnTo>
                  <a:lnTo>
                    <a:pt x="85371" y="95640"/>
                  </a:lnTo>
                  <a:cubicBezTo>
                    <a:pt x="85411" y="95277"/>
                    <a:pt x="85600" y="95114"/>
                    <a:pt x="85771" y="95114"/>
                  </a:cubicBezTo>
                  <a:close/>
                  <a:moveTo>
                    <a:pt x="83194" y="74858"/>
                  </a:moveTo>
                  <a:cubicBezTo>
                    <a:pt x="83456" y="74858"/>
                    <a:pt x="83783" y="74951"/>
                    <a:pt x="84157" y="75138"/>
                  </a:cubicBezTo>
                  <a:cubicBezTo>
                    <a:pt x="85838" y="77613"/>
                    <a:pt x="87613" y="79715"/>
                    <a:pt x="89948" y="81910"/>
                  </a:cubicBezTo>
                  <a:cubicBezTo>
                    <a:pt x="88313" y="79575"/>
                    <a:pt x="84437" y="75652"/>
                    <a:pt x="84857" y="75138"/>
                  </a:cubicBezTo>
                  <a:cubicBezTo>
                    <a:pt x="84883" y="75062"/>
                    <a:pt x="85071" y="74973"/>
                    <a:pt x="85291" y="74973"/>
                  </a:cubicBezTo>
                  <a:cubicBezTo>
                    <a:pt x="85478" y="74973"/>
                    <a:pt x="85688" y="75038"/>
                    <a:pt x="85838" y="75231"/>
                  </a:cubicBezTo>
                  <a:cubicBezTo>
                    <a:pt x="86585" y="76446"/>
                    <a:pt x="87473" y="77333"/>
                    <a:pt x="88453" y="78687"/>
                  </a:cubicBezTo>
                  <a:cubicBezTo>
                    <a:pt x="89154" y="79481"/>
                    <a:pt x="90041" y="80415"/>
                    <a:pt x="90929" y="81256"/>
                  </a:cubicBezTo>
                  <a:lnTo>
                    <a:pt x="86352" y="75278"/>
                  </a:lnTo>
                  <a:cubicBezTo>
                    <a:pt x="86453" y="75177"/>
                    <a:pt x="86578" y="75100"/>
                    <a:pt x="86693" y="75100"/>
                  </a:cubicBezTo>
                  <a:cubicBezTo>
                    <a:pt x="86737" y="75100"/>
                    <a:pt x="86780" y="75112"/>
                    <a:pt x="86819" y="75138"/>
                  </a:cubicBezTo>
                  <a:cubicBezTo>
                    <a:pt x="87052" y="75138"/>
                    <a:pt x="87239" y="75138"/>
                    <a:pt x="87473" y="75371"/>
                  </a:cubicBezTo>
                  <a:cubicBezTo>
                    <a:pt x="88453" y="77240"/>
                    <a:pt x="90181" y="78921"/>
                    <a:pt x="91956" y="80882"/>
                  </a:cubicBezTo>
                  <a:lnTo>
                    <a:pt x="88080" y="75465"/>
                  </a:lnTo>
                  <a:cubicBezTo>
                    <a:pt x="88119" y="75267"/>
                    <a:pt x="88367" y="75195"/>
                    <a:pt x="88662" y="75195"/>
                  </a:cubicBezTo>
                  <a:cubicBezTo>
                    <a:pt x="89064" y="75195"/>
                    <a:pt x="89553" y="75330"/>
                    <a:pt x="89714" y="75465"/>
                  </a:cubicBezTo>
                  <a:lnTo>
                    <a:pt x="92983" y="80135"/>
                  </a:lnTo>
                  <a:cubicBezTo>
                    <a:pt x="91649" y="76914"/>
                    <a:pt x="89725" y="75370"/>
                    <a:pt x="90607" y="75370"/>
                  </a:cubicBezTo>
                  <a:cubicBezTo>
                    <a:pt x="90620" y="75370"/>
                    <a:pt x="90634" y="75371"/>
                    <a:pt x="90648" y="75371"/>
                  </a:cubicBezTo>
                  <a:cubicBezTo>
                    <a:pt x="91629" y="75512"/>
                    <a:pt x="92283" y="76352"/>
                    <a:pt x="93170" y="77473"/>
                  </a:cubicBezTo>
                  <a:cubicBezTo>
                    <a:pt x="93684" y="78220"/>
                    <a:pt x="94291" y="78781"/>
                    <a:pt x="94665" y="79248"/>
                  </a:cubicBezTo>
                  <a:lnTo>
                    <a:pt x="92563" y="75838"/>
                  </a:lnTo>
                  <a:cubicBezTo>
                    <a:pt x="92563" y="75737"/>
                    <a:pt x="92661" y="75691"/>
                    <a:pt x="92820" y="75691"/>
                  </a:cubicBezTo>
                  <a:cubicBezTo>
                    <a:pt x="93099" y="75691"/>
                    <a:pt x="93564" y="75834"/>
                    <a:pt x="94011" y="76072"/>
                  </a:cubicBezTo>
                  <a:lnTo>
                    <a:pt x="95459" y="77660"/>
                  </a:lnTo>
                  <a:lnTo>
                    <a:pt x="94758" y="76305"/>
                  </a:lnTo>
                  <a:cubicBezTo>
                    <a:pt x="94798" y="76108"/>
                    <a:pt x="94912" y="76036"/>
                    <a:pt x="95059" y="76036"/>
                  </a:cubicBezTo>
                  <a:cubicBezTo>
                    <a:pt x="95261" y="76036"/>
                    <a:pt x="95523" y="76171"/>
                    <a:pt x="95739" y="76305"/>
                  </a:cubicBezTo>
                  <a:lnTo>
                    <a:pt x="97000" y="78314"/>
                  </a:lnTo>
                  <a:lnTo>
                    <a:pt x="97233" y="78174"/>
                  </a:lnTo>
                  <a:cubicBezTo>
                    <a:pt x="96486" y="76913"/>
                    <a:pt x="95926" y="76305"/>
                    <a:pt x="96346" y="76165"/>
                  </a:cubicBezTo>
                  <a:lnTo>
                    <a:pt x="96346" y="76165"/>
                  </a:lnTo>
                  <a:lnTo>
                    <a:pt x="97467" y="76305"/>
                  </a:lnTo>
                  <a:lnTo>
                    <a:pt x="98541" y="77520"/>
                  </a:lnTo>
                  <a:cubicBezTo>
                    <a:pt x="98377" y="76843"/>
                    <a:pt x="98623" y="76586"/>
                    <a:pt x="99177" y="76586"/>
                  </a:cubicBezTo>
                  <a:cubicBezTo>
                    <a:pt x="99732" y="76586"/>
                    <a:pt x="100596" y="76843"/>
                    <a:pt x="101670" y="77193"/>
                  </a:cubicBezTo>
                  <a:cubicBezTo>
                    <a:pt x="102978" y="77660"/>
                    <a:pt x="104285" y="79201"/>
                    <a:pt x="105499" y="81723"/>
                  </a:cubicBezTo>
                  <a:cubicBezTo>
                    <a:pt x="105474" y="81736"/>
                    <a:pt x="105445" y="81742"/>
                    <a:pt x="105415" y="81742"/>
                  </a:cubicBezTo>
                  <a:cubicBezTo>
                    <a:pt x="105116" y="81742"/>
                    <a:pt x="104607" y="81140"/>
                    <a:pt x="104098" y="80462"/>
                  </a:cubicBezTo>
                  <a:cubicBezTo>
                    <a:pt x="103771" y="80135"/>
                    <a:pt x="103631" y="79948"/>
                    <a:pt x="103164" y="79481"/>
                  </a:cubicBezTo>
                  <a:lnTo>
                    <a:pt x="103164" y="79481"/>
                  </a:lnTo>
                  <a:cubicBezTo>
                    <a:pt x="104705" y="82050"/>
                    <a:pt x="106200" y="84525"/>
                    <a:pt x="106433" y="85833"/>
                  </a:cubicBezTo>
                  <a:cubicBezTo>
                    <a:pt x="106406" y="85855"/>
                    <a:pt x="106374" y="85866"/>
                    <a:pt x="106337" y="85866"/>
                  </a:cubicBezTo>
                  <a:cubicBezTo>
                    <a:pt x="105766" y="85866"/>
                    <a:pt x="104174" y="83160"/>
                    <a:pt x="102417" y="80042"/>
                  </a:cubicBezTo>
                  <a:lnTo>
                    <a:pt x="102417" y="80042"/>
                  </a:lnTo>
                  <a:cubicBezTo>
                    <a:pt x="103398" y="82704"/>
                    <a:pt x="104659" y="85039"/>
                    <a:pt x="105079" y="86066"/>
                  </a:cubicBezTo>
                  <a:cubicBezTo>
                    <a:pt x="105071" y="86069"/>
                    <a:pt x="105063" y="86071"/>
                    <a:pt x="105054" y="86071"/>
                  </a:cubicBezTo>
                  <a:cubicBezTo>
                    <a:pt x="104798" y="86071"/>
                    <a:pt x="104112" y="84798"/>
                    <a:pt x="103164" y="83264"/>
                  </a:cubicBezTo>
                  <a:cubicBezTo>
                    <a:pt x="102884" y="82797"/>
                    <a:pt x="102511" y="82610"/>
                    <a:pt x="102184" y="82050"/>
                  </a:cubicBezTo>
                  <a:lnTo>
                    <a:pt x="102184" y="82050"/>
                  </a:lnTo>
                  <a:lnTo>
                    <a:pt x="104612" y="86907"/>
                  </a:lnTo>
                  <a:cubicBezTo>
                    <a:pt x="105079" y="87140"/>
                    <a:pt x="105359" y="87654"/>
                    <a:pt x="105079" y="88355"/>
                  </a:cubicBezTo>
                  <a:cubicBezTo>
                    <a:pt x="104612" y="89148"/>
                    <a:pt x="104939" y="89475"/>
                    <a:pt x="105826" y="90223"/>
                  </a:cubicBezTo>
                  <a:cubicBezTo>
                    <a:pt x="106469" y="90662"/>
                    <a:pt x="107698" y="90979"/>
                    <a:pt x="109302" y="90979"/>
                  </a:cubicBezTo>
                  <a:cubicBezTo>
                    <a:pt x="109914" y="90979"/>
                    <a:pt x="110581" y="90933"/>
                    <a:pt x="111290" y="90830"/>
                  </a:cubicBezTo>
                  <a:cubicBezTo>
                    <a:pt x="114513" y="90316"/>
                    <a:pt x="117969" y="89662"/>
                    <a:pt x="121518" y="89569"/>
                  </a:cubicBezTo>
                  <a:cubicBezTo>
                    <a:pt x="122265" y="89569"/>
                    <a:pt x="122966" y="89942"/>
                    <a:pt x="123293" y="90549"/>
                  </a:cubicBezTo>
                  <a:cubicBezTo>
                    <a:pt x="123620" y="91110"/>
                    <a:pt x="124180" y="91764"/>
                    <a:pt x="124834" y="92324"/>
                  </a:cubicBezTo>
                  <a:cubicBezTo>
                    <a:pt x="123514" y="90255"/>
                    <a:pt x="123175" y="89085"/>
                    <a:pt x="123755" y="89085"/>
                  </a:cubicBezTo>
                  <a:cubicBezTo>
                    <a:pt x="123934" y="89085"/>
                    <a:pt x="124201" y="89197"/>
                    <a:pt x="124554" y="89429"/>
                  </a:cubicBezTo>
                  <a:cubicBezTo>
                    <a:pt x="125861" y="90223"/>
                    <a:pt x="126655" y="91624"/>
                    <a:pt x="126422" y="93632"/>
                  </a:cubicBezTo>
                  <a:cubicBezTo>
                    <a:pt x="126618" y="94195"/>
                    <a:pt x="126672" y="94527"/>
                    <a:pt x="126390" y="94527"/>
                  </a:cubicBezTo>
                  <a:cubicBezTo>
                    <a:pt x="126135" y="94527"/>
                    <a:pt x="125602" y="94254"/>
                    <a:pt x="124647" y="93632"/>
                  </a:cubicBezTo>
                  <a:cubicBezTo>
                    <a:pt x="123900" y="93211"/>
                    <a:pt x="123806" y="92978"/>
                    <a:pt x="124647" y="92604"/>
                  </a:cubicBezTo>
                  <a:lnTo>
                    <a:pt x="122312" y="90830"/>
                  </a:lnTo>
                  <a:lnTo>
                    <a:pt x="122312" y="90830"/>
                  </a:lnTo>
                  <a:cubicBezTo>
                    <a:pt x="123273" y="92316"/>
                    <a:pt x="123458" y="92922"/>
                    <a:pt x="123224" y="92922"/>
                  </a:cubicBezTo>
                  <a:cubicBezTo>
                    <a:pt x="122958" y="92922"/>
                    <a:pt x="122151" y="92138"/>
                    <a:pt x="121331" y="90970"/>
                  </a:cubicBezTo>
                  <a:lnTo>
                    <a:pt x="121331" y="90970"/>
                  </a:lnTo>
                  <a:cubicBezTo>
                    <a:pt x="121847" y="92109"/>
                    <a:pt x="121957" y="92526"/>
                    <a:pt x="121776" y="92526"/>
                  </a:cubicBezTo>
                  <a:cubicBezTo>
                    <a:pt x="121563" y="92526"/>
                    <a:pt x="120949" y="91952"/>
                    <a:pt x="120117" y="91297"/>
                  </a:cubicBezTo>
                  <a:lnTo>
                    <a:pt x="119743" y="91297"/>
                  </a:lnTo>
                  <a:cubicBezTo>
                    <a:pt x="121029" y="92334"/>
                    <a:pt x="121182" y="92740"/>
                    <a:pt x="120801" y="92740"/>
                  </a:cubicBezTo>
                  <a:cubicBezTo>
                    <a:pt x="120394" y="92740"/>
                    <a:pt x="119376" y="92275"/>
                    <a:pt x="118482" y="91624"/>
                  </a:cubicBezTo>
                  <a:lnTo>
                    <a:pt x="118155" y="91764"/>
                  </a:lnTo>
                  <a:cubicBezTo>
                    <a:pt x="120107" y="93138"/>
                    <a:pt x="120352" y="93620"/>
                    <a:pt x="119835" y="93620"/>
                  </a:cubicBezTo>
                  <a:cubicBezTo>
                    <a:pt x="119139" y="93620"/>
                    <a:pt x="117066" y="92747"/>
                    <a:pt x="115914" y="91997"/>
                  </a:cubicBezTo>
                  <a:lnTo>
                    <a:pt x="115914" y="91997"/>
                  </a:lnTo>
                  <a:cubicBezTo>
                    <a:pt x="117315" y="93305"/>
                    <a:pt x="118996" y="94192"/>
                    <a:pt x="118623" y="94239"/>
                  </a:cubicBezTo>
                  <a:cubicBezTo>
                    <a:pt x="118478" y="94283"/>
                    <a:pt x="118319" y="94303"/>
                    <a:pt x="118145" y="94303"/>
                  </a:cubicBezTo>
                  <a:cubicBezTo>
                    <a:pt x="117027" y="94303"/>
                    <a:pt x="115326" y="93460"/>
                    <a:pt x="113345" y="92651"/>
                  </a:cubicBezTo>
                  <a:lnTo>
                    <a:pt x="113345" y="92651"/>
                  </a:lnTo>
                  <a:cubicBezTo>
                    <a:pt x="115120" y="93772"/>
                    <a:pt x="116754" y="94472"/>
                    <a:pt x="115774" y="94753"/>
                  </a:cubicBezTo>
                  <a:cubicBezTo>
                    <a:pt x="115730" y="94780"/>
                    <a:pt x="115667" y="94793"/>
                    <a:pt x="115586" y="94793"/>
                  </a:cubicBezTo>
                  <a:cubicBezTo>
                    <a:pt x="114975" y="94793"/>
                    <a:pt x="113315" y="94049"/>
                    <a:pt x="110637" y="92978"/>
                  </a:cubicBezTo>
                  <a:cubicBezTo>
                    <a:pt x="110379" y="92930"/>
                    <a:pt x="110182" y="92903"/>
                    <a:pt x="110048" y="92903"/>
                  </a:cubicBezTo>
                  <a:cubicBezTo>
                    <a:pt x="109795" y="92903"/>
                    <a:pt x="109769" y="92997"/>
                    <a:pt x="109983" y="93211"/>
                  </a:cubicBezTo>
                  <a:cubicBezTo>
                    <a:pt x="112598" y="94192"/>
                    <a:pt x="114092" y="94986"/>
                    <a:pt x="113812" y="95406"/>
                  </a:cubicBezTo>
                  <a:cubicBezTo>
                    <a:pt x="113735" y="95501"/>
                    <a:pt x="113603" y="95545"/>
                    <a:pt x="113421" y="95545"/>
                  </a:cubicBezTo>
                  <a:cubicBezTo>
                    <a:pt x="112611" y="95545"/>
                    <a:pt x="110814" y="94674"/>
                    <a:pt x="108488" y="93492"/>
                  </a:cubicBezTo>
                  <a:cubicBezTo>
                    <a:pt x="107694" y="93165"/>
                    <a:pt x="106667" y="92744"/>
                    <a:pt x="105686" y="92231"/>
                  </a:cubicBezTo>
                  <a:lnTo>
                    <a:pt x="105686" y="92231"/>
                  </a:lnTo>
                  <a:cubicBezTo>
                    <a:pt x="107367" y="93959"/>
                    <a:pt x="113906" y="96294"/>
                    <a:pt x="112551" y="96994"/>
                  </a:cubicBezTo>
                  <a:cubicBezTo>
                    <a:pt x="112470" y="97024"/>
                    <a:pt x="112373" y="97038"/>
                    <a:pt x="112262" y="97038"/>
                  </a:cubicBezTo>
                  <a:cubicBezTo>
                    <a:pt x="111674" y="97038"/>
                    <a:pt x="110687" y="96635"/>
                    <a:pt x="109469" y="95967"/>
                  </a:cubicBezTo>
                  <a:cubicBezTo>
                    <a:pt x="107881" y="95080"/>
                    <a:pt x="105920" y="93865"/>
                    <a:pt x="104052" y="92511"/>
                  </a:cubicBezTo>
                  <a:cubicBezTo>
                    <a:pt x="102464" y="91203"/>
                    <a:pt x="101016" y="89942"/>
                    <a:pt x="99895" y="88962"/>
                  </a:cubicBezTo>
                  <a:lnTo>
                    <a:pt x="99802" y="89335"/>
                  </a:lnTo>
                  <a:cubicBezTo>
                    <a:pt x="103655" y="93555"/>
                    <a:pt x="111022" y="97325"/>
                    <a:pt x="109026" y="97325"/>
                  </a:cubicBezTo>
                  <a:cubicBezTo>
                    <a:pt x="108990" y="97325"/>
                    <a:pt x="108951" y="97324"/>
                    <a:pt x="108909" y="97321"/>
                  </a:cubicBezTo>
                  <a:cubicBezTo>
                    <a:pt x="108613" y="97321"/>
                    <a:pt x="108452" y="97332"/>
                    <a:pt x="108341" y="97332"/>
                  </a:cubicBezTo>
                  <a:cubicBezTo>
                    <a:pt x="108120" y="97332"/>
                    <a:pt x="108099" y="97290"/>
                    <a:pt x="107601" y="97041"/>
                  </a:cubicBezTo>
                  <a:cubicBezTo>
                    <a:pt x="102324" y="94332"/>
                    <a:pt x="98681" y="89989"/>
                    <a:pt x="96112" y="86440"/>
                  </a:cubicBezTo>
                  <a:lnTo>
                    <a:pt x="95972" y="86580"/>
                  </a:lnTo>
                  <a:cubicBezTo>
                    <a:pt x="99241" y="91670"/>
                    <a:pt x="105313" y="95827"/>
                    <a:pt x="104659" y="96340"/>
                  </a:cubicBezTo>
                  <a:cubicBezTo>
                    <a:pt x="104621" y="96372"/>
                    <a:pt x="104568" y="96387"/>
                    <a:pt x="104502" y="96387"/>
                  </a:cubicBezTo>
                  <a:cubicBezTo>
                    <a:pt x="103593" y="96387"/>
                    <a:pt x="100151" y="93505"/>
                    <a:pt x="97887" y="91110"/>
                  </a:cubicBezTo>
                  <a:cubicBezTo>
                    <a:pt x="96112" y="89289"/>
                    <a:pt x="95832" y="88541"/>
                    <a:pt x="93964" y="85973"/>
                  </a:cubicBezTo>
                  <a:lnTo>
                    <a:pt x="93871" y="86533"/>
                  </a:lnTo>
                  <a:cubicBezTo>
                    <a:pt x="98961" y="95080"/>
                    <a:pt x="105499" y="96667"/>
                    <a:pt x="104098" y="97695"/>
                  </a:cubicBezTo>
                  <a:cubicBezTo>
                    <a:pt x="104001" y="97780"/>
                    <a:pt x="103913" y="97815"/>
                    <a:pt x="103829" y="97815"/>
                  </a:cubicBezTo>
                  <a:cubicBezTo>
                    <a:pt x="103593" y="97815"/>
                    <a:pt x="103394" y="97540"/>
                    <a:pt x="103118" y="97368"/>
                  </a:cubicBezTo>
                  <a:cubicBezTo>
                    <a:pt x="97093" y="93725"/>
                    <a:pt x="95459" y="89475"/>
                    <a:pt x="92236" y="85693"/>
                  </a:cubicBezTo>
                  <a:lnTo>
                    <a:pt x="92096" y="86019"/>
                  </a:lnTo>
                  <a:cubicBezTo>
                    <a:pt x="94244" y="89429"/>
                    <a:pt x="97700" y="93165"/>
                    <a:pt x="100642" y="96667"/>
                  </a:cubicBezTo>
                  <a:cubicBezTo>
                    <a:pt x="100947" y="97010"/>
                    <a:pt x="100817" y="97384"/>
                    <a:pt x="100556" y="97384"/>
                  </a:cubicBezTo>
                  <a:cubicBezTo>
                    <a:pt x="100497" y="97384"/>
                    <a:pt x="100431" y="97364"/>
                    <a:pt x="100362" y="97321"/>
                  </a:cubicBezTo>
                  <a:cubicBezTo>
                    <a:pt x="97093" y="95220"/>
                    <a:pt x="94151" y="90643"/>
                    <a:pt x="90882" y="85552"/>
                  </a:cubicBezTo>
                  <a:lnTo>
                    <a:pt x="90788" y="85879"/>
                  </a:lnTo>
                  <a:cubicBezTo>
                    <a:pt x="93449" y="91020"/>
                    <a:pt x="99244" y="97205"/>
                    <a:pt x="98043" y="97205"/>
                  </a:cubicBezTo>
                  <a:cubicBezTo>
                    <a:pt x="98000" y="97205"/>
                    <a:pt x="97948" y="97197"/>
                    <a:pt x="97887" y="97181"/>
                  </a:cubicBezTo>
                  <a:cubicBezTo>
                    <a:pt x="97513" y="97041"/>
                    <a:pt x="96206" y="95220"/>
                    <a:pt x="94758" y="93211"/>
                  </a:cubicBezTo>
                  <a:cubicBezTo>
                    <a:pt x="93777" y="91764"/>
                    <a:pt x="92563" y="90036"/>
                    <a:pt x="91676" y="88868"/>
                  </a:cubicBezTo>
                  <a:lnTo>
                    <a:pt x="91536" y="89429"/>
                  </a:lnTo>
                  <a:cubicBezTo>
                    <a:pt x="93077" y="91764"/>
                    <a:pt x="95318" y="94332"/>
                    <a:pt x="96066" y="96434"/>
                  </a:cubicBezTo>
                  <a:lnTo>
                    <a:pt x="95832" y="96527"/>
                  </a:lnTo>
                  <a:lnTo>
                    <a:pt x="90929" y="90082"/>
                  </a:lnTo>
                  <a:lnTo>
                    <a:pt x="90648" y="90409"/>
                  </a:lnTo>
                  <a:cubicBezTo>
                    <a:pt x="92657" y="92978"/>
                    <a:pt x="95178" y="95920"/>
                    <a:pt x="94758" y="96621"/>
                  </a:cubicBezTo>
                  <a:lnTo>
                    <a:pt x="90462" y="91624"/>
                  </a:lnTo>
                  <a:lnTo>
                    <a:pt x="90462" y="91624"/>
                  </a:lnTo>
                  <a:cubicBezTo>
                    <a:pt x="90695" y="93165"/>
                    <a:pt x="92096" y="94426"/>
                    <a:pt x="91676" y="94799"/>
                  </a:cubicBezTo>
                  <a:cubicBezTo>
                    <a:pt x="91209" y="94379"/>
                    <a:pt x="90135" y="93025"/>
                    <a:pt x="89481" y="91577"/>
                  </a:cubicBezTo>
                  <a:cubicBezTo>
                    <a:pt x="89426" y="91490"/>
                    <a:pt x="89389" y="91455"/>
                    <a:pt x="89365" y="91455"/>
                  </a:cubicBezTo>
                  <a:cubicBezTo>
                    <a:pt x="89265" y="91455"/>
                    <a:pt x="89367" y="92035"/>
                    <a:pt x="89228" y="92035"/>
                  </a:cubicBezTo>
                  <a:cubicBezTo>
                    <a:pt x="89199" y="92035"/>
                    <a:pt x="89160" y="92010"/>
                    <a:pt x="89107" y="91951"/>
                  </a:cubicBezTo>
                  <a:cubicBezTo>
                    <a:pt x="85978" y="88308"/>
                    <a:pt x="83129" y="84478"/>
                    <a:pt x="80748" y="80462"/>
                  </a:cubicBezTo>
                  <a:cubicBezTo>
                    <a:pt x="80484" y="80040"/>
                    <a:pt x="80414" y="79841"/>
                    <a:pt x="80555" y="79841"/>
                  </a:cubicBezTo>
                  <a:cubicBezTo>
                    <a:pt x="80663" y="79841"/>
                    <a:pt x="80896" y="79958"/>
                    <a:pt x="81261" y="80182"/>
                  </a:cubicBezTo>
                  <a:lnTo>
                    <a:pt x="87286" y="86486"/>
                  </a:lnTo>
                  <a:cubicBezTo>
                    <a:pt x="83456" y="82283"/>
                    <a:pt x="80841" y="78967"/>
                    <a:pt x="81401" y="78407"/>
                  </a:cubicBezTo>
                  <a:lnTo>
                    <a:pt x="81401" y="78407"/>
                  </a:lnTo>
                  <a:cubicBezTo>
                    <a:pt x="83456" y="80882"/>
                    <a:pt x="85651" y="83217"/>
                    <a:pt x="88080" y="85412"/>
                  </a:cubicBezTo>
                  <a:cubicBezTo>
                    <a:pt x="83265" y="79950"/>
                    <a:pt x="81204" y="77332"/>
                    <a:pt x="81714" y="77332"/>
                  </a:cubicBezTo>
                  <a:cubicBezTo>
                    <a:pt x="81719" y="77332"/>
                    <a:pt x="81723" y="77333"/>
                    <a:pt x="81728" y="77333"/>
                  </a:cubicBezTo>
                  <a:cubicBezTo>
                    <a:pt x="82989" y="78080"/>
                    <a:pt x="86072" y="81676"/>
                    <a:pt x="88500" y="84432"/>
                  </a:cubicBezTo>
                  <a:cubicBezTo>
                    <a:pt x="85091" y="79761"/>
                    <a:pt x="80888" y="75885"/>
                    <a:pt x="80888" y="75138"/>
                  </a:cubicBezTo>
                  <a:cubicBezTo>
                    <a:pt x="80888" y="74951"/>
                    <a:pt x="81110" y="74858"/>
                    <a:pt x="81372" y="74858"/>
                  </a:cubicBezTo>
                  <a:cubicBezTo>
                    <a:pt x="81635" y="74858"/>
                    <a:pt x="81939" y="74951"/>
                    <a:pt x="82102" y="75138"/>
                  </a:cubicBezTo>
                  <a:cubicBezTo>
                    <a:pt x="84110" y="77940"/>
                    <a:pt x="86632" y="80462"/>
                    <a:pt x="89201" y="83217"/>
                  </a:cubicBezTo>
                  <a:cubicBezTo>
                    <a:pt x="87286" y="80275"/>
                    <a:pt x="82429" y="75605"/>
                    <a:pt x="82616" y="75138"/>
                  </a:cubicBezTo>
                  <a:cubicBezTo>
                    <a:pt x="82732" y="74951"/>
                    <a:pt x="82931" y="74858"/>
                    <a:pt x="83194" y="74858"/>
                  </a:cubicBezTo>
                  <a:close/>
                  <a:moveTo>
                    <a:pt x="85511" y="97601"/>
                  </a:moveTo>
                  <a:cubicBezTo>
                    <a:pt x="85651" y="97601"/>
                    <a:pt x="85745" y="97695"/>
                    <a:pt x="85745" y="97928"/>
                  </a:cubicBezTo>
                  <a:cubicBezTo>
                    <a:pt x="85745" y="98068"/>
                    <a:pt x="85651" y="98255"/>
                    <a:pt x="85511" y="98255"/>
                  </a:cubicBezTo>
                  <a:cubicBezTo>
                    <a:pt x="85371" y="98255"/>
                    <a:pt x="85184" y="98115"/>
                    <a:pt x="85184" y="97928"/>
                  </a:cubicBezTo>
                  <a:cubicBezTo>
                    <a:pt x="85231" y="97648"/>
                    <a:pt x="85371" y="97601"/>
                    <a:pt x="85511" y="97601"/>
                  </a:cubicBezTo>
                  <a:close/>
                  <a:moveTo>
                    <a:pt x="137207" y="95038"/>
                  </a:moveTo>
                  <a:cubicBezTo>
                    <a:pt x="137301" y="95038"/>
                    <a:pt x="137396" y="95079"/>
                    <a:pt x="137490" y="95173"/>
                  </a:cubicBezTo>
                  <a:lnTo>
                    <a:pt x="138751" y="95967"/>
                  </a:lnTo>
                  <a:cubicBezTo>
                    <a:pt x="138984" y="96107"/>
                    <a:pt x="138984" y="96294"/>
                    <a:pt x="138844" y="96434"/>
                  </a:cubicBezTo>
                  <a:cubicBezTo>
                    <a:pt x="138471" y="96854"/>
                    <a:pt x="138611" y="97088"/>
                    <a:pt x="139171" y="97648"/>
                  </a:cubicBezTo>
                  <a:cubicBezTo>
                    <a:pt x="139591" y="98068"/>
                    <a:pt x="139498" y="98489"/>
                    <a:pt x="139171" y="98489"/>
                  </a:cubicBezTo>
                  <a:cubicBezTo>
                    <a:pt x="138844" y="98489"/>
                    <a:pt x="138517" y="98162"/>
                    <a:pt x="138144" y="97975"/>
                  </a:cubicBezTo>
                  <a:lnTo>
                    <a:pt x="138144" y="97975"/>
                  </a:lnTo>
                  <a:lnTo>
                    <a:pt x="138751" y="98769"/>
                  </a:lnTo>
                  <a:cubicBezTo>
                    <a:pt x="138924" y="99058"/>
                    <a:pt x="138758" y="99257"/>
                    <a:pt x="138485" y="99257"/>
                  </a:cubicBezTo>
                  <a:cubicBezTo>
                    <a:pt x="138316" y="99257"/>
                    <a:pt x="138106" y="99181"/>
                    <a:pt x="137910" y="99002"/>
                  </a:cubicBezTo>
                  <a:lnTo>
                    <a:pt x="136276" y="97695"/>
                  </a:lnTo>
                  <a:cubicBezTo>
                    <a:pt x="135809" y="97041"/>
                    <a:pt x="135949" y="96247"/>
                    <a:pt x="136789" y="95266"/>
                  </a:cubicBezTo>
                  <a:cubicBezTo>
                    <a:pt x="136929" y="95127"/>
                    <a:pt x="137068" y="95038"/>
                    <a:pt x="137207" y="95038"/>
                  </a:cubicBezTo>
                  <a:close/>
                  <a:moveTo>
                    <a:pt x="85138" y="98676"/>
                  </a:moveTo>
                  <a:cubicBezTo>
                    <a:pt x="85231" y="98722"/>
                    <a:pt x="85278" y="98956"/>
                    <a:pt x="85278" y="99236"/>
                  </a:cubicBezTo>
                  <a:cubicBezTo>
                    <a:pt x="85278" y="99516"/>
                    <a:pt x="85184" y="99750"/>
                    <a:pt x="85138" y="99750"/>
                  </a:cubicBezTo>
                  <a:cubicBezTo>
                    <a:pt x="85044" y="99750"/>
                    <a:pt x="84997" y="99516"/>
                    <a:pt x="84997" y="99236"/>
                  </a:cubicBezTo>
                  <a:cubicBezTo>
                    <a:pt x="84997" y="98909"/>
                    <a:pt x="85091" y="98676"/>
                    <a:pt x="85138" y="98676"/>
                  </a:cubicBezTo>
                  <a:close/>
                  <a:moveTo>
                    <a:pt x="54922" y="78547"/>
                  </a:moveTo>
                  <a:cubicBezTo>
                    <a:pt x="55389" y="78547"/>
                    <a:pt x="55716" y="78687"/>
                    <a:pt x="55856" y="79201"/>
                  </a:cubicBezTo>
                  <a:lnTo>
                    <a:pt x="54922" y="79715"/>
                  </a:lnTo>
                  <a:lnTo>
                    <a:pt x="56043" y="80042"/>
                  </a:lnTo>
                  <a:lnTo>
                    <a:pt x="55949" y="80369"/>
                  </a:lnTo>
                  <a:lnTo>
                    <a:pt x="54361" y="80695"/>
                  </a:lnTo>
                  <a:lnTo>
                    <a:pt x="55015" y="81256"/>
                  </a:lnTo>
                  <a:lnTo>
                    <a:pt x="54501" y="81676"/>
                  </a:lnTo>
                  <a:lnTo>
                    <a:pt x="55529" y="81583"/>
                  </a:lnTo>
                  <a:lnTo>
                    <a:pt x="55435" y="82003"/>
                  </a:lnTo>
                  <a:lnTo>
                    <a:pt x="54315" y="82470"/>
                  </a:lnTo>
                  <a:cubicBezTo>
                    <a:pt x="55109" y="82564"/>
                    <a:pt x="55529" y="82797"/>
                    <a:pt x="55295" y="82984"/>
                  </a:cubicBezTo>
                  <a:lnTo>
                    <a:pt x="54315" y="83591"/>
                  </a:lnTo>
                  <a:lnTo>
                    <a:pt x="55109" y="83918"/>
                  </a:lnTo>
                  <a:lnTo>
                    <a:pt x="54034" y="84338"/>
                  </a:lnTo>
                  <a:lnTo>
                    <a:pt x="54922" y="84945"/>
                  </a:lnTo>
                  <a:lnTo>
                    <a:pt x="53801" y="85272"/>
                  </a:lnTo>
                  <a:cubicBezTo>
                    <a:pt x="54595" y="85506"/>
                    <a:pt x="54828" y="85926"/>
                    <a:pt x="54922" y="86113"/>
                  </a:cubicBezTo>
                  <a:lnTo>
                    <a:pt x="53708" y="86627"/>
                  </a:lnTo>
                  <a:cubicBezTo>
                    <a:pt x="54408" y="86953"/>
                    <a:pt x="54548" y="87094"/>
                    <a:pt x="54548" y="87467"/>
                  </a:cubicBezTo>
                  <a:lnTo>
                    <a:pt x="53427" y="87887"/>
                  </a:lnTo>
                  <a:lnTo>
                    <a:pt x="54315" y="88588"/>
                  </a:lnTo>
                  <a:lnTo>
                    <a:pt x="53427" y="88822"/>
                  </a:lnTo>
                  <a:cubicBezTo>
                    <a:pt x="54175" y="89148"/>
                    <a:pt x="54268" y="89522"/>
                    <a:pt x="54315" y="89849"/>
                  </a:cubicBezTo>
                  <a:lnTo>
                    <a:pt x="53241" y="90129"/>
                  </a:lnTo>
                  <a:cubicBezTo>
                    <a:pt x="54081" y="90456"/>
                    <a:pt x="54455" y="90690"/>
                    <a:pt x="54315" y="90970"/>
                  </a:cubicBezTo>
                  <a:lnTo>
                    <a:pt x="53007" y="91530"/>
                  </a:lnTo>
                  <a:lnTo>
                    <a:pt x="54221" y="91670"/>
                  </a:lnTo>
                  <a:lnTo>
                    <a:pt x="54221" y="91997"/>
                  </a:lnTo>
                  <a:lnTo>
                    <a:pt x="53007" y="92324"/>
                  </a:lnTo>
                  <a:cubicBezTo>
                    <a:pt x="53894" y="92698"/>
                    <a:pt x="54221" y="93025"/>
                    <a:pt x="54221" y="93352"/>
                  </a:cubicBezTo>
                  <a:lnTo>
                    <a:pt x="53100" y="94005"/>
                  </a:lnTo>
                  <a:lnTo>
                    <a:pt x="54315" y="94239"/>
                  </a:lnTo>
                  <a:lnTo>
                    <a:pt x="53194" y="95033"/>
                  </a:lnTo>
                  <a:cubicBezTo>
                    <a:pt x="53306" y="95017"/>
                    <a:pt x="53411" y="95009"/>
                    <a:pt x="53509" y="95009"/>
                  </a:cubicBezTo>
                  <a:cubicBezTo>
                    <a:pt x="53979" y="95009"/>
                    <a:pt x="54268" y="95190"/>
                    <a:pt x="54268" y="95500"/>
                  </a:cubicBezTo>
                  <a:lnTo>
                    <a:pt x="53194" y="96014"/>
                  </a:lnTo>
                  <a:cubicBezTo>
                    <a:pt x="53988" y="96154"/>
                    <a:pt x="54922" y="96340"/>
                    <a:pt x="55762" y="96574"/>
                  </a:cubicBezTo>
                  <a:lnTo>
                    <a:pt x="56043" y="96948"/>
                  </a:lnTo>
                  <a:lnTo>
                    <a:pt x="56276" y="96574"/>
                  </a:lnTo>
                  <a:cubicBezTo>
                    <a:pt x="56556" y="96457"/>
                    <a:pt x="56825" y="96399"/>
                    <a:pt x="57088" y="96399"/>
                  </a:cubicBezTo>
                  <a:cubicBezTo>
                    <a:pt x="57350" y="96399"/>
                    <a:pt x="57607" y="96457"/>
                    <a:pt x="57864" y="96574"/>
                  </a:cubicBezTo>
                  <a:lnTo>
                    <a:pt x="58378" y="97321"/>
                  </a:lnTo>
                  <a:lnTo>
                    <a:pt x="58751" y="96434"/>
                  </a:lnTo>
                  <a:lnTo>
                    <a:pt x="59312" y="97415"/>
                  </a:lnTo>
                  <a:lnTo>
                    <a:pt x="59732" y="96200"/>
                  </a:lnTo>
                  <a:lnTo>
                    <a:pt x="60386" y="97882"/>
                  </a:lnTo>
                  <a:lnTo>
                    <a:pt x="60806" y="96107"/>
                  </a:lnTo>
                  <a:lnTo>
                    <a:pt x="61367" y="97555"/>
                  </a:lnTo>
                  <a:lnTo>
                    <a:pt x="61834" y="95967"/>
                  </a:lnTo>
                  <a:lnTo>
                    <a:pt x="62160" y="97228"/>
                  </a:lnTo>
                  <a:lnTo>
                    <a:pt x="62534" y="95780"/>
                  </a:lnTo>
                  <a:lnTo>
                    <a:pt x="63188" y="97181"/>
                  </a:lnTo>
                  <a:lnTo>
                    <a:pt x="63748" y="95406"/>
                  </a:lnTo>
                  <a:lnTo>
                    <a:pt x="64402" y="96948"/>
                  </a:lnTo>
                  <a:lnTo>
                    <a:pt x="64869" y="95733"/>
                  </a:lnTo>
                  <a:lnTo>
                    <a:pt x="65616" y="96854"/>
                  </a:lnTo>
                  <a:lnTo>
                    <a:pt x="65943" y="95547"/>
                  </a:lnTo>
                  <a:lnTo>
                    <a:pt x="66410" y="96434"/>
                  </a:lnTo>
                  <a:cubicBezTo>
                    <a:pt x="66784" y="97181"/>
                    <a:pt x="65943" y="97882"/>
                    <a:pt x="65103" y="98022"/>
                  </a:cubicBezTo>
                  <a:lnTo>
                    <a:pt x="53848" y="99796"/>
                  </a:lnTo>
                  <a:cubicBezTo>
                    <a:pt x="53799" y="99803"/>
                    <a:pt x="53749" y="99807"/>
                    <a:pt x="53700" y="99807"/>
                  </a:cubicBezTo>
                  <a:cubicBezTo>
                    <a:pt x="53091" y="99807"/>
                    <a:pt x="52472" y="99261"/>
                    <a:pt x="52213" y="97835"/>
                  </a:cubicBezTo>
                  <a:cubicBezTo>
                    <a:pt x="51653" y="95033"/>
                    <a:pt x="51886" y="92324"/>
                    <a:pt x="52306" y="89615"/>
                  </a:cubicBezTo>
                  <a:cubicBezTo>
                    <a:pt x="53007" y="83544"/>
                    <a:pt x="53941" y="80509"/>
                    <a:pt x="54922" y="78547"/>
                  </a:cubicBezTo>
                  <a:close/>
                  <a:moveTo>
                    <a:pt x="7862" y="97607"/>
                  </a:moveTo>
                  <a:cubicBezTo>
                    <a:pt x="8091" y="97607"/>
                    <a:pt x="8188" y="98115"/>
                    <a:pt x="8127" y="98722"/>
                  </a:cubicBezTo>
                  <a:cubicBezTo>
                    <a:pt x="6866" y="100637"/>
                    <a:pt x="5885" y="101618"/>
                    <a:pt x="5045" y="102085"/>
                  </a:cubicBezTo>
                  <a:cubicBezTo>
                    <a:pt x="5465" y="100637"/>
                    <a:pt x="6399" y="99843"/>
                    <a:pt x="7380" y="98115"/>
                  </a:cubicBezTo>
                  <a:cubicBezTo>
                    <a:pt x="7576" y="97755"/>
                    <a:pt x="7738" y="97607"/>
                    <a:pt x="7862" y="97607"/>
                  </a:cubicBezTo>
                  <a:close/>
                  <a:moveTo>
                    <a:pt x="66417" y="99958"/>
                  </a:moveTo>
                  <a:cubicBezTo>
                    <a:pt x="66527" y="99958"/>
                    <a:pt x="66638" y="99994"/>
                    <a:pt x="66737" y="100077"/>
                  </a:cubicBezTo>
                  <a:lnTo>
                    <a:pt x="67951" y="101291"/>
                  </a:lnTo>
                  <a:cubicBezTo>
                    <a:pt x="68465" y="101767"/>
                    <a:pt x="68287" y="102186"/>
                    <a:pt x="67916" y="102186"/>
                  </a:cubicBezTo>
                  <a:cubicBezTo>
                    <a:pt x="67814" y="102186"/>
                    <a:pt x="67698" y="102155"/>
                    <a:pt x="67578" y="102085"/>
                  </a:cubicBezTo>
                  <a:lnTo>
                    <a:pt x="66083" y="101197"/>
                  </a:lnTo>
                  <a:cubicBezTo>
                    <a:pt x="65391" y="100736"/>
                    <a:pt x="65902" y="99958"/>
                    <a:pt x="66417" y="99958"/>
                  </a:cubicBezTo>
                  <a:close/>
                  <a:moveTo>
                    <a:pt x="84505" y="94559"/>
                  </a:moveTo>
                  <a:cubicBezTo>
                    <a:pt x="84766" y="94559"/>
                    <a:pt x="84857" y="94818"/>
                    <a:pt x="84857" y="95313"/>
                  </a:cubicBezTo>
                  <a:cubicBezTo>
                    <a:pt x="84624" y="97648"/>
                    <a:pt x="84297" y="99610"/>
                    <a:pt x="83643" y="100217"/>
                  </a:cubicBezTo>
                  <a:lnTo>
                    <a:pt x="83643" y="96107"/>
                  </a:lnTo>
                  <a:lnTo>
                    <a:pt x="83316" y="96200"/>
                  </a:lnTo>
                  <a:cubicBezTo>
                    <a:pt x="83083" y="98255"/>
                    <a:pt x="82756" y="99750"/>
                    <a:pt x="82289" y="100357"/>
                  </a:cubicBezTo>
                  <a:lnTo>
                    <a:pt x="82429" y="96574"/>
                  </a:lnTo>
                  <a:lnTo>
                    <a:pt x="82055" y="96574"/>
                  </a:lnTo>
                  <a:lnTo>
                    <a:pt x="81261" y="100263"/>
                  </a:lnTo>
                  <a:lnTo>
                    <a:pt x="81448" y="97041"/>
                  </a:lnTo>
                  <a:cubicBezTo>
                    <a:pt x="81448" y="96737"/>
                    <a:pt x="81389" y="96591"/>
                    <a:pt x="81296" y="96591"/>
                  </a:cubicBezTo>
                  <a:cubicBezTo>
                    <a:pt x="81246" y="96591"/>
                    <a:pt x="81186" y="96633"/>
                    <a:pt x="81121" y="96714"/>
                  </a:cubicBezTo>
                  <a:cubicBezTo>
                    <a:pt x="80561" y="100497"/>
                    <a:pt x="79907" y="102038"/>
                    <a:pt x="79113" y="102598"/>
                  </a:cubicBezTo>
                  <a:cubicBezTo>
                    <a:pt x="79907" y="100170"/>
                    <a:pt x="79907" y="98489"/>
                    <a:pt x="79720" y="97088"/>
                  </a:cubicBezTo>
                  <a:lnTo>
                    <a:pt x="79487" y="96948"/>
                  </a:lnTo>
                  <a:cubicBezTo>
                    <a:pt x="79253" y="98909"/>
                    <a:pt x="78926" y="100777"/>
                    <a:pt x="78272" y="102225"/>
                  </a:cubicBezTo>
                  <a:cubicBezTo>
                    <a:pt x="77525" y="101104"/>
                    <a:pt x="78926" y="99143"/>
                    <a:pt x="78646" y="97228"/>
                  </a:cubicBezTo>
                  <a:lnTo>
                    <a:pt x="78506" y="97228"/>
                  </a:lnTo>
                  <a:lnTo>
                    <a:pt x="77152" y="101898"/>
                  </a:lnTo>
                  <a:cubicBezTo>
                    <a:pt x="76685" y="101898"/>
                    <a:pt x="76825" y="101291"/>
                    <a:pt x="77292" y="100123"/>
                  </a:cubicBezTo>
                  <a:lnTo>
                    <a:pt x="77432" y="97461"/>
                  </a:lnTo>
                  <a:lnTo>
                    <a:pt x="77198" y="97601"/>
                  </a:lnTo>
                  <a:cubicBezTo>
                    <a:pt x="76825" y="99049"/>
                    <a:pt x="76451" y="100077"/>
                    <a:pt x="75891" y="101011"/>
                  </a:cubicBezTo>
                  <a:lnTo>
                    <a:pt x="76124" y="97555"/>
                  </a:lnTo>
                  <a:lnTo>
                    <a:pt x="75143" y="100030"/>
                  </a:lnTo>
                  <a:lnTo>
                    <a:pt x="75237" y="98022"/>
                  </a:lnTo>
                  <a:lnTo>
                    <a:pt x="74163" y="98442"/>
                  </a:lnTo>
                  <a:cubicBezTo>
                    <a:pt x="74630" y="97648"/>
                    <a:pt x="75284" y="97041"/>
                    <a:pt x="76311" y="96667"/>
                  </a:cubicBezTo>
                  <a:cubicBezTo>
                    <a:pt x="78880" y="96294"/>
                    <a:pt x="81448" y="95780"/>
                    <a:pt x="83830" y="94846"/>
                  </a:cubicBezTo>
                  <a:cubicBezTo>
                    <a:pt x="84129" y="94653"/>
                    <a:pt x="84348" y="94559"/>
                    <a:pt x="84505" y="94559"/>
                  </a:cubicBezTo>
                  <a:close/>
                  <a:moveTo>
                    <a:pt x="132729" y="102608"/>
                  </a:moveTo>
                  <a:cubicBezTo>
                    <a:pt x="132902" y="102608"/>
                    <a:pt x="133188" y="102852"/>
                    <a:pt x="133380" y="103159"/>
                  </a:cubicBezTo>
                  <a:cubicBezTo>
                    <a:pt x="133707" y="103626"/>
                    <a:pt x="133754" y="104093"/>
                    <a:pt x="133614" y="104186"/>
                  </a:cubicBezTo>
                  <a:cubicBezTo>
                    <a:pt x="133600" y="104191"/>
                    <a:pt x="133583" y="104193"/>
                    <a:pt x="133565" y="104193"/>
                  </a:cubicBezTo>
                  <a:cubicBezTo>
                    <a:pt x="133393" y="104193"/>
                    <a:pt x="133035" y="103996"/>
                    <a:pt x="132866" y="103533"/>
                  </a:cubicBezTo>
                  <a:cubicBezTo>
                    <a:pt x="132586" y="103066"/>
                    <a:pt x="132493" y="102739"/>
                    <a:pt x="132633" y="102645"/>
                  </a:cubicBezTo>
                  <a:cubicBezTo>
                    <a:pt x="132658" y="102620"/>
                    <a:pt x="132691" y="102608"/>
                    <a:pt x="132729" y="102608"/>
                  </a:cubicBezTo>
                  <a:close/>
                  <a:moveTo>
                    <a:pt x="65476" y="101287"/>
                  </a:moveTo>
                  <a:cubicBezTo>
                    <a:pt x="65589" y="101287"/>
                    <a:pt x="65702" y="101330"/>
                    <a:pt x="65803" y="101431"/>
                  </a:cubicBezTo>
                  <a:lnTo>
                    <a:pt x="68045" y="103066"/>
                  </a:lnTo>
                  <a:cubicBezTo>
                    <a:pt x="68641" y="103543"/>
                    <a:pt x="68222" y="104257"/>
                    <a:pt x="67767" y="104257"/>
                  </a:cubicBezTo>
                  <a:cubicBezTo>
                    <a:pt x="67688" y="104257"/>
                    <a:pt x="67608" y="104235"/>
                    <a:pt x="67531" y="104186"/>
                  </a:cubicBezTo>
                  <a:lnTo>
                    <a:pt x="65103" y="102645"/>
                  </a:lnTo>
                  <a:cubicBezTo>
                    <a:pt x="64452" y="102186"/>
                    <a:pt x="64962" y="101287"/>
                    <a:pt x="65476" y="101287"/>
                  </a:cubicBezTo>
                  <a:close/>
                  <a:moveTo>
                    <a:pt x="76343" y="79765"/>
                  </a:moveTo>
                  <a:cubicBezTo>
                    <a:pt x="76388" y="79765"/>
                    <a:pt x="76425" y="79779"/>
                    <a:pt x="76451" y="79808"/>
                  </a:cubicBezTo>
                  <a:lnTo>
                    <a:pt x="76404" y="80415"/>
                  </a:lnTo>
                  <a:lnTo>
                    <a:pt x="71734" y="85226"/>
                  </a:lnTo>
                  <a:cubicBezTo>
                    <a:pt x="72295" y="84712"/>
                    <a:pt x="72808" y="84478"/>
                    <a:pt x="73275" y="84011"/>
                  </a:cubicBezTo>
                  <a:cubicBezTo>
                    <a:pt x="74762" y="82701"/>
                    <a:pt x="75847" y="81660"/>
                    <a:pt x="76142" y="81660"/>
                  </a:cubicBezTo>
                  <a:cubicBezTo>
                    <a:pt x="76236" y="81660"/>
                    <a:pt x="76250" y="81766"/>
                    <a:pt x="76171" y="82003"/>
                  </a:cubicBezTo>
                  <a:cubicBezTo>
                    <a:pt x="75517" y="83311"/>
                    <a:pt x="74630" y="84338"/>
                    <a:pt x="73182" y="85179"/>
                  </a:cubicBezTo>
                  <a:lnTo>
                    <a:pt x="71314" y="87234"/>
                  </a:lnTo>
                  <a:lnTo>
                    <a:pt x="71174" y="87654"/>
                  </a:lnTo>
                  <a:cubicBezTo>
                    <a:pt x="72749" y="86006"/>
                    <a:pt x="73749" y="85305"/>
                    <a:pt x="74220" y="85305"/>
                  </a:cubicBezTo>
                  <a:cubicBezTo>
                    <a:pt x="74350" y="85305"/>
                    <a:pt x="74439" y="85358"/>
                    <a:pt x="74490" y="85459"/>
                  </a:cubicBezTo>
                  <a:lnTo>
                    <a:pt x="70847" y="89802"/>
                  </a:lnTo>
                  <a:lnTo>
                    <a:pt x="74863" y="86673"/>
                  </a:lnTo>
                  <a:lnTo>
                    <a:pt x="74863" y="86673"/>
                  </a:lnTo>
                  <a:cubicBezTo>
                    <a:pt x="73649" y="88588"/>
                    <a:pt x="72061" y="90223"/>
                    <a:pt x="69960" y="91670"/>
                  </a:cubicBezTo>
                  <a:lnTo>
                    <a:pt x="69960" y="92044"/>
                  </a:lnTo>
                  <a:cubicBezTo>
                    <a:pt x="71793" y="90523"/>
                    <a:pt x="73267" y="89490"/>
                    <a:pt x="73785" y="89490"/>
                  </a:cubicBezTo>
                  <a:cubicBezTo>
                    <a:pt x="73888" y="89490"/>
                    <a:pt x="73953" y="89531"/>
                    <a:pt x="73976" y="89615"/>
                  </a:cubicBezTo>
                  <a:cubicBezTo>
                    <a:pt x="73602" y="90503"/>
                    <a:pt x="72201" y="91857"/>
                    <a:pt x="70567" y="93398"/>
                  </a:cubicBezTo>
                  <a:lnTo>
                    <a:pt x="70567" y="93398"/>
                  </a:lnTo>
                  <a:lnTo>
                    <a:pt x="72622" y="92371"/>
                  </a:lnTo>
                  <a:lnTo>
                    <a:pt x="72622" y="92371"/>
                  </a:lnTo>
                  <a:cubicBezTo>
                    <a:pt x="72762" y="93211"/>
                    <a:pt x="72295" y="93819"/>
                    <a:pt x="71407" y="94286"/>
                  </a:cubicBezTo>
                  <a:cubicBezTo>
                    <a:pt x="70287" y="94613"/>
                    <a:pt x="69633" y="95033"/>
                    <a:pt x="69633" y="95500"/>
                  </a:cubicBezTo>
                  <a:lnTo>
                    <a:pt x="70987" y="94939"/>
                  </a:lnTo>
                  <a:lnTo>
                    <a:pt x="70987" y="94939"/>
                  </a:lnTo>
                  <a:cubicBezTo>
                    <a:pt x="71080" y="95406"/>
                    <a:pt x="70333" y="96154"/>
                    <a:pt x="69212" y="97088"/>
                  </a:cubicBezTo>
                  <a:lnTo>
                    <a:pt x="70754" y="96621"/>
                  </a:lnTo>
                  <a:lnTo>
                    <a:pt x="70754" y="96621"/>
                  </a:lnTo>
                  <a:cubicBezTo>
                    <a:pt x="70847" y="96994"/>
                    <a:pt x="70240" y="97742"/>
                    <a:pt x="68745" y="98816"/>
                  </a:cubicBezTo>
                  <a:lnTo>
                    <a:pt x="70193" y="98489"/>
                  </a:lnTo>
                  <a:lnTo>
                    <a:pt x="70193" y="98489"/>
                  </a:lnTo>
                  <a:cubicBezTo>
                    <a:pt x="70287" y="98862"/>
                    <a:pt x="69960" y="99283"/>
                    <a:pt x="69306" y="99796"/>
                  </a:cubicBezTo>
                  <a:lnTo>
                    <a:pt x="71361" y="99143"/>
                  </a:lnTo>
                  <a:lnTo>
                    <a:pt x="71361" y="99143"/>
                  </a:lnTo>
                  <a:cubicBezTo>
                    <a:pt x="71267" y="99563"/>
                    <a:pt x="71034" y="99936"/>
                    <a:pt x="70380" y="100170"/>
                  </a:cubicBezTo>
                  <a:lnTo>
                    <a:pt x="70473" y="100544"/>
                  </a:lnTo>
                  <a:cubicBezTo>
                    <a:pt x="70909" y="100292"/>
                    <a:pt x="71194" y="100203"/>
                    <a:pt x="71362" y="100203"/>
                  </a:cubicBezTo>
                  <a:cubicBezTo>
                    <a:pt x="71661" y="100203"/>
                    <a:pt x="71583" y="100487"/>
                    <a:pt x="71314" y="100637"/>
                  </a:cubicBezTo>
                  <a:cubicBezTo>
                    <a:pt x="71641" y="100730"/>
                    <a:pt x="72435" y="100497"/>
                    <a:pt x="71734" y="101618"/>
                  </a:cubicBezTo>
                  <a:cubicBezTo>
                    <a:pt x="71995" y="101502"/>
                    <a:pt x="72224" y="101449"/>
                    <a:pt x="72412" y="101449"/>
                  </a:cubicBezTo>
                  <a:cubicBezTo>
                    <a:pt x="72830" y="101449"/>
                    <a:pt x="73045" y="101712"/>
                    <a:pt x="72949" y="102131"/>
                  </a:cubicBezTo>
                  <a:cubicBezTo>
                    <a:pt x="74469" y="102355"/>
                    <a:pt x="74491" y="103821"/>
                    <a:pt x="73217" y="103821"/>
                  </a:cubicBezTo>
                  <a:cubicBezTo>
                    <a:pt x="73161" y="103821"/>
                    <a:pt x="73103" y="103819"/>
                    <a:pt x="73042" y="103813"/>
                  </a:cubicBezTo>
                  <a:cubicBezTo>
                    <a:pt x="72295" y="103906"/>
                    <a:pt x="71547" y="103953"/>
                    <a:pt x="70800" y="104186"/>
                  </a:cubicBezTo>
                  <a:cubicBezTo>
                    <a:pt x="70501" y="104297"/>
                    <a:pt x="70249" y="104365"/>
                    <a:pt x="70038" y="104365"/>
                  </a:cubicBezTo>
                  <a:cubicBezTo>
                    <a:pt x="69624" y="104365"/>
                    <a:pt x="69367" y="104104"/>
                    <a:pt x="69212" y="103392"/>
                  </a:cubicBezTo>
                  <a:cubicBezTo>
                    <a:pt x="68699" y="101431"/>
                    <a:pt x="67998" y="100310"/>
                    <a:pt x="67204" y="99843"/>
                  </a:cubicBezTo>
                  <a:cubicBezTo>
                    <a:pt x="64449" y="98722"/>
                    <a:pt x="67765" y="97368"/>
                    <a:pt x="67998" y="96154"/>
                  </a:cubicBezTo>
                  <a:cubicBezTo>
                    <a:pt x="68138" y="94939"/>
                    <a:pt x="68699" y="94379"/>
                    <a:pt x="69446" y="94052"/>
                  </a:cubicBezTo>
                  <a:lnTo>
                    <a:pt x="69446" y="94052"/>
                  </a:lnTo>
                  <a:cubicBezTo>
                    <a:pt x="69390" y="94058"/>
                    <a:pt x="69338" y="94061"/>
                    <a:pt x="69290" y="94061"/>
                  </a:cubicBezTo>
                  <a:cubicBezTo>
                    <a:pt x="68562" y="94061"/>
                    <a:pt x="68620" y="93404"/>
                    <a:pt x="69539" y="92091"/>
                  </a:cubicBezTo>
                  <a:cubicBezTo>
                    <a:pt x="69119" y="91997"/>
                    <a:pt x="68885" y="91764"/>
                    <a:pt x="70333" y="90036"/>
                  </a:cubicBezTo>
                  <a:lnTo>
                    <a:pt x="70333" y="90036"/>
                  </a:lnTo>
                  <a:cubicBezTo>
                    <a:pt x="70069" y="90124"/>
                    <a:pt x="69854" y="90176"/>
                    <a:pt x="69701" y="90176"/>
                  </a:cubicBezTo>
                  <a:cubicBezTo>
                    <a:pt x="69206" y="90176"/>
                    <a:pt x="69365" y="89633"/>
                    <a:pt x="70613" y="88028"/>
                  </a:cubicBezTo>
                  <a:lnTo>
                    <a:pt x="70613" y="88028"/>
                  </a:lnTo>
                  <a:cubicBezTo>
                    <a:pt x="70182" y="88272"/>
                    <a:pt x="69884" y="88397"/>
                    <a:pt x="69721" y="88397"/>
                  </a:cubicBezTo>
                  <a:cubicBezTo>
                    <a:pt x="69354" y="88397"/>
                    <a:pt x="69672" y="87765"/>
                    <a:pt x="70707" y="86440"/>
                  </a:cubicBezTo>
                  <a:cubicBezTo>
                    <a:pt x="70053" y="86253"/>
                    <a:pt x="70100" y="85693"/>
                    <a:pt x="70940" y="84945"/>
                  </a:cubicBezTo>
                  <a:lnTo>
                    <a:pt x="70940" y="84945"/>
                  </a:lnTo>
                  <a:cubicBezTo>
                    <a:pt x="70850" y="84952"/>
                    <a:pt x="70767" y="84956"/>
                    <a:pt x="70692" y="84956"/>
                  </a:cubicBezTo>
                  <a:cubicBezTo>
                    <a:pt x="69763" y="84956"/>
                    <a:pt x="70005" y="84443"/>
                    <a:pt x="70567" y="84011"/>
                  </a:cubicBezTo>
                  <a:cubicBezTo>
                    <a:pt x="72887" y="82873"/>
                    <a:pt x="75659" y="79765"/>
                    <a:pt x="76343" y="79765"/>
                  </a:cubicBezTo>
                  <a:close/>
                  <a:moveTo>
                    <a:pt x="63872" y="99174"/>
                  </a:moveTo>
                  <a:cubicBezTo>
                    <a:pt x="64271" y="99174"/>
                    <a:pt x="64303" y="99496"/>
                    <a:pt x="64262" y="100077"/>
                  </a:cubicBezTo>
                  <a:cubicBezTo>
                    <a:pt x="64122" y="101057"/>
                    <a:pt x="63935" y="101945"/>
                    <a:pt x="63468" y="102739"/>
                  </a:cubicBezTo>
                  <a:cubicBezTo>
                    <a:pt x="63438" y="102765"/>
                    <a:pt x="63409" y="102777"/>
                    <a:pt x="63383" y="102777"/>
                  </a:cubicBezTo>
                  <a:cubicBezTo>
                    <a:pt x="63125" y="102777"/>
                    <a:pt x="63057" y="101575"/>
                    <a:pt x="63141" y="99796"/>
                  </a:cubicBezTo>
                  <a:lnTo>
                    <a:pt x="63141" y="99796"/>
                  </a:lnTo>
                  <a:cubicBezTo>
                    <a:pt x="62347" y="101618"/>
                    <a:pt x="62674" y="103486"/>
                    <a:pt x="61460" y="103813"/>
                  </a:cubicBezTo>
                  <a:cubicBezTo>
                    <a:pt x="60900" y="102972"/>
                    <a:pt x="61787" y="101384"/>
                    <a:pt x="61927" y="100170"/>
                  </a:cubicBezTo>
                  <a:lnTo>
                    <a:pt x="61927" y="100170"/>
                  </a:lnTo>
                  <a:cubicBezTo>
                    <a:pt x="60806" y="101197"/>
                    <a:pt x="61133" y="102505"/>
                    <a:pt x="60152" y="103859"/>
                  </a:cubicBezTo>
                  <a:cubicBezTo>
                    <a:pt x="60140" y="103863"/>
                    <a:pt x="60128" y="103864"/>
                    <a:pt x="60116" y="103864"/>
                  </a:cubicBezTo>
                  <a:cubicBezTo>
                    <a:pt x="59782" y="103864"/>
                    <a:pt x="59833" y="102578"/>
                    <a:pt x="60059" y="100637"/>
                  </a:cubicBezTo>
                  <a:lnTo>
                    <a:pt x="60059" y="100637"/>
                  </a:lnTo>
                  <a:cubicBezTo>
                    <a:pt x="59545" y="102131"/>
                    <a:pt x="59078" y="103346"/>
                    <a:pt x="58518" y="103859"/>
                  </a:cubicBezTo>
                  <a:cubicBezTo>
                    <a:pt x="58238" y="103392"/>
                    <a:pt x="58238" y="102272"/>
                    <a:pt x="58331" y="101057"/>
                  </a:cubicBezTo>
                  <a:lnTo>
                    <a:pt x="58331" y="101057"/>
                  </a:lnTo>
                  <a:cubicBezTo>
                    <a:pt x="57864" y="103019"/>
                    <a:pt x="57304" y="104373"/>
                    <a:pt x="56883" y="104607"/>
                  </a:cubicBezTo>
                  <a:cubicBezTo>
                    <a:pt x="56743" y="103486"/>
                    <a:pt x="56790" y="102412"/>
                    <a:pt x="56977" y="101384"/>
                  </a:cubicBezTo>
                  <a:lnTo>
                    <a:pt x="56743" y="101151"/>
                  </a:lnTo>
                  <a:cubicBezTo>
                    <a:pt x="56416" y="103019"/>
                    <a:pt x="56136" y="104186"/>
                    <a:pt x="55669" y="104700"/>
                  </a:cubicBezTo>
                  <a:cubicBezTo>
                    <a:pt x="55295" y="103673"/>
                    <a:pt x="55202" y="102458"/>
                    <a:pt x="55809" y="101244"/>
                  </a:cubicBezTo>
                  <a:lnTo>
                    <a:pt x="55342" y="101244"/>
                  </a:lnTo>
                  <a:cubicBezTo>
                    <a:pt x="55015" y="102225"/>
                    <a:pt x="54875" y="103019"/>
                    <a:pt x="54455" y="103346"/>
                  </a:cubicBezTo>
                  <a:cubicBezTo>
                    <a:pt x="53848" y="103252"/>
                    <a:pt x="53567" y="102598"/>
                    <a:pt x="53567" y="101478"/>
                  </a:cubicBezTo>
                  <a:cubicBezTo>
                    <a:pt x="53007" y="103579"/>
                    <a:pt x="52260" y="104700"/>
                    <a:pt x="51419" y="105401"/>
                  </a:cubicBezTo>
                  <a:cubicBezTo>
                    <a:pt x="51372" y="104186"/>
                    <a:pt x="51559" y="102879"/>
                    <a:pt x="52026" y="101618"/>
                  </a:cubicBezTo>
                  <a:cubicBezTo>
                    <a:pt x="52166" y="101057"/>
                    <a:pt x="52680" y="100730"/>
                    <a:pt x="53567" y="100684"/>
                  </a:cubicBezTo>
                  <a:lnTo>
                    <a:pt x="63702" y="99189"/>
                  </a:lnTo>
                  <a:cubicBezTo>
                    <a:pt x="63765" y="99179"/>
                    <a:pt x="63821" y="99174"/>
                    <a:pt x="63872" y="99174"/>
                  </a:cubicBezTo>
                  <a:close/>
                  <a:moveTo>
                    <a:pt x="50611" y="104310"/>
                  </a:moveTo>
                  <a:cubicBezTo>
                    <a:pt x="50746" y="104310"/>
                    <a:pt x="50859" y="104373"/>
                    <a:pt x="50859" y="104513"/>
                  </a:cubicBezTo>
                  <a:lnTo>
                    <a:pt x="50719" y="105868"/>
                  </a:lnTo>
                  <a:cubicBezTo>
                    <a:pt x="50719" y="106011"/>
                    <a:pt x="50454" y="106137"/>
                    <a:pt x="50251" y="106137"/>
                  </a:cubicBezTo>
                  <a:cubicBezTo>
                    <a:pt x="50122" y="106137"/>
                    <a:pt x="50018" y="106087"/>
                    <a:pt x="50018" y="105961"/>
                  </a:cubicBezTo>
                  <a:lnTo>
                    <a:pt x="50158" y="104607"/>
                  </a:lnTo>
                  <a:cubicBezTo>
                    <a:pt x="50211" y="104420"/>
                    <a:pt x="50432" y="104310"/>
                    <a:pt x="50611" y="104310"/>
                  </a:cubicBezTo>
                  <a:close/>
                  <a:moveTo>
                    <a:pt x="49504" y="105961"/>
                  </a:moveTo>
                  <a:cubicBezTo>
                    <a:pt x="49644" y="105961"/>
                    <a:pt x="49831" y="106101"/>
                    <a:pt x="49831" y="106335"/>
                  </a:cubicBezTo>
                  <a:cubicBezTo>
                    <a:pt x="49831" y="106568"/>
                    <a:pt x="49691" y="106662"/>
                    <a:pt x="49504" y="106662"/>
                  </a:cubicBezTo>
                  <a:cubicBezTo>
                    <a:pt x="49498" y="106668"/>
                    <a:pt x="49490" y="106670"/>
                    <a:pt x="49480" y="106670"/>
                  </a:cubicBezTo>
                  <a:cubicBezTo>
                    <a:pt x="49413" y="106670"/>
                    <a:pt x="49271" y="106538"/>
                    <a:pt x="49271" y="106335"/>
                  </a:cubicBezTo>
                  <a:cubicBezTo>
                    <a:pt x="49271" y="106101"/>
                    <a:pt x="49411" y="105961"/>
                    <a:pt x="49504" y="105961"/>
                  </a:cubicBezTo>
                  <a:close/>
                  <a:moveTo>
                    <a:pt x="24209" y="71807"/>
                  </a:moveTo>
                  <a:cubicBezTo>
                    <a:pt x="27550" y="71807"/>
                    <a:pt x="31691" y="74023"/>
                    <a:pt x="35868" y="77753"/>
                  </a:cubicBezTo>
                  <a:cubicBezTo>
                    <a:pt x="31945" y="78080"/>
                    <a:pt x="28629" y="78874"/>
                    <a:pt x="26434" y="80322"/>
                  </a:cubicBezTo>
                  <a:lnTo>
                    <a:pt x="26294" y="79855"/>
                  </a:lnTo>
                  <a:cubicBezTo>
                    <a:pt x="27415" y="78827"/>
                    <a:pt x="29283" y="78033"/>
                    <a:pt x="31197" y="77380"/>
                  </a:cubicBezTo>
                  <a:lnTo>
                    <a:pt x="30730" y="77286"/>
                  </a:lnTo>
                  <a:cubicBezTo>
                    <a:pt x="27882" y="77987"/>
                    <a:pt x="24939" y="79388"/>
                    <a:pt x="21997" y="82610"/>
                  </a:cubicBezTo>
                  <a:lnTo>
                    <a:pt x="21530" y="82704"/>
                  </a:lnTo>
                  <a:cubicBezTo>
                    <a:pt x="23959" y="79014"/>
                    <a:pt x="27134" y="77380"/>
                    <a:pt x="30450" y="76492"/>
                  </a:cubicBezTo>
                  <a:lnTo>
                    <a:pt x="30450" y="76492"/>
                  </a:lnTo>
                  <a:lnTo>
                    <a:pt x="29002" y="76586"/>
                  </a:lnTo>
                  <a:cubicBezTo>
                    <a:pt x="26808" y="77099"/>
                    <a:pt x="24472" y="78594"/>
                    <a:pt x="22464" y="80649"/>
                  </a:cubicBezTo>
                  <a:cubicBezTo>
                    <a:pt x="18915" y="84198"/>
                    <a:pt x="16160" y="89709"/>
                    <a:pt x="14805" y="97555"/>
                  </a:cubicBezTo>
                  <a:cubicBezTo>
                    <a:pt x="14773" y="97640"/>
                    <a:pt x="14736" y="97669"/>
                    <a:pt x="14697" y="97669"/>
                  </a:cubicBezTo>
                  <a:cubicBezTo>
                    <a:pt x="14612" y="97669"/>
                    <a:pt x="14516" y="97528"/>
                    <a:pt x="14440" y="97528"/>
                  </a:cubicBezTo>
                  <a:cubicBezTo>
                    <a:pt x="14399" y="97528"/>
                    <a:pt x="14363" y="97569"/>
                    <a:pt x="14338" y="97695"/>
                  </a:cubicBezTo>
                  <a:cubicBezTo>
                    <a:pt x="14712" y="94379"/>
                    <a:pt x="15412" y="91110"/>
                    <a:pt x="16673" y="88168"/>
                  </a:cubicBezTo>
                  <a:cubicBezTo>
                    <a:pt x="17888" y="85085"/>
                    <a:pt x="20363" y="81443"/>
                    <a:pt x="22978" y="79061"/>
                  </a:cubicBezTo>
                  <a:cubicBezTo>
                    <a:pt x="24566" y="77520"/>
                    <a:pt x="25920" y="77146"/>
                    <a:pt x="27975" y="75792"/>
                  </a:cubicBezTo>
                  <a:lnTo>
                    <a:pt x="27601" y="75792"/>
                  </a:lnTo>
                  <a:cubicBezTo>
                    <a:pt x="25873" y="76352"/>
                    <a:pt x="24846" y="76913"/>
                    <a:pt x="23585" y="78033"/>
                  </a:cubicBezTo>
                  <a:cubicBezTo>
                    <a:pt x="20830" y="80369"/>
                    <a:pt x="18355" y="83824"/>
                    <a:pt x="16720" y="87000"/>
                  </a:cubicBezTo>
                  <a:cubicBezTo>
                    <a:pt x="15226" y="89849"/>
                    <a:pt x="14338" y="93118"/>
                    <a:pt x="13871" y="97508"/>
                  </a:cubicBezTo>
                  <a:cubicBezTo>
                    <a:pt x="13591" y="99610"/>
                    <a:pt x="12564" y="101431"/>
                    <a:pt x="11863" y="102365"/>
                  </a:cubicBezTo>
                  <a:cubicBezTo>
                    <a:pt x="10649" y="103906"/>
                    <a:pt x="9668" y="102925"/>
                    <a:pt x="7987" y="107362"/>
                  </a:cubicBezTo>
                  <a:lnTo>
                    <a:pt x="7613" y="107455"/>
                  </a:lnTo>
                  <a:cubicBezTo>
                    <a:pt x="7847" y="106568"/>
                    <a:pt x="8267" y="105260"/>
                    <a:pt x="8734" y="104560"/>
                  </a:cubicBezTo>
                  <a:cubicBezTo>
                    <a:pt x="9248" y="103813"/>
                    <a:pt x="9808" y="103439"/>
                    <a:pt x="10462" y="102598"/>
                  </a:cubicBezTo>
                  <a:cubicBezTo>
                    <a:pt x="11676" y="101057"/>
                    <a:pt x="12797" y="99283"/>
                    <a:pt x="13264" y="96247"/>
                  </a:cubicBezTo>
                  <a:cubicBezTo>
                    <a:pt x="13638" y="93912"/>
                    <a:pt x="14105" y="90923"/>
                    <a:pt x="14805" y="88915"/>
                  </a:cubicBezTo>
                  <a:cubicBezTo>
                    <a:pt x="15552" y="86627"/>
                    <a:pt x="16253" y="85459"/>
                    <a:pt x="17140" y="84245"/>
                  </a:cubicBezTo>
                  <a:cubicBezTo>
                    <a:pt x="19802" y="80602"/>
                    <a:pt x="20830" y="78267"/>
                    <a:pt x="26948" y="75045"/>
                  </a:cubicBezTo>
                  <a:lnTo>
                    <a:pt x="26948" y="75045"/>
                  </a:lnTo>
                  <a:lnTo>
                    <a:pt x="26387" y="75138"/>
                  </a:lnTo>
                  <a:cubicBezTo>
                    <a:pt x="21951" y="76866"/>
                    <a:pt x="19148" y="79995"/>
                    <a:pt x="15506" y="85926"/>
                  </a:cubicBezTo>
                  <a:cubicBezTo>
                    <a:pt x="12704" y="90456"/>
                    <a:pt x="13498" y="96107"/>
                    <a:pt x="11303" y="100357"/>
                  </a:cubicBezTo>
                  <a:cubicBezTo>
                    <a:pt x="10602" y="101805"/>
                    <a:pt x="8827" y="103906"/>
                    <a:pt x="7847" y="104793"/>
                  </a:cubicBezTo>
                  <a:lnTo>
                    <a:pt x="7520" y="104887"/>
                  </a:lnTo>
                  <a:cubicBezTo>
                    <a:pt x="8034" y="103112"/>
                    <a:pt x="9948" y="101805"/>
                    <a:pt x="10836" y="100077"/>
                  </a:cubicBezTo>
                  <a:cubicBezTo>
                    <a:pt x="11443" y="98956"/>
                    <a:pt x="11630" y="97088"/>
                    <a:pt x="11863" y="95687"/>
                  </a:cubicBezTo>
                  <a:cubicBezTo>
                    <a:pt x="13077" y="87561"/>
                    <a:pt x="15412" y="83824"/>
                    <a:pt x="18868" y="79808"/>
                  </a:cubicBezTo>
                  <a:lnTo>
                    <a:pt x="18401" y="79808"/>
                  </a:lnTo>
                  <a:cubicBezTo>
                    <a:pt x="11163" y="87701"/>
                    <a:pt x="12190" y="93352"/>
                    <a:pt x="10602" y="98769"/>
                  </a:cubicBezTo>
                  <a:cubicBezTo>
                    <a:pt x="9481" y="102318"/>
                    <a:pt x="8267" y="101851"/>
                    <a:pt x="5605" y="106848"/>
                  </a:cubicBezTo>
                  <a:cubicBezTo>
                    <a:pt x="5512" y="106101"/>
                    <a:pt x="5839" y="105401"/>
                    <a:pt x="5979" y="105074"/>
                  </a:cubicBezTo>
                  <a:cubicBezTo>
                    <a:pt x="6212" y="104280"/>
                    <a:pt x="6959" y="103626"/>
                    <a:pt x="8174" y="102038"/>
                  </a:cubicBezTo>
                  <a:cubicBezTo>
                    <a:pt x="9294" y="100497"/>
                    <a:pt x="10275" y="97835"/>
                    <a:pt x="10742" y="93725"/>
                  </a:cubicBezTo>
                  <a:cubicBezTo>
                    <a:pt x="10882" y="91857"/>
                    <a:pt x="11489" y="90176"/>
                    <a:pt x="12097" y="88728"/>
                  </a:cubicBezTo>
                  <a:cubicBezTo>
                    <a:pt x="12704" y="87187"/>
                    <a:pt x="13124" y="86113"/>
                    <a:pt x="13871" y="84992"/>
                  </a:cubicBezTo>
                  <a:cubicBezTo>
                    <a:pt x="16627" y="80509"/>
                    <a:pt x="19148" y="77660"/>
                    <a:pt x="22604" y="75745"/>
                  </a:cubicBezTo>
                  <a:lnTo>
                    <a:pt x="22604" y="75465"/>
                  </a:lnTo>
                  <a:cubicBezTo>
                    <a:pt x="19055" y="76959"/>
                    <a:pt x="15973" y="80555"/>
                    <a:pt x="13544" y="84572"/>
                  </a:cubicBezTo>
                  <a:cubicBezTo>
                    <a:pt x="12190" y="86860"/>
                    <a:pt x="11443" y="88588"/>
                    <a:pt x="10649" y="91110"/>
                  </a:cubicBezTo>
                  <a:cubicBezTo>
                    <a:pt x="10182" y="93118"/>
                    <a:pt x="9902" y="95780"/>
                    <a:pt x="9201" y="98395"/>
                  </a:cubicBezTo>
                  <a:cubicBezTo>
                    <a:pt x="8781" y="100404"/>
                    <a:pt x="7707" y="101618"/>
                    <a:pt x="6773" y="102739"/>
                  </a:cubicBezTo>
                  <a:cubicBezTo>
                    <a:pt x="6119" y="103533"/>
                    <a:pt x="5558" y="104513"/>
                    <a:pt x="5138" y="104840"/>
                  </a:cubicBezTo>
                  <a:cubicBezTo>
                    <a:pt x="5465" y="103579"/>
                    <a:pt x="5372" y="102272"/>
                    <a:pt x="7473" y="100684"/>
                  </a:cubicBezTo>
                  <a:cubicBezTo>
                    <a:pt x="8034" y="100170"/>
                    <a:pt x="8454" y="99469"/>
                    <a:pt x="8687" y="98722"/>
                  </a:cubicBezTo>
                  <a:cubicBezTo>
                    <a:pt x="9014" y="92511"/>
                    <a:pt x="10882" y="87187"/>
                    <a:pt x="14198" y="81863"/>
                  </a:cubicBezTo>
                  <a:lnTo>
                    <a:pt x="14198" y="81863"/>
                  </a:lnTo>
                  <a:cubicBezTo>
                    <a:pt x="12937" y="82283"/>
                    <a:pt x="12003" y="83544"/>
                    <a:pt x="10836" y="85506"/>
                  </a:cubicBezTo>
                  <a:cubicBezTo>
                    <a:pt x="12797" y="79621"/>
                    <a:pt x="16066" y="73410"/>
                    <a:pt x="22744" y="71962"/>
                  </a:cubicBezTo>
                  <a:cubicBezTo>
                    <a:pt x="23212" y="71858"/>
                    <a:pt x="23701" y="71807"/>
                    <a:pt x="24209" y="71807"/>
                  </a:cubicBezTo>
                  <a:close/>
                  <a:moveTo>
                    <a:pt x="74396" y="104280"/>
                  </a:moveTo>
                  <a:cubicBezTo>
                    <a:pt x="74957" y="104280"/>
                    <a:pt x="75377" y="104607"/>
                    <a:pt x="75844" y="105214"/>
                  </a:cubicBezTo>
                  <a:lnTo>
                    <a:pt x="77152" y="106615"/>
                  </a:lnTo>
                  <a:cubicBezTo>
                    <a:pt x="77608" y="107237"/>
                    <a:pt x="77327" y="107712"/>
                    <a:pt x="76866" y="107712"/>
                  </a:cubicBezTo>
                  <a:cubicBezTo>
                    <a:pt x="76808" y="107712"/>
                    <a:pt x="76747" y="107705"/>
                    <a:pt x="76685" y="107689"/>
                  </a:cubicBezTo>
                  <a:cubicBezTo>
                    <a:pt x="74910" y="107129"/>
                    <a:pt x="73135" y="106475"/>
                    <a:pt x="71501" y="105634"/>
                  </a:cubicBezTo>
                  <a:cubicBezTo>
                    <a:pt x="71127" y="105214"/>
                    <a:pt x="71174" y="104840"/>
                    <a:pt x="71688" y="104513"/>
                  </a:cubicBezTo>
                  <a:lnTo>
                    <a:pt x="74396" y="104280"/>
                  </a:lnTo>
                  <a:close/>
                  <a:moveTo>
                    <a:pt x="42873" y="106755"/>
                  </a:moveTo>
                  <a:lnTo>
                    <a:pt x="42593" y="107782"/>
                  </a:lnTo>
                  <a:lnTo>
                    <a:pt x="42266" y="107642"/>
                  </a:lnTo>
                  <a:lnTo>
                    <a:pt x="42406" y="106755"/>
                  </a:lnTo>
                  <a:close/>
                  <a:moveTo>
                    <a:pt x="48625" y="106091"/>
                  </a:moveTo>
                  <a:cubicBezTo>
                    <a:pt x="48747" y="106091"/>
                    <a:pt x="48860" y="106184"/>
                    <a:pt x="48897" y="106428"/>
                  </a:cubicBezTo>
                  <a:lnTo>
                    <a:pt x="49037" y="107455"/>
                  </a:lnTo>
                  <a:cubicBezTo>
                    <a:pt x="49094" y="107652"/>
                    <a:pt x="48845" y="107832"/>
                    <a:pt x="48639" y="107832"/>
                  </a:cubicBezTo>
                  <a:cubicBezTo>
                    <a:pt x="48502" y="107832"/>
                    <a:pt x="48384" y="107753"/>
                    <a:pt x="48384" y="107549"/>
                  </a:cubicBezTo>
                  <a:lnTo>
                    <a:pt x="48243" y="106521"/>
                  </a:lnTo>
                  <a:cubicBezTo>
                    <a:pt x="48243" y="106298"/>
                    <a:pt x="48444" y="106091"/>
                    <a:pt x="48625" y="106091"/>
                  </a:cubicBezTo>
                  <a:close/>
                  <a:moveTo>
                    <a:pt x="47403" y="107315"/>
                  </a:moveTo>
                  <a:cubicBezTo>
                    <a:pt x="47590" y="107315"/>
                    <a:pt x="47730" y="107549"/>
                    <a:pt x="47730" y="107782"/>
                  </a:cubicBezTo>
                  <a:cubicBezTo>
                    <a:pt x="47730" y="108063"/>
                    <a:pt x="47590" y="108203"/>
                    <a:pt x="47403" y="108203"/>
                  </a:cubicBezTo>
                  <a:cubicBezTo>
                    <a:pt x="47169" y="108203"/>
                    <a:pt x="47029" y="108063"/>
                    <a:pt x="47029" y="107782"/>
                  </a:cubicBezTo>
                  <a:cubicBezTo>
                    <a:pt x="47029" y="107549"/>
                    <a:pt x="47169" y="107315"/>
                    <a:pt x="47403" y="107315"/>
                  </a:cubicBezTo>
                  <a:close/>
                  <a:moveTo>
                    <a:pt x="70518" y="105663"/>
                  </a:moveTo>
                  <a:cubicBezTo>
                    <a:pt x="70621" y="105663"/>
                    <a:pt x="70748" y="105696"/>
                    <a:pt x="70894" y="105774"/>
                  </a:cubicBezTo>
                  <a:cubicBezTo>
                    <a:pt x="73229" y="106988"/>
                    <a:pt x="75190" y="107642"/>
                    <a:pt x="77152" y="108156"/>
                  </a:cubicBezTo>
                  <a:cubicBezTo>
                    <a:pt x="78226" y="108389"/>
                    <a:pt x="77805" y="108950"/>
                    <a:pt x="77012" y="108950"/>
                  </a:cubicBezTo>
                  <a:cubicBezTo>
                    <a:pt x="75891" y="108950"/>
                    <a:pt x="74676" y="108857"/>
                    <a:pt x="73556" y="108249"/>
                  </a:cubicBezTo>
                  <a:cubicBezTo>
                    <a:pt x="72435" y="107736"/>
                    <a:pt x="71361" y="107035"/>
                    <a:pt x="70380" y="106241"/>
                  </a:cubicBezTo>
                  <a:cubicBezTo>
                    <a:pt x="70096" y="105993"/>
                    <a:pt x="70190" y="105663"/>
                    <a:pt x="70518" y="105663"/>
                  </a:cubicBezTo>
                  <a:close/>
                  <a:moveTo>
                    <a:pt x="46441" y="107510"/>
                  </a:moveTo>
                  <a:cubicBezTo>
                    <a:pt x="46526" y="107510"/>
                    <a:pt x="46614" y="107600"/>
                    <a:pt x="46656" y="107829"/>
                  </a:cubicBezTo>
                  <a:lnTo>
                    <a:pt x="46656" y="108857"/>
                  </a:lnTo>
                  <a:cubicBezTo>
                    <a:pt x="46628" y="108993"/>
                    <a:pt x="46425" y="109146"/>
                    <a:pt x="46280" y="109146"/>
                  </a:cubicBezTo>
                  <a:cubicBezTo>
                    <a:pt x="46177" y="109146"/>
                    <a:pt x="46103" y="109069"/>
                    <a:pt x="46142" y="108857"/>
                  </a:cubicBezTo>
                  <a:lnTo>
                    <a:pt x="46235" y="107829"/>
                  </a:lnTo>
                  <a:cubicBezTo>
                    <a:pt x="46235" y="107648"/>
                    <a:pt x="46335" y="107510"/>
                    <a:pt x="46441" y="107510"/>
                  </a:cubicBezTo>
                  <a:close/>
                  <a:moveTo>
                    <a:pt x="20083" y="108623"/>
                  </a:moveTo>
                  <a:cubicBezTo>
                    <a:pt x="20550" y="108623"/>
                    <a:pt x="21017" y="108857"/>
                    <a:pt x="21157" y="109137"/>
                  </a:cubicBezTo>
                  <a:cubicBezTo>
                    <a:pt x="21084" y="109209"/>
                    <a:pt x="20945" y="109241"/>
                    <a:pt x="20760" y="109241"/>
                  </a:cubicBezTo>
                  <a:cubicBezTo>
                    <a:pt x="20349" y="109241"/>
                    <a:pt x="19714" y="109082"/>
                    <a:pt x="19102" y="108857"/>
                  </a:cubicBezTo>
                  <a:lnTo>
                    <a:pt x="20083" y="108623"/>
                  </a:lnTo>
                  <a:close/>
                  <a:moveTo>
                    <a:pt x="45184" y="108353"/>
                  </a:moveTo>
                  <a:cubicBezTo>
                    <a:pt x="45332" y="108353"/>
                    <a:pt x="45488" y="108470"/>
                    <a:pt x="45488" y="108716"/>
                  </a:cubicBezTo>
                  <a:lnTo>
                    <a:pt x="45581" y="109604"/>
                  </a:lnTo>
                  <a:cubicBezTo>
                    <a:pt x="45581" y="109744"/>
                    <a:pt x="45418" y="109837"/>
                    <a:pt x="45255" y="109837"/>
                  </a:cubicBezTo>
                  <a:cubicBezTo>
                    <a:pt x="45091" y="109837"/>
                    <a:pt x="44928" y="109744"/>
                    <a:pt x="44928" y="109510"/>
                  </a:cubicBezTo>
                  <a:lnTo>
                    <a:pt x="44928" y="108623"/>
                  </a:lnTo>
                  <a:cubicBezTo>
                    <a:pt x="44928" y="108447"/>
                    <a:pt x="45053" y="108353"/>
                    <a:pt x="45184" y="108353"/>
                  </a:cubicBezTo>
                  <a:close/>
                  <a:moveTo>
                    <a:pt x="20047" y="109709"/>
                  </a:moveTo>
                  <a:cubicBezTo>
                    <a:pt x="20281" y="109709"/>
                    <a:pt x="20503" y="109767"/>
                    <a:pt x="20690" y="109884"/>
                  </a:cubicBezTo>
                  <a:cubicBezTo>
                    <a:pt x="20456" y="110258"/>
                    <a:pt x="19475" y="110491"/>
                    <a:pt x="18355" y="110631"/>
                  </a:cubicBezTo>
                  <a:lnTo>
                    <a:pt x="19335" y="109884"/>
                  </a:lnTo>
                  <a:cubicBezTo>
                    <a:pt x="19569" y="109767"/>
                    <a:pt x="19814" y="109709"/>
                    <a:pt x="20047" y="109709"/>
                  </a:cubicBezTo>
                  <a:close/>
                  <a:moveTo>
                    <a:pt x="5645" y="108142"/>
                  </a:moveTo>
                  <a:cubicBezTo>
                    <a:pt x="5827" y="108142"/>
                    <a:pt x="6006" y="108315"/>
                    <a:pt x="6072" y="108623"/>
                  </a:cubicBezTo>
                  <a:cubicBezTo>
                    <a:pt x="6259" y="109744"/>
                    <a:pt x="5698" y="109837"/>
                    <a:pt x="5698" y="110725"/>
                  </a:cubicBezTo>
                  <a:cubicBezTo>
                    <a:pt x="5372" y="110164"/>
                    <a:pt x="5185" y="109464"/>
                    <a:pt x="5185" y="108857"/>
                  </a:cubicBezTo>
                  <a:cubicBezTo>
                    <a:pt x="5234" y="108362"/>
                    <a:pt x="5441" y="108142"/>
                    <a:pt x="5645" y="108142"/>
                  </a:cubicBezTo>
                  <a:close/>
                  <a:moveTo>
                    <a:pt x="105027" y="109936"/>
                  </a:moveTo>
                  <a:cubicBezTo>
                    <a:pt x="105085" y="109936"/>
                    <a:pt x="105135" y="109949"/>
                    <a:pt x="105172" y="109977"/>
                  </a:cubicBezTo>
                  <a:cubicBezTo>
                    <a:pt x="105313" y="110117"/>
                    <a:pt x="105079" y="110491"/>
                    <a:pt x="104705" y="110958"/>
                  </a:cubicBezTo>
                  <a:cubicBezTo>
                    <a:pt x="104399" y="111265"/>
                    <a:pt x="104029" y="111509"/>
                    <a:pt x="103829" y="111509"/>
                  </a:cubicBezTo>
                  <a:cubicBezTo>
                    <a:pt x="103785" y="111509"/>
                    <a:pt x="103750" y="111497"/>
                    <a:pt x="103725" y="111472"/>
                  </a:cubicBezTo>
                  <a:cubicBezTo>
                    <a:pt x="103585" y="111332"/>
                    <a:pt x="103818" y="110865"/>
                    <a:pt x="104145" y="110398"/>
                  </a:cubicBezTo>
                  <a:cubicBezTo>
                    <a:pt x="104443" y="110137"/>
                    <a:pt x="104800" y="109936"/>
                    <a:pt x="105027" y="109936"/>
                  </a:cubicBezTo>
                  <a:close/>
                  <a:moveTo>
                    <a:pt x="133707" y="108763"/>
                  </a:moveTo>
                  <a:cubicBezTo>
                    <a:pt x="133941" y="108763"/>
                    <a:pt x="134174" y="109417"/>
                    <a:pt x="134174" y="110164"/>
                  </a:cubicBezTo>
                  <a:cubicBezTo>
                    <a:pt x="134174" y="110958"/>
                    <a:pt x="133941" y="111612"/>
                    <a:pt x="133707" y="111612"/>
                  </a:cubicBezTo>
                  <a:cubicBezTo>
                    <a:pt x="133380" y="111612"/>
                    <a:pt x="133240" y="110958"/>
                    <a:pt x="133240" y="110164"/>
                  </a:cubicBezTo>
                  <a:cubicBezTo>
                    <a:pt x="133240" y="109417"/>
                    <a:pt x="133380" y="108763"/>
                    <a:pt x="133707" y="108763"/>
                  </a:cubicBezTo>
                  <a:close/>
                  <a:moveTo>
                    <a:pt x="19590" y="112007"/>
                  </a:moveTo>
                  <a:cubicBezTo>
                    <a:pt x="19758" y="112007"/>
                    <a:pt x="19910" y="112067"/>
                    <a:pt x="19989" y="112172"/>
                  </a:cubicBezTo>
                  <a:cubicBezTo>
                    <a:pt x="19896" y="112406"/>
                    <a:pt x="19242" y="112499"/>
                    <a:pt x="18588" y="112499"/>
                  </a:cubicBezTo>
                  <a:lnTo>
                    <a:pt x="19195" y="112126"/>
                  </a:lnTo>
                  <a:cubicBezTo>
                    <a:pt x="19318" y="112044"/>
                    <a:pt x="19459" y="112007"/>
                    <a:pt x="19590" y="112007"/>
                  </a:cubicBezTo>
                  <a:close/>
                  <a:moveTo>
                    <a:pt x="19248" y="113119"/>
                  </a:moveTo>
                  <a:cubicBezTo>
                    <a:pt x="19700" y="113119"/>
                    <a:pt x="20113" y="113241"/>
                    <a:pt x="20363" y="113527"/>
                  </a:cubicBezTo>
                  <a:cubicBezTo>
                    <a:pt x="20148" y="113741"/>
                    <a:pt x="19591" y="113855"/>
                    <a:pt x="18850" y="113855"/>
                  </a:cubicBezTo>
                  <a:cubicBezTo>
                    <a:pt x="18463" y="113855"/>
                    <a:pt x="18025" y="113824"/>
                    <a:pt x="17561" y="113760"/>
                  </a:cubicBezTo>
                  <a:lnTo>
                    <a:pt x="18822" y="113153"/>
                  </a:lnTo>
                  <a:cubicBezTo>
                    <a:pt x="18965" y="113131"/>
                    <a:pt x="19108" y="113119"/>
                    <a:pt x="19248" y="113119"/>
                  </a:cubicBezTo>
                  <a:close/>
                  <a:moveTo>
                    <a:pt x="36690" y="21977"/>
                  </a:moveTo>
                  <a:cubicBezTo>
                    <a:pt x="36850" y="21977"/>
                    <a:pt x="37042" y="22013"/>
                    <a:pt x="37269" y="22085"/>
                  </a:cubicBezTo>
                  <a:cubicBezTo>
                    <a:pt x="57163" y="48331"/>
                    <a:pt x="81261" y="82517"/>
                    <a:pt x="101950" y="111472"/>
                  </a:cubicBezTo>
                  <a:lnTo>
                    <a:pt x="102417" y="111192"/>
                  </a:lnTo>
                  <a:lnTo>
                    <a:pt x="103164" y="114180"/>
                  </a:lnTo>
                  <a:lnTo>
                    <a:pt x="100923" y="112920"/>
                  </a:lnTo>
                  <a:lnTo>
                    <a:pt x="101063" y="112406"/>
                  </a:lnTo>
                  <a:cubicBezTo>
                    <a:pt x="74069" y="75698"/>
                    <a:pt x="51232" y="44642"/>
                    <a:pt x="36148" y="23299"/>
                  </a:cubicBezTo>
                  <a:cubicBezTo>
                    <a:pt x="35966" y="22425"/>
                    <a:pt x="36124" y="21977"/>
                    <a:pt x="36690" y="21977"/>
                  </a:cubicBezTo>
                  <a:close/>
                  <a:moveTo>
                    <a:pt x="57100" y="112478"/>
                  </a:moveTo>
                  <a:cubicBezTo>
                    <a:pt x="57155" y="112478"/>
                    <a:pt x="57210" y="112499"/>
                    <a:pt x="57257" y="112546"/>
                  </a:cubicBezTo>
                  <a:lnTo>
                    <a:pt x="58471" y="113573"/>
                  </a:lnTo>
                  <a:cubicBezTo>
                    <a:pt x="58740" y="113804"/>
                    <a:pt x="58440" y="114193"/>
                    <a:pt x="58195" y="114193"/>
                  </a:cubicBezTo>
                  <a:cubicBezTo>
                    <a:pt x="58142" y="114193"/>
                    <a:pt x="58092" y="114175"/>
                    <a:pt x="58051" y="114134"/>
                  </a:cubicBezTo>
                  <a:lnTo>
                    <a:pt x="56930" y="113060"/>
                  </a:lnTo>
                  <a:cubicBezTo>
                    <a:pt x="56669" y="112799"/>
                    <a:pt x="56884" y="112478"/>
                    <a:pt x="57100" y="112478"/>
                  </a:cubicBezTo>
                  <a:close/>
                  <a:moveTo>
                    <a:pt x="55826" y="112821"/>
                  </a:moveTo>
                  <a:cubicBezTo>
                    <a:pt x="55898" y="112821"/>
                    <a:pt x="55974" y="112850"/>
                    <a:pt x="56043" y="112920"/>
                  </a:cubicBezTo>
                  <a:lnTo>
                    <a:pt x="57490" y="114134"/>
                  </a:lnTo>
                  <a:cubicBezTo>
                    <a:pt x="57809" y="114453"/>
                    <a:pt x="57413" y="114874"/>
                    <a:pt x="57116" y="114874"/>
                  </a:cubicBezTo>
                  <a:cubicBezTo>
                    <a:pt x="57066" y="114874"/>
                    <a:pt x="57018" y="114862"/>
                    <a:pt x="56977" y="114834"/>
                  </a:cubicBezTo>
                  <a:lnTo>
                    <a:pt x="55622" y="113527"/>
                  </a:lnTo>
                  <a:cubicBezTo>
                    <a:pt x="55328" y="113232"/>
                    <a:pt x="55556" y="112821"/>
                    <a:pt x="55826" y="112821"/>
                  </a:cubicBezTo>
                  <a:close/>
                  <a:moveTo>
                    <a:pt x="105733" y="110818"/>
                  </a:moveTo>
                  <a:cubicBezTo>
                    <a:pt x="106667" y="111752"/>
                    <a:pt x="105172" y="112406"/>
                    <a:pt x="104846" y="113153"/>
                  </a:cubicBezTo>
                  <a:cubicBezTo>
                    <a:pt x="104612" y="113293"/>
                    <a:pt x="104519" y="113807"/>
                    <a:pt x="104519" y="115115"/>
                  </a:cubicBezTo>
                  <a:cubicBezTo>
                    <a:pt x="104098" y="114134"/>
                    <a:pt x="104005" y="113340"/>
                    <a:pt x="104192" y="112546"/>
                  </a:cubicBezTo>
                  <a:cubicBezTo>
                    <a:pt x="104752" y="111238"/>
                    <a:pt x="105313" y="110818"/>
                    <a:pt x="105733" y="110818"/>
                  </a:cubicBezTo>
                  <a:close/>
                  <a:moveTo>
                    <a:pt x="54878" y="113498"/>
                  </a:moveTo>
                  <a:cubicBezTo>
                    <a:pt x="54972" y="113498"/>
                    <a:pt x="55070" y="113535"/>
                    <a:pt x="55155" y="113620"/>
                  </a:cubicBezTo>
                  <a:lnTo>
                    <a:pt x="56837" y="115021"/>
                  </a:lnTo>
                  <a:cubicBezTo>
                    <a:pt x="57184" y="115330"/>
                    <a:pt x="56796" y="115896"/>
                    <a:pt x="56440" y="115896"/>
                  </a:cubicBezTo>
                  <a:cubicBezTo>
                    <a:pt x="56366" y="115896"/>
                    <a:pt x="56294" y="115871"/>
                    <a:pt x="56229" y="115815"/>
                  </a:cubicBezTo>
                  <a:lnTo>
                    <a:pt x="54642" y="114274"/>
                  </a:lnTo>
                  <a:cubicBezTo>
                    <a:pt x="54281" y="113914"/>
                    <a:pt x="54560" y="113498"/>
                    <a:pt x="54878" y="113498"/>
                  </a:cubicBezTo>
                  <a:close/>
                  <a:moveTo>
                    <a:pt x="103818" y="115208"/>
                  </a:moveTo>
                  <a:cubicBezTo>
                    <a:pt x="104052" y="115208"/>
                    <a:pt x="104238" y="115441"/>
                    <a:pt x="104238" y="115768"/>
                  </a:cubicBezTo>
                  <a:cubicBezTo>
                    <a:pt x="104238" y="116002"/>
                    <a:pt x="104052" y="116189"/>
                    <a:pt x="103818" y="116189"/>
                  </a:cubicBezTo>
                  <a:cubicBezTo>
                    <a:pt x="103491" y="116189"/>
                    <a:pt x="103258" y="116002"/>
                    <a:pt x="103258" y="115768"/>
                  </a:cubicBezTo>
                  <a:cubicBezTo>
                    <a:pt x="103258" y="115488"/>
                    <a:pt x="103491" y="115208"/>
                    <a:pt x="103818" y="115208"/>
                  </a:cubicBezTo>
                  <a:close/>
                  <a:moveTo>
                    <a:pt x="133403" y="112201"/>
                  </a:moveTo>
                  <a:cubicBezTo>
                    <a:pt x="133550" y="112201"/>
                    <a:pt x="133686" y="112318"/>
                    <a:pt x="133800" y="112546"/>
                  </a:cubicBezTo>
                  <a:lnTo>
                    <a:pt x="135575" y="114180"/>
                  </a:lnTo>
                  <a:cubicBezTo>
                    <a:pt x="135248" y="114554"/>
                    <a:pt x="134361" y="114554"/>
                    <a:pt x="133800" y="114741"/>
                  </a:cubicBezTo>
                  <a:lnTo>
                    <a:pt x="134361" y="115722"/>
                  </a:lnTo>
                  <a:lnTo>
                    <a:pt x="133800" y="116049"/>
                  </a:lnTo>
                  <a:lnTo>
                    <a:pt x="133567" y="116842"/>
                  </a:lnTo>
                  <a:cubicBezTo>
                    <a:pt x="132446" y="115955"/>
                    <a:pt x="131746" y="115068"/>
                    <a:pt x="132119" y="114180"/>
                  </a:cubicBezTo>
                  <a:lnTo>
                    <a:pt x="132913" y="112593"/>
                  </a:lnTo>
                  <a:cubicBezTo>
                    <a:pt x="133080" y="112330"/>
                    <a:pt x="133248" y="112201"/>
                    <a:pt x="133403" y="112201"/>
                  </a:cubicBezTo>
                  <a:close/>
                  <a:moveTo>
                    <a:pt x="53770" y="114776"/>
                  </a:moveTo>
                  <a:cubicBezTo>
                    <a:pt x="53848" y="114776"/>
                    <a:pt x="53923" y="114794"/>
                    <a:pt x="53988" y="114834"/>
                  </a:cubicBezTo>
                  <a:lnTo>
                    <a:pt x="55342" y="116142"/>
                  </a:lnTo>
                  <a:cubicBezTo>
                    <a:pt x="55645" y="116445"/>
                    <a:pt x="55089" y="116931"/>
                    <a:pt x="54768" y="116931"/>
                  </a:cubicBezTo>
                  <a:cubicBezTo>
                    <a:pt x="54693" y="116931"/>
                    <a:pt x="54630" y="116905"/>
                    <a:pt x="54595" y="116842"/>
                  </a:cubicBezTo>
                  <a:lnTo>
                    <a:pt x="53241" y="115488"/>
                  </a:lnTo>
                  <a:cubicBezTo>
                    <a:pt x="52971" y="115180"/>
                    <a:pt x="53401" y="114776"/>
                    <a:pt x="53770" y="114776"/>
                  </a:cubicBezTo>
                  <a:close/>
                  <a:moveTo>
                    <a:pt x="53115" y="116087"/>
                  </a:moveTo>
                  <a:cubicBezTo>
                    <a:pt x="53179" y="116087"/>
                    <a:pt x="53240" y="116104"/>
                    <a:pt x="53287" y="116142"/>
                  </a:cubicBezTo>
                  <a:lnTo>
                    <a:pt x="54175" y="117076"/>
                  </a:lnTo>
                  <a:cubicBezTo>
                    <a:pt x="54351" y="117253"/>
                    <a:pt x="54046" y="117483"/>
                    <a:pt x="53806" y="117483"/>
                  </a:cubicBezTo>
                  <a:cubicBezTo>
                    <a:pt x="53730" y="117483"/>
                    <a:pt x="53659" y="117460"/>
                    <a:pt x="53614" y="117403"/>
                  </a:cubicBezTo>
                  <a:lnTo>
                    <a:pt x="52820" y="116609"/>
                  </a:lnTo>
                  <a:cubicBezTo>
                    <a:pt x="52559" y="116348"/>
                    <a:pt x="52863" y="116087"/>
                    <a:pt x="53115" y="116087"/>
                  </a:cubicBezTo>
                  <a:close/>
                  <a:moveTo>
                    <a:pt x="52621" y="116881"/>
                  </a:moveTo>
                  <a:cubicBezTo>
                    <a:pt x="52661" y="116881"/>
                    <a:pt x="52698" y="116897"/>
                    <a:pt x="52727" y="116936"/>
                  </a:cubicBezTo>
                  <a:lnTo>
                    <a:pt x="53521" y="117683"/>
                  </a:lnTo>
                  <a:cubicBezTo>
                    <a:pt x="53676" y="117838"/>
                    <a:pt x="53412" y="118091"/>
                    <a:pt x="53238" y="118091"/>
                  </a:cubicBezTo>
                  <a:cubicBezTo>
                    <a:pt x="53202" y="118091"/>
                    <a:pt x="53171" y="118080"/>
                    <a:pt x="53147" y="118057"/>
                  </a:cubicBezTo>
                  <a:lnTo>
                    <a:pt x="52400" y="117309"/>
                  </a:lnTo>
                  <a:cubicBezTo>
                    <a:pt x="52289" y="117124"/>
                    <a:pt x="52471" y="116881"/>
                    <a:pt x="52621" y="116881"/>
                  </a:cubicBezTo>
                  <a:close/>
                  <a:moveTo>
                    <a:pt x="104650" y="116755"/>
                  </a:moveTo>
                  <a:cubicBezTo>
                    <a:pt x="104702" y="116755"/>
                    <a:pt x="104752" y="116768"/>
                    <a:pt x="104799" y="116796"/>
                  </a:cubicBezTo>
                  <a:cubicBezTo>
                    <a:pt x="105126" y="116889"/>
                    <a:pt x="105172" y="117263"/>
                    <a:pt x="104939" y="117590"/>
                  </a:cubicBezTo>
                  <a:cubicBezTo>
                    <a:pt x="104827" y="117889"/>
                    <a:pt x="104595" y="118098"/>
                    <a:pt x="104388" y="118098"/>
                  </a:cubicBezTo>
                  <a:cubicBezTo>
                    <a:pt x="104336" y="118098"/>
                    <a:pt x="104285" y="118085"/>
                    <a:pt x="104238" y="118057"/>
                  </a:cubicBezTo>
                  <a:cubicBezTo>
                    <a:pt x="103958" y="117963"/>
                    <a:pt x="103912" y="117590"/>
                    <a:pt x="104098" y="117263"/>
                  </a:cubicBezTo>
                  <a:cubicBezTo>
                    <a:pt x="104210" y="116964"/>
                    <a:pt x="104442" y="116755"/>
                    <a:pt x="104650" y="116755"/>
                  </a:cubicBezTo>
                  <a:close/>
                  <a:moveTo>
                    <a:pt x="51963" y="117366"/>
                  </a:moveTo>
                  <a:cubicBezTo>
                    <a:pt x="52008" y="117366"/>
                    <a:pt x="52048" y="117377"/>
                    <a:pt x="52073" y="117403"/>
                  </a:cubicBezTo>
                  <a:lnTo>
                    <a:pt x="52960" y="118244"/>
                  </a:lnTo>
                  <a:cubicBezTo>
                    <a:pt x="53155" y="118438"/>
                    <a:pt x="52798" y="118698"/>
                    <a:pt x="52539" y="118698"/>
                  </a:cubicBezTo>
                  <a:cubicBezTo>
                    <a:pt x="52487" y="118698"/>
                    <a:pt x="52439" y="118687"/>
                    <a:pt x="52400" y="118664"/>
                  </a:cubicBezTo>
                  <a:lnTo>
                    <a:pt x="51699" y="117870"/>
                  </a:lnTo>
                  <a:cubicBezTo>
                    <a:pt x="51432" y="117602"/>
                    <a:pt x="51759" y="117366"/>
                    <a:pt x="51963" y="117366"/>
                  </a:cubicBezTo>
                  <a:close/>
                  <a:moveTo>
                    <a:pt x="15997" y="117724"/>
                  </a:moveTo>
                  <a:cubicBezTo>
                    <a:pt x="16137" y="117724"/>
                    <a:pt x="16261" y="117755"/>
                    <a:pt x="16346" y="117823"/>
                  </a:cubicBezTo>
                  <a:cubicBezTo>
                    <a:pt x="16300" y="118197"/>
                    <a:pt x="15459" y="118570"/>
                    <a:pt x="14478" y="118804"/>
                  </a:cubicBezTo>
                  <a:lnTo>
                    <a:pt x="15226" y="117963"/>
                  </a:lnTo>
                  <a:cubicBezTo>
                    <a:pt x="15462" y="117816"/>
                    <a:pt x="15755" y="117724"/>
                    <a:pt x="15997" y="117724"/>
                  </a:cubicBezTo>
                  <a:close/>
                  <a:moveTo>
                    <a:pt x="77712" y="114788"/>
                  </a:moveTo>
                  <a:lnTo>
                    <a:pt x="77712" y="114788"/>
                  </a:lnTo>
                  <a:cubicBezTo>
                    <a:pt x="79627" y="115208"/>
                    <a:pt x="81588" y="116796"/>
                    <a:pt x="83550" y="118477"/>
                  </a:cubicBezTo>
                  <a:cubicBezTo>
                    <a:pt x="83742" y="118830"/>
                    <a:pt x="83714" y="119007"/>
                    <a:pt x="83541" y="119007"/>
                  </a:cubicBezTo>
                  <a:cubicBezTo>
                    <a:pt x="83463" y="119007"/>
                    <a:pt x="83354" y="118970"/>
                    <a:pt x="83223" y="118897"/>
                  </a:cubicBezTo>
                  <a:cubicBezTo>
                    <a:pt x="81915" y="118524"/>
                    <a:pt x="79954" y="116189"/>
                    <a:pt x="77712" y="114788"/>
                  </a:cubicBezTo>
                  <a:close/>
                  <a:moveTo>
                    <a:pt x="105595" y="118304"/>
                  </a:moveTo>
                  <a:cubicBezTo>
                    <a:pt x="105673" y="118304"/>
                    <a:pt x="105750" y="118314"/>
                    <a:pt x="105826" y="118337"/>
                  </a:cubicBezTo>
                  <a:cubicBezTo>
                    <a:pt x="106247" y="118524"/>
                    <a:pt x="106293" y="118851"/>
                    <a:pt x="105966" y="119318"/>
                  </a:cubicBezTo>
                  <a:cubicBezTo>
                    <a:pt x="105756" y="119654"/>
                    <a:pt x="105320" y="119838"/>
                    <a:pt x="104963" y="119838"/>
                  </a:cubicBezTo>
                  <a:cubicBezTo>
                    <a:pt x="104922" y="119838"/>
                    <a:pt x="104883" y="119836"/>
                    <a:pt x="104846" y="119831"/>
                  </a:cubicBezTo>
                  <a:cubicBezTo>
                    <a:pt x="104472" y="119691"/>
                    <a:pt x="104379" y="119224"/>
                    <a:pt x="104612" y="118851"/>
                  </a:cubicBezTo>
                  <a:cubicBezTo>
                    <a:pt x="104807" y="118577"/>
                    <a:pt x="105199" y="118304"/>
                    <a:pt x="105595" y="118304"/>
                  </a:cubicBezTo>
                  <a:close/>
                  <a:moveTo>
                    <a:pt x="84364" y="119468"/>
                  </a:moveTo>
                  <a:cubicBezTo>
                    <a:pt x="84501" y="119468"/>
                    <a:pt x="84724" y="119555"/>
                    <a:pt x="84997" y="119691"/>
                  </a:cubicBezTo>
                  <a:cubicBezTo>
                    <a:pt x="85371" y="119925"/>
                    <a:pt x="85558" y="120158"/>
                    <a:pt x="85464" y="120252"/>
                  </a:cubicBezTo>
                  <a:cubicBezTo>
                    <a:pt x="85429" y="120304"/>
                    <a:pt x="85368" y="120331"/>
                    <a:pt x="85286" y="120331"/>
                  </a:cubicBezTo>
                  <a:cubicBezTo>
                    <a:pt x="85148" y="120331"/>
                    <a:pt x="84951" y="120258"/>
                    <a:pt x="84717" y="120112"/>
                  </a:cubicBezTo>
                  <a:cubicBezTo>
                    <a:pt x="84390" y="119831"/>
                    <a:pt x="84157" y="119551"/>
                    <a:pt x="84250" y="119504"/>
                  </a:cubicBezTo>
                  <a:cubicBezTo>
                    <a:pt x="84275" y="119479"/>
                    <a:pt x="84314" y="119468"/>
                    <a:pt x="84364" y="119468"/>
                  </a:cubicBezTo>
                  <a:close/>
                  <a:moveTo>
                    <a:pt x="106426" y="119846"/>
                  </a:moveTo>
                  <a:cubicBezTo>
                    <a:pt x="106647" y="119846"/>
                    <a:pt x="106848" y="119919"/>
                    <a:pt x="106994" y="120065"/>
                  </a:cubicBezTo>
                  <a:cubicBezTo>
                    <a:pt x="107181" y="120392"/>
                    <a:pt x="107041" y="120672"/>
                    <a:pt x="106667" y="120859"/>
                  </a:cubicBezTo>
                  <a:cubicBezTo>
                    <a:pt x="106580" y="120902"/>
                    <a:pt x="106476" y="120923"/>
                    <a:pt x="106365" y="120923"/>
                  </a:cubicBezTo>
                  <a:cubicBezTo>
                    <a:pt x="106120" y="120923"/>
                    <a:pt x="105847" y="120819"/>
                    <a:pt x="105686" y="120625"/>
                  </a:cubicBezTo>
                  <a:cubicBezTo>
                    <a:pt x="105546" y="120392"/>
                    <a:pt x="105593" y="120065"/>
                    <a:pt x="106013" y="119925"/>
                  </a:cubicBezTo>
                  <a:cubicBezTo>
                    <a:pt x="106153" y="119872"/>
                    <a:pt x="106293" y="119846"/>
                    <a:pt x="106426" y="119846"/>
                  </a:cubicBezTo>
                  <a:close/>
                  <a:moveTo>
                    <a:pt x="15814" y="119725"/>
                  </a:moveTo>
                  <a:cubicBezTo>
                    <a:pt x="16008" y="119725"/>
                    <a:pt x="16190" y="119762"/>
                    <a:pt x="16346" y="119831"/>
                  </a:cubicBezTo>
                  <a:cubicBezTo>
                    <a:pt x="16253" y="120298"/>
                    <a:pt x="15132" y="120859"/>
                    <a:pt x="13825" y="121139"/>
                  </a:cubicBezTo>
                  <a:lnTo>
                    <a:pt x="14805" y="120065"/>
                  </a:lnTo>
                  <a:cubicBezTo>
                    <a:pt x="15128" y="119830"/>
                    <a:pt x="15487" y="119725"/>
                    <a:pt x="15814" y="119725"/>
                  </a:cubicBezTo>
                  <a:close/>
                  <a:moveTo>
                    <a:pt x="106964" y="112809"/>
                  </a:moveTo>
                  <a:cubicBezTo>
                    <a:pt x="107308" y="112809"/>
                    <a:pt x="107619" y="113170"/>
                    <a:pt x="108115" y="113387"/>
                  </a:cubicBezTo>
                  <a:lnTo>
                    <a:pt x="107227" y="113807"/>
                  </a:lnTo>
                  <a:lnTo>
                    <a:pt x="108208" y="114134"/>
                  </a:lnTo>
                  <a:lnTo>
                    <a:pt x="107321" y="114601"/>
                  </a:lnTo>
                  <a:lnTo>
                    <a:pt x="108955" y="115395"/>
                  </a:lnTo>
                  <a:lnTo>
                    <a:pt x="107928" y="115722"/>
                  </a:lnTo>
                  <a:lnTo>
                    <a:pt x="109282" y="116516"/>
                  </a:lnTo>
                  <a:lnTo>
                    <a:pt x="108068" y="116842"/>
                  </a:lnTo>
                  <a:cubicBezTo>
                    <a:pt x="109282" y="117216"/>
                    <a:pt x="110076" y="117496"/>
                    <a:pt x="109983" y="117917"/>
                  </a:cubicBezTo>
                  <a:lnTo>
                    <a:pt x="108675" y="118244"/>
                  </a:lnTo>
                  <a:cubicBezTo>
                    <a:pt x="109189" y="118477"/>
                    <a:pt x="110216" y="118524"/>
                    <a:pt x="110310" y="118991"/>
                  </a:cubicBezTo>
                  <a:cubicBezTo>
                    <a:pt x="110356" y="119178"/>
                    <a:pt x="110146" y="119213"/>
                    <a:pt x="109878" y="119213"/>
                  </a:cubicBezTo>
                  <a:cubicBezTo>
                    <a:pt x="109717" y="119213"/>
                    <a:pt x="109534" y="119200"/>
                    <a:pt x="109374" y="119200"/>
                  </a:cubicBezTo>
                  <a:cubicBezTo>
                    <a:pt x="109267" y="119200"/>
                    <a:pt x="109170" y="119206"/>
                    <a:pt x="109095" y="119224"/>
                  </a:cubicBezTo>
                  <a:lnTo>
                    <a:pt x="110216" y="119971"/>
                  </a:lnTo>
                  <a:lnTo>
                    <a:pt x="109189" y="119971"/>
                  </a:lnTo>
                  <a:lnTo>
                    <a:pt x="109983" y="120392"/>
                  </a:lnTo>
                  <a:cubicBezTo>
                    <a:pt x="109889" y="121046"/>
                    <a:pt x="109609" y="121419"/>
                    <a:pt x="109142" y="121513"/>
                  </a:cubicBezTo>
                  <a:cubicBezTo>
                    <a:pt x="107928" y="121373"/>
                    <a:pt x="108909" y="120625"/>
                    <a:pt x="108068" y="119551"/>
                  </a:cubicBezTo>
                  <a:cubicBezTo>
                    <a:pt x="105733" y="116375"/>
                    <a:pt x="105920" y="113807"/>
                    <a:pt x="106387" y="113153"/>
                  </a:cubicBezTo>
                  <a:cubicBezTo>
                    <a:pt x="106607" y="112902"/>
                    <a:pt x="106790" y="112809"/>
                    <a:pt x="106964" y="112809"/>
                  </a:cubicBezTo>
                  <a:close/>
                  <a:moveTo>
                    <a:pt x="15991" y="121095"/>
                  </a:moveTo>
                  <a:cubicBezTo>
                    <a:pt x="16246" y="121095"/>
                    <a:pt x="16487" y="121155"/>
                    <a:pt x="16673" y="121279"/>
                  </a:cubicBezTo>
                  <a:cubicBezTo>
                    <a:pt x="16533" y="121653"/>
                    <a:pt x="15226" y="122073"/>
                    <a:pt x="13871" y="122307"/>
                  </a:cubicBezTo>
                  <a:lnTo>
                    <a:pt x="15039" y="121373"/>
                  </a:lnTo>
                  <a:cubicBezTo>
                    <a:pt x="15325" y="121190"/>
                    <a:pt x="15670" y="121095"/>
                    <a:pt x="15991" y="121095"/>
                  </a:cubicBezTo>
                  <a:close/>
                  <a:moveTo>
                    <a:pt x="94571" y="119411"/>
                  </a:moveTo>
                  <a:lnTo>
                    <a:pt x="94571" y="119411"/>
                  </a:lnTo>
                  <a:cubicBezTo>
                    <a:pt x="95879" y="119925"/>
                    <a:pt x="96720" y="120859"/>
                    <a:pt x="97140" y="122166"/>
                  </a:cubicBezTo>
                  <a:cubicBezTo>
                    <a:pt x="97201" y="122687"/>
                    <a:pt x="97182" y="123007"/>
                    <a:pt x="97016" y="123007"/>
                  </a:cubicBezTo>
                  <a:cubicBezTo>
                    <a:pt x="96930" y="123007"/>
                    <a:pt x="96803" y="122920"/>
                    <a:pt x="96626" y="122727"/>
                  </a:cubicBezTo>
                  <a:cubicBezTo>
                    <a:pt x="96346" y="121606"/>
                    <a:pt x="95599" y="120438"/>
                    <a:pt x="94571" y="119411"/>
                  </a:cubicBezTo>
                  <a:close/>
                  <a:moveTo>
                    <a:pt x="16122" y="122235"/>
                  </a:moveTo>
                  <a:cubicBezTo>
                    <a:pt x="16366" y="122235"/>
                    <a:pt x="16599" y="122293"/>
                    <a:pt x="16813" y="122400"/>
                  </a:cubicBezTo>
                  <a:cubicBezTo>
                    <a:pt x="16580" y="122867"/>
                    <a:pt x="15459" y="123241"/>
                    <a:pt x="14151" y="123381"/>
                  </a:cubicBezTo>
                  <a:lnTo>
                    <a:pt x="15226" y="122493"/>
                  </a:lnTo>
                  <a:cubicBezTo>
                    <a:pt x="15529" y="122316"/>
                    <a:pt x="15833" y="122235"/>
                    <a:pt x="16122" y="122235"/>
                  </a:cubicBezTo>
                  <a:close/>
                  <a:moveTo>
                    <a:pt x="68979" y="122820"/>
                  </a:moveTo>
                  <a:cubicBezTo>
                    <a:pt x="69119" y="122820"/>
                    <a:pt x="69306" y="122820"/>
                    <a:pt x="69539" y="122914"/>
                  </a:cubicBezTo>
                  <a:lnTo>
                    <a:pt x="70146" y="123894"/>
                  </a:lnTo>
                  <a:cubicBezTo>
                    <a:pt x="69960" y="123848"/>
                    <a:pt x="69726" y="123754"/>
                    <a:pt x="69493" y="123708"/>
                  </a:cubicBezTo>
                  <a:lnTo>
                    <a:pt x="68979" y="122820"/>
                  </a:lnTo>
                  <a:close/>
                  <a:moveTo>
                    <a:pt x="65943" y="122540"/>
                  </a:moveTo>
                  <a:lnTo>
                    <a:pt x="65943" y="122540"/>
                  </a:lnTo>
                  <a:cubicBezTo>
                    <a:pt x="66644" y="122633"/>
                    <a:pt x="67298" y="122680"/>
                    <a:pt x="67998" y="122774"/>
                  </a:cubicBezTo>
                  <a:lnTo>
                    <a:pt x="68418" y="123521"/>
                  </a:lnTo>
                  <a:lnTo>
                    <a:pt x="68325" y="123427"/>
                  </a:lnTo>
                  <a:cubicBezTo>
                    <a:pt x="68323" y="123427"/>
                    <a:pt x="68322" y="123427"/>
                    <a:pt x="68320" y="123427"/>
                  </a:cubicBezTo>
                  <a:cubicBezTo>
                    <a:pt x="68213" y="123427"/>
                    <a:pt x="68562" y="124435"/>
                    <a:pt x="68481" y="124435"/>
                  </a:cubicBezTo>
                  <a:cubicBezTo>
                    <a:pt x="68438" y="124435"/>
                    <a:pt x="68274" y="124152"/>
                    <a:pt x="67858" y="123287"/>
                  </a:cubicBezTo>
                  <a:cubicBezTo>
                    <a:pt x="67718" y="122960"/>
                    <a:pt x="67251" y="123054"/>
                    <a:pt x="66831" y="122914"/>
                  </a:cubicBezTo>
                  <a:cubicBezTo>
                    <a:pt x="66504" y="122774"/>
                    <a:pt x="66644" y="122680"/>
                    <a:pt x="65943" y="122540"/>
                  </a:cubicBezTo>
                  <a:close/>
                  <a:moveTo>
                    <a:pt x="16116" y="123515"/>
                  </a:moveTo>
                  <a:cubicBezTo>
                    <a:pt x="16256" y="123515"/>
                    <a:pt x="16384" y="123546"/>
                    <a:pt x="16486" y="123614"/>
                  </a:cubicBezTo>
                  <a:cubicBezTo>
                    <a:pt x="16440" y="123941"/>
                    <a:pt x="15599" y="124315"/>
                    <a:pt x="14712" y="124502"/>
                  </a:cubicBezTo>
                  <a:lnTo>
                    <a:pt x="15366" y="123754"/>
                  </a:lnTo>
                  <a:cubicBezTo>
                    <a:pt x="15602" y="123607"/>
                    <a:pt x="15876" y="123515"/>
                    <a:pt x="16116" y="123515"/>
                  </a:cubicBezTo>
                  <a:close/>
                  <a:moveTo>
                    <a:pt x="94011" y="120532"/>
                  </a:moveTo>
                  <a:cubicBezTo>
                    <a:pt x="95412" y="120952"/>
                    <a:pt x="96486" y="122727"/>
                    <a:pt x="96486" y="124221"/>
                  </a:cubicBezTo>
                  <a:cubicBezTo>
                    <a:pt x="96486" y="124753"/>
                    <a:pt x="96319" y="125180"/>
                    <a:pt x="96138" y="125180"/>
                  </a:cubicBezTo>
                  <a:cubicBezTo>
                    <a:pt x="96049" y="125180"/>
                    <a:pt x="95956" y="125075"/>
                    <a:pt x="95879" y="124828"/>
                  </a:cubicBezTo>
                  <a:cubicBezTo>
                    <a:pt x="95599" y="123754"/>
                    <a:pt x="95038" y="121606"/>
                    <a:pt x="94011" y="120532"/>
                  </a:cubicBezTo>
                  <a:close/>
                  <a:moveTo>
                    <a:pt x="31138" y="79934"/>
                  </a:moveTo>
                  <a:cubicBezTo>
                    <a:pt x="32185" y="79934"/>
                    <a:pt x="33293" y="80091"/>
                    <a:pt x="34467" y="80415"/>
                  </a:cubicBezTo>
                  <a:cubicBezTo>
                    <a:pt x="31151" y="84105"/>
                    <a:pt x="28816" y="90690"/>
                    <a:pt x="29376" y="101991"/>
                  </a:cubicBezTo>
                  <a:cubicBezTo>
                    <a:pt x="29656" y="107315"/>
                    <a:pt x="30590" y="110584"/>
                    <a:pt x="27461" y="113760"/>
                  </a:cubicBezTo>
                  <a:cubicBezTo>
                    <a:pt x="24613" y="116749"/>
                    <a:pt x="22418" y="116329"/>
                    <a:pt x="21951" y="119738"/>
                  </a:cubicBezTo>
                  <a:cubicBezTo>
                    <a:pt x="21624" y="121980"/>
                    <a:pt x="21110" y="124081"/>
                    <a:pt x="20503" y="125436"/>
                  </a:cubicBezTo>
                  <a:cubicBezTo>
                    <a:pt x="18308" y="124221"/>
                    <a:pt x="18074" y="121653"/>
                    <a:pt x="19756" y="117636"/>
                  </a:cubicBezTo>
                  <a:cubicBezTo>
                    <a:pt x="24192" y="109417"/>
                    <a:pt x="23211" y="102318"/>
                    <a:pt x="17747" y="96060"/>
                  </a:cubicBezTo>
                  <a:cubicBezTo>
                    <a:pt x="20482" y="86005"/>
                    <a:pt x="24638" y="79934"/>
                    <a:pt x="31138" y="79934"/>
                  </a:cubicBezTo>
                  <a:close/>
                  <a:moveTo>
                    <a:pt x="93357" y="122633"/>
                  </a:moveTo>
                  <a:cubicBezTo>
                    <a:pt x="94665" y="123521"/>
                    <a:pt x="95178" y="123661"/>
                    <a:pt x="95786" y="125762"/>
                  </a:cubicBezTo>
                  <a:cubicBezTo>
                    <a:pt x="95878" y="126351"/>
                    <a:pt x="95807" y="126735"/>
                    <a:pt x="95625" y="126735"/>
                  </a:cubicBezTo>
                  <a:cubicBezTo>
                    <a:pt x="95533" y="126735"/>
                    <a:pt x="95413" y="126636"/>
                    <a:pt x="95272" y="126416"/>
                  </a:cubicBezTo>
                  <a:cubicBezTo>
                    <a:pt x="94478" y="125389"/>
                    <a:pt x="94291" y="123754"/>
                    <a:pt x="93357" y="122633"/>
                  </a:cubicBezTo>
                  <a:close/>
                  <a:moveTo>
                    <a:pt x="18355" y="126043"/>
                  </a:moveTo>
                  <a:cubicBezTo>
                    <a:pt x="17501" y="126653"/>
                    <a:pt x="16576" y="127050"/>
                    <a:pt x="16104" y="127050"/>
                  </a:cubicBezTo>
                  <a:cubicBezTo>
                    <a:pt x="16034" y="127050"/>
                    <a:pt x="15974" y="127042"/>
                    <a:pt x="15926" y="127023"/>
                  </a:cubicBezTo>
                  <a:cubicBezTo>
                    <a:pt x="16019" y="126556"/>
                    <a:pt x="16440" y="126183"/>
                    <a:pt x="17047" y="126043"/>
                  </a:cubicBezTo>
                  <a:close/>
                  <a:moveTo>
                    <a:pt x="93264" y="125622"/>
                  </a:moveTo>
                  <a:lnTo>
                    <a:pt x="93264" y="125622"/>
                  </a:lnTo>
                  <a:cubicBezTo>
                    <a:pt x="94244" y="126136"/>
                    <a:pt x="94665" y="126229"/>
                    <a:pt x="95225" y="127631"/>
                  </a:cubicBezTo>
                  <a:cubicBezTo>
                    <a:pt x="95320" y="127980"/>
                    <a:pt x="95308" y="128264"/>
                    <a:pt x="95173" y="128264"/>
                  </a:cubicBezTo>
                  <a:cubicBezTo>
                    <a:pt x="95109" y="128264"/>
                    <a:pt x="95018" y="128201"/>
                    <a:pt x="94898" y="128051"/>
                  </a:cubicBezTo>
                  <a:cubicBezTo>
                    <a:pt x="94338" y="127397"/>
                    <a:pt x="94011" y="126276"/>
                    <a:pt x="93264" y="125622"/>
                  </a:cubicBezTo>
                  <a:close/>
                  <a:moveTo>
                    <a:pt x="19102" y="126790"/>
                  </a:moveTo>
                  <a:lnTo>
                    <a:pt x="19102" y="126790"/>
                  </a:lnTo>
                  <a:cubicBezTo>
                    <a:pt x="17991" y="127772"/>
                    <a:pt x="16881" y="128442"/>
                    <a:pt x="16306" y="128442"/>
                  </a:cubicBezTo>
                  <a:cubicBezTo>
                    <a:pt x="16252" y="128442"/>
                    <a:pt x="16203" y="128436"/>
                    <a:pt x="16160" y="128424"/>
                  </a:cubicBezTo>
                  <a:cubicBezTo>
                    <a:pt x="16253" y="127957"/>
                    <a:pt x="16720" y="127304"/>
                    <a:pt x="17467" y="126977"/>
                  </a:cubicBezTo>
                  <a:lnTo>
                    <a:pt x="19102" y="126790"/>
                  </a:lnTo>
                  <a:close/>
                  <a:moveTo>
                    <a:pt x="17900" y="128759"/>
                  </a:moveTo>
                  <a:cubicBezTo>
                    <a:pt x="18133" y="128759"/>
                    <a:pt x="18349" y="128825"/>
                    <a:pt x="18448" y="128891"/>
                  </a:cubicBezTo>
                  <a:cubicBezTo>
                    <a:pt x="18407" y="129054"/>
                    <a:pt x="17874" y="129181"/>
                    <a:pt x="17244" y="129181"/>
                  </a:cubicBezTo>
                  <a:cubicBezTo>
                    <a:pt x="17149" y="129181"/>
                    <a:pt x="17052" y="129178"/>
                    <a:pt x="16954" y="129172"/>
                  </a:cubicBezTo>
                  <a:lnTo>
                    <a:pt x="17607" y="128798"/>
                  </a:lnTo>
                  <a:cubicBezTo>
                    <a:pt x="17703" y="128771"/>
                    <a:pt x="17803" y="128759"/>
                    <a:pt x="17900" y="128759"/>
                  </a:cubicBezTo>
                  <a:close/>
                  <a:moveTo>
                    <a:pt x="93620" y="128133"/>
                  </a:moveTo>
                  <a:cubicBezTo>
                    <a:pt x="93707" y="128133"/>
                    <a:pt x="93847" y="128214"/>
                    <a:pt x="94011" y="128378"/>
                  </a:cubicBezTo>
                  <a:cubicBezTo>
                    <a:pt x="94665" y="129265"/>
                    <a:pt x="94478" y="129499"/>
                    <a:pt x="94478" y="130199"/>
                  </a:cubicBezTo>
                  <a:cubicBezTo>
                    <a:pt x="94338" y="129592"/>
                    <a:pt x="93684" y="128985"/>
                    <a:pt x="93544" y="128378"/>
                  </a:cubicBezTo>
                  <a:cubicBezTo>
                    <a:pt x="93497" y="128214"/>
                    <a:pt x="93532" y="128133"/>
                    <a:pt x="93620" y="128133"/>
                  </a:cubicBezTo>
                  <a:close/>
                  <a:moveTo>
                    <a:pt x="49958" y="113556"/>
                  </a:moveTo>
                  <a:cubicBezTo>
                    <a:pt x="50568" y="113556"/>
                    <a:pt x="50333" y="114625"/>
                    <a:pt x="49224" y="116749"/>
                  </a:cubicBezTo>
                  <a:lnTo>
                    <a:pt x="46656" y="119691"/>
                  </a:lnTo>
                  <a:cubicBezTo>
                    <a:pt x="45301" y="121232"/>
                    <a:pt x="45021" y="122820"/>
                    <a:pt x="46889" y="124315"/>
                  </a:cubicBezTo>
                  <a:cubicBezTo>
                    <a:pt x="49458" y="125576"/>
                    <a:pt x="50532" y="126790"/>
                    <a:pt x="50112" y="127864"/>
                  </a:cubicBezTo>
                  <a:cubicBezTo>
                    <a:pt x="49252" y="127616"/>
                    <a:pt x="48411" y="127487"/>
                    <a:pt x="47593" y="127487"/>
                  </a:cubicBezTo>
                  <a:cubicBezTo>
                    <a:pt x="45790" y="127487"/>
                    <a:pt x="44103" y="128117"/>
                    <a:pt x="42593" y="129499"/>
                  </a:cubicBezTo>
                  <a:cubicBezTo>
                    <a:pt x="42101" y="129369"/>
                    <a:pt x="41583" y="129297"/>
                    <a:pt x="41023" y="129297"/>
                  </a:cubicBezTo>
                  <a:cubicBezTo>
                    <a:pt x="39773" y="129297"/>
                    <a:pt x="38313" y="129655"/>
                    <a:pt x="36475" y="130526"/>
                  </a:cubicBezTo>
                  <a:cubicBezTo>
                    <a:pt x="35710" y="130130"/>
                    <a:pt x="34886" y="129928"/>
                    <a:pt x="33993" y="129928"/>
                  </a:cubicBezTo>
                  <a:cubicBezTo>
                    <a:pt x="33305" y="129928"/>
                    <a:pt x="32577" y="130049"/>
                    <a:pt x="31805" y="130293"/>
                  </a:cubicBezTo>
                  <a:cubicBezTo>
                    <a:pt x="31460" y="129465"/>
                    <a:pt x="30658" y="129071"/>
                    <a:pt x="29398" y="129071"/>
                  </a:cubicBezTo>
                  <a:cubicBezTo>
                    <a:pt x="28950" y="129071"/>
                    <a:pt x="28445" y="129120"/>
                    <a:pt x="27882" y="129218"/>
                  </a:cubicBezTo>
                  <a:cubicBezTo>
                    <a:pt x="27275" y="128565"/>
                    <a:pt x="26294" y="128098"/>
                    <a:pt x="24986" y="127817"/>
                  </a:cubicBezTo>
                  <a:cubicBezTo>
                    <a:pt x="26200" y="123287"/>
                    <a:pt x="29002" y="120906"/>
                    <a:pt x="33626" y="120158"/>
                  </a:cubicBezTo>
                  <a:cubicBezTo>
                    <a:pt x="38063" y="119411"/>
                    <a:pt x="42966" y="116936"/>
                    <a:pt x="48337" y="114414"/>
                  </a:cubicBezTo>
                  <a:cubicBezTo>
                    <a:pt x="49101" y="113841"/>
                    <a:pt x="49642" y="113556"/>
                    <a:pt x="49958" y="113556"/>
                  </a:cubicBezTo>
                  <a:close/>
                  <a:moveTo>
                    <a:pt x="68954" y="129260"/>
                  </a:moveTo>
                  <a:cubicBezTo>
                    <a:pt x="69052" y="129260"/>
                    <a:pt x="69219" y="129526"/>
                    <a:pt x="69306" y="129872"/>
                  </a:cubicBezTo>
                  <a:cubicBezTo>
                    <a:pt x="69446" y="130293"/>
                    <a:pt x="69493" y="130526"/>
                    <a:pt x="69446" y="130619"/>
                  </a:cubicBezTo>
                  <a:cubicBezTo>
                    <a:pt x="69306" y="130619"/>
                    <a:pt x="69166" y="130433"/>
                    <a:pt x="69026" y="130059"/>
                  </a:cubicBezTo>
                  <a:cubicBezTo>
                    <a:pt x="68885" y="129592"/>
                    <a:pt x="68792" y="129265"/>
                    <a:pt x="68932" y="129265"/>
                  </a:cubicBezTo>
                  <a:cubicBezTo>
                    <a:pt x="68939" y="129262"/>
                    <a:pt x="68946" y="129260"/>
                    <a:pt x="68954" y="129260"/>
                  </a:cubicBezTo>
                  <a:close/>
                  <a:moveTo>
                    <a:pt x="71594" y="128611"/>
                  </a:moveTo>
                  <a:cubicBezTo>
                    <a:pt x="71641" y="128611"/>
                    <a:pt x="71921" y="128985"/>
                    <a:pt x="72155" y="129592"/>
                  </a:cubicBezTo>
                  <a:cubicBezTo>
                    <a:pt x="72295" y="130106"/>
                    <a:pt x="72388" y="130619"/>
                    <a:pt x="72248" y="130619"/>
                  </a:cubicBezTo>
                  <a:cubicBezTo>
                    <a:pt x="72234" y="130629"/>
                    <a:pt x="72218" y="130634"/>
                    <a:pt x="72202" y="130634"/>
                  </a:cubicBezTo>
                  <a:cubicBezTo>
                    <a:pt x="72060" y="130634"/>
                    <a:pt x="71850" y="130277"/>
                    <a:pt x="71641" y="129732"/>
                  </a:cubicBezTo>
                  <a:cubicBezTo>
                    <a:pt x="71547" y="129172"/>
                    <a:pt x="71454" y="128705"/>
                    <a:pt x="71594" y="128611"/>
                  </a:cubicBezTo>
                  <a:close/>
                  <a:moveTo>
                    <a:pt x="67765" y="129312"/>
                  </a:moveTo>
                  <a:cubicBezTo>
                    <a:pt x="67905" y="129405"/>
                    <a:pt x="68092" y="129779"/>
                    <a:pt x="68185" y="130199"/>
                  </a:cubicBezTo>
                  <a:cubicBezTo>
                    <a:pt x="68270" y="130498"/>
                    <a:pt x="68239" y="130719"/>
                    <a:pt x="68090" y="130719"/>
                  </a:cubicBezTo>
                  <a:cubicBezTo>
                    <a:pt x="68076" y="130719"/>
                    <a:pt x="68061" y="130717"/>
                    <a:pt x="68045" y="130713"/>
                  </a:cubicBezTo>
                  <a:cubicBezTo>
                    <a:pt x="67951" y="130619"/>
                    <a:pt x="67718" y="130386"/>
                    <a:pt x="67625" y="129966"/>
                  </a:cubicBezTo>
                  <a:cubicBezTo>
                    <a:pt x="67531" y="129592"/>
                    <a:pt x="67625" y="129312"/>
                    <a:pt x="67765" y="129312"/>
                  </a:cubicBezTo>
                  <a:close/>
                  <a:moveTo>
                    <a:pt x="70287" y="129078"/>
                  </a:moveTo>
                  <a:cubicBezTo>
                    <a:pt x="70427" y="129078"/>
                    <a:pt x="70707" y="129499"/>
                    <a:pt x="70800" y="130059"/>
                  </a:cubicBezTo>
                  <a:cubicBezTo>
                    <a:pt x="70894" y="130479"/>
                    <a:pt x="70940" y="130713"/>
                    <a:pt x="70567" y="130713"/>
                  </a:cubicBezTo>
                  <a:cubicBezTo>
                    <a:pt x="70526" y="130726"/>
                    <a:pt x="70494" y="130733"/>
                    <a:pt x="70467" y="130733"/>
                  </a:cubicBezTo>
                  <a:cubicBezTo>
                    <a:pt x="70310" y="130733"/>
                    <a:pt x="70366" y="130499"/>
                    <a:pt x="70287" y="130059"/>
                  </a:cubicBezTo>
                  <a:cubicBezTo>
                    <a:pt x="70193" y="129592"/>
                    <a:pt x="70193" y="129078"/>
                    <a:pt x="70287" y="129078"/>
                  </a:cubicBezTo>
                  <a:close/>
                  <a:moveTo>
                    <a:pt x="72954" y="128601"/>
                  </a:moveTo>
                  <a:cubicBezTo>
                    <a:pt x="73169" y="128601"/>
                    <a:pt x="73379" y="129123"/>
                    <a:pt x="73509" y="129685"/>
                  </a:cubicBezTo>
                  <a:cubicBezTo>
                    <a:pt x="73696" y="130339"/>
                    <a:pt x="73602" y="130853"/>
                    <a:pt x="73462" y="130946"/>
                  </a:cubicBezTo>
                  <a:cubicBezTo>
                    <a:pt x="73322" y="130946"/>
                    <a:pt x="72995" y="130433"/>
                    <a:pt x="72902" y="129826"/>
                  </a:cubicBezTo>
                  <a:cubicBezTo>
                    <a:pt x="72808" y="129172"/>
                    <a:pt x="72808" y="128611"/>
                    <a:pt x="72902" y="128611"/>
                  </a:cubicBezTo>
                  <a:cubicBezTo>
                    <a:pt x="72919" y="128604"/>
                    <a:pt x="72936" y="128601"/>
                    <a:pt x="72954" y="128601"/>
                  </a:cubicBezTo>
                  <a:close/>
                  <a:moveTo>
                    <a:pt x="75429" y="128508"/>
                  </a:moveTo>
                  <a:cubicBezTo>
                    <a:pt x="75645" y="128508"/>
                    <a:pt x="75861" y="129033"/>
                    <a:pt x="76078" y="129639"/>
                  </a:cubicBezTo>
                  <a:cubicBezTo>
                    <a:pt x="76264" y="130339"/>
                    <a:pt x="76264" y="130946"/>
                    <a:pt x="76078" y="130946"/>
                  </a:cubicBezTo>
                  <a:cubicBezTo>
                    <a:pt x="76067" y="130953"/>
                    <a:pt x="76056" y="130957"/>
                    <a:pt x="76044" y="130957"/>
                  </a:cubicBezTo>
                  <a:cubicBezTo>
                    <a:pt x="75890" y="130957"/>
                    <a:pt x="75600" y="130431"/>
                    <a:pt x="75470" y="129826"/>
                  </a:cubicBezTo>
                  <a:cubicBezTo>
                    <a:pt x="75330" y="129172"/>
                    <a:pt x="75237" y="128518"/>
                    <a:pt x="75377" y="128518"/>
                  </a:cubicBezTo>
                  <a:cubicBezTo>
                    <a:pt x="75394" y="128511"/>
                    <a:pt x="75411" y="128508"/>
                    <a:pt x="75429" y="128508"/>
                  </a:cubicBezTo>
                  <a:close/>
                  <a:moveTo>
                    <a:pt x="82709" y="127771"/>
                  </a:moveTo>
                  <a:cubicBezTo>
                    <a:pt x="82943" y="127771"/>
                    <a:pt x="82943" y="128518"/>
                    <a:pt x="82803" y="129405"/>
                  </a:cubicBezTo>
                  <a:cubicBezTo>
                    <a:pt x="82662" y="130339"/>
                    <a:pt x="82429" y="130993"/>
                    <a:pt x="82195" y="130993"/>
                  </a:cubicBezTo>
                  <a:cubicBezTo>
                    <a:pt x="82055" y="130993"/>
                    <a:pt x="81962" y="130293"/>
                    <a:pt x="82149" y="129312"/>
                  </a:cubicBezTo>
                  <a:cubicBezTo>
                    <a:pt x="82289" y="128424"/>
                    <a:pt x="82569" y="127771"/>
                    <a:pt x="82709" y="127771"/>
                  </a:cubicBezTo>
                  <a:close/>
                  <a:moveTo>
                    <a:pt x="74470" y="128837"/>
                  </a:moveTo>
                  <a:cubicBezTo>
                    <a:pt x="74636" y="128837"/>
                    <a:pt x="75055" y="129534"/>
                    <a:pt x="75143" y="130106"/>
                  </a:cubicBezTo>
                  <a:cubicBezTo>
                    <a:pt x="75237" y="130713"/>
                    <a:pt x="75330" y="130993"/>
                    <a:pt x="74910" y="131086"/>
                  </a:cubicBezTo>
                  <a:cubicBezTo>
                    <a:pt x="74847" y="131097"/>
                    <a:pt x="74793" y="131102"/>
                    <a:pt x="74748" y="131102"/>
                  </a:cubicBezTo>
                  <a:cubicBezTo>
                    <a:pt x="74387" y="131102"/>
                    <a:pt x="74515" y="130779"/>
                    <a:pt x="74350" y="130199"/>
                  </a:cubicBezTo>
                  <a:cubicBezTo>
                    <a:pt x="74256" y="129592"/>
                    <a:pt x="74256" y="128845"/>
                    <a:pt x="74443" y="128845"/>
                  </a:cubicBezTo>
                  <a:cubicBezTo>
                    <a:pt x="74451" y="128839"/>
                    <a:pt x="74460" y="128837"/>
                    <a:pt x="74470" y="128837"/>
                  </a:cubicBezTo>
                  <a:close/>
                  <a:moveTo>
                    <a:pt x="84141" y="126925"/>
                  </a:moveTo>
                  <a:cubicBezTo>
                    <a:pt x="84146" y="126925"/>
                    <a:pt x="84151" y="126926"/>
                    <a:pt x="84157" y="126930"/>
                  </a:cubicBezTo>
                  <a:cubicBezTo>
                    <a:pt x="84390" y="126930"/>
                    <a:pt x="84764" y="128051"/>
                    <a:pt x="84624" y="129172"/>
                  </a:cubicBezTo>
                  <a:cubicBezTo>
                    <a:pt x="84396" y="130264"/>
                    <a:pt x="84080" y="131135"/>
                    <a:pt x="83848" y="131135"/>
                  </a:cubicBezTo>
                  <a:cubicBezTo>
                    <a:pt x="83842" y="131135"/>
                    <a:pt x="83836" y="131134"/>
                    <a:pt x="83830" y="131133"/>
                  </a:cubicBezTo>
                  <a:cubicBezTo>
                    <a:pt x="83643" y="130993"/>
                    <a:pt x="83783" y="130106"/>
                    <a:pt x="83923" y="129078"/>
                  </a:cubicBezTo>
                  <a:cubicBezTo>
                    <a:pt x="84058" y="128001"/>
                    <a:pt x="84020" y="126925"/>
                    <a:pt x="84141" y="126925"/>
                  </a:cubicBezTo>
                  <a:close/>
                  <a:moveTo>
                    <a:pt x="77012" y="128098"/>
                  </a:moveTo>
                  <a:cubicBezTo>
                    <a:pt x="77152" y="128098"/>
                    <a:pt x="77385" y="128798"/>
                    <a:pt x="77385" y="129639"/>
                  </a:cubicBezTo>
                  <a:cubicBezTo>
                    <a:pt x="77385" y="130479"/>
                    <a:pt x="77245" y="131180"/>
                    <a:pt x="77012" y="131180"/>
                  </a:cubicBezTo>
                  <a:cubicBezTo>
                    <a:pt x="76871" y="131180"/>
                    <a:pt x="76638" y="130479"/>
                    <a:pt x="76638" y="129639"/>
                  </a:cubicBezTo>
                  <a:cubicBezTo>
                    <a:pt x="76638" y="128845"/>
                    <a:pt x="76778" y="128098"/>
                    <a:pt x="77012" y="128098"/>
                  </a:cubicBezTo>
                  <a:close/>
                  <a:moveTo>
                    <a:pt x="78272" y="128565"/>
                  </a:moveTo>
                  <a:cubicBezTo>
                    <a:pt x="78413" y="128565"/>
                    <a:pt x="78599" y="129218"/>
                    <a:pt x="78599" y="129872"/>
                  </a:cubicBezTo>
                  <a:cubicBezTo>
                    <a:pt x="78599" y="130619"/>
                    <a:pt x="78459" y="131180"/>
                    <a:pt x="78272" y="131180"/>
                  </a:cubicBezTo>
                  <a:cubicBezTo>
                    <a:pt x="78039" y="131180"/>
                    <a:pt x="77946" y="130619"/>
                    <a:pt x="77946" y="129872"/>
                  </a:cubicBezTo>
                  <a:cubicBezTo>
                    <a:pt x="77946" y="129218"/>
                    <a:pt x="78039" y="128565"/>
                    <a:pt x="78272" y="128565"/>
                  </a:cubicBezTo>
                  <a:close/>
                  <a:moveTo>
                    <a:pt x="80934" y="127864"/>
                  </a:moveTo>
                  <a:cubicBezTo>
                    <a:pt x="81168" y="127957"/>
                    <a:pt x="81261" y="128611"/>
                    <a:pt x="81168" y="129592"/>
                  </a:cubicBezTo>
                  <a:cubicBezTo>
                    <a:pt x="81028" y="130433"/>
                    <a:pt x="80841" y="131180"/>
                    <a:pt x="80608" y="131180"/>
                  </a:cubicBezTo>
                  <a:cubicBezTo>
                    <a:pt x="80467" y="131180"/>
                    <a:pt x="80374" y="130433"/>
                    <a:pt x="80467" y="129499"/>
                  </a:cubicBezTo>
                  <a:cubicBezTo>
                    <a:pt x="80561" y="128611"/>
                    <a:pt x="80701" y="127864"/>
                    <a:pt x="80934" y="127864"/>
                  </a:cubicBezTo>
                  <a:close/>
                  <a:moveTo>
                    <a:pt x="79580" y="128191"/>
                  </a:moveTo>
                  <a:cubicBezTo>
                    <a:pt x="79720" y="128191"/>
                    <a:pt x="79907" y="128891"/>
                    <a:pt x="79907" y="129732"/>
                  </a:cubicBezTo>
                  <a:cubicBezTo>
                    <a:pt x="79907" y="130526"/>
                    <a:pt x="79767" y="131273"/>
                    <a:pt x="79580" y="131273"/>
                  </a:cubicBezTo>
                  <a:cubicBezTo>
                    <a:pt x="79393" y="131273"/>
                    <a:pt x="79253" y="130526"/>
                    <a:pt x="79253" y="129732"/>
                  </a:cubicBezTo>
                  <a:cubicBezTo>
                    <a:pt x="79253" y="128938"/>
                    <a:pt x="79393" y="128191"/>
                    <a:pt x="79580" y="128191"/>
                  </a:cubicBezTo>
                  <a:close/>
                  <a:moveTo>
                    <a:pt x="112271" y="118290"/>
                  </a:moveTo>
                  <a:cubicBezTo>
                    <a:pt x="112832" y="118290"/>
                    <a:pt x="113065" y="118524"/>
                    <a:pt x="112925" y="118851"/>
                  </a:cubicBezTo>
                  <a:lnTo>
                    <a:pt x="112551" y="119178"/>
                  </a:lnTo>
                  <a:cubicBezTo>
                    <a:pt x="113252" y="119411"/>
                    <a:pt x="113719" y="119645"/>
                    <a:pt x="113906" y="119971"/>
                  </a:cubicBezTo>
                  <a:cubicBezTo>
                    <a:pt x="113579" y="119971"/>
                    <a:pt x="113299" y="120065"/>
                    <a:pt x="113252" y="120345"/>
                  </a:cubicBezTo>
                  <a:cubicBezTo>
                    <a:pt x="113321" y="120332"/>
                    <a:pt x="113387" y="120326"/>
                    <a:pt x="113449" y="120326"/>
                  </a:cubicBezTo>
                  <a:cubicBezTo>
                    <a:pt x="114420" y="120326"/>
                    <a:pt x="114413" y="121829"/>
                    <a:pt x="113581" y="121829"/>
                  </a:cubicBezTo>
                  <a:cubicBezTo>
                    <a:pt x="113509" y="121829"/>
                    <a:pt x="113430" y="121818"/>
                    <a:pt x="113345" y="121793"/>
                  </a:cubicBezTo>
                  <a:cubicBezTo>
                    <a:pt x="113190" y="121747"/>
                    <a:pt x="113053" y="121723"/>
                    <a:pt x="112934" y="121723"/>
                  </a:cubicBezTo>
                  <a:cubicBezTo>
                    <a:pt x="112448" y="121723"/>
                    <a:pt x="112288" y="122133"/>
                    <a:pt x="112551" y="123147"/>
                  </a:cubicBezTo>
                  <a:cubicBezTo>
                    <a:pt x="112732" y="123973"/>
                    <a:pt x="113126" y="124456"/>
                    <a:pt x="113427" y="124456"/>
                  </a:cubicBezTo>
                  <a:cubicBezTo>
                    <a:pt x="113671" y="124456"/>
                    <a:pt x="113854" y="124138"/>
                    <a:pt x="113812" y="123427"/>
                  </a:cubicBezTo>
                  <a:cubicBezTo>
                    <a:pt x="113772" y="123106"/>
                    <a:pt x="114216" y="122897"/>
                    <a:pt x="114761" y="122897"/>
                  </a:cubicBezTo>
                  <a:cubicBezTo>
                    <a:pt x="115483" y="122897"/>
                    <a:pt x="116381" y="123263"/>
                    <a:pt x="116568" y="124221"/>
                  </a:cubicBezTo>
                  <a:lnTo>
                    <a:pt x="115587" y="123801"/>
                  </a:lnTo>
                  <a:lnTo>
                    <a:pt x="115587" y="123801"/>
                  </a:lnTo>
                  <a:cubicBezTo>
                    <a:pt x="115820" y="125015"/>
                    <a:pt x="116801" y="124455"/>
                    <a:pt x="116941" y="125576"/>
                  </a:cubicBezTo>
                  <a:lnTo>
                    <a:pt x="116147" y="125669"/>
                  </a:lnTo>
                  <a:cubicBezTo>
                    <a:pt x="117128" y="126323"/>
                    <a:pt x="117875" y="127164"/>
                    <a:pt x="118249" y="128098"/>
                  </a:cubicBezTo>
                  <a:cubicBezTo>
                    <a:pt x="117175" y="128004"/>
                    <a:pt x="117128" y="126837"/>
                    <a:pt x="116147" y="126837"/>
                  </a:cubicBezTo>
                  <a:cubicBezTo>
                    <a:pt x="117362" y="128565"/>
                    <a:pt x="118903" y="128144"/>
                    <a:pt x="119697" y="129919"/>
                  </a:cubicBezTo>
                  <a:cubicBezTo>
                    <a:pt x="118576" y="129826"/>
                    <a:pt x="117315" y="129032"/>
                    <a:pt x="115914" y="127677"/>
                  </a:cubicBezTo>
                  <a:lnTo>
                    <a:pt x="115914" y="127677"/>
                  </a:lnTo>
                  <a:cubicBezTo>
                    <a:pt x="117221" y="129452"/>
                    <a:pt x="118015" y="130993"/>
                    <a:pt x="117688" y="131740"/>
                  </a:cubicBezTo>
                  <a:cubicBezTo>
                    <a:pt x="115820" y="130900"/>
                    <a:pt x="115447" y="128098"/>
                    <a:pt x="114700" y="127304"/>
                  </a:cubicBezTo>
                  <a:lnTo>
                    <a:pt x="114700" y="127304"/>
                  </a:lnTo>
                  <a:cubicBezTo>
                    <a:pt x="114700" y="128751"/>
                    <a:pt x="115774" y="129592"/>
                    <a:pt x="115353" y="131180"/>
                  </a:cubicBezTo>
                  <a:cubicBezTo>
                    <a:pt x="114606" y="130293"/>
                    <a:pt x="114233" y="128845"/>
                    <a:pt x="114233" y="126603"/>
                  </a:cubicBezTo>
                  <a:lnTo>
                    <a:pt x="114233" y="126603"/>
                  </a:lnTo>
                  <a:cubicBezTo>
                    <a:pt x="114312" y="126618"/>
                    <a:pt x="114386" y="126625"/>
                    <a:pt x="114456" y="126625"/>
                  </a:cubicBezTo>
                  <a:cubicBezTo>
                    <a:pt x="115045" y="126625"/>
                    <a:pt x="115307" y="126091"/>
                    <a:pt x="115307" y="124922"/>
                  </a:cubicBezTo>
                  <a:cubicBezTo>
                    <a:pt x="115238" y="124257"/>
                    <a:pt x="115045" y="123941"/>
                    <a:pt x="114883" y="123941"/>
                  </a:cubicBezTo>
                  <a:cubicBezTo>
                    <a:pt x="114716" y="123941"/>
                    <a:pt x="114582" y="124280"/>
                    <a:pt x="114653" y="124922"/>
                  </a:cubicBezTo>
                  <a:cubicBezTo>
                    <a:pt x="114653" y="125458"/>
                    <a:pt x="114443" y="125799"/>
                    <a:pt x="113925" y="125799"/>
                  </a:cubicBezTo>
                  <a:cubicBezTo>
                    <a:pt x="113495" y="125799"/>
                    <a:pt x="112854" y="125565"/>
                    <a:pt x="111944" y="125015"/>
                  </a:cubicBezTo>
                  <a:lnTo>
                    <a:pt x="111944" y="125015"/>
                  </a:lnTo>
                  <a:cubicBezTo>
                    <a:pt x="111617" y="125342"/>
                    <a:pt x="112084" y="125669"/>
                    <a:pt x="113252" y="126370"/>
                  </a:cubicBezTo>
                  <a:lnTo>
                    <a:pt x="113158" y="127490"/>
                  </a:lnTo>
                  <a:lnTo>
                    <a:pt x="113719" y="126510"/>
                  </a:lnTo>
                  <a:lnTo>
                    <a:pt x="113952" y="129639"/>
                  </a:lnTo>
                  <a:cubicBezTo>
                    <a:pt x="113909" y="130007"/>
                    <a:pt x="113845" y="130185"/>
                    <a:pt x="113766" y="130185"/>
                  </a:cubicBezTo>
                  <a:cubicBezTo>
                    <a:pt x="113675" y="130185"/>
                    <a:pt x="113564" y="129949"/>
                    <a:pt x="113439" y="129499"/>
                  </a:cubicBezTo>
                  <a:lnTo>
                    <a:pt x="113205" y="127957"/>
                  </a:lnTo>
                  <a:cubicBezTo>
                    <a:pt x="113205" y="128992"/>
                    <a:pt x="113086" y="129509"/>
                    <a:pt x="112737" y="129509"/>
                  </a:cubicBezTo>
                  <a:cubicBezTo>
                    <a:pt x="112708" y="129509"/>
                    <a:pt x="112677" y="129506"/>
                    <a:pt x="112645" y="129499"/>
                  </a:cubicBezTo>
                  <a:lnTo>
                    <a:pt x="112365" y="126556"/>
                  </a:lnTo>
                  <a:lnTo>
                    <a:pt x="111477" y="127584"/>
                  </a:lnTo>
                  <a:lnTo>
                    <a:pt x="111290" y="125903"/>
                  </a:lnTo>
                  <a:lnTo>
                    <a:pt x="110496" y="126510"/>
                  </a:lnTo>
                  <a:lnTo>
                    <a:pt x="110496" y="124502"/>
                  </a:lnTo>
                  <a:cubicBezTo>
                    <a:pt x="110350" y="124595"/>
                    <a:pt x="110196" y="124642"/>
                    <a:pt x="110037" y="124642"/>
                  </a:cubicBezTo>
                  <a:cubicBezTo>
                    <a:pt x="109637" y="124642"/>
                    <a:pt x="109203" y="124342"/>
                    <a:pt x="108769" y="123708"/>
                  </a:cubicBezTo>
                  <a:lnTo>
                    <a:pt x="108769" y="123708"/>
                  </a:lnTo>
                  <a:cubicBezTo>
                    <a:pt x="109042" y="123784"/>
                    <a:pt x="109282" y="123820"/>
                    <a:pt x="109502" y="123820"/>
                  </a:cubicBezTo>
                  <a:cubicBezTo>
                    <a:pt x="109959" y="123820"/>
                    <a:pt x="110336" y="123664"/>
                    <a:pt x="110777" y="123381"/>
                  </a:cubicBezTo>
                  <a:cubicBezTo>
                    <a:pt x="110450" y="121886"/>
                    <a:pt x="111150" y="121092"/>
                    <a:pt x="112411" y="120952"/>
                  </a:cubicBezTo>
                  <a:cubicBezTo>
                    <a:pt x="112505" y="120765"/>
                    <a:pt x="112505" y="120345"/>
                    <a:pt x="112178" y="120298"/>
                  </a:cubicBezTo>
                  <a:cubicBezTo>
                    <a:pt x="111804" y="120205"/>
                    <a:pt x="111571" y="120205"/>
                    <a:pt x="111337" y="119831"/>
                  </a:cubicBezTo>
                  <a:cubicBezTo>
                    <a:pt x="111057" y="118944"/>
                    <a:pt x="111477" y="118524"/>
                    <a:pt x="112271" y="118290"/>
                  </a:cubicBezTo>
                  <a:close/>
                  <a:moveTo>
                    <a:pt x="48203" y="128274"/>
                  </a:moveTo>
                  <a:cubicBezTo>
                    <a:pt x="49958" y="128274"/>
                    <a:pt x="51456" y="128728"/>
                    <a:pt x="50905" y="129499"/>
                  </a:cubicBezTo>
                  <a:lnTo>
                    <a:pt x="50672" y="129499"/>
                  </a:lnTo>
                  <a:lnTo>
                    <a:pt x="50298" y="130433"/>
                  </a:lnTo>
                  <a:lnTo>
                    <a:pt x="49458" y="131880"/>
                  </a:lnTo>
                  <a:lnTo>
                    <a:pt x="49971" y="130246"/>
                  </a:lnTo>
                  <a:lnTo>
                    <a:pt x="50205" y="129405"/>
                  </a:lnTo>
                  <a:cubicBezTo>
                    <a:pt x="49971" y="129312"/>
                    <a:pt x="49644" y="129218"/>
                    <a:pt x="49224" y="129125"/>
                  </a:cubicBezTo>
                  <a:lnTo>
                    <a:pt x="48570" y="129779"/>
                  </a:lnTo>
                  <a:lnTo>
                    <a:pt x="47450" y="131086"/>
                  </a:lnTo>
                  <a:lnTo>
                    <a:pt x="47450" y="131086"/>
                  </a:lnTo>
                  <a:lnTo>
                    <a:pt x="48337" y="129545"/>
                  </a:lnTo>
                  <a:lnTo>
                    <a:pt x="48710" y="128938"/>
                  </a:lnTo>
                  <a:cubicBezTo>
                    <a:pt x="48570" y="128938"/>
                    <a:pt x="48384" y="128845"/>
                    <a:pt x="48243" y="128845"/>
                  </a:cubicBezTo>
                  <a:lnTo>
                    <a:pt x="47590" y="129499"/>
                  </a:lnTo>
                  <a:lnTo>
                    <a:pt x="46422" y="130806"/>
                  </a:lnTo>
                  <a:lnTo>
                    <a:pt x="46422" y="130806"/>
                  </a:lnTo>
                  <a:lnTo>
                    <a:pt x="47356" y="129359"/>
                  </a:lnTo>
                  <a:lnTo>
                    <a:pt x="47683" y="128798"/>
                  </a:lnTo>
                  <a:lnTo>
                    <a:pt x="47123" y="128798"/>
                  </a:lnTo>
                  <a:lnTo>
                    <a:pt x="46656" y="129452"/>
                  </a:lnTo>
                  <a:lnTo>
                    <a:pt x="45581" y="130806"/>
                  </a:lnTo>
                  <a:lnTo>
                    <a:pt x="46375" y="129218"/>
                  </a:lnTo>
                  <a:lnTo>
                    <a:pt x="46562" y="128891"/>
                  </a:lnTo>
                  <a:lnTo>
                    <a:pt x="46562" y="128891"/>
                  </a:lnTo>
                  <a:cubicBezTo>
                    <a:pt x="46282" y="128985"/>
                    <a:pt x="45955" y="129032"/>
                    <a:pt x="45722" y="129125"/>
                  </a:cubicBezTo>
                  <a:lnTo>
                    <a:pt x="45161" y="130433"/>
                  </a:lnTo>
                  <a:lnTo>
                    <a:pt x="45395" y="129218"/>
                  </a:lnTo>
                  <a:lnTo>
                    <a:pt x="45395" y="129218"/>
                  </a:lnTo>
                  <a:cubicBezTo>
                    <a:pt x="44741" y="129499"/>
                    <a:pt x="44087" y="129872"/>
                    <a:pt x="43900" y="130619"/>
                  </a:cubicBezTo>
                  <a:cubicBezTo>
                    <a:pt x="43900" y="129312"/>
                    <a:pt x="44881" y="128611"/>
                    <a:pt x="46749" y="128378"/>
                  </a:cubicBezTo>
                  <a:cubicBezTo>
                    <a:pt x="47229" y="128308"/>
                    <a:pt x="47725" y="128274"/>
                    <a:pt x="48203" y="128274"/>
                  </a:cubicBezTo>
                  <a:close/>
                  <a:moveTo>
                    <a:pt x="26667" y="129826"/>
                  </a:moveTo>
                  <a:cubicBezTo>
                    <a:pt x="26621" y="130339"/>
                    <a:pt x="25593" y="131413"/>
                    <a:pt x="24239" y="132207"/>
                  </a:cubicBezTo>
                  <a:lnTo>
                    <a:pt x="24986" y="130619"/>
                  </a:lnTo>
                  <a:cubicBezTo>
                    <a:pt x="25360" y="130106"/>
                    <a:pt x="26060" y="129826"/>
                    <a:pt x="26667" y="129826"/>
                  </a:cubicBezTo>
                  <a:close/>
                  <a:moveTo>
                    <a:pt x="29002" y="130106"/>
                  </a:moveTo>
                  <a:cubicBezTo>
                    <a:pt x="29656" y="130106"/>
                    <a:pt x="30263" y="130339"/>
                    <a:pt x="30590" y="130666"/>
                  </a:cubicBezTo>
                  <a:lnTo>
                    <a:pt x="30497" y="130666"/>
                  </a:lnTo>
                  <a:lnTo>
                    <a:pt x="30497" y="130713"/>
                  </a:lnTo>
                  <a:cubicBezTo>
                    <a:pt x="30404" y="131180"/>
                    <a:pt x="29516" y="132020"/>
                    <a:pt x="28349" y="132628"/>
                  </a:cubicBezTo>
                  <a:lnTo>
                    <a:pt x="29049" y="131320"/>
                  </a:lnTo>
                  <a:cubicBezTo>
                    <a:pt x="29189" y="131180"/>
                    <a:pt x="29376" y="130993"/>
                    <a:pt x="29563" y="130853"/>
                  </a:cubicBezTo>
                  <a:lnTo>
                    <a:pt x="29143" y="130853"/>
                  </a:lnTo>
                  <a:cubicBezTo>
                    <a:pt x="28816" y="131227"/>
                    <a:pt x="28255" y="131647"/>
                    <a:pt x="27555" y="132114"/>
                  </a:cubicBezTo>
                  <a:lnTo>
                    <a:pt x="28115" y="131086"/>
                  </a:lnTo>
                  <a:cubicBezTo>
                    <a:pt x="28209" y="130946"/>
                    <a:pt x="28302" y="130853"/>
                    <a:pt x="28395" y="130760"/>
                  </a:cubicBezTo>
                  <a:cubicBezTo>
                    <a:pt x="28209" y="130666"/>
                    <a:pt x="27975" y="130666"/>
                    <a:pt x="27648" y="130619"/>
                  </a:cubicBezTo>
                  <a:lnTo>
                    <a:pt x="29002" y="130106"/>
                  </a:lnTo>
                  <a:close/>
                  <a:moveTo>
                    <a:pt x="34623" y="130782"/>
                  </a:moveTo>
                  <a:cubicBezTo>
                    <a:pt x="35204" y="130782"/>
                    <a:pt x="36193" y="131109"/>
                    <a:pt x="36008" y="131553"/>
                  </a:cubicBezTo>
                  <a:cubicBezTo>
                    <a:pt x="35914" y="131974"/>
                    <a:pt x="34980" y="132768"/>
                    <a:pt x="33906" y="133562"/>
                  </a:cubicBezTo>
                  <a:lnTo>
                    <a:pt x="34513" y="132207"/>
                  </a:lnTo>
                  <a:cubicBezTo>
                    <a:pt x="34653" y="131974"/>
                    <a:pt x="34840" y="131880"/>
                    <a:pt x="34980" y="131740"/>
                  </a:cubicBezTo>
                  <a:lnTo>
                    <a:pt x="34420" y="131740"/>
                  </a:lnTo>
                  <a:cubicBezTo>
                    <a:pt x="34140" y="132161"/>
                    <a:pt x="33579" y="132628"/>
                    <a:pt x="32925" y="133048"/>
                  </a:cubicBezTo>
                  <a:lnTo>
                    <a:pt x="33346" y="131927"/>
                  </a:lnTo>
                  <a:cubicBezTo>
                    <a:pt x="33439" y="131834"/>
                    <a:pt x="33579" y="131787"/>
                    <a:pt x="33673" y="131694"/>
                  </a:cubicBezTo>
                  <a:cubicBezTo>
                    <a:pt x="33533" y="131694"/>
                    <a:pt x="33346" y="131600"/>
                    <a:pt x="33299" y="131600"/>
                  </a:cubicBezTo>
                  <a:cubicBezTo>
                    <a:pt x="33112" y="131927"/>
                    <a:pt x="32645" y="132254"/>
                    <a:pt x="32178" y="132534"/>
                  </a:cubicBezTo>
                  <a:lnTo>
                    <a:pt x="32505" y="131740"/>
                  </a:lnTo>
                  <a:cubicBezTo>
                    <a:pt x="33065" y="131086"/>
                    <a:pt x="33392" y="131133"/>
                    <a:pt x="34280" y="130853"/>
                  </a:cubicBezTo>
                  <a:cubicBezTo>
                    <a:pt x="34347" y="130805"/>
                    <a:pt x="34471" y="130782"/>
                    <a:pt x="34623" y="130782"/>
                  </a:cubicBezTo>
                  <a:close/>
                  <a:moveTo>
                    <a:pt x="40770" y="129820"/>
                  </a:moveTo>
                  <a:cubicBezTo>
                    <a:pt x="41283" y="129820"/>
                    <a:pt x="41611" y="130020"/>
                    <a:pt x="41518" y="130526"/>
                  </a:cubicBezTo>
                  <a:cubicBezTo>
                    <a:pt x="41518" y="130619"/>
                    <a:pt x="41378" y="130760"/>
                    <a:pt x="41051" y="130853"/>
                  </a:cubicBezTo>
                  <a:cubicBezTo>
                    <a:pt x="41051" y="131227"/>
                    <a:pt x="41145" y="131647"/>
                    <a:pt x="41145" y="132114"/>
                  </a:cubicBezTo>
                  <a:lnTo>
                    <a:pt x="40584" y="130993"/>
                  </a:lnTo>
                  <a:lnTo>
                    <a:pt x="40304" y="130993"/>
                  </a:lnTo>
                  <a:cubicBezTo>
                    <a:pt x="40304" y="131600"/>
                    <a:pt x="40304" y="132207"/>
                    <a:pt x="40351" y="132768"/>
                  </a:cubicBezTo>
                  <a:lnTo>
                    <a:pt x="39604" y="131133"/>
                  </a:lnTo>
                  <a:cubicBezTo>
                    <a:pt x="39464" y="131227"/>
                    <a:pt x="39370" y="131227"/>
                    <a:pt x="39230" y="131227"/>
                  </a:cubicBezTo>
                  <a:cubicBezTo>
                    <a:pt x="39323" y="132020"/>
                    <a:pt x="39323" y="132955"/>
                    <a:pt x="39323" y="133889"/>
                  </a:cubicBezTo>
                  <a:lnTo>
                    <a:pt x="38249" y="131694"/>
                  </a:lnTo>
                  <a:lnTo>
                    <a:pt x="38249" y="131600"/>
                  </a:lnTo>
                  <a:cubicBezTo>
                    <a:pt x="38109" y="132020"/>
                    <a:pt x="38016" y="132581"/>
                    <a:pt x="37922" y="133001"/>
                  </a:cubicBezTo>
                  <a:lnTo>
                    <a:pt x="37689" y="131507"/>
                  </a:lnTo>
                  <a:cubicBezTo>
                    <a:pt x="37455" y="132114"/>
                    <a:pt x="37129" y="132814"/>
                    <a:pt x="36895" y="133608"/>
                  </a:cubicBezTo>
                  <a:lnTo>
                    <a:pt x="36802" y="132020"/>
                  </a:lnTo>
                  <a:lnTo>
                    <a:pt x="36802" y="131694"/>
                  </a:lnTo>
                  <a:lnTo>
                    <a:pt x="36802" y="131600"/>
                  </a:lnTo>
                  <a:lnTo>
                    <a:pt x="36802" y="131553"/>
                  </a:lnTo>
                  <a:lnTo>
                    <a:pt x="36942" y="131553"/>
                  </a:lnTo>
                  <a:lnTo>
                    <a:pt x="38856" y="130339"/>
                  </a:lnTo>
                  <a:cubicBezTo>
                    <a:pt x="39520" y="130031"/>
                    <a:pt x="40243" y="129820"/>
                    <a:pt x="40770" y="129820"/>
                  </a:cubicBezTo>
                  <a:close/>
                  <a:moveTo>
                    <a:pt x="62020" y="133328"/>
                  </a:moveTo>
                  <a:cubicBezTo>
                    <a:pt x="62160" y="133515"/>
                    <a:pt x="62020" y="133842"/>
                    <a:pt x="61834" y="134075"/>
                  </a:cubicBezTo>
                  <a:cubicBezTo>
                    <a:pt x="61631" y="134400"/>
                    <a:pt x="61358" y="134654"/>
                    <a:pt x="61259" y="134654"/>
                  </a:cubicBezTo>
                  <a:cubicBezTo>
                    <a:pt x="61244" y="134654"/>
                    <a:pt x="61233" y="134648"/>
                    <a:pt x="61226" y="134636"/>
                  </a:cubicBezTo>
                  <a:cubicBezTo>
                    <a:pt x="61133" y="134542"/>
                    <a:pt x="61226" y="134169"/>
                    <a:pt x="61460" y="133889"/>
                  </a:cubicBezTo>
                  <a:cubicBezTo>
                    <a:pt x="61693" y="133468"/>
                    <a:pt x="62020" y="133328"/>
                    <a:pt x="62020" y="133328"/>
                  </a:cubicBezTo>
                  <a:close/>
                  <a:moveTo>
                    <a:pt x="78696" y="134480"/>
                  </a:moveTo>
                  <a:cubicBezTo>
                    <a:pt x="78830" y="134480"/>
                    <a:pt x="79000" y="134788"/>
                    <a:pt x="79207" y="135243"/>
                  </a:cubicBezTo>
                  <a:cubicBezTo>
                    <a:pt x="79300" y="135383"/>
                    <a:pt x="79347" y="135617"/>
                    <a:pt x="79347" y="135803"/>
                  </a:cubicBezTo>
                  <a:cubicBezTo>
                    <a:pt x="79350" y="135801"/>
                    <a:pt x="79354" y="135799"/>
                    <a:pt x="79358" y="135796"/>
                  </a:cubicBezTo>
                  <a:lnTo>
                    <a:pt x="79358" y="135796"/>
                  </a:lnTo>
                  <a:cubicBezTo>
                    <a:pt x="79440" y="136095"/>
                    <a:pt x="79436" y="136227"/>
                    <a:pt x="79347" y="136317"/>
                  </a:cubicBezTo>
                  <a:cubicBezTo>
                    <a:pt x="79253" y="136317"/>
                    <a:pt x="79113" y="136177"/>
                    <a:pt x="78973" y="135850"/>
                  </a:cubicBezTo>
                  <a:cubicBezTo>
                    <a:pt x="78880" y="135757"/>
                    <a:pt x="78880" y="135617"/>
                    <a:pt x="78833" y="135476"/>
                  </a:cubicBezTo>
                  <a:cubicBezTo>
                    <a:pt x="78646" y="135056"/>
                    <a:pt x="78553" y="134589"/>
                    <a:pt x="78646" y="134496"/>
                  </a:cubicBezTo>
                  <a:cubicBezTo>
                    <a:pt x="78662" y="134485"/>
                    <a:pt x="78679" y="134480"/>
                    <a:pt x="78696" y="134480"/>
                  </a:cubicBezTo>
                  <a:close/>
                  <a:moveTo>
                    <a:pt x="61199" y="135178"/>
                  </a:moveTo>
                  <a:cubicBezTo>
                    <a:pt x="61224" y="135178"/>
                    <a:pt x="61249" y="135184"/>
                    <a:pt x="61273" y="135196"/>
                  </a:cubicBezTo>
                  <a:cubicBezTo>
                    <a:pt x="61273" y="135243"/>
                    <a:pt x="61273" y="135617"/>
                    <a:pt x="61133" y="135990"/>
                  </a:cubicBezTo>
                  <a:cubicBezTo>
                    <a:pt x="60927" y="136362"/>
                    <a:pt x="60757" y="136660"/>
                    <a:pt x="60623" y="136660"/>
                  </a:cubicBezTo>
                  <a:cubicBezTo>
                    <a:pt x="60606" y="136660"/>
                    <a:pt x="60589" y="136655"/>
                    <a:pt x="60573" y="136644"/>
                  </a:cubicBezTo>
                  <a:cubicBezTo>
                    <a:pt x="60433" y="136644"/>
                    <a:pt x="60479" y="136224"/>
                    <a:pt x="60666" y="135850"/>
                  </a:cubicBezTo>
                  <a:cubicBezTo>
                    <a:pt x="60829" y="135443"/>
                    <a:pt x="61027" y="135178"/>
                    <a:pt x="61199" y="135178"/>
                  </a:cubicBezTo>
                  <a:close/>
                  <a:moveTo>
                    <a:pt x="77525" y="135103"/>
                  </a:moveTo>
                  <a:cubicBezTo>
                    <a:pt x="77619" y="135103"/>
                    <a:pt x="77852" y="135430"/>
                    <a:pt x="78039" y="135897"/>
                  </a:cubicBezTo>
                  <a:cubicBezTo>
                    <a:pt x="78179" y="136364"/>
                    <a:pt x="78179" y="136597"/>
                    <a:pt x="77946" y="136644"/>
                  </a:cubicBezTo>
                  <a:cubicBezTo>
                    <a:pt x="77888" y="136669"/>
                    <a:pt x="77843" y="136680"/>
                    <a:pt x="77808" y="136680"/>
                  </a:cubicBezTo>
                  <a:cubicBezTo>
                    <a:pt x="77646" y="136680"/>
                    <a:pt x="77696" y="136429"/>
                    <a:pt x="77619" y="136084"/>
                  </a:cubicBezTo>
                  <a:cubicBezTo>
                    <a:pt x="77479" y="135710"/>
                    <a:pt x="77479" y="135196"/>
                    <a:pt x="77525" y="135103"/>
                  </a:cubicBezTo>
                  <a:close/>
                  <a:moveTo>
                    <a:pt x="76486" y="135414"/>
                  </a:moveTo>
                  <a:cubicBezTo>
                    <a:pt x="76578" y="135414"/>
                    <a:pt x="76701" y="135702"/>
                    <a:pt x="76825" y="135990"/>
                  </a:cubicBezTo>
                  <a:cubicBezTo>
                    <a:pt x="76965" y="136364"/>
                    <a:pt x="76965" y="136737"/>
                    <a:pt x="76965" y="136737"/>
                  </a:cubicBezTo>
                  <a:cubicBezTo>
                    <a:pt x="76959" y="136748"/>
                    <a:pt x="76951" y="136754"/>
                    <a:pt x="76941" y="136754"/>
                  </a:cubicBezTo>
                  <a:cubicBezTo>
                    <a:pt x="76865" y="136754"/>
                    <a:pt x="76674" y="136471"/>
                    <a:pt x="76591" y="136224"/>
                  </a:cubicBezTo>
                  <a:cubicBezTo>
                    <a:pt x="76451" y="135850"/>
                    <a:pt x="76404" y="135430"/>
                    <a:pt x="76451" y="135430"/>
                  </a:cubicBezTo>
                  <a:cubicBezTo>
                    <a:pt x="76462" y="135419"/>
                    <a:pt x="76474" y="135414"/>
                    <a:pt x="76486" y="135414"/>
                  </a:cubicBezTo>
                  <a:close/>
                  <a:moveTo>
                    <a:pt x="81915" y="136597"/>
                  </a:moveTo>
                  <a:cubicBezTo>
                    <a:pt x="82009" y="136597"/>
                    <a:pt x="82009" y="136737"/>
                    <a:pt x="82055" y="136971"/>
                  </a:cubicBezTo>
                  <a:lnTo>
                    <a:pt x="81682" y="136971"/>
                  </a:lnTo>
                  <a:cubicBezTo>
                    <a:pt x="81775" y="136737"/>
                    <a:pt x="81822" y="136597"/>
                    <a:pt x="81915" y="136597"/>
                  </a:cubicBezTo>
                  <a:close/>
                  <a:moveTo>
                    <a:pt x="42126" y="78874"/>
                  </a:moveTo>
                  <a:lnTo>
                    <a:pt x="41892" y="79528"/>
                  </a:lnTo>
                  <a:cubicBezTo>
                    <a:pt x="35354" y="83544"/>
                    <a:pt x="32598" y="91203"/>
                    <a:pt x="32552" y="101758"/>
                  </a:cubicBezTo>
                  <a:cubicBezTo>
                    <a:pt x="32458" y="104093"/>
                    <a:pt x="32225" y="106521"/>
                    <a:pt x="32552" y="109043"/>
                  </a:cubicBezTo>
                  <a:lnTo>
                    <a:pt x="32785" y="108530"/>
                  </a:lnTo>
                  <a:cubicBezTo>
                    <a:pt x="33019" y="102318"/>
                    <a:pt x="33019" y="97088"/>
                    <a:pt x="33766" y="93445"/>
                  </a:cubicBezTo>
                  <a:cubicBezTo>
                    <a:pt x="34607" y="89429"/>
                    <a:pt x="35868" y="87000"/>
                    <a:pt x="37175" y="85272"/>
                  </a:cubicBezTo>
                  <a:cubicBezTo>
                    <a:pt x="37642" y="84712"/>
                    <a:pt x="38016" y="83965"/>
                    <a:pt x="38483" y="83498"/>
                  </a:cubicBezTo>
                  <a:cubicBezTo>
                    <a:pt x="39090" y="82844"/>
                    <a:pt x="39744" y="82750"/>
                    <a:pt x="40304" y="82190"/>
                  </a:cubicBezTo>
                  <a:lnTo>
                    <a:pt x="40304" y="82190"/>
                  </a:lnTo>
                  <a:lnTo>
                    <a:pt x="40211" y="82750"/>
                  </a:lnTo>
                  <a:cubicBezTo>
                    <a:pt x="37689" y="85179"/>
                    <a:pt x="35541" y="88401"/>
                    <a:pt x="34607" y="92511"/>
                  </a:cubicBezTo>
                  <a:cubicBezTo>
                    <a:pt x="33533" y="97275"/>
                    <a:pt x="33486" y="102785"/>
                    <a:pt x="33859" y="108530"/>
                  </a:cubicBezTo>
                  <a:cubicBezTo>
                    <a:pt x="33766" y="109324"/>
                    <a:pt x="33626" y="110024"/>
                    <a:pt x="33299" y="110631"/>
                  </a:cubicBezTo>
                  <a:lnTo>
                    <a:pt x="33626" y="110491"/>
                  </a:lnTo>
                  <a:cubicBezTo>
                    <a:pt x="34093" y="109604"/>
                    <a:pt x="34326" y="108530"/>
                    <a:pt x="34326" y="107269"/>
                  </a:cubicBezTo>
                  <a:cubicBezTo>
                    <a:pt x="33766" y="100357"/>
                    <a:pt x="34326" y="93305"/>
                    <a:pt x="36802" y="88401"/>
                  </a:cubicBezTo>
                  <a:cubicBezTo>
                    <a:pt x="38576" y="84992"/>
                    <a:pt x="39604" y="83731"/>
                    <a:pt x="44461" y="80976"/>
                  </a:cubicBezTo>
                  <a:lnTo>
                    <a:pt x="44461" y="80976"/>
                  </a:lnTo>
                  <a:lnTo>
                    <a:pt x="44321" y="81536"/>
                  </a:lnTo>
                  <a:cubicBezTo>
                    <a:pt x="40258" y="84291"/>
                    <a:pt x="36428" y="87561"/>
                    <a:pt x="35634" y="98582"/>
                  </a:cubicBezTo>
                  <a:lnTo>
                    <a:pt x="35868" y="98349"/>
                  </a:lnTo>
                  <a:cubicBezTo>
                    <a:pt x="36662" y="89989"/>
                    <a:pt x="39650" y="83824"/>
                    <a:pt x="45208" y="81583"/>
                  </a:cubicBezTo>
                  <a:cubicBezTo>
                    <a:pt x="46714" y="80952"/>
                    <a:pt x="48404" y="80873"/>
                    <a:pt x="50238" y="80873"/>
                  </a:cubicBezTo>
                  <a:cubicBezTo>
                    <a:pt x="50850" y="80873"/>
                    <a:pt x="51478" y="80882"/>
                    <a:pt x="52120" y="80882"/>
                  </a:cubicBezTo>
                  <a:lnTo>
                    <a:pt x="51653" y="81256"/>
                  </a:lnTo>
                  <a:cubicBezTo>
                    <a:pt x="51229" y="81215"/>
                    <a:pt x="50810" y="81195"/>
                    <a:pt x="50398" y="81195"/>
                  </a:cubicBezTo>
                  <a:cubicBezTo>
                    <a:pt x="46999" y="81195"/>
                    <a:pt x="44008" y="82570"/>
                    <a:pt x="41425" y="85319"/>
                  </a:cubicBezTo>
                  <a:lnTo>
                    <a:pt x="41845" y="85459"/>
                  </a:lnTo>
                  <a:cubicBezTo>
                    <a:pt x="44121" y="83146"/>
                    <a:pt x="46674" y="81664"/>
                    <a:pt x="49754" y="81664"/>
                  </a:cubicBezTo>
                  <a:cubicBezTo>
                    <a:pt x="50466" y="81664"/>
                    <a:pt x="51207" y="81743"/>
                    <a:pt x="51980" y="81910"/>
                  </a:cubicBezTo>
                  <a:lnTo>
                    <a:pt x="51653" y="82564"/>
                  </a:lnTo>
                  <a:cubicBezTo>
                    <a:pt x="51181" y="82487"/>
                    <a:pt x="50723" y="82451"/>
                    <a:pt x="50277" y="82451"/>
                  </a:cubicBezTo>
                  <a:cubicBezTo>
                    <a:pt x="47984" y="82451"/>
                    <a:pt x="46003" y="83413"/>
                    <a:pt x="44087" y="84899"/>
                  </a:cubicBezTo>
                  <a:lnTo>
                    <a:pt x="44087" y="85179"/>
                  </a:lnTo>
                  <a:cubicBezTo>
                    <a:pt x="46202" y="83756"/>
                    <a:pt x="48158" y="82967"/>
                    <a:pt x="50061" y="82967"/>
                  </a:cubicBezTo>
                  <a:cubicBezTo>
                    <a:pt x="50469" y="82967"/>
                    <a:pt x="50875" y="83003"/>
                    <a:pt x="51279" y="83077"/>
                  </a:cubicBezTo>
                  <a:cubicBezTo>
                    <a:pt x="52073" y="83171"/>
                    <a:pt x="52306" y="83778"/>
                    <a:pt x="52073" y="84665"/>
                  </a:cubicBezTo>
                  <a:lnTo>
                    <a:pt x="51606" y="88775"/>
                  </a:lnTo>
                  <a:cubicBezTo>
                    <a:pt x="51513" y="92791"/>
                    <a:pt x="51279" y="96714"/>
                    <a:pt x="50345" y="100263"/>
                  </a:cubicBezTo>
                  <a:lnTo>
                    <a:pt x="49971" y="100590"/>
                  </a:lnTo>
                  <a:lnTo>
                    <a:pt x="50345" y="93632"/>
                  </a:lnTo>
                  <a:lnTo>
                    <a:pt x="48757" y="102225"/>
                  </a:lnTo>
                  <a:cubicBezTo>
                    <a:pt x="48714" y="102679"/>
                    <a:pt x="48531" y="102883"/>
                    <a:pt x="48365" y="102883"/>
                  </a:cubicBezTo>
                  <a:cubicBezTo>
                    <a:pt x="48172" y="102883"/>
                    <a:pt x="48003" y="102608"/>
                    <a:pt x="48103" y="102131"/>
                  </a:cubicBezTo>
                  <a:cubicBezTo>
                    <a:pt x="48477" y="100357"/>
                    <a:pt x="49084" y="97835"/>
                    <a:pt x="49458" y="95220"/>
                  </a:cubicBezTo>
                  <a:lnTo>
                    <a:pt x="49458" y="95220"/>
                  </a:lnTo>
                  <a:cubicBezTo>
                    <a:pt x="49084" y="95313"/>
                    <a:pt x="48757" y="95547"/>
                    <a:pt x="48710" y="96014"/>
                  </a:cubicBezTo>
                  <a:cubicBezTo>
                    <a:pt x="48243" y="99703"/>
                    <a:pt x="47636" y="102739"/>
                    <a:pt x="46796" y="103813"/>
                  </a:cubicBezTo>
                  <a:cubicBezTo>
                    <a:pt x="47356" y="101478"/>
                    <a:pt x="47636" y="99143"/>
                    <a:pt x="47683" y="96807"/>
                  </a:cubicBezTo>
                  <a:lnTo>
                    <a:pt x="47683" y="96807"/>
                  </a:lnTo>
                  <a:lnTo>
                    <a:pt x="47263" y="97134"/>
                  </a:lnTo>
                  <a:lnTo>
                    <a:pt x="46142" y="103719"/>
                  </a:lnTo>
                  <a:cubicBezTo>
                    <a:pt x="46697" y="104028"/>
                    <a:pt x="46417" y="104418"/>
                    <a:pt x="46068" y="104418"/>
                  </a:cubicBezTo>
                  <a:cubicBezTo>
                    <a:pt x="45889" y="104418"/>
                    <a:pt x="45692" y="104315"/>
                    <a:pt x="45581" y="104046"/>
                  </a:cubicBezTo>
                  <a:lnTo>
                    <a:pt x="45955" y="100404"/>
                  </a:lnTo>
                  <a:lnTo>
                    <a:pt x="45628" y="100310"/>
                  </a:lnTo>
                  <a:lnTo>
                    <a:pt x="44040" y="106101"/>
                  </a:lnTo>
                  <a:lnTo>
                    <a:pt x="44040" y="106101"/>
                  </a:lnTo>
                  <a:lnTo>
                    <a:pt x="44601" y="102085"/>
                  </a:lnTo>
                  <a:lnTo>
                    <a:pt x="43106" y="106101"/>
                  </a:lnTo>
                  <a:lnTo>
                    <a:pt x="42593" y="106101"/>
                  </a:lnTo>
                  <a:lnTo>
                    <a:pt x="43246" y="102692"/>
                  </a:lnTo>
                  <a:lnTo>
                    <a:pt x="41005" y="108903"/>
                  </a:lnTo>
                  <a:cubicBezTo>
                    <a:pt x="40910" y="108917"/>
                    <a:pt x="40826" y="108924"/>
                    <a:pt x="40755" y="108924"/>
                  </a:cubicBezTo>
                  <a:cubicBezTo>
                    <a:pt x="40337" y="108924"/>
                    <a:pt x="40332" y="108660"/>
                    <a:pt x="40771" y="107782"/>
                  </a:cubicBezTo>
                  <a:lnTo>
                    <a:pt x="42219" y="103533"/>
                  </a:lnTo>
                  <a:lnTo>
                    <a:pt x="41752" y="103626"/>
                  </a:lnTo>
                  <a:cubicBezTo>
                    <a:pt x="40865" y="106708"/>
                    <a:pt x="40211" y="108903"/>
                    <a:pt x="39090" y="109604"/>
                  </a:cubicBezTo>
                  <a:lnTo>
                    <a:pt x="38623" y="109650"/>
                  </a:lnTo>
                  <a:cubicBezTo>
                    <a:pt x="40211" y="106848"/>
                    <a:pt x="40398" y="105494"/>
                    <a:pt x="40491" y="104140"/>
                  </a:cubicBezTo>
                  <a:lnTo>
                    <a:pt x="40491" y="104140"/>
                  </a:lnTo>
                  <a:cubicBezTo>
                    <a:pt x="39697" y="106755"/>
                    <a:pt x="38856" y="108670"/>
                    <a:pt x="37362" y="110211"/>
                  </a:cubicBezTo>
                  <a:cubicBezTo>
                    <a:pt x="37129" y="110024"/>
                    <a:pt x="37455" y="109324"/>
                    <a:pt x="38343" y="107689"/>
                  </a:cubicBezTo>
                  <a:lnTo>
                    <a:pt x="39183" y="105447"/>
                  </a:lnTo>
                  <a:cubicBezTo>
                    <a:pt x="39059" y="105287"/>
                    <a:pt x="38941" y="105208"/>
                    <a:pt x="38830" y="105208"/>
                  </a:cubicBezTo>
                  <a:cubicBezTo>
                    <a:pt x="38650" y="105208"/>
                    <a:pt x="38487" y="105416"/>
                    <a:pt x="38343" y="105821"/>
                  </a:cubicBezTo>
                  <a:cubicBezTo>
                    <a:pt x="37829" y="107736"/>
                    <a:pt x="37269" y="108997"/>
                    <a:pt x="36335" y="110164"/>
                  </a:cubicBezTo>
                  <a:lnTo>
                    <a:pt x="37315" y="106521"/>
                  </a:lnTo>
                  <a:lnTo>
                    <a:pt x="37175" y="106054"/>
                  </a:lnTo>
                  <a:cubicBezTo>
                    <a:pt x="36521" y="108249"/>
                    <a:pt x="35587" y="110164"/>
                    <a:pt x="34326" y="111285"/>
                  </a:cubicBezTo>
                  <a:lnTo>
                    <a:pt x="34887" y="111565"/>
                  </a:lnTo>
                  <a:cubicBezTo>
                    <a:pt x="36895" y="110211"/>
                    <a:pt x="39744" y="110678"/>
                    <a:pt x="42593" y="109370"/>
                  </a:cubicBezTo>
                  <a:cubicBezTo>
                    <a:pt x="42953" y="109176"/>
                    <a:pt x="43314" y="109064"/>
                    <a:pt x="43616" y="109064"/>
                  </a:cubicBezTo>
                  <a:cubicBezTo>
                    <a:pt x="43822" y="109064"/>
                    <a:pt x="44001" y="109116"/>
                    <a:pt x="44134" y="109230"/>
                  </a:cubicBezTo>
                  <a:lnTo>
                    <a:pt x="43620" y="110678"/>
                  </a:lnTo>
                  <a:lnTo>
                    <a:pt x="43106" y="109884"/>
                  </a:lnTo>
                  <a:cubicBezTo>
                    <a:pt x="42779" y="111005"/>
                    <a:pt x="42359" y="112079"/>
                    <a:pt x="41752" y="112546"/>
                  </a:cubicBezTo>
                  <a:lnTo>
                    <a:pt x="41565" y="110865"/>
                  </a:lnTo>
                  <a:cubicBezTo>
                    <a:pt x="40659" y="112851"/>
                    <a:pt x="39961" y="114135"/>
                    <a:pt x="39626" y="114135"/>
                  </a:cubicBezTo>
                  <a:cubicBezTo>
                    <a:pt x="39512" y="114135"/>
                    <a:pt x="39441" y="113987"/>
                    <a:pt x="39417" y="113667"/>
                  </a:cubicBezTo>
                  <a:lnTo>
                    <a:pt x="39650" y="112079"/>
                  </a:lnTo>
                  <a:lnTo>
                    <a:pt x="39650" y="112079"/>
                  </a:lnTo>
                  <a:cubicBezTo>
                    <a:pt x="38763" y="112966"/>
                    <a:pt x="38109" y="114040"/>
                    <a:pt x="37922" y="115301"/>
                  </a:cubicBezTo>
                  <a:cubicBezTo>
                    <a:pt x="37455" y="115208"/>
                    <a:pt x="37362" y="114321"/>
                    <a:pt x="37549" y="113060"/>
                  </a:cubicBezTo>
                  <a:lnTo>
                    <a:pt x="37549" y="113060"/>
                  </a:lnTo>
                  <a:lnTo>
                    <a:pt x="36755" y="115862"/>
                  </a:lnTo>
                  <a:cubicBezTo>
                    <a:pt x="36703" y="115873"/>
                    <a:pt x="36655" y="115878"/>
                    <a:pt x="36610" y="115878"/>
                  </a:cubicBezTo>
                  <a:cubicBezTo>
                    <a:pt x="36082" y="115878"/>
                    <a:pt x="35990" y="115126"/>
                    <a:pt x="36335" y="113620"/>
                  </a:cubicBezTo>
                  <a:lnTo>
                    <a:pt x="36335" y="113620"/>
                  </a:lnTo>
                  <a:cubicBezTo>
                    <a:pt x="35681" y="115115"/>
                    <a:pt x="35214" y="116142"/>
                    <a:pt x="34980" y="116282"/>
                  </a:cubicBezTo>
                  <a:cubicBezTo>
                    <a:pt x="34653" y="115862"/>
                    <a:pt x="34607" y="115068"/>
                    <a:pt x="34840" y="114087"/>
                  </a:cubicBezTo>
                  <a:lnTo>
                    <a:pt x="34840" y="114087"/>
                  </a:lnTo>
                  <a:lnTo>
                    <a:pt x="34093" y="115535"/>
                  </a:lnTo>
                  <a:cubicBezTo>
                    <a:pt x="34093" y="116470"/>
                    <a:pt x="33822" y="116902"/>
                    <a:pt x="33422" y="116902"/>
                  </a:cubicBezTo>
                  <a:cubicBezTo>
                    <a:pt x="33382" y="116902"/>
                    <a:pt x="33341" y="116898"/>
                    <a:pt x="33299" y="116889"/>
                  </a:cubicBezTo>
                  <a:cubicBezTo>
                    <a:pt x="33488" y="115604"/>
                    <a:pt x="33524" y="114961"/>
                    <a:pt x="33357" y="114961"/>
                  </a:cubicBezTo>
                  <a:cubicBezTo>
                    <a:pt x="33318" y="114961"/>
                    <a:pt x="33268" y="114997"/>
                    <a:pt x="33206" y="115068"/>
                  </a:cubicBezTo>
                  <a:lnTo>
                    <a:pt x="32318" y="117496"/>
                  </a:lnTo>
                  <a:cubicBezTo>
                    <a:pt x="32227" y="117555"/>
                    <a:pt x="32147" y="117583"/>
                    <a:pt x="32078" y="117583"/>
                  </a:cubicBezTo>
                  <a:cubicBezTo>
                    <a:pt x="31762" y="117583"/>
                    <a:pt x="31681" y="116975"/>
                    <a:pt x="31758" y="115862"/>
                  </a:cubicBezTo>
                  <a:lnTo>
                    <a:pt x="31758" y="115862"/>
                  </a:lnTo>
                  <a:cubicBezTo>
                    <a:pt x="30871" y="116282"/>
                    <a:pt x="31151" y="117963"/>
                    <a:pt x="30544" y="118617"/>
                  </a:cubicBezTo>
                  <a:cubicBezTo>
                    <a:pt x="30077" y="118337"/>
                    <a:pt x="29983" y="117590"/>
                    <a:pt x="30077" y="116749"/>
                  </a:cubicBezTo>
                  <a:lnTo>
                    <a:pt x="30077" y="116749"/>
                  </a:lnTo>
                  <a:cubicBezTo>
                    <a:pt x="29703" y="118057"/>
                    <a:pt x="29329" y="118757"/>
                    <a:pt x="28769" y="118851"/>
                  </a:cubicBezTo>
                  <a:lnTo>
                    <a:pt x="28629" y="116375"/>
                  </a:lnTo>
                  <a:cubicBezTo>
                    <a:pt x="28395" y="117496"/>
                    <a:pt x="28115" y="118430"/>
                    <a:pt x="27648" y="119178"/>
                  </a:cubicBezTo>
                  <a:lnTo>
                    <a:pt x="26994" y="117356"/>
                  </a:lnTo>
                  <a:lnTo>
                    <a:pt x="26667" y="119131"/>
                  </a:lnTo>
                  <a:cubicBezTo>
                    <a:pt x="26550" y="119199"/>
                    <a:pt x="26438" y="119233"/>
                    <a:pt x="26333" y="119233"/>
                  </a:cubicBezTo>
                  <a:cubicBezTo>
                    <a:pt x="25935" y="119233"/>
                    <a:pt x="25618" y="118756"/>
                    <a:pt x="25360" y="117870"/>
                  </a:cubicBezTo>
                  <a:cubicBezTo>
                    <a:pt x="25266" y="120205"/>
                    <a:pt x="25033" y="122166"/>
                    <a:pt x="23538" y="123194"/>
                  </a:cubicBezTo>
                  <a:cubicBezTo>
                    <a:pt x="23679" y="123754"/>
                    <a:pt x="23025" y="125389"/>
                    <a:pt x="22137" y="127164"/>
                  </a:cubicBezTo>
                  <a:lnTo>
                    <a:pt x="24566" y="123614"/>
                  </a:lnTo>
                  <a:cubicBezTo>
                    <a:pt x="24645" y="123593"/>
                    <a:pt x="24717" y="123581"/>
                    <a:pt x="24782" y="123581"/>
                  </a:cubicBezTo>
                  <a:cubicBezTo>
                    <a:pt x="25140" y="123581"/>
                    <a:pt x="25277" y="123934"/>
                    <a:pt x="25080" y="124922"/>
                  </a:cubicBezTo>
                  <a:lnTo>
                    <a:pt x="22558" y="129032"/>
                  </a:lnTo>
                  <a:cubicBezTo>
                    <a:pt x="22410" y="129221"/>
                    <a:pt x="22234" y="129297"/>
                    <a:pt x="22038" y="129297"/>
                  </a:cubicBezTo>
                  <a:cubicBezTo>
                    <a:pt x="21800" y="129297"/>
                    <a:pt x="21532" y="129185"/>
                    <a:pt x="21250" y="129032"/>
                  </a:cubicBezTo>
                  <a:cubicBezTo>
                    <a:pt x="20736" y="131040"/>
                    <a:pt x="19849" y="132488"/>
                    <a:pt x="18915" y="133889"/>
                  </a:cubicBezTo>
                  <a:cubicBezTo>
                    <a:pt x="19989" y="133188"/>
                    <a:pt x="20690" y="131740"/>
                    <a:pt x="21484" y="129779"/>
                  </a:cubicBezTo>
                  <a:cubicBezTo>
                    <a:pt x="21517" y="129645"/>
                    <a:pt x="21583" y="129583"/>
                    <a:pt x="21660" y="129583"/>
                  </a:cubicBezTo>
                  <a:cubicBezTo>
                    <a:pt x="21905" y="129583"/>
                    <a:pt x="22268" y="130209"/>
                    <a:pt x="22091" y="131133"/>
                  </a:cubicBezTo>
                  <a:lnTo>
                    <a:pt x="21484" y="131647"/>
                  </a:lnTo>
                  <a:lnTo>
                    <a:pt x="21577" y="132581"/>
                  </a:lnTo>
                  <a:lnTo>
                    <a:pt x="20830" y="132674"/>
                  </a:lnTo>
                  <a:lnTo>
                    <a:pt x="20830" y="133889"/>
                  </a:lnTo>
                  <a:lnTo>
                    <a:pt x="20129" y="134169"/>
                  </a:lnTo>
                  <a:cubicBezTo>
                    <a:pt x="20665" y="135454"/>
                    <a:pt x="20300" y="136357"/>
                    <a:pt x="19368" y="136357"/>
                  </a:cubicBezTo>
                  <a:cubicBezTo>
                    <a:pt x="19081" y="136357"/>
                    <a:pt x="18740" y="136271"/>
                    <a:pt x="18355" y="136084"/>
                  </a:cubicBezTo>
                  <a:cubicBezTo>
                    <a:pt x="18138" y="136858"/>
                    <a:pt x="17672" y="137181"/>
                    <a:pt x="17245" y="137181"/>
                  </a:cubicBezTo>
                  <a:cubicBezTo>
                    <a:pt x="16565" y="137181"/>
                    <a:pt x="15985" y="136362"/>
                    <a:pt x="16673" y="135243"/>
                  </a:cubicBezTo>
                  <a:cubicBezTo>
                    <a:pt x="19475" y="130713"/>
                    <a:pt x="22231" y="126183"/>
                    <a:pt x="22698" y="120065"/>
                  </a:cubicBezTo>
                  <a:cubicBezTo>
                    <a:pt x="22838" y="117870"/>
                    <a:pt x="24239" y="116936"/>
                    <a:pt x="25920" y="115955"/>
                  </a:cubicBezTo>
                  <a:cubicBezTo>
                    <a:pt x="29610" y="113900"/>
                    <a:pt x="30917" y="110398"/>
                    <a:pt x="30824" y="106521"/>
                  </a:cubicBezTo>
                  <a:cubicBezTo>
                    <a:pt x="30030" y="89289"/>
                    <a:pt x="34793" y="81816"/>
                    <a:pt x="42126" y="78874"/>
                  </a:cubicBezTo>
                  <a:close/>
                  <a:moveTo>
                    <a:pt x="82989" y="136457"/>
                  </a:moveTo>
                  <a:cubicBezTo>
                    <a:pt x="83129" y="136457"/>
                    <a:pt x="83223" y="136784"/>
                    <a:pt x="83223" y="137485"/>
                  </a:cubicBezTo>
                  <a:cubicBezTo>
                    <a:pt x="83223" y="138115"/>
                    <a:pt x="83223" y="138701"/>
                    <a:pt x="82721" y="138701"/>
                  </a:cubicBezTo>
                  <a:cubicBezTo>
                    <a:pt x="82702" y="138701"/>
                    <a:pt x="82683" y="138701"/>
                    <a:pt x="82662" y="138699"/>
                  </a:cubicBezTo>
                  <a:cubicBezTo>
                    <a:pt x="82149" y="138559"/>
                    <a:pt x="82289" y="137952"/>
                    <a:pt x="82429" y="137298"/>
                  </a:cubicBezTo>
                  <a:cubicBezTo>
                    <a:pt x="82662" y="136644"/>
                    <a:pt x="82756" y="136457"/>
                    <a:pt x="82989" y="136457"/>
                  </a:cubicBezTo>
                  <a:close/>
                  <a:moveTo>
                    <a:pt x="82055" y="137671"/>
                  </a:moveTo>
                  <a:cubicBezTo>
                    <a:pt x="82055" y="138479"/>
                    <a:pt x="82055" y="139028"/>
                    <a:pt x="81765" y="139028"/>
                  </a:cubicBezTo>
                  <a:cubicBezTo>
                    <a:pt x="81753" y="139028"/>
                    <a:pt x="81741" y="139028"/>
                    <a:pt x="81728" y="139026"/>
                  </a:cubicBezTo>
                  <a:cubicBezTo>
                    <a:pt x="81401" y="138932"/>
                    <a:pt x="81401" y="138372"/>
                    <a:pt x="81588" y="137671"/>
                  </a:cubicBezTo>
                  <a:close/>
                  <a:moveTo>
                    <a:pt x="80141" y="138372"/>
                  </a:moveTo>
                  <a:cubicBezTo>
                    <a:pt x="80141" y="138746"/>
                    <a:pt x="80141" y="139166"/>
                    <a:pt x="79860" y="139166"/>
                  </a:cubicBezTo>
                  <a:cubicBezTo>
                    <a:pt x="79533" y="139072"/>
                    <a:pt x="79627" y="138746"/>
                    <a:pt x="79720" y="138372"/>
                  </a:cubicBezTo>
                  <a:close/>
                  <a:moveTo>
                    <a:pt x="80981" y="137531"/>
                  </a:moveTo>
                  <a:cubicBezTo>
                    <a:pt x="81121" y="137578"/>
                    <a:pt x="81215" y="137718"/>
                    <a:pt x="81215" y="138279"/>
                  </a:cubicBezTo>
                  <a:cubicBezTo>
                    <a:pt x="81261" y="138746"/>
                    <a:pt x="81261" y="139166"/>
                    <a:pt x="80841" y="139166"/>
                  </a:cubicBezTo>
                  <a:cubicBezTo>
                    <a:pt x="80374" y="139072"/>
                    <a:pt x="80467" y="138652"/>
                    <a:pt x="80608" y="138185"/>
                  </a:cubicBezTo>
                  <a:cubicBezTo>
                    <a:pt x="80748" y="137625"/>
                    <a:pt x="80841" y="137531"/>
                    <a:pt x="80981" y="137531"/>
                  </a:cubicBezTo>
                  <a:close/>
                  <a:moveTo>
                    <a:pt x="34776" y="134539"/>
                  </a:moveTo>
                  <a:cubicBezTo>
                    <a:pt x="34798" y="134539"/>
                    <a:pt x="34819" y="134540"/>
                    <a:pt x="34840" y="134542"/>
                  </a:cubicBezTo>
                  <a:cubicBezTo>
                    <a:pt x="35401" y="135196"/>
                    <a:pt x="34700" y="136364"/>
                    <a:pt x="35027" y="137858"/>
                  </a:cubicBezTo>
                  <a:lnTo>
                    <a:pt x="33813" y="136831"/>
                  </a:lnTo>
                  <a:lnTo>
                    <a:pt x="34186" y="138839"/>
                  </a:lnTo>
                  <a:lnTo>
                    <a:pt x="33252" y="137858"/>
                  </a:lnTo>
                  <a:lnTo>
                    <a:pt x="33065" y="139680"/>
                  </a:lnTo>
                  <a:cubicBezTo>
                    <a:pt x="32739" y="138886"/>
                    <a:pt x="32365" y="138232"/>
                    <a:pt x="33065" y="136504"/>
                  </a:cubicBezTo>
                  <a:cubicBezTo>
                    <a:pt x="33601" y="135031"/>
                    <a:pt x="34307" y="134539"/>
                    <a:pt x="34776" y="134539"/>
                  </a:cubicBezTo>
                  <a:close/>
                  <a:moveTo>
                    <a:pt x="93393" y="104622"/>
                  </a:moveTo>
                  <a:cubicBezTo>
                    <a:pt x="94100" y="104622"/>
                    <a:pt x="94648" y="104923"/>
                    <a:pt x="95038" y="105541"/>
                  </a:cubicBezTo>
                  <a:lnTo>
                    <a:pt x="100035" y="112126"/>
                  </a:lnTo>
                  <a:lnTo>
                    <a:pt x="98588" y="112639"/>
                  </a:lnTo>
                  <a:lnTo>
                    <a:pt x="102370" y="115535"/>
                  </a:lnTo>
                  <a:cubicBezTo>
                    <a:pt x="101717" y="116095"/>
                    <a:pt x="102137" y="116422"/>
                    <a:pt x="102931" y="116749"/>
                  </a:cubicBezTo>
                  <a:cubicBezTo>
                    <a:pt x="102524" y="117382"/>
                    <a:pt x="102817" y="118059"/>
                    <a:pt x="103430" y="118059"/>
                  </a:cubicBezTo>
                  <a:cubicBezTo>
                    <a:pt x="103450" y="118059"/>
                    <a:pt x="103470" y="118058"/>
                    <a:pt x="103491" y="118057"/>
                  </a:cubicBezTo>
                  <a:cubicBezTo>
                    <a:pt x="103698" y="118618"/>
                    <a:pt x="104036" y="119367"/>
                    <a:pt x="103759" y="119367"/>
                  </a:cubicBezTo>
                  <a:cubicBezTo>
                    <a:pt x="103598" y="119367"/>
                    <a:pt x="103230" y="119116"/>
                    <a:pt x="102511" y="118430"/>
                  </a:cubicBezTo>
                  <a:cubicBezTo>
                    <a:pt x="102204" y="118265"/>
                    <a:pt x="101966" y="118184"/>
                    <a:pt x="101797" y="118184"/>
                  </a:cubicBezTo>
                  <a:cubicBezTo>
                    <a:pt x="101297" y="118184"/>
                    <a:pt x="101404" y="118902"/>
                    <a:pt x="102137" y="120298"/>
                  </a:cubicBezTo>
                  <a:lnTo>
                    <a:pt x="104145" y="123241"/>
                  </a:lnTo>
                  <a:cubicBezTo>
                    <a:pt x="104285" y="124548"/>
                    <a:pt x="104846" y="125669"/>
                    <a:pt x="105920" y="126697"/>
                  </a:cubicBezTo>
                  <a:lnTo>
                    <a:pt x="107601" y="130106"/>
                  </a:lnTo>
                  <a:cubicBezTo>
                    <a:pt x="107601" y="130619"/>
                    <a:pt x="107881" y="131133"/>
                    <a:pt x="108021" y="131600"/>
                  </a:cubicBezTo>
                  <a:cubicBezTo>
                    <a:pt x="108255" y="132908"/>
                    <a:pt x="108582" y="133608"/>
                    <a:pt x="109609" y="133748"/>
                  </a:cubicBezTo>
                  <a:cubicBezTo>
                    <a:pt x="108535" y="135757"/>
                    <a:pt x="107181" y="137625"/>
                    <a:pt x="104939" y="138839"/>
                  </a:cubicBezTo>
                  <a:cubicBezTo>
                    <a:pt x="103466" y="139645"/>
                    <a:pt x="102086" y="140076"/>
                    <a:pt x="100913" y="140076"/>
                  </a:cubicBezTo>
                  <a:cubicBezTo>
                    <a:pt x="98552" y="140076"/>
                    <a:pt x="97030" y="138333"/>
                    <a:pt x="97280" y="134402"/>
                  </a:cubicBezTo>
                  <a:cubicBezTo>
                    <a:pt x="97513" y="131227"/>
                    <a:pt x="98074" y="128611"/>
                    <a:pt x="98167" y="125342"/>
                  </a:cubicBezTo>
                  <a:cubicBezTo>
                    <a:pt x="99428" y="120298"/>
                    <a:pt x="98261" y="117683"/>
                    <a:pt x="93871" y="117403"/>
                  </a:cubicBezTo>
                  <a:cubicBezTo>
                    <a:pt x="91629" y="117496"/>
                    <a:pt x="89854" y="117496"/>
                    <a:pt x="88593" y="118430"/>
                  </a:cubicBezTo>
                  <a:cubicBezTo>
                    <a:pt x="88145" y="118724"/>
                    <a:pt x="87626" y="118870"/>
                    <a:pt x="87032" y="118870"/>
                  </a:cubicBezTo>
                  <a:cubicBezTo>
                    <a:pt x="86019" y="118870"/>
                    <a:pt x="84788" y="118444"/>
                    <a:pt x="83316" y="117590"/>
                  </a:cubicBezTo>
                  <a:cubicBezTo>
                    <a:pt x="78786" y="114180"/>
                    <a:pt x="75377" y="112406"/>
                    <a:pt x="73089" y="112406"/>
                  </a:cubicBezTo>
                  <a:cubicBezTo>
                    <a:pt x="75284" y="114881"/>
                    <a:pt x="75891" y="117356"/>
                    <a:pt x="74163" y="119831"/>
                  </a:cubicBezTo>
                  <a:cubicBezTo>
                    <a:pt x="75984" y="120672"/>
                    <a:pt x="75937" y="121513"/>
                    <a:pt x="74069" y="122307"/>
                  </a:cubicBezTo>
                  <a:cubicBezTo>
                    <a:pt x="73768" y="122316"/>
                    <a:pt x="73465" y="122321"/>
                    <a:pt x="73159" y="122321"/>
                  </a:cubicBezTo>
                  <a:cubicBezTo>
                    <a:pt x="69045" y="122321"/>
                    <a:pt x="64463" y="121459"/>
                    <a:pt x="59639" y="120112"/>
                  </a:cubicBezTo>
                  <a:cubicBezTo>
                    <a:pt x="59222" y="120028"/>
                    <a:pt x="58891" y="119987"/>
                    <a:pt x="58647" y="119987"/>
                  </a:cubicBezTo>
                  <a:cubicBezTo>
                    <a:pt x="57934" y="119987"/>
                    <a:pt x="57974" y="120338"/>
                    <a:pt x="58845" y="120999"/>
                  </a:cubicBezTo>
                  <a:cubicBezTo>
                    <a:pt x="62627" y="122540"/>
                    <a:pt x="64636" y="124782"/>
                    <a:pt x="64636" y="128004"/>
                  </a:cubicBezTo>
                  <a:cubicBezTo>
                    <a:pt x="62207" y="128051"/>
                    <a:pt x="60199" y="128191"/>
                    <a:pt x="59078" y="128424"/>
                  </a:cubicBezTo>
                  <a:cubicBezTo>
                    <a:pt x="58637" y="128712"/>
                    <a:pt x="58188" y="128874"/>
                    <a:pt x="57741" y="128874"/>
                  </a:cubicBezTo>
                  <a:cubicBezTo>
                    <a:pt x="57099" y="128874"/>
                    <a:pt x="56461" y="128541"/>
                    <a:pt x="55856" y="127771"/>
                  </a:cubicBezTo>
                  <a:cubicBezTo>
                    <a:pt x="53147" y="124969"/>
                    <a:pt x="52820" y="122447"/>
                    <a:pt x="55949" y="120345"/>
                  </a:cubicBezTo>
                  <a:cubicBezTo>
                    <a:pt x="57677" y="119131"/>
                    <a:pt x="60246" y="116329"/>
                    <a:pt x="63375" y="112126"/>
                  </a:cubicBezTo>
                  <a:cubicBezTo>
                    <a:pt x="65523" y="111986"/>
                    <a:pt x="67391" y="111518"/>
                    <a:pt x="69493" y="111238"/>
                  </a:cubicBezTo>
                  <a:cubicBezTo>
                    <a:pt x="77946" y="110164"/>
                    <a:pt x="85978" y="108343"/>
                    <a:pt x="92376" y="104793"/>
                  </a:cubicBezTo>
                  <a:cubicBezTo>
                    <a:pt x="92746" y="104680"/>
                    <a:pt x="93085" y="104622"/>
                    <a:pt x="93393" y="104622"/>
                  </a:cubicBezTo>
                  <a:close/>
                  <a:moveTo>
                    <a:pt x="57771" y="139026"/>
                  </a:moveTo>
                  <a:cubicBezTo>
                    <a:pt x="57911" y="139026"/>
                    <a:pt x="58097" y="139399"/>
                    <a:pt x="58097" y="139960"/>
                  </a:cubicBezTo>
                  <a:cubicBezTo>
                    <a:pt x="58097" y="140473"/>
                    <a:pt x="57957" y="140940"/>
                    <a:pt x="57771" y="140940"/>
                  </a:cubicBezTo>
                  <a:cubicBezTo>
                    <a:pt x="57584" y="140894"/>
                    <a:pt x="57444" y="140427"/>
                    <a:pt x="57444" y="139960"/>
                  </a:cubicBezTo>
                  <a:cubicBezTo>
                    <a:pt x="57444" y="139399"/>
                    <a:pt x="57584" y="139026"/>
                    <a:pt x="57771" y="139026"/>
                  </a:cubicBezTo>
                  <a:close/>
                  <a:moveTo>
                    <a:pt x="54082" y="128387"/>
                  </a:moveTo>
                  <a:cubicBezTo>
                    <a:pt x="54535" y="128387"/>
                    <a:pt x="55051" y="128492"/>
                    <a:pt x="55576" y="128705"/>
                  </a:cubicBezTo>
                  <a:cubicBezTo>
                    <a:pt x="56445" y="129034"/>
                    <a:pt x="57430" y="129249"/>
                    <a:pt x="58617" y="129249"/>
                  </a:cubicBezTo>
                  <a:cubicBezTo>
                    <a:pt x="59279" y="129249"/>
                    <a:pt x="60003" y="129182"/>
                    <a:pt x="60806" y="129032"/>
                  </a:cubicBezTo>
                  <a:cubicBezTo>
                    <a:pt x="61411" y="128900"/>
                    <a:pt x="62032" y="128843"/>
                    <a:pt x="62658" y="128843"/>
                  </a:cubicBezTo>
                  <a:cubicBezTo>
                    <a:pt x="63143" y="128843"/>
                    <a:pt x="63633" y="128877"/>
                    <a:pt x="64122" y="128938"/>
                  </a:cubicBezTo>
                  <a:cubicBezTo>
                    <a:pt x="65243" y="129592"/>
                    <a:pt x="65149" y="130106"/>
                    <a:pt x="63842" y="130339"/>
                  </a:cubicBezTo>
                  <a:cubicBezTo>
                    <a:pt x="61413" y="132581"/>
                    <a:pt x="59592" y="134963"/>
                    <a:pt x="59312" y="137204"/>
                  </a:cubicBezTo>
                  <a:cubicBezTo>
                    <a:pt x="58471" y="136084"/>
                    <a:pt x="60199" y="133188"/>
                    <a:pt x="62954" y="129639"/>
                  </a:cubicBezTo>
                  <a:lnTo>
                    <a:pt x="62954" y="129639"/>
                  </a:lnTo>
                  <a:cubicBezTo>
                    <a:pt x="61273" y="130946"/>
                    <a:pt x="59732" y="132628"/>
                    <a:pt x="58378" y="134496"/>
                  </a:cubicBezTo>
                  <a:cubicBezTo>
                    <a:pt x="58658" y="133281"/>
                    <a:pt x="59639" y="131600"/>
                    <a:pt x="60993" y="129826"/>
                  </a:cubicBezTo>
                  <a:lnTo>
                    <a:pt x="60993" y="129826"/>
                  </a:lnTo>
                  <a:cubicBezTo>
                    <a:pt x="58051" y="132020"/>
                    <a:pt x="55996" y="135243"/>
                    <a:pt x="56323" y="141267"/>
                  </a:cubicBezTo>
                  <a:cubicBezTo>
                    <a:pt x="55202" y="137625"/>
                    <a:pt x="55996" y="134169"/>
                    <a:pt x="58331" y="130760"/>
                  </a:cubicBezTo>
                  <a:lnTo>
                    <a:pt x="58331" y="130760"/>
                  </a:lnTo>
                  <a:lnTo>
                    <a:pt x="55062" y="134169"/>
                  </a:lnTo>
                  <a:lnTo>
                    <a:pt x="58004" y="129639"/>
                  </a:lnTo>
                  <a:lnTo>
                    <a:pt x="56183" y="130246"/>
                  </a:lnTo>
                  <a:lnTo>
                    <a:pt x="56183" y="130246"/>
                  </a:lnTo>
                  <a:lnTo>
                    <a:pt x="56323" y="129545"/>
                  </a:lnTo>
                  <a:lnTo>
                    <a:pt x="56323" y="129545"/>
                  </a:lnTo>
                  <a:lnTo>
                    <a:pt x="55202" y="130106"/>
                  </a:lnTo>
                  <a:lnTo>
                    <a:pt x="55202" y="129312"/>
                  </a:lnTo>
                  <a:lnTo>
                    <a:pt x="53661" y="130526"/>
                  </a:lnTo>
                  <a:lnTo>
                    <a:pt x="53661" y="130526"/>
                  </a:lnTo>
                  <a:lnTo>
                    <a:pt x="53988" y="129218"/>
                  </a:lnTo>
                  <a:cubicBezTo>
                    <a:pt x="53877" y="129158"/>
                    <a:pt x="53773" y="129130"/>
                    <a:pt x="53673" y="129130"/>
                  </a:cubicBezTo>
                  <a:cubicBezTo>
                    <a:pt x="53309" y="129130"/>
                    <a:pt x="53000" y="129499"/>
                    <a:pt x="52633" y="130012"/>
                  </a:cubicBezTo>
                  <a:cubicBezTo>
                    <a:pt x="52341" y="128939"/>
                    <a:pt x="53044" y="128387"/>
                    <a:pt x="54082" y="128387"/>
                  </a:cubicBezTo>
                  <a:close/>
                  <a:moveTo>
                    <a:pt x="53941" y="138559"/>
                  </a:moveTo>
                  <a:cubicBezTo>
                    <a:pt x="54175" y="139633"/>
                    <a:pt x="54501" y="140520"/>
                    <a:pt x="55015" y="140987"/>
                  </a:cubicBezTo>
                  <a:cubicBezTo>
                    <a:pt x="55126" y="141392"/>
                    <a:pt x="54975" y="141652"/>
                    <a:pt x="54791" y="141652"/>
                  </a:cubicBezTo>
                  <a:cubicBezTo>
                    <a:pt x="54742" y="141652"/>
                    <a:pt x="54691" y="141634"/>
                    <a:pt x="54642" y="141594"/>
                  </a:cubicBezTo>
                  <a:cubicBezTo>
                    <a:pt x="53894" y="140520"/>
                    <a:pt x="53801" y="139493"/>
                    <a:pt x="53941" y="138559"/>
                  </a:cubicBezTo>
                  <a:close/>
                  <a:moveTo>
                    <a:pt x="43340" y="141174"/>
                  </a:moveTo>
                  <a:cubicBezTo>
                    <a:pt x="43387" y="141174"/>
                    <a:pt x="43620" y="141361"/>
                    <a:pt x="43807" y="141641"/>
                  </a:cubicBezTo>
                  <a:cubicBezTo>
                    <a:pt x="43994" y="141968"/>
                    <a:pt x="44087" y="142248"/>
                    <a:pt x="43994" y="142342"/>
                  </a:cubicBezTo>
                  <a:cubicBezTo>
                    <a:pt x="43947" y="142342"/>
                    <a:pt x="43713" y="142201"/>
                    <a:pt x="43480" y="141875"/>
                  </a:cubicBezTo>
                  <a:cubicBezTo>
                    <a:pt x="43340" y="141548"/>
                    <a:pt x="43153" y="141267"/>
                    <a:pt x="43340" y="141174"/>
                  </a:cubicBezTo>
                  <a:close/>
                  <a:moveTo>
                    <a:pt x="39884" y="140940"/>
                  </a:moveTo>
                  <a:cubicBezTo>
                    <a:pt x="41051" y="141408"/>
                    <a:pt x="41051" y="142528"/>
                    <a:pt x="39557" y="143276"/>
                  </a:cubicBezTo>
                  <a:cubicBezTo>
                    <a:pt x="38436" y="142809"/>
                    <a:pt x="38530" y="141828"/>
                    <a:pt x="39884" y="140940"/>
                  </a:cubicBezTo>
                  <a:close/>
                  <a:moveTo>
                    <a:pt x="32483" y="142864"/>
                  </a:moveTo>
                  <a:cubicBezTo>
                    <a:pt x="32642" y="142864"/>
                    <a:pt x="32823" y="142876"/>
                    <a:pt x="33019" y="142902"/>
                  </a:cubicBezTo>
                  <a:cubicBezTo>
                    <a:pt x="33626" y="143042"/>
                    <a:pt x="34093" y="143276"/>
                    <a:pt x="34093" y="143462"/>
                  </a:cubicBezTo>
                  <a:cubicBezTo>
                    <a:pt x="34035" y="143578"/>
                    <a:pt x="33817" y="143658"/>
                    <a:pt x="33515" y="143658"/>
                  </a:cubicBezTo>
                  <a:cubicBezTo>
                    <a:pt x="33329" y="143658"/>
                    <a:pt x="33111" y="143627"/>
                    <a:pt x="32879" y="143556"/>
                  </a:cubicBezTo>
                  <a:cubicBezTo>
                    <a:pt x="32225" y="143509"/>
                    <a:pt x="31711" y="143276"/>
                    <a:pt x="31805" y="143042"/>
                  </a:cubicBezTo>
                  <a:cubicBezTo>
                    <a:pt x="31805" y="142941"/>
                    <a:pt x="32071" y="142864"/>
                    <a:pt x="32483" y="142864"/>
                  </a:cubicBezTo>
                  <a:close/>
                  <a:moveTo>
                    <a:pt x="103354" y="141955"/>
                  </a:moveTo>
                  <a:cubicBezTo>
                    <a:pt x="103370" y="141955"/>
                    <a:pt x="103385" y="141959"/>
                    <a:pt x="103398" y="141968"/>
                  </a:cubicBezTo>
                  <a:cubicBezTo>
                    <a:pt x="103585" y="142061"/>
                    <a:pt x="103491" y="142482"/>
                    <a:pt x="103258" y="143089"/>
                  </a:cubicBezTo>
                  <a:cubicBezTo>
                    <a:pt x="103048" y="143549"/>
                    <a:pt x="102802" y="143897"/>
                    <a:pt x="102652" y="143897"/>
                  </a:cubicBezTo>
                  <a:cubicBezTo>
                    <a:pt x="102635" y="143897"/>
                    <a:pt x="102618" y="143892"/>
                    <a:pt x="102604" y="143883"/>
                  </a:cubicBezTo>
                  <a:cubicBezTo>
                    <a:pt x="102464" y="143789"/>
                    <a:pt x="102511" y="143369"/>
                    <a:pt x="102744" y="142855"/>
                  </a:cubicBezTo>
                  <a:cubicBezTo>
                    <a:pt x="102913" y="142348"/>
                    <a:pt x="103197" y="141955"/>
                    <a:pt x="103354" y="141955"/>
                  </a:cubicBezTo>
                  <a:close/>
                  <a:moveTo>
                    <a:pt x="43059" y="142381"/>
                  </a:moveTo>
                  <a:cubicBezTo>
                    <a:pt x="43217" y="142381"/>
                    <a:pt x="43512" y="142579"/>
                    <a:pt x="43807" y="143042"/>
                  </a:cubicBezTo>
                  <a:cubicBezTo>
                    <a:pt x="44087" y="143509"/>
                    <a:pt x="44134" y="143836"/>
                    <a:pt x="44087" y="143929"/>
                  </a:cubicBezTo>
                  <a:cubicBezTo>
                    <a:pt x="44075" y="143933"/>
                    <a:pt x="44062" y="143935"/>
                    <a:pt x="44048" y="143935"/>
                  </a:cubicBezTo>
                  <a:cubicBezTo>
                    <a:pt x="43892" y="143935"/>
                    <a:pt x="43596" y="143707"/>
                    <a:pt x="43340" y="143322"/>
                  </a:cubicBezTo>
                  <a:cubicBezTo>
                    <a:pt x="43013" y="142855"/>
                    <a:pt x="42873" y="142482"/>
                    <a:pt x="43013" y="142388"/>
                  </a:cubicBezTo>
                  <a:cubicBezTo>
                    <a:pt x="43027" y="142384"/>
                    <a:pt x="43042" y="142381"/>
                    <a:pt x="43059" y="142381"/>
                  </a:cubicBezTo>
                  <a:close/>
                  <a:moveTo>
                    <a:pt x="32795" y="144032"/>
                  </a:moveTo>
                  <a:cubicBezTo>
                    <a:pt x="32922" y="144032"/>
                    <a:pt x="33062" y="144043"/>
                    <a:pt x="33206" y="144069"/>
                  </a:cubicBezTo>
                  <a:cubicBezTo>
                    <a:pt x="33766" y="144163"/>
                    <a:pt x="34140" y="144396"/>
                    <a:pt x="34140" y="144537"/>
                  </a:cubicBezTo>
                  <a:cubicBezTo>
                    <a:pt x="34140" y="144642"/>
                    <a:pt x="33877" y="144694"/>
                    <a:pt x="33509" y="144694"/>
                  </a:cubicBezTo>
                  <a:cubicBezTo>
                    <a:pt x="33387" y="144694"/>
                    <a:pt x="33252" y="144688"/>
                    <a:pt x="33112" y="144677"/>
                  </a:cubicBezTo>
                  <a:cubicBezTo>
                    <a:pt x="32598" y="144537"/>
                    <a:pt x="32225" y="144396"/>
                    <a:pt x="32225" y="144210"/>
                  </a:cubicBezTo>
                  <a:cubicBezTo>
                    <a:pt x="32225" y="144109"/>
                    <a:pt x="32467" y="144032"/>
                    <a:pt x="32795" y="144032"/>
                  </a:cubicBezTo>
                  <a:close/>
                  <a:moveTo>
                    <a:pt x="107075" y="143491"/>
                  </a:moveTo>
                  <a:cubicBezTo>
                    <a:pt x="107096" y="143491"/>
                    <a:pt x="107116" y="143497"/>
                    <a:pt x="107134" y="143509"/>
                  </a:cubicBezTo>
                  <a:cubicBezTo>
                    <a:pt x="107274" y="143509"/>
                    <a:pt x="107181" y="143929"/>
                    <a:pt x="107041" y="144396"/>
                  </a:cubicBezTo>
                  <a:cubicBezTo>
                    <a:pt x="106917" y="144768"/>
                    <a:pt x="106647" y="145066"/>
                    <a:pt x="106489" y="145066"/>
                  </a:cubicBezTo>
                  <a:cubicBezTo>
                    <a:pt x="106469" y="145066"/>
                    <a:pt x="106450" y="145061"/>
                    <a:pt x="106433" y="145050"/>
                  </a:cubicBezTo>
                  <a:cubicBezTo>
                    <a:pt x="106340" y="145050"/>
                    <a:pt x="106433" y="144630"/>
                    <a:pt x="106527" y="144163"/>
                  </a:cubicBezTo>
                  <a:cubicBezTo>
                    <a:pt x="106730" y="143756"/>
                    <a:pt x="106934" y="143491"/>
                    <a:pt x="107075" y="143491"/>
                  </a:cubicBezTo>
                  <a:close/>
                  <a:moveTo>
                    <a:pt x="42546" y="143696"/>
                  </a:moveTo>
                  <a:cubicBezTo>
                    <a:pt x="42639" y="143696"/>
                    <a:pt x="42826" y="143929"/>
                    <a:pt x="43060" y="144303"/>
                  </a:cubicBezTo>
                  <a:cubicBezTo>
                    <a:pt x="43246" y="144677"/>
                    <a:pt x="43340" y="145050"/>
                    <a:pt x="43153" y="145050"/>
                  </a:cubicBezTo>
                  <a:cubicBezTo>
                    <a:pt x="43142" y="145061"/>
                    <a:pt x="43129" y="145067"/>
                    <a:pt x="43114" y="145067"/>
                  </a:cubicBezTo>
                  <a:cubicBezTo>
                    <a:pt x="43005" y="145067"/>
                    <a:pt x="42804" y="144783"/>
                    <a:pt x="42639" y="144537"/>
                  </a:cubicBezTo>
                  <a:cubicBezTo>
                    <a:pt x="42499" y="144163"/>
                    <a:pt x="42406" y="143743"/>
                    <a:pt x="42546" y="143696"/>
                  </a:cubicBezTo>
                  <a:close/>
                  <a:moveTo>
                    <a:pt x="20024" y="139945"/>
                  </a:moveTo>
                  <a:cubicBezTo>
                    <a:pt x="20564" y="139945"/>
                    <a:pt x="20762" y="140393"/>
                    <a:pt x="21017" y="141267"/>
                  </a:cubicBezTo>
                  <a:cubicBezTo>
                    <a:pt x="21810" y="142061"/>
                    <a:pt x="22324" y="142622"/>
                    <a:pt x="22324" y="143276"/>
                  </a:cubicBezTo>
                  <a:cubicBezTo>
                    <a:pt x="23840" y="144512"/>
                    <a:pt x="23823" y="145101"/>
                    <a:pt x="22330" y="145101"/>
                  </a:cubicBezTo>
                  <a:cubicBezTo>
                    <a:pt x="22075" y="145101"/>
                    <a:pt x="21777" y="145084"/>
                    <a:pt x="21437" y="145050"/>
                  </a:cubicBezTo>
                  <a:cubicBezTo>
                    <a:pt x="20690" y="144817"/>
                    <a:pt x="20223" y="144303"/>
                    <a:pt x="20223" y="143276"/>
                  </a:cubicBezTo>
                  <a:lnTo>
                    <a:pt x="19475" y="140053"/>
                  </a:lnTo>
                  <a:cubicBezTo>
                    <a:pt x="19691" y="139981"/>
                    <a:pt x="19871" y="139945"/>
                    <a:pt x="20024" y="139945"/>
                  </a:cubicBezTo>
                  <a:close/>
                  <a:moveTo>
                    <a:pt x="105995" y="143077"/>
                  </a:moveTo>
                  <a:cubicBezTo>
                    <a:pt x="106018" y="143077"/>
                    <a:pt x="106040" y="143081"/>
                    <a:pt x="106060" y="143089"/>
                  </a:cubicBezTo>
                  <a:cubicBezTo>
                    <a:pt x="106247" y="143089"/>
                    <a:pt x="106153" y="143696"/>
                    <a:pt x="105826" y="144396"/>
                  </a:cubicBezTo>
                  <a:cubicBezTo>
                    <a:pt x="105467" y="144935"/>
                    <a:pt x="105108" y="145473"/>
                    <a:pt x="104874" y="145473"/>
                  </a:cubicBezTo>
                  <a:cubicBezTo>
                    <a:pt x="104864" y="145473"/>
                    <a:pt x="104855" y="145472"/>
                    <a:pt x="104846" y="145471"/>
                  </a:cubicBezTo>
                  <a:cubicBezTo>
                    <a:pt x="104612" y="145377"/>
                    <a:pt x="104705" y="144770"/>
                    <a:pt x="105079" y="144116"/>
                  </a:cubicBezTo>
                  <a:cubicBezTo>
                    <a:pt x="105335" y="143518"/>
                    <a:pt x="105748" y="143077"/>
                    <a:pt x="105995" y="143077"/>
                  </a:cubicBezTo>
                  <a:close/>
                  <a:moveTo>
                    <a:pt x="33254" y="145013"/>
                  </a:moveTo>
                  <a:cubicBezTo>
                    <a:pt x="33352" y="145013"/>
                    <a:pt x="33462" y="145024"/>
                    <a:pt x="33579" y="145050"/>
                  </a:cubicBezTo>
                  <a:cubicBezTo>
                    <a:pt x="34046" y="145144"/>
                    <a:pt x="34326" y="145284"/>
                    <a:pt x="34326" y="145424"/>
                  </a:cubicBezTo>
                  <a:cubicBezTo>
                    <a:pt x="34293" y="145490"/>
                    <a:pt x="34097" y="145556"/>
                    <a:pt x="33836" y="145556"/>
                  </a:cubicBezTo>
                  <a:cubicBezTo>
                    <a:pt x="33728" y="145556"/>
                    <a:pt x="33609" y="145545"/>
                    <a:pt x="33486" y="145517"/>
                  </a:cubicBezTo>
                  <a:cubicBezTo>
                    <a:pt x="33112" y="145424"/>
                    <a:pt x="32739" y="145284"/>
                    <a:pt x="32832" y="145190"/>
                  </a:cubicBezTo>
                  <a:cubicBezTo>
                    <a:pt x="32832" y="145089"/>
                    <a:pt x="33002" y="145013"/>
                    <a:pt x="33254" y="145013"/>
                  </a:cubicBezTo>
                  <a:close/>
                  <a:moveTo>
                    <a:pt x="41751" y="144570"/>
                  </a:moveTo>
                  <a:cubicBezTo>
                    <a:pt x="41921" y="144570"/>
                    <a:pt x="42279" y="144971"/>
                    <a:pt x="42406" y="145564"/>
                  </a:cubicBezTo>
                  <a:cubicBezTo>
                    <a:pt x="42686" y="146171"/>
                    <a:pt x="42686" y="146731"/>
                    <a:pt x="42406" y="146778"/>
                  </a:cubicBezTo>
                  <a:cubicBezTo>
                    <a:pt x="42266" y="146778"/>
                    <a:pt x="41939" y="146311"/>
                    <a:pt x="41799" y="145797"/>
                  </a:cubicBezTo>
                  <a:cubicBezTo>
                    <a:pt x="41565" y="145190"/>
                    <a:pt x="41565" y="144677"/>
                    <a:pt x="41705" y="144583"/>
                  </a:cubicBezTo>
                  <a:cubicBezTo>
                    <a:pt x="41718" y="144575"/>
                    <a:pt x="41734" y="144570"/>
                    <a:pt x="41751" y="144570"/>
                  </a:cubicBezTo>
                  <a:close/>
                  <a:moveTo>
                    <a:pt x="96047" y="143504"/>
                  </a:moveTo>
                  <a:cubicBezTo>
                    <a:pt x="96356" y="143504"/>
                    <a:pt x="96572" y="143981"/>
                    <a:pt x="96906" y="144723"/>
                  </a:cubicBezTo>
                  <a:cubicBezTo>
                    <a:pt x="97046" y="145097"/>
                    <a:pt x="96906" y="145330"/>
                    <a:pt x="97140" y="145564"/>
                  </a:cubicBezTo>
                  <a:cubicBezTo>
                    <a:pt x="97280" y="145891"/>
                    <a:pt x="97747" y="145984"/>
                    <a:pt x="97934" y="146218"/>
                  </a:cubicBezTo>
                  <a:cubicBezTo>
                    <a:pt x="98447" y="147058"/>
                    <a:pt x="98354" y="147759"/>
                    <a:pt x="98261" y="147806"/>
                  </a:cubicBezTo>
                  <a:cubicBezTo>
                    <a:pt x="98238" y="147821"/>
                    <a:pt x="98221" y="147828"/>
                    <a:pt x="98206" y="147828"/>
                  </a:cubicBezTo>
                  <a:cubicBezTo>
                    <a:pt x="98128" y="147828"/>
                    <a:pt x="98130" y="147615"/>
                    <a:pt x="97934" y="147105"/>
                  </a:cubicBezTo>
                  <a:cubicBezTo>
                    <a:pt x="97840" y="147199"/>
                    <a:pt x="97794" y="147245"/>
                    <a:pt x="97794" y="147339"/>
                  </a:cubicBezTo>
                  <a:cubicBezTo>
                    <a:pt x="97547" y="147585"/>
                    <a:pt x="97327" y="147779"/>
                    <a:pt x="97194" y="147779"/>
                  </a:cubicBezTo>
                  <a:cubicBezTo>
                    <a:pt x="97150" y="147779"/>
                    <a:pt x="97116" y="147758"/>
                    <a:pt x="97093" y="147712"/>
                  </a:cubicBezTo>
                  <a:cubicBezTo>
                    <a:pt x="96953" y="147619"/>
                    <a:pt x="97000" y="147245"/>
                    <a:pt x="97233" y="146965"/>
                  </a:cubicBezTo>
                  <a:lnTo>
                    <a:pt x="97560" y="146638"/>
                  </a:lnTo>
                  <a:cubicBezTo>
                    <a:pt x="97467" y="146545"/>
                    <a:pt x="97467" y="146498"/>
                    <a:pt x="97420" y="146405"/>
                  </a:cubicBezTo>
                  <a:cubicBezTo>
                    <a:pt x="97327" y="146498"/>
                    <a:pt x="97327" y="146545"/>
                    <a:pt x="97280" y="146638"/>
                  </a:cubicBezTo>
                  <a:cubicBezTo>
                    <a:pt x="96988" y="147003"/>
                    <a:pt x="96724" y="147197"/>
                    <a:pt x="96534" y="147197"/>
                  </a:cubicBezTo>
                  <a:cubicBezTo>
                    <a:pt x="96481" y="147197"/>
                    <a:pt x="96433" y="147182"/>
                    <a:pt x="96393" y="147152"/>
                  </a:cubicBezTo>
                  <a:cubicBezTo>
                    <a:pt x="96253" y="147105"/>
                    <a:pt x="96299" y="146638"/>
                    <a:pt x="96626" y="146264"/>
                  </a:cubicBezTo>
                  <a:cubicBezTo>
                    <a:pt x="96720" y="146124"/>
                    <a:pt x="96860" y="146031"/>
                    <a:pt x="96906" y="145938"/>
                  </a:cubicBezTo>
                  <a:cubicBezTo>
                    <a:pt x="96860" y="145891"/>
                    <a:pt x="96860" y="145844"/>
                    <a:pt x="96813" y="145844"/>
                  </a:cubicBezTo>
                  <a:cubicBezTo>
                    <a:pt x="96543" y="146114"/>
                    <a:pt x="96241" y="146289"/>
                    <a:pt x="96065" y="146289"/>
                  </a:cubicBezTo>
                  <a:cubicBezTo>
                    <a:pt x="96028" y="146289"/>
                    <a:pt x="95997" y="146281"/>
                    <a:pt x="95972" y="146264"/>
                  </a:cubicBezTo>
                  <a:cubicBezTo>
                    <a:pt x="95832" y="146124"/>
                    <a:pt x="95879" y="145751"/>
                    <a:pt x="96206" y="145377"/>
                  </a:cubicBezTo>
                  <a:cubicBezTo>
                    <a:pt x="96206" y="145284"/>
                    <a:pt x="96299" y="145237"/>
                    <a:pt x="96346" y="145237"/>
                  </a:cubicBezTo>
                  <a:cubicBezTo>
                    <a:pt x="96206" y="145097"/>
                    <a:pt x="96206" y="145004"/>
                    <a:pt x="96112" y="144910"/>
                  </a:cubicBezTo>
                  <a:cubicBezTo>
                    <a:pt x="95944" y="145011"/>
                    <a:pt x="95824" y="145088"/>
                    <a:pt x="95718" y="145088"/>
                  </a:cubicBezTo>
                  <a:cubicBezTo>
                    <a:pt x="95677" y="145088"/>
                    <a:pt x="95638" y="145076"/>
                    <a:pt x="95599" y="145050"/>
                  </a:cubicBezTo>
                  <a:cubicBezTo>
                    <a:pt x="95505" y="144957"/>
                    <a:pt x="95599" y="144723"/>
                    <a:pt x="95786" y="144396"/>
                  </a:cubicBezTo>
                  <a:cubicBezTo>
                    <a:pt x="95692" y="144069"/>
                    <a:pt x="95599" y="143789"/>
                    <a:pt x="95786" y="143602"/>
                  </a:cubicBezTo>
                  <a:cubicBezTo>
                    <a:pt x="95881" y="143535"/>
                    <a:pt x="95967" y="143504"/>
                    <a:pt x="96047" y="143504"/>
                  </a:cubicBezTo>
                  <a:close/>
                  <a:moveTo>
                    <a:pt x="22882" y="146391"/>
                  </a:moveTo>
                  <a:cubicBezTo>
                    <a:pt x="23161" y="146391"/>
                    <a:pt x="23356" y="146772"/>
                    <a:pt x="23398" y="147152"/>
                  </a:cubicBezTo>
                  <a:cubicBezTo>
                    <a:pt x="23492" y="147619"/>
                    <a:pt x="23352" y="147992"/>
                    <a:pt x="23025" y="148086"/>
                  </a:cubicBezTo>
                  <a:cubicBezTo>
                    <a:pt x="23003" y="148095"/>
                    <a:pt x="22979" y="148099"/>
                    <a:pt x="22956" y="148099"/>
                  </a:cubicBezTo>
                  <a:cubicBezTo>
                    <a:pt x="22732" y="148099"/>
                    <a:pt x="22460" y="147715"/>
                    <a:pt x="22418" y="147292"/>
                  </a:cubicBezTo>
                  <a:cubicBezTo>
                    <a:pt x="22418" y="146872"/>
                    <a:pt x="22558" y="146405"/>
                    <a:pt x="22791" y="146405"/>
                  </a:cubicBezTo>
                  <a:cubicBezTo>
                    <a:pt x="22822" y="146396"/>
                    <a:pt x="22853" y="146391"/>
                    <a:pt x="22882" y="146391"/>
                  </a:cubicBezTo>
                  <a:close/>
                  <a:moveTo>
                    <a:pt x="87242" y="121430"/>
                  </a:moveTo>
                  <a:cubicBezTo>
                    <a:pt x="88277" y="121430"/>
                    <a:pt x="88972" y="122281"/>
                    <a:pt x="89201" y="124035"/>
                  </a:cubicBezTo>
                  <a:lnTo>
                    <a:pt x="89434" y="126463"/>
                  </a:lnTo>
                  <a:cubicBezTo>
                    <a:pt x="90321" y="127724"/>
                    <a:pt x="90695" y="129312"/>
                    <a:pt x="89761" y="131507"/>
                  </a:cubicBezTo>
                  <a:cubicBezTo>
                    <a:pt x="90135" y="133048"/>
                    <a:pt x="91069" y="134402"/>
                    <a:pt x="92423" y="135570"/>
                  </a:cubicBezTo>
                  <a:cubicBezTo>
                    <a:pt x="93591" y="136410"/>
                    <a:pt x="93731" y="138045"/>
                    <a:pt x="92330" y="140287"/>
                  </a:cubicBezTo>
                  <a:cubicBezTo>
                    <a:pt x="91069" y="143602"/>
                    <a:pt x="89247" y="145657"/>
                    <a:pt x="87659" y="147852"/>
                  </a:cubicBezTo>
                  <a:cubicBezTo>
                    <a:pt x="87659" y="147946"/>
                    <a:pt x="87519" y="147992"/>
                    <a:pt x="87519" y="148086"/>
                  </a:cubicBezTo>
                  <a:cubicBezTo>
                    <a:pt x="87485" y="148120"/>
                    <a:pt x="87457" y="148148"/>
                    <a:pt x="87431" y="148176"/>
                  </a:cubicBezTo>
                  <a:lnTo>
                    <a:pt x="87431" y="148176"/>
                  </a:lnTo>
                  <a:cubicBezTo>
                    <a:pt x="87457" y="148135"/>
                    <a:pt x="87485" y="148090"/>
                    <a:pt x="87519" y="148039"/>
                  </a:cubicBezTo>
                  <a:cubicBezTo>
                    <a:pt x="87426" y="147666"/>
                    <a:pt x="87379" y="147245"/>
                    <a:pt x="87286" y="146918"/>
                  </a:cubicBezTo>
                  <a:lnTo>
                    <a:pt x="87286" y="146918"/>
                  </a:lnTo>
                  <a:cubicBezTo>
                    <a:pt x="87519" y="147199"/>
                    <a:pt x="87613" y="147432"/>
                    <a:pt x="87659" y="147712"/>
                  </a:cubicBezTo>
                  <a:cubicBezTo>
                    <a:pt x="87893" y="147339"/>
                    <a:pt x="88126" y="146965"/>
                    <a:pt x="88360" y="146591"/>
                  </a:cubicBezTo>
                  <a:cubicBezTo>
                    <a:pt x="88267" y="146218"/>
                    <a:pt x="88220" y="145844"/>
                    <a:pt x="88126" y="145377"/>
                  </a:cubicBezTo>
                  <a:lnTo>
                    <a:pt x="88126" y="145377"/>
                  </a:lnTo>
                  <a:cubicBezTo>
                    <a:pt x="88267" y="145704"/>
                    <a:pt x="88453" y="145891"/>
                    <a:pt x="88547" y="146171"/>
                  </a:cubicBezTo>
                  <a:cubicBezTo>
                    <a:pt x="88687" y="145891"/>
                    <a:pt x="88920" y="145611"/>
                    <a:pt x="89107" y="145284"/>
                  </a:cubicBezTo>
                  <a:cubicBezTo>
                    <a:pt x="88967" y="144910"/>
                    <a:pt x="88874" y="144490"/>
                    <a:pt x="88734" y="144023"/>
                  </a:cubicBezTo>
                  <a:lnTo>
                    <a:pt x="88734" y="144023"/>
                  </a:lnTo>
                  <a:cubicBezTo>
                    <a:pt x="88967" y="144350"/>
                    <a:pt x="89107" y="144677"/>
                    <a:pt x="89294" y="144910"/>
                  </a:cubicBezTo>
                  <a:cubicBezTo>
                    <a:pt x="89528" y="144583"/>
                    <a:pt x="89714" y="144163"/>
                    <a:pt x="89854" y="143789"/>
                  </a:cubicBezTo>
                  <a:cubicBezTo>
                    <a:pt x="89761" y="143416"/>
                    <a:pt x="89668" y="143042"/>
                    <a:pt x="89574" y="142668"/>
                  </a:cubicBezTo>
                  <a:lnTo>
                    <a:pt x="89574" y="142668"/>
                  </a:lnTo>
                  <a:cubicBezTo>
                    <a:pt x="89668" y="142902"/>
                    <a:pt x="89854" y="143135"/>
                    <a:pt x="89995" y="143462"/>
                  </a:cubicBezTo>
                  <a:cubicBezTo>
                    <a:pt x="90228" y="142762"/>
                    <a:pt x="90368" y="142248"/>
                    <a:pt x="90462" y="141781"/>
                  </a:cubicBezTo>
                  <a:lnTo>
                    <a:pt x="90462" y="141781"/>
                  </a:lnTo>
                  <a:lnTo>
                    <a:pt x="82662" y="146545"/>
                  </a:lnTo>
                  <a:cubicBezTo>
                    <a:pt x="82972" y="146276"/>
                    <a:pt x="83282" y="146035"/>
                    <a:pt x="83587" y="145798"/>
                  </a:cubicBezTo>
                  <a:lnTo>
                    <a:pt x="83587" y="145798"/>
                  </a:lnTo>
                  <a:cubicBezTo>
                    <a:pt x="83590" y="145813"/>
                    <a:pt x="83593" y="145829"/>
                    <a:pt x="83596" y="145844"/>
                  </a:cubicBezTo>
                  <a:lnTo>
                    <a:pt x="83671" y="145732"/>
                  </a:lnTo>
                  <a:lnTo>
                    <a:pt x="83671" y="145732"/>
                  </a:lnTo>
                  <a:cubicBezTo>
                    <a:pt x="83643" y="145754"/>
                    <a:pt x="83615" y="145776"/>
                    <a:pt x="83587" y="145798"/>
                  </a:cubicBezTo>
                  <a:lnTo>
                    <a:pt x="83587" y="145798"/>
                  </a:lnTo>
                  <a:cubicBezTo>
                    <a:pt x="83497" y="145343"/>
                    <a:pt x="83408" y="144850"/>
                    <a:pt x="83363" y="144443"/>
                  </a:cubicBezTo>
                  <a:lnTo>
                    <a:pt x="83363" y="144443"/>
                  </a:lnTo>
                  <a:cubicBezTo>
                    <a:pt x="83596" y="144817"/>
                    <a:pt x="83690" y="145190"/>
                    <a:pt x="83783" y="145564"/>
                  </a:cubicBezTo>
                  <a:lnTo>
                    <a:pt x="83671" y="145732"/>
                  </a:lnTo>
                  <a:lnTo>
                    <a:pt x="83671" y="145732"/>
                  </a:lnTo>
                  <a:cubicBezTo>
                    <a:pt x="84028" y="145454"/>
                    <a:pt x="84379" y="145178"/>
                    <a:pt x="84717" y="144863"/>
                  </a:cubicBezTo>
                  <a:cubicBezTo>
                    <a:pt x="84624" y="144443"/>
                    <a:pt x="84577" y="143883"/>
                    <a:pt x="84484" y="143462"/>
                  </a:cubicBezTo>
                  <a:lnTo>
                    <a:pt x="84484" y="143462"/>
                  </a:lnTo>
                  <a:cubicBezTo>
                    <a:pt x="84717" y="143789"/>
                    <a:pt x="84857" y="144256"/>
                    <a:pt x="84997" y="144677"/>
                  </a:cubicBezTo>
                  <a:cubicBezTo>
                    <a:pt x="85138" y="144537"/>
                    <a:pt x="85371" y="144350"/>
                    <a:pt x="85558" y="144210"/>
                  </a:cubicBezTo>
                  <a:cubicBezTo>
                    <a:pt x="85464" y="143556"/>
                    <a:pt x="85418" y="142995"/>
                    <a:pt x="85324" y="142388"/>
                  </a:cubicBezTo>
                  <a:lnTo>
                    <a:pt x="85324" y="142388"/>
                  </a:lnTo>
                  <a:cubicBezTo>
                    <a:pt x="85651" y="142949"/>
                    <a:pt x="85791" y="143509"/>
                    <a:pt x="85932" y="143929"/>
                  </a:cubicBezTo>
                  <a:cubicBezTo>
                    <a:pt x="86118" y="143789"/>
                    <a:pt x="86352" y="143556"/>
                    <a:pt x="86585" y="143416"/>
                  </a:cubicBezTo>
                  <a:cubicBezTo>
                    <a:pt x="86492" y="142622"/>
                    <a:pt x="86445" y="141828"/>
                    <a:pt x="86258" y="140987"/>
                  </a:cubicBezTo>
                  <a:lnTo>
                    <a:pt x="86258" y="140987"/>
                  </a:lnTo>
                  <a:cubicBezTo>
                    <a:pt x="86632" y="141641"/>
                    <a:pt x="86866" y="142342"/>
                    <a:pt x="87052" y="142995"/>
                  </a:cubicBezTo>
                  <a:cubicBezTo>
                    <a:pt x="87239" y="142762"/>
                    <a:pt x="87379" y="142575"/>
                    <a:pt x="87613" y="142435"/>
                  </a:cubicBezTo>
                  <a:cubicBezTo>
                    <a:pt x="87519" y="141361"/>
                    <a:pt x="87379" y="140193"/>
                    <a:pt x="87239" y="139026"/>
                  </a:cubicBezTo>
                  <a:lnTo>
                    <a:pt x="87239" y="139026"/>
                  </a:lnTo>
                  <a:cubicBezTo>
                    <a:pt x="87800" y="140100"/>
                    <a:pt x="88173" y="141081"/>
                    <a:pt x="88173" y="141921"/>
                  </a:cubicBezTo>
                  <a:cubicBezTo>
                    <a:pt x="88313" y="141781"/>
                    <a:pt x="88453" y="141688"/>
                    <a:pt x="88593" y="141548"/>
                  </a:cubicBezTo>
                  <a:cubicBezTo>
                    <a:pt x="88500" y="140427"/>
                    <a:pt x="88407" y="139026"/>
                    <a:pt x="88173" y="137858"/>
                  </a:cubicBezTo>
                  <a:lnTo>
                    <a:pt x="88173" y="137858"/>
                  </a:lnTo>
                  <a:cubicBezTo>
                    <a:pt x="88734" y="138979"/>
                    <a:pt x="89154" y="140100"/>
                    <a:pt x="89247" y="141034"/>
                  </a:cubicBezTo>
                  <a:cubicBezTo>
                    <a:pt x="89247" y="140940"/>
                    <a:pt x="89387" y="140894"/>
                    <a:pt x="89481" y="140800"/>
                  </a:cubicBezTo>
                  <a:cubicBezTo>
                    <a:pt x="89481" y="139586"/>
                    <a:pt x="89247" y="137905"/>
                    <a:pt x="89014" y="136410"/>
                  </a:cubicBezTo>
                  <a:lnTo>
                    <a:pt x="89014" y="136410"/>
                  </a:lnTo>
                  <a:cubicBezTo>
                    <a:pt x="89761" y="137858"/>
                    <a:pt x="90135" y="139213"/>
                    <a:pt x="89995" y="140193"/>
                  </a:cubicBezTo>
                  <a:lnTo>
                    <a:pt x="90462" y="139773"/>
                  </a:lnTo>
                  <a:cubicBezTo>
                    <a:pt x="90368" y="137578"/>
                    <a:pt x="89621" y="135617"/>
                    <a:pt x="88920" y="133562"/>
                  </a:cubicBezTo>
                  <a:cubicBezTo>
                    <a:pt x="88623" y="134496"/>
                    <a:pt x="88596" y="134929"/>
                    <a:pt x="88418" y="134929"/>
                  </a:cubicBezTo>
                  <a:cubicBezTo>
                    <a:pt x="88400" y="134929"/>
                    <a:pt x="88381" y="134924"/>
                    <a:pt x="88360" y="134916"/>
                  </a:cubicBezTo>
                  <a:cubicBezTo>
                    <a:pt x="88453" y="133702"/>
                    <a:pt x="88453" y="133141"/>
                    <a:pt x="88220" y="133001"/>
                  </a:cubicBezTo>
                  <a:cubicBezTo>
                    <a:pt x="88080" y="134682"/>
                    <a:pt x="87659" y="135710"/>
                    <a:pt x="87146" y="136270"/>
                  </a:cubicBezTo>
                  <a:lnTo>
                    <a:pt x="87426" y="133562"/>
                  </a:lnTo>
                  <a:lnTo>
                    <a:pt x="87006" y="133562"/>
                  </a:lnTo>
                  <a:cubicBezTo>
                    <a:pt x="86632" y="135523"/>
                    <a:pt x="86539" y="136130"/>
                    <a:pt x="85791" y="136784"/>
                  </a:cubicBezTo>
                  <a:cubicBezTo>
                    <a:pt x="86072" y="135570"/>
                    <a:pt x="85932" y="134682"/>
                    <a:pt x="85932" y="134449"/>
                  </a:cubicBezTo>
                  <a:lnTo>
                    <a:pt x="85932" y="134449"/>
                  </a:lnTo>
                  <a:cubicBezTo>
                    <a:pt x="85698" y="134542"/>
                    <a:pt x="85558" y="134589"/>
                    <a:pt x="85371" y="134589"/>
                  </a:cubicBezTo>
                  <a:lnTo>
                    <a:pt x="85371" y="134823"/>
                  </a:lnTo>
                  <a:cubicBezTo>
                    <a:pt x="85464" y="135570"/>
                    <a:pt x="85464" y="136551"/>
                    <a:pt x="84530" y="137765"/>
                  </a:cubicBezTo>
                  <a:cubicBezTo>
                    <a:pt x="84437" y="136691"/>
                    <a:pt x="84857" y="135757"/>
                    <a:pt x="84857" y="134682"/>
                  </a:cubicBezTo>
                  <a:lnTo>
                    <a:pt x="84857" y="134682"/>
                  </a:lnTo>
                  <a:cubicBezTo>
                    <a:pt x="84671" y="134776"/>
                    <a:pt x="84530" y="134823"/>
                    <a:pt x="84297" y="134916"/>
                  </a:cubicBezTo>
                  <a:lnTo>
                    <a:pt x="84297" y="135943"/>
                  </a:lnTo>
                  <a:cubicBezTo>
                    <a:pt x="84214" y="136315"/>
                    <a:pt x="83839" y="137272"/>
                    <a:pt x="83722" y="137520"/>
                  </a:cubicBezTo>
                  <a:lnTo>
                    <a:pt x="83722" y="137520"/>
                  </a:lnTo>
                  <a:cubicBezTo>
                    <a:pt x="83833" y="137170"/>
                    <a:pt x="84041" y="135342"/>
                    <a:pt x="83830" y="134963"/>
                  </a:cubicBezTo>
                  <a:lnTo>
                    <a:pt x="83830" y="134963"/>
                  </a:lnTo>
                  <a:cubicBezTo>
                    <a:pt x="83690" y="135056"/>
                    <a:pt x="83503" y="135056"/>
                    <a:pt x="83316" y="135103"/>
                  </a:cubicBezTo>
                  <a:lnTo>
                    <a:pt x="83316" y="135383"/>
                  </a:lnTo>
                  <a:cubicBezTo>
                    <a:pt x="83223" y="135617"/>
                    <a:pt x="83223" y="135850"/>
                    <a:pt x="83083" y="135850"/>
                  </a:cubicBezTo>
                  <a:cubicBezTo>
                    <a:pt x="82989" y="135850"/>
                    <a:pt x="82943" y="135710"/>
                    <a:pt x="82943" y="135476"/>
                  </a:cubicBezTo>
                  <a:cubicBezTo>
                    <a:pt x="82849" y="135383"/>
                    <a:pt x="82849" y="135243"/>
                    <a:pt x="82803" y="135196"/>
                  </a:cubicBezTo>
                  <a:cubicBezTo>
                    <a:pt x="82709" y="135196"/>
                    <a:pt x="82569" y="135196"/>
                    <a:pt x="82429" y="135243"/>
                  </a:cubicBezTo>
                  <a:lnTo>
                    <a:pt x="82429" y="135336"/>
                  </a:lnTo>
                  <a:cubicBezTo>
                    <a:pt x="82522" y="135570"/>
                    <a:pt x="82522" y="135710"/>
                    <a:pt x="82429" y="135803"/>
                  </a:cubicBezTo>
                  <a:cubicBezTo>
                    <a:pt x="82382" y="135803"/>
                    <a:pt x="82242" y="135570"/>
                    <a:pt x="82102" y="135336"/>
                  </a:cubicBezTo>
                  <a:cubicBezTo>
                    <a:pt x="81962" y="135336"/>
                    <a:pt x="81775" y="135430"/>
                    <a:pt x="81728" y="135430"/>
                  </a:cubicBezTo>
                  <a:cubicBezTo>
                    <a:pt x="81822" y="135803"/>
                    <a:pt x="81822" y="135990"/>
                    <a:pt x="81495" y="136130"/>
                  </a:cubicBezTo>
                  <a:cubicBezTo>
                    <a:pt x="81447" y="136151"/>
                    <a:pt x="81406" y="136160"/>
                    <a:pt x="81370" y="136160"/>
                  </a:cubicBezTo>
                  <a:cubicBezTo>
                    <a:pt x="81166" y="136160"/>
                    <a:pt x="81154" y="135842"/>
                    <a:pt x="81075" y="135523"/>
                  </a:cubicBezTo>
                  <a:cubicBezTo>
                    <a:pt x="80841" y="135617"/>
                    <a:pt x="80608" y="135617"/>
                    <a:pt x="80374" y="135663"/>
                  </a:cubicBezTo>
                  <a:cubicBezTo>
                    <a:pt x="80467" y="135990"/>
                    <a:pt x="80374" y="136224"/>
                    <a:pt x="80281" y="136224"/>
                  </a:cubicBezTo>
                  <a:cubicBezTo>
                    <a:pt x="80267" y="136238"/>
                    <a:pt x="80251" y="136244"/>
                    <a:pt x="80235" y="136244"/>
                  </a:cubicBezTo>
                  <a:cubicBezTo>
                    <a:pt x="80146" y="136244"/>
                    <a:pt x="80033" y="136034"/>
                    <a:pt x="79954" y="135757"/>
                  </a:cubicBezTo>
                  <a:lnTo>
                    <a:pt x="79432" y="135757"/>
                  </a:lnTo>
                  <a:cubicBezTo>
                    <a:pt x="79571" y="135694"/>
                    <a:pt x="79754" y="135663"/>
                    <a:pt x="79907" y="135663"/>
                  </a:cubicBezTo>
                  <a:cubicBezTo>
                    <a:pt x="79907" y="135523"/>
                    <a:pt x="79907" y="135430"/>
                    <a:pt x="79814" y="135336"/>
                  </a:cubicBezTo>
                  <a:cubicBezTo>
                    <a:pt x="79674" y="134776"/>
                    <a:pt x="79674" y="134215"/>
                    <a:pt x="79814" y="134122"/>
                  </a:cubicBezTo>
                  <a:cubicBezTo>
                    <a:pt x="79826" y="134114"/>
                    <a:pt x="79838" y="134110"/>
                    <a:pt x="79851" y="134110"/>
                  </a:cubicBezTo>
                  <a:cubicBezTo>
                    <a:pt x="79986" y="134110"/>
                    <a:pt x="80157" y="134552"/>
                    <a:pt x="80327" y="135149"/>
                  </a:cubicBezTo>
                  <a:cubicBezTo>
                    <a:pt x="80327" y="135196"/>
                    <a:pt x="80421" y="135336"/>
                    <a:pt x="80421" y="135476"/>
                  </a:cubicBezTo>
                  <a:cubicBezTo>
                    <a:pt x="80654" y="135383"/>
                    <a:pt x="80794" y="135336"/>
                    <a:pt x="81028" y="135243"/>
                  </a:cubicBezTo>
                  <a:cubicBezTo>
                    <a:pt x="80934" y="134916"/>
                    <a:pt x="80934" y="134729"/>
                    <a:pt x="80934" y="134496"/>
                  </a:cubicBezTo>
                  <a:cubicBezTo>
                    <a:pt x="80934" y="134169"/>
                    <a:pt x="80934" y="134029"/>
                    <a:pt x="81028" y="134029"/>
                  </a:cubicBezTo>
                  <a:cubicBezTo>
                    <a:pt x="81032" y="134027"/>
                    <a:pt x="81036" y="134026"/>
                    <a:pt x="81041" y="134026"/>
                  </a:cubicBezTo>
                  <a:cubicBezTo>
                    <a:pt x="81149" y="134026"/>
                    <a:pt x="81454" y="134523"/>
                    <a:pt x="81588" y="135149"/>
                  </a:cubicBezTo>
                  <a:cubicBezTo>
                    <a:pt x="81728" y="135056"/>
                    <a:pt x="81822" y="135056"/>
                    <a:pt x="81962" y="135009"/>
                  </a:cubicBezTo>
                  <a:cubicBezTo>
                    <a:pt x="81868" y="134916"/>
                    <a:pt x="81868" y="134916"/>
                    <a:pt x="81868" y="134869"/>
                  </a:cubicBezTo>
                  <a:cubicBezTo>
                    <a:pt x="81728" y="134402"/>
                    <a:pt x="81728" y="134215"/>
                    <a:pt x="81728" y="133982"/>
                  </a:cubicBezTo>
                  <a:cubicBezTo>
                    <a:pt x="81635" y="133748"/>
                    <a:pt x="81635" y="133655"/>
                    <a:pt x="81728" y="133562"/>
                  </a:cubicBezTo>
                  <a:cubicBezTo>
                    <a:pt x="81735" y="133555"/>
                    <a:pt x="81743" y="133552"/>
                    <a:pt x="81752" y="133552"/>
                  </a:cubicBezTo>
                  <a:cubicBezTo>
                    <a:pt x="81873" y="133552"/>
                    <a:pt x="82205" y="134111"/>
                    <a:pt x="82335" y="134589"/>
                  </a:cubicBezTo>
                  <a:cubicBezTo>
                    <a:pt x="82335" y="134682"/>
                    <a:pt x="82335" y="134776"/>
                    <a:pt x="82429" y="134823"/>
                  </a:cubicBezTo>
                  <a:cubicBezTo>
                    <a:pt x="82522" y="134729"/>
                    <a:pt x="82616" y="134729"/>
                    <a:pt x="82756" y="134682"/>
                  </a:cubicBezTo>
                  <a:lnTo>
                    <a:pt x="82756" y="134542"/>
                  </a:lnTo>
                  <a:lnTo>
                    <a:pt x="82756" y="133515"/>
                  </a:lnTo>
                  <a:cubicBezTo>
                    <a:pt x="82756" y="133188"/>
                    <a:pt x="82849" y="133048"/>
                    <a:pt x="82896" y="133048"/>
                  </a:cubicBezTo>
                  <a:cubicBezTo>
                    <a:pt x="82989" y="133048"/>
                    <a:pt x="83036" y="133188"/>
                    <a:pt x="83129" y="133422"/>
                  </a:cubicBezTo>
                  <a:cubicBezTo>
                    <a:pt x="83223" y="133748"/>
                    <a:pt x="83270" y="134075"/>
                    <a:pt x="83363" y="134449"/>
                  </a:cubicBezTo>
                  <a:cubicBezTo>
                    <a:pt x="83503" y="134449"/>
                    <a:pt x="83643" y="134356"/>
                    <a:pt x="83783" y="134309"/>
                  </a:cubicBezTo>
                  <a:lnTo>
                    <a:pt x="83783" y="133702"/>
                  </a:lnTo>
                  <a:cubicBezTo>
                    <a:pt x="83877" y="133468"/>
                    <a:pt x="83877" y="133328"/>
                    <a:pt x="83923" y="133328"/>
                  </a:cubicBezTo>
                  <a:cubicBezTo>
                    <a:pt x="83932" y="133320"/>
                    <a:pt x="83940" y="133316"/>
                    <a:pt x="83949" y="133316"/>
                  </a:cubicBezTo>
                  <a:cubicBezTo>
                    <a:pt x="84041" y="133316"/>
                    <a:pt x="84165" y="133735"/>
                    <a:pt x="84250" y="134075"/>
                  </a:cubicBezTo>
                  <a:cubicBezTo>
                    <a:pt x="84484" y="133982"/>
                    <a:pt x="84624" y="133982"/>
                    <a:pt x="84857" y="133889"/>
                  </a:cubicBezTo>
                  <a:lnTo>
                    <a:pt x="84857" y="133048"/>
                  </a:lnTo>
                  <a:cubicBezTo>
                    <a:pt x="84857" y="132814"/>
                    <a:pt x="84904" y="132628"/>
                    <a:pt x="84951" y="132628"/>
                  </a:cubicBezTo>
                  <a:cubicBezTo>
                    <a:pt x="84968" y="132610"/>
                    <a:pt x="84983" y="132603"/>
                    <a:pt x="84997" y="132603"/>
                  </a:cubicBezTo>
                  <a:cubicBezTo>
                    <a:pt x="85060" y="132603"/>
                    <a:pt x="85091" y="132755"/>
                    <a:pt x="85091" y="132908"/>
                  </a:cubicBezTo>
                  <a:cubicBezTo>
                    <a:pt x="85184" y="133141"/>
                    <a:pt x="85231" y="133375"/>
                    <a:pt x="85231" y="133702"/>
                  </a:cubicBezTo>
                  <a:cubicBezTo>
                    <a:pt x="85371" y="133608"/>
                    <a:pt x="85558" y="133608"/>
                    <a:pt x="85698" y="133468"/>
                  </a:cubicBezTo>
                  <a:cubicBezTo>
                    <a:pt x="85698" y="133001"/>
                    <a:pt x="85791" y="132581"/>
                    <a:pt x="85791" y="132254"/>
                  </a:cubicBezTo>
                  <a:cubicBezTo>
                    <a:pt x="85885" y="131927"/>
                    <a:pt x="85932" y="131694"/>
                    <a:pt x="86025" y="131694"/>
                  </a:cubicBezTo>
                  <a:cubicBezTo>
                    <a:pt x="86033" y="131677"/>
                    <a:pt x="86041" y="131669"/>
                    <a:pt x="86049" y="131669"/>
                  </a:cubicBezTo>
                  <a:cubicBezTo>
                    <a:pt x="86087" y="131669"/>
                    <a:pt x="86118" y="131837"/>
                    <a:pt x="86118" y="132067"/>
                  </a:cubicBezTo>
                  <a:cubicBezTo>
                    <a:pt x="86212" y="132394"/>
                    <a:pt x="86212" y="132768"/>
                    <a:pt x="86212" y="133188"/>
                  </a:cubicBezTo>
                  <a:cubicBezTo>
                    <a:pt x="86352" y="133095"/>
                    <a:pt x="86539" y="133048"/>
                    <a:pt x="86679" y="133048"/>
                  </a:cubicBezTo>
                  <a:cubicBezTo>
                    <a:pt x="87239" y="130946"/>
                    <a:pt x="87893" y="128051"/>
                    <a:pt x="87893" y="125529"/>
                  </a:cubicBezTo>
                  <a:cubicBezTo>
                    <a:pt x="87753" y="125202"/>
                    <a:pt x="87566" y="124969"/>
                    <a:pt x="87426" y="124688"/>
                  </a:cubicBezTo>
                  <a:cubicBezTo>
                    <a:pt x="87286" y="127584"/>
                    <a:pt x="87099" y="130012"/>
                    <a:pt x="86165" y="131600"/>
                  </a:cubicBezTo>
                  <a:cubicBezTo>
                    <a:pt x="86632" y="129218"/>
                    <a:pt x="86725" y="126743"/>
                    <a:pt x="86072" y="123894"/>
                  </a:cubicBezTo>
                  <a:lnTo>
                    <a:pt x="85885" y="123894"/>
                  </a:lnTo>
                  <a:cubicBezTo>
                    <a:pt x="85978" y="126977"/>
                    <a:pt x="85978" y="129545"/>
                    <a:pt x="85091" y="131320"/>
                  </a:cubicBezTo>
                  <a:cubicBezTo>
                    <a:pt x="85418" y="128845"/>
                    <a:pt x="85324" y="126183"/>
                    <a:pt x="84344" y="123241"/>
                  </a:cubicBezTo>
                  <a:cubicBezTo>
                    <a:pt x="84204" y="123147"/>
                    <a:pt x="84017" y="123100"/>
                    <a:pt x="83877" y="123100"/>
                  </a:cubicBezTo>
                  <a:cubicBezTo>
                    <a:pt x="84577" y="123708"/>
                    <a:pt x="84437" y="126089"/>
                    <a:pt x="84110" y="126510"/>
                  </a:cubicBezTo>
                  <a:cubicBezTo>
                    <a:pt x="83643" y="125062"/>
                    <a:pt x="84017" y="124595"/>
                    <a:pt x="82756" y="123614"/>
                  </a:cubicBezTo>
                  <a:lnTo>
                    <a:pt x="82429" y="123614"/>
                  </a:lnTo>
                  <a:cubicBezTo>
                    <a:pt x="83083" y="124408"/>
                    <a:pt x="83176" y="125529"/>
                    <a:pt x="82989" y="126416"/>
                  </a:cubicBezTo>
                  <a:cubicBezTo>
                    <a:pt x="82616" y="125622"/>
                    <a:pt x="82009" y="124595"/>
                    <a:pt x="81401" y="123988"/>
                  </a:cubicBezTo>
                  <a:lnTo>
                    <a:pt x="80748" y="123988"/>
                  </a:lnTo>
                  <a:cubicBezTo>
                    <a:pt x="81728" y="125109"/>
                    <a:pt x="81728" y="125342"/>
                    <a:pt x="81588" y="126276"/>
                  </a:cubicBezTo>
                  <a:cubicBezTo>
                    <a:pt x="81261" y="125295"/>
                    <a:pt x="79720" y="124595"/>
                    <a:pt x="79113" y="124175"/>
                  </a:cubicBezTo>
                  <a:cubicBezTo>
                    <a:pt x="78833" y="124175"/>
                    <a:pt x="78786" y="124268"/>
                    <a:pt x="78459" y="124268"/>
                  </a:cubicBezTo>
                  <a:cubicBezTo>
                    <a:pt x="79207" y="124595"/>
                    <a:pt x="80234" y="125996"/>
                    <a:pt x="79907" y="126463"/>
                  </a:cubicBezTo>
                  <a:cubicBezTo>
                    <a:pt x="79347" y="125856"/>
                    <a:pt x="78226" y="125249"/>
                    <a:pt x="77759" y="124455"/>
                  </a:cubicBezTo>
                  <a:cubicBezTo>
                    <a:pt x="77479" y="124455"/>
                    <a:pt x="77619" y="124548"/>
                    <a:pt x="77338" y="124548"/>
                  </a:cubicBezTo>
                  <a:cubicBezTo>
                    <a:pt x="77479" y="125015"/>
                    <a:pt x="77338" y="125342"/>
                    <a:pt x="77432" y="125856"/>
                  </a:cubicBezTo>
                  <a:cubicBezTo>
                    <a:pt x="76731" y="125716"/>
                    <a:pt x="76404" y="125669"/>
                    <a:pt x="75517" y="124735"/>
                  </a:cubicBezTo>
                  <a:cubicBezTo>
                    <a:pt x="75424" y="124735"/>
                    <a:pt x="75268" y="124694"/>
                    <a:pt x="75175" y="124694"/>
                  </a:cubicBezTo>
                  <a:cubicBezTo>
                    <a:pt x="75128" y="124694"/>
                    <a:pt x="75097" y="124704"/>
                    <a:pt x="75097" y="124735"/>
                  </a:cubicBezTo>
                  <a:cubicBezTo>
                    <a:pt x="75190" y="124969"/>
                    <a:pt x="75424" y="125529"/>
                    <a:pt x="75517" y="125716"/>
                  </a:cubicBezTo>
                  <a:cubicBezTo>
                    <a:pt x="75377" y="125529"/>
                    <a:pt x="73789" y="124642"/>
                    <a:pt x="73649" y="124455"/>
                  </a:cubicBezTo>
                  <a:cubicBezTo>
                    <a:pt x="73556" y="124361"/>
                    <a:pt x="73976" y="124361"/>
                    <a:pt x="73042" y="124315"/>
                  </a:cubicBezTo>
                  <a:lnTo>
                    <a:pt x="73042" y="124315"/>
                  </a:lnTo>
                  <a:cubicBezTo>
                    <a:pt x="73135" y="124502"/>
                    <a:pt x="73649" y="125716"/>
                    <a:pt x="73742" y="125949"/>
                  </a:cubicBezTo>
                  <a:cubicBezTo>
                    <a:pt x="73602" y="125716"/>
                    <a:pt x="72435" y="124502"/>
                    <a:pt x="72295" y="124408"/>
                  </a:cubicBezTo>
                  <a:cubicBezTo>
                    <a:pt x="71921" y="124315"/>
                    <a:pt x="71641" y="124315"/>
                    <a:pt x="71267" y="124268"/>
                  </a:cubicBezTo>
                  <a:lnTo>
                    <a:pt x="70567" y="123147"/>
                  </a:lnTo>
                  <a:lnTo>
                    <a:pt x="70567" y="123147"/>
                  </a:lnTo>
                  <a:cubicBezTo>
                    <a:pt x="71492" y="123197"/>
                    <a:pt x="72437" y="123227"/>
                    <a:pt x="73412" y="123227"/>
                  </a:cubicBezTo>
                  <a:cubicBezTo>
                    <a:pt x="76080" y="123227"/>
                    <a:pt x="78971" y="123003"/>
                    <a:pt x="82289" y="122353"/>
                  </a:cubicBezTo>
                  <a:lnTo>
                    <a:pt x="86492" y="121559"/>
                  </a:lnTo>
                  <a:cubicBezTo>
                    <a:pt x="86758" y="121473"/>
                    <a:pt x="87009" y="121430"/>
                    <a:pt x="87242" y="121430"/>
                  </a:cubicBezTo>
                  <a:close/>
                  <a:moveTo>
                    <a:pt x="53421" y="146546"/>
                  </a:moveTo>
                  <a:cubicBezTo>
                    <a:pt x="53603" y="146546"/>
                    <a:pt x="53722" y="146752"/>
                    <a:pt x="53661" y="147058"/>
                  </a:cubicBezTo>
                  <a:cubicBezTo>
                    <a:pt x="53567" y="147479"/>
                    <a:pt x="53567" y="147806"/>
                    <a:pt x="53801" y="148273"/>
                  </a:cubicBezTo>
                  <a:cubicBezTo>
                    <a:pt x="53896" y="148526"/>
                    <a:pt x="53733" y="148910"/>
                    <a:pt x="53457" y="148910"/>
                  </a:cubicBezTo>
                  <a:cubicBezTo>
                    <a:pt x="53327" y="148910"/>
                    <a:pt x="53172" y="148824"/>
                    <a:pt x="53007" y="148600"/>
                  </a:cubicBezTo>
                  <a:cubicBezTo>
                    <a:pt x="52540" y="148086"/>
                    <a:pt x="52680" y="147245"/>
                    <a:pt x="53100" y="146731"/>
                  </a:cubicBezTo>
                  <a:cubicBezTo>
                    <a:pt x="53213" y="146603"/>
                    <a:pt x="53325" y="146546"/>
                    <a:pt x="53421" y="146546"/>
                  </a:cubicBezTo>
                  <a:close/>
                  <a:moveTo>
                    <a:pt x="54442" y="147197"/>
                  </a:moveTo>
                  <a:cubicBezTo>
                    <a:pt x="54580" y="147197"/>
                    <a:pt x="54710" y="147302"/>
                    <a:pt x="54735" y="147525"/>
                  </a:cubicBezTo>
                  <a:cubicBezTo>
                    <a:pt x="54782" y="147899"/>
                    <a:pt x="54828" y="148179"/>
                    <a:pt x="55155" y="148413"/>
                  </a:cubicBezTo>
                  <a:cubicBezTo>
                    <a:pt x="55419" y="148601"/>
                    <a:pt x="55379" y="149063"/>
                    <a:pt x="55035" y="149063"/>
                  </a:cubicBezTo>
                  <a:cubicBezTo>
                    <a:pt x="54952" y="149063"/>
                    <a:pt x="54852" y="149036"/>
                    <a:pt x="54735" y="148973"/>
                  </a:cubicBezTo>
                  <a:cubicBezTo>
                    <a:pt x="54175" y="148646"/>
                    <a:pt x="54034" y="147992"/>
                    <a:pt x="54128" y="147432"/>
                  </a:cubicBezTo>
                  <a:cubicBezTo>
                    <a:pt x="54193" y="147279"/>
                    <a:pt x="54321" y="147197"/>
                    <a:pt x="54442" y="147197"/>
                  </a:cubicBezTo>
                  <a:close/>
                  <a:moveTo>
                    <a:pt x="20540" y="145435"/>
                  </a:moveTo>
                  <a:cubicBezTo>
                    <a:pt x="20905" y="145435"/>
                    <a:pt x="21255" y="145795"/>
                    <a:pt x="21484" y="146451"/>
                  </a:cubicBezTo>
                  <a:lnTo>
                    <a:pt x="20736" y="146451"/>
                  </a:lnTo>
                  <a:cubicBezTo>
                    <a:pt x="21624" y="146918"/>
                    <a:pt x="22184" y="147432"/>
                    <a:pt x="22184" y="148039"/>
                  </a:cubicBezTo>
                  <a:lnTo>
                    <a:pt x="21063" y="147712"/>
                  </a:lnTo>
                  <a:lnTo>
                    <a:pt x="21063" y="147712"/>
                  </a:lnTo>
                  <a:cubicBezTo>
                    <a:pt x="21904" y="148273"/>
                    <a:pt x="22277" y="148833"/>
                    <a:pt x="22277" y="149300"/>
                  </a:cubicBezTo>
                  <a:lnTo>
                    <a:pt x="21343" y="148693"/>
                  </a:lnTo>
                  <a:lnTo>
                    <a:pt x="21670" y="149487"/>
                  </a:lnTo>
                  <a:cubicBezTo>
                    <a:pt x="21110" y="149487"/>
                    <a:pt x="20596" y="149393"/>
                    <a:pt x="20129" y="148833"/>
                  </a:cubicBezTo>
                  <a:cubicBezTo>
                    <a:pt x="19382" y="147946"/>
                    <a:pt x="19242" y="146825"/>
                    <a:pt x="19849" y="145891"/>
                  </a:cubicBezTo>
                  <a:cubicBezTo>
                    <a:pt x="20067" y="145582"/>
                    <a:pt x="20307" y="145435"/>
                    <a:pt x="20540" y="145435"/>
                  </a:cubicBezTo>
                  <a:close/>
                  <a:moveTo>
                    <a:pt x="97793" y="147858"/>
                  </a:moveTo>
                  <a:cubicBezTo>
                    <a:pt x="97849" y="147858"/>
                    <a:pt x="97897" y="147871"/>
                    <a:pt x="97934" y="147899"/>
                  </a:cubicBezTo>
                  <a:cubicBezTo>
                    <a:pt x="98121" y="148039"/>
                    <a:pt x="98027" y="148506"/>
                    <a:pt x="97607" y="148973"/>
                  </a:cubicBezTo>
                  <a:cubicBezTo>
                    <a:pt x="97315" y="149339"/>
                    <a:pt x="97022" y="149532"/>
                    <a:pt x="96842" y="149532"/>
                  </a:cubicBezTo>
                  <a:cubicBezTo>
                    <a:pt x="96792" y="149532"/>
                    <a:pt x="96750" y="149517"/>
                    <a:pt x="96720" y="149487"/>
                  </a:cubicBezTo>
                  <a:cubicBezTo>
                    <a:pt x="96486" y="149393"/>
                    <a:pt x="96626" y="148926"/>
                    <a:pt x="96906" y="148413"/>
                  </a:cubicBezTo>
                  <a:cubicBezTo>
                    <a:pt x="97206" y="148075"/>
                    <a:pt x="97566" y="147858"/>
                    <a:pt x="97793" y="147858"/>
                  </a:cubicBezTo>
                  <a:close/>
                  <a:moveTo>
                    <a:pt x="59172" y="148786"/>
                  </a:moveTo>
                  <a:cubicBezTo>
                    <a:pt x="59265" y="149440"/>
                    <a:pt x="59499" y="150001"/>
                    <a:pt x="59825" y="150328"/>
                  </a:cubicBezTo>
                  <a:cubicBezTo>
                    <a:pt x="60619" y="150935"/>
                    <a:pt x="60806" y="151869"/>
                    <a:pt x="60059" y="152429"/>
                  </a:cubicBezTo>
                  <a:lnTo>
                    <a:pt x="58378" y="150981"/>
                  </a:lnTo>
                  <a:cubicBezTo>
                    <a:pt x="57957" y="150094"/>
                    <a:pt x="58331" y="149440"/>
                    <a:pt x="59172" y="148786"/>
                  </a:cubicBezTo>
                  <a:close/>
                  <a:moveTo>
                    <a:pt x="66123" y="153695"/>
                  </a:moveTo>
                  <a:cubicBezTo>
                    <a:pt x="66284" y="153695"/>
                    <a:pt x="66406" y="153732"/>
                    <a:pt x="66457" y="153783"/>
                  </a:cubicBezTo>
                  <a:cubicBezTo>
                    <a:pt x="66550" y="154017"/>
                    <a:pt x="66317" y="154250"/>
                    <a:pt x="65897" y="154297"/>
                  </a:cubicBezTo>
                  <a:cubicBezTo>
                    <a:pt x="65710" y="154391"/>
                    <a:pt x="65546" y="154437"/>
                    <a:pt x="65418" y="154437"/>
                  </a:cubicBezTo>
                  <a:cubicBezTo>
                    <a:pt x="65289" y="154437"/>
                    <a:pt x="65196" y="154391"/>
                    <a:pt x="65149" y="154297"/>
                  </a:cubicBezTo>
                  <a:cubicBezTo>
                    <a:pt x="65056" y="154204"/>
                    <a:pt x="65289" y="153970"/>
                    <a:pt x="65663" y="153783"/>
                  </a:cubicBezTo>
                  <a:cubicBezTo>
                    <a:pt x="65832" y="153720"/>
                    <a:pt x="65991" y="153695"/>
                    <a:pt x="66123" y="153695"/>
                  </a:cubicBezTo>
                  <a:close/>
                  <a:moveTo>
                    <a:pt x="98634" y="152102"/>
                  </a:moveTo>
                  <a:cubicBezTo>
                    <a:pt x="99148" y="153410"/>
                    <a:pt x="101250" y="154250"/>
                    <a:pt x="99708" y="154531"/>
                  </a:cubicBezTo>
                  <a:cubicBezTo>
                    <a:pt x="99649" y="154689"/>
                    <a:pt x="99539" y="154772"/>
                    <a:pt x="99364" y="154772"/>
                  </a:cubicBezTo>
                  <a:cubicBezTo>
                    <a:pt x="99127" y="154772"/>
                    <a:pt x="98771" y="154620"/>
                    <a:pt x="98261" y="154297"/>
                  </a:cubicBezTo>
                  <a:cubicBezTo>
                    <a:pt x="97046" y="153550"/>
                    <a:pt x="97373" y="152803"/>
                    <a:pt x="98634" y="152102"/>
                  </a:cubicBezTo>
                  <a:close/>
                  <a:moveTo>
                    <a:pt x="56556" y="155091"/>
                  </a:moveTo>
                  <a:cubicBezTo>
                    <a:pt x="56977" y="155091"/>
                    <a:pt x="57304" y="155231"/>
                    <a:pt x="57304" y="155418"/>
                  </a:cubicBezTo>
                  <a:cubicBezTo>
                    <a:pt x="57304" y="155465"/>
                    <a:pt x="57117" y="155605"/>
                    <a:pt x="56743" y="155605"/>
                  </a:cubicBezTo>
                  <a:cubicBezTo>
                    <a:pt x="56229" y="155605"/>
                    <a:pt x="55949" y="155511"/>
                    <a:pt x="55949" y="155418"/>
                  </a:cubicBezTo>
                  <a:cubicBezTo>
                    <a:pt x="55856" y="155278"/>
                    <a:pt x="56136" y="155091"/>
                    <a:pt x="56556" y="155091"/>
                  </a:cubicBezTo>
                  <a:close/>
                  <a:moveTo>
                    <a:pt x="67257" y="155009"/>
                  </a:moveTo>
                  <a:cubicBezTo>
                    <a:pt x="67438" y="155009"/>
                    <a:pt x="67578" y="155068"/>
                    <a:pt x="67625" y="155184"/>
                  </a:cubicBezTo>
                  <a:cubicBezTo>
                    <a:pt x="67718" y="155418"/>
                    <a:pt x="67391" y="155698"/>
                    <a:pt x="66924" y="155838"/>
                  </a:cubicBezTo>
                  <a:cubicBezTo>
                    <a:pt x="66739" y="155941"/>
                    <a:pt x="66545" y="155981"/>
                    <a:pt x="66378" y="155981"/>
                  </a:cubicBezTo>
                  <a:cubicBezTo>
                    <a:pt x="66165" y="155981"/>
                    <a:pt x="65996" y="155917"/>
                    <a:pt x="65943" y="155838"/>
                  </a:cubicBezTo>
                  <a:cubicBezTo>
                    <a:pt x="65803" y="155605"/>
                    <a:pt x="66177" y="155325"/>
                    <a:pt x="66644" y="155184"/>
                  </a:cubicBezTo>
                  <a:cubicBezTo>
                    <a:pt x="66854" y="155068"/>
                    <a:pt x="67076" y="155009"/>
                    <a:pt x="67257" y="155009"/>
                  </a:cubicBezTo>
                  <a:close/>
                  <a:moveTo>
                    <a:pt x="68491" y="155673"/>
                  </a:moveTo>
                  <a:cubicBezTo>
                    <a:pt x="68760" y="155673"/>
                    <a:pt x="68975" y="155755"/>
                    <a:pt x="69026" y="155932"/>
                  </a:cubicBezTo>
                  <a:cubicBezTo>
                    <a:pt x="69166" y="156165"/>
                    <a:pt x="68699" y="156632"/>
                    <a:pt x="68092" y="156819"/>
                  </a:cubicBezTo>
                  <a:cubicBezTo>
                    <a:pt x="67835" y="156926"/>
                    <a:pt x="67559" y="156984"/>
                    <a:pt x="67330" y="156984"/>
                  </a:cubicBezTo>
                  <a:cubicBezTo>
                    <a:pt x="67060" y="156984"/>
                    <a:pt x="66856" y="156903"/>
                    <a:pt x="66831" y="156726"/>
                  </a:cubicBezTo>
                  <a:cubicBezTo>
                    <a:pt x="66784" y="156539"/>
                    <a:pt x="67158" y="156119"/>
                    <a:pt x="67765" y="155838"/>
                  </a:cubicBezTo>
                  <a:cubicBezTo>
                    <a:pt x="68000" y="155731"/>
                    <a:pt x="68265" y="155673"/>
                    <a:pt x="68491" y="155673"/>
                  </a:cubicBezTo>
                  <a:close/>
                  <a:moveTo>
                    <a:pt x="105319" y="155635"/>
                  </a:moveTo>
                  <a:cubicBezTo>
                    <a:pt x="105623" y="155635"/>
                    <a:pt x="105951" y="155696"/>
                    <a:pt x="106293" y="155838"/>
                  </a:cubicBezTo>
                  <a:cubicBezTo>
                    <a:pt x="106854" y="155978"/>
                    <a:pt x="106807" y="156726"/>
                    <a:pt x="106807" y="157286"/>
                  </a:cubicBezTo>
                  <a:cubicBezTo>
                    <a:pt x="106576" y="156989"/>
                    <a:pt x="106298" y="156692"/>
                    <a:pt x="106023" y="156692"/>
                  </a:cubicBezTo>
                  <a:cubicBezTo>
                    <a:pt x="105909" y="156692"/>
                    <a:pt x="105796" y="156743"/>
                    <a:pt x="105686" y="156866"/>
                  </a:cubicBezTo>
                  <a:cubicBezTo>
                    <a:pt x="105229" y="156528"/>
                    <a:pt x="104899" y="156418"/>
                    <a:pt x="104613" y="156418"/>
                  </a:cubicBezTo>
                  <a:cubicBezTo>
                    <a:pt x="104227" y="156418"/>
                    <a:pt x="103921" y="156618"/>
                    <a:pt x="103491" y="156726"/>
                  </a:cubicBezTo>
                  <a:cubicBezTo>
                    <a:pt x="103735" y="156167"/>
                    <a:pt x="104423" y="155635"/>
                    <a:pt x="105319" y="155635"/>
                  </a:cubicBezTo>
                  <a:close/>
                  <a:moveTo>
                    <a:pt x="58589" y="156796"/>
                  </a:moveTo>
                  <a:cubicBezTo>
                    <a:pt x="58733" y="156796"/>
                    <a:pt x="58828" y="156817"/>
                    <a:pt x="58845" y="156866"/>
                  </a:cubicBezTo>
                  <a:cubicBezTo>
                    <a:pt x="58985" y="157006"/>
                    <a:pt x="58518" y="157286"/>
                    <a:pt x="57957" y="157520"/>
                  </a:cubicBezTo>
                  <a:cubicBezTo>
                    <a:pt x="57654" y="157590"/>
                    <a:pt x="57350" y="157625"/>
                    <a:pt x="57105" y="157625"/>
                  </a:cubicBezTo>
                  <a:cubicBezTo>
                    <a:pt x="56860" y="157625"/>
                    <a:pt x="56673" y="157590"/>
                    <a:pt x="56603" y="157520"/>
                  </a:cubicBezTo>
                  <a:cubicBezTo>
                    <a:pt x="56556" y="157379"/>
                    <a:pt x="56930" y="157146"/>
                    <a:pt x="57490" y="156959"/>
                  </a:cubicBezTo>
                  <a:cubicBezTo>
                    <a:pt x="57886" y="156868"/>
                    <a:pt x="58321" y="156796"/>
                    <a:pt x="58589" y="156796"/>
                  </a:cubicBezTo>
                  <a:close/>
                  <a:moveTo>
                    <a:pt x="97700" y="156866"/>
                  </a:moveTo>
                  <a:cubicBezTo>
                    <a:pt x="97794" y="156866"/>
                    <a:pt x="97934" y="157006"/>
                    <a:pt x="98027" y="157333"/>
                  </a:cubicBezTo>
                  <a:cubicBezTo>
                    <a:pt x="98074" y="157613"/>
                    <a:pt x="98074" y="157800"/>
                    <a:pt x="97934" y="157846"/>
                  </a:cubicBezTo>
                  <a:cubicBezTo>
                    <a:pt x="97840" y="157846"/>
                    <a:pt x="97700" y="157753"/>
                    <a:pt x="97607" y="157426"/>
                  </a:cubicBezTo>
                  <a:cubicBezTo>
                    <a:pt x="97513" y="157193"/>
                    <a:pt x="97513" y="156959"/>
                    <a:pt x="97700" y="156866"/>
                  </a:cubicBezTo>
                  <a:close/>
                  <a:moveTo>
                    <a:pt x="99382" y="157053"/>
                  </a:moveTo>
                  <a:cubicBezTo>
                    <a:pt x="99708" y="157053"/>
                    <a:pt x="99942" y="157193"/>
                    <a:pt x="99942" y="157520"/>
                  </a:cubicBezTo>
                  <a:cubicBezTo>
                    <a:pt x="99942" y="157753"/>
                    <a:pt x="99708" y="157846"/>
                    <a:pt x="99382" y="157846"/>
                  </a:cubicBezTo>
                  <a:cubicBezTo>
                    <a:pt x="99195" y="157846"/>
                    <a:pt x="98961" y="157753"/>
                    <a:pt x="98961" y="157520"/>
                  </a:cubicBezTo>
                  <a:cubicBezTo>
                    <a:pt x="98961" y="157193"/>
                    <a:pt x="99195" y="157053"/>
                    <a:pt x="99382" y="157053"/>
                  </a:cubicBezTo>
                  <a:close/>
                  <a:moveTo>
                    <a:pt x="59267" y="157450"/>
                  </a:moveTo>
                  <a:cubicBezTo>
                    <a:pt x="59426" y="157450"/>
                    <a:pt x="59543" y="157471"/>
                    <a:pt x="59592" y="157520"/>
                  </a:cubicBezTo>
                  <a:cubicBezTo>
                    <a:pt x="59685" y="157660"/>
                    <a:pt x="59265" y="157940"/>
                    <a:pt x="58518" y="158080"/>
                  </a:cubicBezTo>
                  <a:cubicBezTo>
                    <a:pt x="58123" y="158212"/>
                    <a:pt x="57758" y="158269"/>
                    <a:pt x="57489" y="158269"/>
                  </a:cubicBezTo>
                  <a:cubicBezTo>
                    <a:pt x="57281" y="158269"/>
                    <a:pt x="57131" y="158235"/>
                    <a:pt x="57070" y="158173"/>
                  </a:cubicBezTo>
                  <a:cubicBezTo>
                    <a:pt x="56930" y="158033"/>
                    <a:pt x="57350" y="157753"/>
                    <a:pt x="58097" y="157613"/>
                  </a:cubicBezTo>
                  <a:cubicBezTo>
                    <a:pt x="58523" y="157522"/>
                    <a:pt x="58969" y="157450"/>
                    <a:pt x="59267" y="157450"/>
                  </a:cubicBezTo>
                  <a:close/>
                  <a:moveTo>
                    <a:pt x="96851" y="156990"/>
                  </a:moveTo>
                  <a:cubicBezTo>
                    <a:pt x="96960" y="156990"/>
                    <a:pt x="97162" y="157288"/>
                    <a:pt x="97327" y="157660"/>
                  </a:cubicBezTo>
                  <a:cubicBezTo>
                    <a:pt x="97373" y="158033"/>
                    <a:pt x="97373" y="158407"/>
                    <a:pt x="97233" y="158407"/>
                  </a:cubicBezTo>
                  <a:cubicBezTo>
                    <a:pt x="97213" y="158421"/>
                    <a:pt x="97190" y="158427"/>
                    <a:pt x="97167" y="158427"/>
                  </a:cubicBezTo>
                  <a:cubicBezTo>
                    <a:pt x="97027" y="158427"/>
                    <a:pt x="96839" y="158199"/>
                    <a:pt x="96720" y="157800"/>
                  </a:cubicBezTo>
                  <a:cubicBezTo>
                    <a:pt x="96626" y="157426"/>
                    <a:pt x="96626" y="157006"/>
                    <a:pt x="96813" y="157006"/>
                  </a:cubicBezTo>
                  <a:cubicBezTo>
                    <a:pt x="96824" y="156995"/>
                    <a:pt x="96837" y="156990"/>
                    <a:pt x="96851" y="156990"/>
                  </a:cubicBezTo>
                  <a:close/>
                  <a:moveTo>
                    <a:pt x="59662" y="158162"/>
                  </a:moveTo>
                  <a:cubicBezTo>
                    <a:pt x="59837" y="158162"/>
                    <a:pt x="59966" y="158197"/>
                    <a:pt x="60012" y="158267"/>
                  </a:cubicBezTo>
                  <a:cubicBezTo>
                    <a:pt x="60106" y="158360"/>
                    <a:pt x="59779" y="158594"/>
                    <a:pt x="59358" y="158734"/>
                  </a:cubicBezTo>
                  <a:cubicBezTo>
                    <a:pt x="59153" y="158751"/>
                    <a:pt x="58967" y="158762"/>
                    <a:pt x="58808" y="158762"/>
                  </a:cubicBezTo>
                  <a:cubicBezTo>
                    <a:pt x="58534" y="158762"/>
                    <a:pt x="58343" y="158729"/>
                    <a:pt x="58284" y="158640"/>
                  </a:cubicBezTo>
                  <a:cubicBezTo>
                    <a:pt x="58191" y="158547"/>
                    <a:pt x="58564" y="158313"/>
                    <a:pt x="59031" y="158267"/>
                  </a:cubicBezTo>
                  <a:cubicBezTo>
                    <a:pt x="59265" y="158197"/>
                    <a:pt x="59487" y="158162"/>
                    <a:pt x="59662" y="158162"/>
                  </a:cubicBezTo>
                  <a:close/>
                  <a:moveTo>
                    <a:pt x="59592" y="158874"/>
                  </a:moveTo>
                  <a:cubicBezTo>
                    <a:pt x="60059" y="158874"/>
                    <a:pt x="60386" y="159014"/>
                    <a:pt x="60386" y="159154"/>
                  </a:cubicBezTo>
                  <a:cubicBezTo>
                    <a:pt x="60479" y="159294"/>
                    <a:pt x="60152" y="159388"/>
                    <a:pt x="59779" y="159388"/>
                  </a:cubicBezTo>
                  <a:cubicBezTo>
                    <a:pt x="59452" y="159388"/>
                    <a:pt x="59031" y="159294"/>
                    <a:pt x="59031" y="159154"/>
                  </a:cubicBezTo>
                  <a:cubicBezTo>
                    <a:pt x="59031" y="159014"/>
                    <a:pt x="59265" y="158874"/>
                    <a:pt x="59592" y="158874"/>
                  </a:cubicBezTo>
                  <a:close/>
                  <a:moveTo>
                    <a:pt x="67890" y="1"/>
                  </a:moveTo>
                  <a:cubicBezTo>
                    <a:pt x="67327" y="1"/>
                    <a:pt x="66775" y="188"/>
                    <a:pt x="66224" y="556"/>
                  </a:cubicBezTo>
                  <a:cubicBezTo>
                    <a:pt x="62133" y="1543"/>
                    <a:pt x="60546" y="4207"/>
                    <a:pt x="57179" y="4207"/>
                  </a:cubicBezTo>
                  <a:cubicBezTo>
                    <a:pt x="56087" y="4207"/>
                    <a:pt x="54807" y="3927"/>
                    <a:pt x="53194" y="3218"/>
                  </a:cubicBezTo>
                  <a:cubicBezTo>
                    <a:pt x="53104" y="3207"/>
                    <a:pt x="53023" y="3202"/>
                    <a:pt x="52951" y="3202"/>
                  </a:cubicBezTo>
                  <a:cubicBezTo>
                    <a:pt x="52384" y="3202"/>
                    <a:pt x="52338" y="3520"/>
                    <a:pt x="52587" y="4058"/>
                  </a:cubicBezTo>
                  <a:cubicBezTo>
                    <a:pt x="53708" y="5553"/>
                    <a:pt x="55295" y="6580"/>
                    <a:pt x="57070" y="7281"/>
                  </a:cubicBezTo>
                  <a:cubicBezTo>
                    <a:pt x="56653" y="7601"/>
                    <a:pt x="55950" y="7724"/>
                    <a:pt x="54916" y="7724"/>
                  </a:cubicBezTo>
                  <a:cubicBezTo>
                    <a:pt x="54444" y="7724"/>
                    <a:pt x="53902" y="7698"/>
                    <a:pt x="53287" y="7654"/>
                  </a:cubicBezTo>
                  <a:lnTo>
                    <a:pt x="53287" y="7654"/>
                  </a:lnTo>
                  <a:cubicBezTo>
                    <a:pt x="54375" y="9105"/>
                    <a:pt x="56475" y="9851"/>
                    <a:pt x="59714" y="9851"/>
                  </a:cubicBezTo>
                  <a:cubicBezTo>
                    <a:pt x="59813" y="9851"/>
                    <a:pt x="59912" y="9851"/>
                    <a:pt x="60012" y="9849"/>
                  </a:cubicBezTo>
                  <a:cubicBezTo>
                    <a:pt x="60523" y="10152"/>
                    <a:pt x="61079" y="10278"/>
                    <a:pt x="61669" y="10278"/>
                  </a:cubicBezTo>
                  <a:cubicBezTo>
                    <a:pt x="62536" y="10278"/>
                    <a:pt x="63476" y="10005"/>
                    <a:pt x="64449" y="9616"/>
                  </a:cubicBezTo>
                  <a:cubicBezTo>
                    <a:pt x="64744" y="9439"/>
                    <a:pt x="64955" y="9350"/>
                    <a:pt x="65085" y="9350"/>
                  </a:cubicBezTo>
                  <a:cubicBezTo>
                    <a:pt x="65367" y="9350"/>
                    <a:pt x="65270" y="9766"/>
                    <a:pt x="64822" y="10596"/>
                  </a:cubicBezTo>
                  <a:cubicBezTo>
                    <a:pt x="63095" y="12044"/>
                    <a:pt x="61927" y="14846"/>
                    <a:pt x="61693" y="19843"/>
                  </a:cubicBezTo>
                  <a:cubicBezTo>
                    <a:pt x="60993" y="20917"/>
                    <a:pt x="60619" y="22038"/>
                    <a:pt x="60433" y="23299"/>
                  </a:cubicBezTo>
                  <a:cubicBezTo>
                    <a:pt x="58855" y="22890"/>
                    <a:pt x="57424" y="22554"/>
                    <a:pt x="56345" y="22554"/>
                  </a:cubicBezTo>
                  <a:cubicBezTo>
                    <a:pt x="55698" y="22554"/>
                    <a:pt x="55178" y="22675"/>
                    <a:pt x="54828" y="22972"/>
                  </a:cubicBezTo>
                  <a:lnTo>
                    <a:pt x="53894" y="22972"/>
                  </a:lnTo>
                  <a:cubicBezTo>
                    <a:pt x="52723" y="22075"/>
                    <a:pt x="51578" y="21683"/>
                    <a:pt x="50503" y="21683"/>
                  </a:cubicBezTo>
                  <a:cubicBezTo>
                    <a:pt x="49563" y="21683"/>
                    <a:pt x="48676" y="21983"/>
                    <a:pt x="47870" y="22505"/>
                  </a:cubicBezTo>
                  <a:lnTo>
                    <a:pt x="43994" y="25494"/>
                  </a:lnTo>
                  <a:cubicBezTo>
                    <a:pt x="43308" y="25974"/>
                    <a:pt x="42668" y="26230"/>
                    <a:pt x="42165" y="26230"/>
                  </a:cubicBezTo>
                  <a:cubicBezTo>
                    <a:pt x="41639" y="26230"/>
                    <a:pt x="41264" y="25951"/>
                    <a:pt x="41145" y="25354"/>
                  </a:cubicBezTo>
                  <a:lnTo>
                    <a:pt x="39557" y="21945"/>
                  </a:lnTo>
                  <a:cubicBezTo>
                    <a:pt x="39650" y="19516"/>
                    <a:pt x="38716" y="18396"/>
                    <a:pt x="37082" y="18255"/>
                  </a:cubicBezTo>
                  <a:cubicBezTo>
                    <a:pt x="36335" y="17555"/>
                    <a:pt x="35774" y="16761"/>
                    <a:pt x="35634" y="15827"/>
                  </a:cubicBezTo>
                  <a:lnTo>
                    <a:pt x="34513" y="14379"/>
                  </a:lnTo>
                  <a:cubicBezTo>
                    <a:pt x="34887" y="13072"/>
                    <a:pt x="34373" y="12605"/>
                    <a:pt x="33439" y="12605"/>
                  </a:cubicBezTo>
                  <a:cubicBezTo>
                    <a:pt x="32458" y="12605"/>
                    <a:pt x="31571" y="12511"/>
                    <a:pt x="31011" y="12091"/>
                  </a:cubicBezTo>
                  <a:lnTo>
                    <a:pt x="23165" y="2424"/>
                  </a:lnTo>
                  <a:cubicBezTo>
                    <a:pt x="22184" y="2564"/>
                    <a:pt x="21810" y="3218"/>
                    <a:pt x="21951" y="4385"/>
                  </a:cubicBezTo>
                  <a:lnTo>
                    <a:pt x="28629" y="13912"/>
                  </a:lnTo>
                  <a:cubicBezTo>
                    <a:pt x="28862" y="14379"/>
                    <a:pt x="29329" y="14846"/>
                    <a:pt x="29283" y="15220"/>
                  </a:cubicBezTo>
                  <a:cubicBezTo>
                    <a:pt x="28722" y="16481"/>
                    <a:pt x="28489" y="17321"/>
                    <a:pt x="29610" y="18489"/>
                  </a:cubicBezTo>
                  <a:lnTo>
                    <a:pt x="31898" y="20684"/>
                  </a:lnTo>
                  <a:cubicBezTo>
                    <a:pt x="32085" y="22225"/>
                    <a:pt x="32412" y="23533"/>
                    <a:pt x="32925" y="24000"/>
                  </a:cubicBezTo>
                  <a:cubicBezTo>
                    <a:pt x="32365" y="25027"/>
                    <a:pt x="33065" y="26008"/>
                    <a:pt x="34000" y="26989"/>
                  </a:cubicBezTo>
                  <a:cubicBezTo>
                    <a:pt x="34233" y="27316"/>
                    <a:pt x="34326" y="27689"/>
                    <a:pt x="34653" y="28016"/>
                  </a:cubicBezTo>
                  <a:lnTo>
                    <a:pt x="35027" y="31238"/>
                  </a:lnTo>
                  <a:cubicBezTo>
                    <a:pt x="31851" y="33900"/>
                    <a:pt x="30263" y="35815"/>
                    <a:pt x="29983" y="37029"/>
                  </a:cubicBezTo>
                  <a:cubicBezTo>
                    <a:pt x="29843" y="37683"/>
                    <a:pt x="29656" y="38244"/>
                    <a:pt x="30123" y="38617"/>
                  </a:cubicBezTo>
                  <a:lnTo>
                    <a:pt x="34560" y="38150"/>
                  </a:lnTo>
                  <a:cubicBezTo>
                    <a:pt x="34934" y="38384"/>
                    <a:pt x="35447" y="38477"/>
                    <a:pt x="35541" y="38711"/>
                  </a:cubicBezTo>
                  <a:cubicBezTo>
                    <a:pt x="36241" y="40299"/>
                    <a:pt x="35354" y="42820"/>
                    <a:pt x="32925" y="43147"/>
                  </a:cubicBezTo>
                  <a:cubicBezTo>
                    <a:pt x="27368" y="44502"/>
                    <a:pt x="23445" y="46370"/>
                    <a:pt x="24986" y="50059"/>
                  </a:cubicBezTo>
                  <a:cubicBezTo>
                    <a:pt x="27041" y="52721"/>
                    <a:pt x="25967" y="55056"/>
                    <a:pt x="22464" y="57158"/>
                  </a:cubicBezTo>
                  <a:cubicBezTo>
                    <a:pt x="21670" y="57905"/>
                    <a:pt x="21250" y="58933"/>
                    <a:pt x="21437" y="60147"/>
                  </a:cubicBezTo>
                  <a:cubicBezTo>
                    <a:pt x="20456" y="60987"/>
                    <a:pt x="19709" y="62295"/>
                    <a:pt x="19008" y="63743"/>
                  </a:cubicBezTo>
                  <a:cubicBezTo>
                    <a:pt x="18549" y="65079"/>
                    <a:pt x="18500" y="65781"/>
                    <a:pt x="19263" y="65781"/>
                  </a:cubicBezTo>
                  <a:cubicBezTo>
                    <a:pt x="19353" y="65781"/>
                    <a:pt x="19455" y="65771"/>
                    <a:pt x="19569" y="65751"/>
                  </a:cubicBezTo>
                  <a:cubicBezTo>
                    <a:pt x="23474" y="64441"/>
                    <a:pt x="27356" y="63520"/>
                    <a:pt x="30934" y="63520"/>
                  </a:cubicBezTo>
                  <a:cubicBezTo>
                    <a:pt x="34373" y="63520"/>
                    <a:pt x="37532" y="64371"/>
                    <a:pt x="40164" y="66545"/>
                  </a:cubicBezTo>
                  <a:cubicBezTo>
                    <a:pt x="42779" y="68740"/>
                    <a:pt x="42359" y="69861"/>
                    <a:pt x="46469" y="70094"/>
                  </a:cubicBezTo>
                  <a:cubicBezTo>
                    <a:pt x="46048" y="71869"/>
                    <a:pt x="46469" y="72803"/>
                    <a:pt x="47963" y="73130"/>
                  </a:cubicBezTo>
                  <a:lnTo>
                    <a:pt x="48197" y="75091"/>
                  </a:lnTo>
                  <a:cubicBezTo>
                    <a:pt x="46516" y="75465"/>
                    <a:pt x="44647" y="75465"/>
                    <a:pt x="42966" y="75885"/>
                  </a:cubicBezTo>
                  <a:cubicBezTo>
                    <a:pt x="41098" y="76352"/>
                    <a:pt x="39277" y="77099"/>
                    <a:pt x="37642" y="77099"/>
                  </a:cubicBezTo>
                  <a:cubicBezTo>
                    <a:pt x="36194" y="75979"/>
                    <a:pt x="34513" y="75325"/>
                    <a:pt x="33159" y="74437"/>
                  </a:cubicBezTo>
                  <a:cubicBezTo>
                    <a:pt x="29872" y="72408"/>
                    <a:pt x="26846" y="71285"/>
                    <a:pt x="24036" y="71285"/>
                  </a:cubicBezTo>
                  <a:cubicBezTo>
                    <a:pt x="20897" y="71285"/>
                    <a:pt x="18027" y="72687"/>
                    <a:pt x="15366" y="75792"/>
                  </a:cubicBezTo>
                  <a:cubicBezTo>
                    <a:pt x="12704" y="78921"/>
                    <a:pt x="10322" y="83124"/>
                    <a:pt x="8360" y="89615"/>
                  </a:cubicBezTo>
                  <a:cubicBezTo>
                    <a:pt x="8162" y="90325"/>
                    <a:pt x="7756" y="90759"/>
                    <a:pt x="7069" y="90759"/>
                  </a:cubicBezTo>
                  <a:cubicBezTo>
                    <a:pt x="6627" y="90759"/>
                    <a:pt x="6067" y="90579"/>
                    <a:pt x="5372" y="90176"/>
                  </a:cubicBezTo>
                  <a:cubicBezTo>
                    <a:pt x="1729" y="87234"/>
                    <a:pt x="1028" y="84618"/>
                    <a:pt x="2896" y="82844"/>
                  </a:cubicBezTo>
                  <a:cubicBezTo>
                    <a:pt x="3907" y="81888"/>
                    <a:pt x="4672" y="81533"/>
                    <a:pt x="5145" y="81533"/>
                  </a:cubicBezTo>
                  <a:cubicBezTo>
                    <a:pt x="5875" y="81533"/>
                    <a:pt x="5913" y="82377"/>
                    <a:pt x="5091" y="83171"/>
                  </a:cubicBezTo>
                  <a:lnTo>
                    <a:pt x="5185" y="83498"/>
                  </a:lnTo>
                  <a:cubicBezTo>
                    <a:pt x="7146" y="83498"/>
                    <a:pt x="7847" y="84852"/>
                    <a:pt x="8641" y="86300"/>
                  </a:cubicBezTo>
                  <a:cubicBezTo>
                    <a:pt x="10275" y="81956"/>
                    <a:pt x="9388" y="79061"/>
                    <a:pt x="7053" y="76726"/>
                  </a:cubicBezTo>
                  <a:lnTo>
                    <a:pt x="6539" y="76632"/>
                  </a:lnTo>
                  <a:lnTo>
                    <a:pt x="6539" y="76632"/>
                  </a:lnTo>
                  <a:lnTo>
                    <a:pt x="6726" y="80322"/>
                  </a:lnTo>
                  <a:cubicBezTo>
                    <a:pt x="6273" y="80226"/>
                    <a:pt x="5844" y="80181"/>
                    <a:pt x="5437" y="80181"/>
                  </a:cubicBezTo>
                  <a:cubicBezTo>
                    <a:pt x="2281" y="80181"/>
                    <a:pt x="529" y="82888"/>
                    <a:pt x="281" y="85412"/>
                  </a:cubicBezTo>
                  <a:cubicBezTo>
                    <a:pt x="1" y="88214"/>
                    <a:pt x="1262" y="90736"/>
                    <a:pt x="4905" y="92838"/>
                  </a:cubicBezTo>
                  <a:cubicBezTo>
                    <a:pt x="6913" y="93492"/>
                    <a:pt x="7567" y="95873"/>
                    <a:pt x="5932" y="98209"/>
                  </a:cubicBezTo>
                  <a:cubicBezTo>
                    <a:pt x="2009" y="103953"/>
                    <a:pt x="2616" y="110071"/>
                    <a:pt x="6165" y="117870"/>
                  </a:cubicBezTo>
                  <a:lnTo>
                    <a:pt x="6632" y="117636"/>
                  </a:lnTo>
                  <a:cubicBezTo>
                    <a:pt x="7380" y="109043"/>
                    <a:pt x="9154" y="104653"/>
                    <a:pt x="12050" y="103859"/>
                  </a:cubicBezTo>
                  <a:cubicBezTo>
                    <a:pt x="12937" y="103533"/>
                    <a:pt x="13825" y="102972"/>
                    <a:pt x="14525" y="101945"/>
                  </a:cubicBezTo>
                  <a:cubicBezTo>
                    <a:pt x="14912" y="101342"/>
                    <a:pt x="15210" y="101057"/>
                    <a:pt x="15479" y="101057"/>
                  </a:cubicBezTo>
                  <a:cubicBezTo>
                    <a:pt x="15793" y="101057"/>
                    <a:pt x="16066" y="101448"/>
                    <a:pt x="16393" y="102178"/>
                  </a:cubicBezTo>
                  <a:cubicBezTo>
                    <a:pt x="17981" y="105821"/>
                    <a:pt x="17841" y="109277"/>
                    <a:pt x="15646" y="112733"/>
                  </a:cubicBezTo>
                  <a:cubicBezTo>
                    <a:pt x="10649" y="120859"/>
                    <a:pt x="10415" y="126977"/>
                    <a:pt x="17514" y="131927"/>
                  </a:cubicBezTo>
                  <a:lnTo>
                    <a:pt x="17747" y="132534"/>
                  </a:lnTo>
                  <a:lnTo>
                    <a:pt x="15879" y="134963"/>
                  </a:lnTo>
                  <a:cubicBezTo>
                    <a:pt x="15226" y="135943"/>
                    <a:pt x="15739" y="137158"/>
                    <a:pt x="17374" y="138512"/>
                  </a:cubicBezTo>
                  <a:cubicBezTo>
                    <a:pt x="18588" y="139960"/>
                    <a:pt x="19148" y="142295"/>
                    <a:pt x="19569" y="145190"/>
                  </a:cubicBezTo>
                  <a:cubicBezTo>
                    <a:pt x="18962" y="146078"/>
                    <a:pt x="18868" y="147199"/>
                    <a:pt x="19242" y="148506"/>
                  </a:cubicBezTo>
                  <a:cubicBezTo>
                    <a:pt x="20161" y="149785"/>
                    <a:pt x="22173" y="150584"/>
                    <a:pt x="24987" y="150584"/>
                  </a:cubicBezTo>
                  <a:cubicBezTo>
                    <a:pt x="25462" y="150584"/>
                    <a:pt x="25961" y="150562"/>
                    <a:pt x="26481" y="150514"/>
                  </a:cubicBezTo>
                  <a:cubicBezTo>
                    <a:pt x="26854" y="150421"/>
                    <a:pt x="26808" y="150141"/>
                    <a:pt x="26808" y="149720"/>
                  </a:cubicBezTo>
                  <a:cubicBezTo>
                    <a:pt x="27134" y="148086"/>
                    <a:pt x="25967" y="146872"/>
                    <a:pt x="24753" y="144817"/>
                  </a:cubicBezTo>
                  <a:cubicBezTo>
                    <a:pt x="21203" y="141641"/>
                    <a:pt x="20456" y="138652"/>
                    <a:pt x="21624" y="135710"/>
                  </a:cubicBezTo>
                  <a:lnTo>
                    <a:pt x="22184" y="134916"/>
                  </a:lnTo>
                  <a:cubicBezTo>
                    <a:pt x="24939" y="135897"/>
                    <a:pt x="28489" y="137018"/>
                    <a:pt x="31758" y="137485"/>
                  </a:cubicBezTo>
                  <a:cubicBezTo>
                    <a:pt x="30404" y="140240"/>
                    <a:pt x="30544" y="143696"/>
                    <a:pt x="31758" y="145797"/>
                  </a:cubicBezTo>
                  <a:cubicBezTo>
                    <a:pt x="33792" y="149316"/>
                    <a:pt x="35981" y="151180"/>
                    <a:pt x="39825" y="151180"/>
                  </a:cubicBezTo>
                  <a:cubicBezTo>
                    <a:pt x="40216" y="151180"/>
                    <a:pt x="40624" y="151160"/>
                    <a:pt x="41051" y="151121"/>
                  </a:cubicBezTo>
                  <a:cubicBezTo>
                    <a:pt x="47169" y="150608"/>
                    <a:pt x="50158" y="145564"/>
                    <a:pt x="47917" y="138699"/>
                  </a:cubicBezTo>
                  <a:cubicBezTo>
                    <a:pt x="48953" y="138125"/>
                    <a:pt x="49823" y="137844"/>
                    <a:pt x="50531" y="137844"/>
                  </a:cubicBezTo>
                  <a:cubicBezTo>
                    <a:pt x="51323" y="137844"/>
                    <a:pt x="51912" y="138196"/>
                    <a:pt x="52306" y="138886"/>
                  </a:cubicBezTo>
                  <a:cubicBezTo>
                    <a:pt x="52213" y="142015"/>
                    <a:pt x="53567" y="141034"/>
                    <a:pt x="53614" y="144023"/>
                  </a:cubicBezTo>
                  <a:cubicBezTo>
                    <a:pt x="49971" y="147152"/>
                    <a:pt x="48664" y="149907"/>
                    <a:pt x="52540" y="151682"/>
                  </a:cubicBezTo>
                  <a:cubicBezTo>
                    <a:pt x="54595" y="153690"/>
                    <a:pt x="53474" y="154437"/>
                    <a:pt x="50812" y="154577"/>
                  </a:cubicBezTo>
                  <a:cubicBezTo>
                    <a:pt x="49907" y="154366"/>
                    <a:pt x="49085" y="154238"/>
                    <a:pt x="48373" y="154238"/>
                  </a:cubicBezTo>
                  <a:cubicBezTo>
                    <a:pt x="46879" y="154238"/>
                    <a:pt x="45866" y="154802"/>
                    <a:pt x="45581" y="156352"/>
                  </a:cubicBezTo>
                  <a:cubicBezTo>
                    <a:pt x="43013" y="156492"/>
                    <a:pt x="42266" y="157987"/>
                    <a:pt x="42359" y="160415"/>
                  </a:cubicBezTo>
                  <a:cubicBezTo>
                    <a:pt x="42886" y="159164"/>
                    <a:pt x="43761" y="158702"/>
                    <a:pt x="44477" y="158702"/>
                  </a:cubicBezTo>
                  <a:cubicBezTo>
                    <a:pt x="44776" y="158702"/>
                    <a:pt x="45048" y="158783"/>
                    <a:pt x="45255" y="158921"/>
                  </a:cubicBezTo>
                  <a:cubicBezTo>
                    <a:pt x="45419" y="158909"/>
                    <a:pt x="45585" y="158905"/>
                    <a:pt x="45751" y="158905"/>
                  </a:cubicBezTo>
                  <a:cubicBezTo>
                    <a:pt x="46364" y="158905"/>
                    <a:pt x="46989" y="158965"/>
                    <a:pt x="47594" y="158965"/>
                  </a:cubicBezTo>
                  <a:cubicBezTo>
                    <a:pt x="48179" y="158965"/>
                    <a:pt x="48747" y="158909"/>
                    <a:pt x="49271" y="158687"/>
                  </a:cubicBezTo>
                  <a:cubicBezTo>
                    <a:pt x="49810" y="158418"/>
                    <a:pt x="50392" y="158278"/>
                    <a:pt x="51012" y="158278"/>
                  </a:cubicBezTo>
                  <a:cubicBezTo>
                    <a:pt x="51681" y="158278"/>
                    <a:pt x="52395" y="158441"/>
                    <a:pt x="53147" y="158780"/>
                  </a:cubicBezTo>
                  <a:cubicBezTo>
                    <a:pt x="53894" y="158780"/>
                    <a:pt x="54455" y="159061"/>
                    <a:pt x="54782" y="159668"/>
                  </a:cubicBezTo>
                  <a:cubicBezTo>
                    <a:pt x="56603" y="161536"/>
                    <a:pt x="56370" y="159434"/>
                    <a:pt x="60386" y="161863"/>
                  </a:cubicBezTo>
                  <a:cubicBezTo>
                    <a:pt x="61367" y="161956"/>
                    <a:pt x="63048" y="161863"/>
                    <a:pt x="63281" y="163451"/>
                  </a:cubicBezTo>
                  <a:lnTo>
                    <a:pt x="63655" y="162003"/>
                  </a:lnTo>
                  <a:cubicBezTo>
                    <a:pt x="63982" y="161442"/>
                    <a:pt x="63795" y="160882"/>
                    <a:pt x="63188" y="160322"/>
                  </a:cubicBezTo>
                  <a:cubicBezTo>
                    <a:pt x="62415" y="159405"/>
                    <a:pt x="62888" y="159033"/>
                    <a:pt x="64188" y="159033"/>
                  </a:cubicBezTo>
                  <a:cubicBezTo>
                    <a:pt x="65009" y="159033"/>
                    <a:pt x="66158" y="159181"/>
                    <a:pt x="67531" y="159434"/>
                  </a:cubicBezTo>
                  <a:cubicBezTo>
                    <a:pt x="69052" y="160081"/>
                    <a:pt x="70511" y="160479"/>
                    <a:pt x="71731" y="160479"/>
                  </a:cubicBezTo>
                  <a:cubicBezTo>
                    <a:pt x="72010" y="160479"/>
                    <a:pt x="72276" y="160458"/>
                    <a:pt x="72528" y="160415"/>
                  </a:cubicBezTo>
                  <a:cubicBezTo>
                    <a:pt x="73048" y="159895"/>
                    <a:pt x="73440" y="159663"/>
                    <a:pt x="73742" y="159663"/>
                  </a:cubicBezTo>
                  <a:cubicBezTo>
                    <a:pt x="74337" y="159663"/>
                    <a:pt x="74584" y="160563"/>
                    <a:pt x="74770" y="161956"/>
                  </a:cubicBezTo>
                  <a:cubicBezTo>
                    <a:pt x="75891" y="158874"/>
                    <a:pt x="75143" y="157193"/>
                    <a:pt x="72061" y="157053"/>
                  </a:cubicBezTo>
                  <a:cubicBezTo>
                    <a:pt x="72222" y="156582"/>
                    <a:pt x="72353" y="156448"/>
                    <a:pt x="72484" y="156448"/>
                  </a:cubicBezTo>
                  <a:cubicBezTo>
                    <a:pt x="72659" y="156448"/>
                    <a:pt x="72835" y="156682"/>
                    <a:pt x="73088" y="156682"/>
                  </a:cubicBezTo>
                  <a:cubicBezTo>
                    <a:pt x="73309" y="156682"/>
                    <a:pt x="73589" y="156504"/>
                    <a:pt x="73976" y="155838"/>
                  </a:cubicBezTo>
                  <a:cubicBezTo>
                    <a:pt x="74232" y="155728"/>
                    <a:pt x="74489" y="155676"/>
                    <a:pt x="74745" y="155676"/>
                  </a:cubicBezTo>
                  <a:cubicBezTo>
                    <a:pt x="75469" y="155676"/>
                    <a:pt x="76194" y="156095"/>
                    <a:pt x="76918" y="156819"/>
                  </a:cubicBezTo>
                  <a:cubicBezTo>
                    <a:pt x="77152" y="155325"/>
                    <a:pt x="76264" y="154391"/>
                    <a:pt x="74256" y="153970"/>
                  </a:cubicBezTo>
                  <a:cubicBezTo>
                    <a:pt x="74040" y="153299"/>
                    <a:pt x="73664" y="152960"/>
                    <a:pt x="73172" y="152960"/>
                  </a:cubicBezTo>
                  <a:cubicBezTo>
                    <a:pt x="72706" y="152960"/>
                    <a:pt x="72137" y="153264"/>
                    <a:pt x="71501" y="153877"/>
                  </a:cubicBezTo>
                  <a:cubicBezTo>
                    <a:pt x="65710" y="152336"/>
                    <a:pt x="65149" y="148880"/>
                    <a:pt x="68372" y="148226"/>
                  </a:cubicBezTo>
                  <a:cubicBezTo>
                    <a:pt x="68574" y="148173"/>
                    <a:pt x="68763" y="148148"/>
                    <a:pt x="68939" y="148148"/>
                  </a:cubicBezTo>
                  <a:cubicBezTo>
                    <a:pt x="70305" y="148148"/>
                    <a:pt x="70955" y="149598"/>
                    <a:pt x="72155" y="150094"/>
                  </a:cubicBezTo>
                  <a:cubicBezTo>
                    <a:pt x="73229" y="150468"/>
                    <a:pt x="73742" y="150328"/>
                    <a:pt x="75190" y="150468"/>
                  </a:cubicBezTo>
                  <a:cubicBezTo>
                    <a:pt x="76731" y="150561"/>
                    <a:pt x="78179" y="150795"/>
                    <a:pt x="79160" y="151542"/>
                  </a:cubicBezTo>
                  <a:lnTo>
                    <a:pt x="80281" y="151869"/>
                  </a:lnTo>
                  <a:cubicBezTo>
                    <a:pt x="80525" y="151700"/>
                    <a:pt x="80768" y="151614"/>
                    <a:pt x="81024" y="151614"/>
                  </a:cubicBezTo>
                  <a:cubicBezTo>
                    <a:pt x="81406" y="151614"/>
                    <a:pt x="81814" y="151804"/>
                    <a:pt x="82289" y="152196"/>
                  </a:cubicBezTo>
                  <a:cubicBezTo>
                    <a:pt x="82738" y="152882"/>
                    <a:pt x="83201" y="153225"/>
                    <a:pt x="83663" y="153225"/>
                  </a:cubicBezTo>
                  <a:cubicBezTo>
                    <a:pt x="84018" y="153225"/>
                    <a:pt x="84372" y="153022"/>
                    <a:pt x="84717" y="152616"/>
                  </a:cubicBezTo>
                  <a:cubicBezTo>
                    <a:pt x="85973" y="151595"/>
                    <a:pt x="87596" y="151147"/>
                    <a:pt x="88739" y="151147"/>
                  </a:cubicBezTo>
                  <a:cubicBezTo>
                    <a:pt x="89636" y="151147"/>
                    <a:pt x="90237" y="151423"/>
                    <a:pt x="90135" y="151915"/>
                  </a:cubicBezTo>
                  <a:cubicBezTo>
                    <a:pt x="90051" y="153412"/>
                    <a:pt x="90301" y="154095"/>
                    <a:pt x="90753" y="154095"/>
                  </a:cubicBezTo>
                  <a:cubicBezTo>
                    <a:pt x="90808" y="154095"/>
                    <a:pt x="90867" y="154084"/>
                    <a:pt x="90929" y="154064"/>
                  </a:cubicBezTo>
                  <a:cubicBezTo>
                    <a:pt x="91489" y="154157"/>
                    <a:pt x="91722" y="154811"/>
                    <a:pt x="91722" y="156025"/>
                  </a:cubicBezTo>
                  <a:cubicBezTo>
                    <a:pt x="91401" y="155997"/>
                    <a:pt x="91092" y="155981"/>
                    <a:pt x="90801" y="155981"/>
                  </a:cubicBezTo>
                  <a:cubicBezTo>
                    <a:pt x="89185" y="155981"/>
                    <a:pt x="88080" y="156455"/>
                    <a:pt x="88080" y="157800"/>
                  </a:cubicBezTo>
                  <a:cubicBezTo>
                    <a:pt x="86072" y="158454"/>
                    <a:pt x="86072" y="159855"/>
                    <a:pt x="87006" y="161723"/>
                  </a:cubicBezTo>
                  <a:cubicBezTo>
                    <a:pt x="86898" y="160044"/>
                    <a:pt x="87495" y="159774"/>
                    <a:pt x="88467" y="159774"/>
                  </a:cubicBezTo>
                  <a:cubicBezTo>
                    <a:pt x="88928" y="159774"/>
                    <a:pt x="89474" y="159834"/>
                    <a:pt x="90069" y="159834"/>
                  </a:cubicBezTo>
                  <a:cubicBezTo>
                    <a:pt x="90940" y="159834"/>
                    <a:pt x="91918" y="159704"/>
                    <a:pt x="92890" y="159061"/>
                  </a:cubicBezTo>
                  <a:lnTo>
                    <a:pt x="94992" y="158874"/>
                  </a:lnTo>
                  <a:cubicBezTo>
                    <a:pt x="95206" y="159816"/>
                    <a:pt x="96048" y="160287"/>
                    <a:pt x="97625" y="160287"/>
                  </a:cubicBezTo>
                  <a:cubicBezTo>
                    <a:pt x="97769" y="160287"/>
                    <a:pt x="97918" y="160283"/>
                    <a:pt x="98074" y="160275"/>
                  </a:cubicBezTo>
                  <a:cubicBezTo>
                    <a:pt x="98774" y="159995"/>
                    <a:pt x="99849" y="159995"/>
                    <a:pt x="100502" y="159855"/>
                  </a:cubicBezTo>
                  <a:cubicBezTo>
                    <a:pt x="101749" y="159523"/>
                    <a:pt x="102915" y="159325"/>
                    <a:pt x="103998" y="159325"/>
                  </a:cubicBezTo>
                  <a:cubicBezTo>
                    <a:pt x="106121" y="159325"/>
                    <a:pt x="107922" y="160086"/>
                    <a:pt x="109376" y="162096"/>
                  </a:cubicBezTo>
                  <a:cubicBezTo>
                    <a:pt x="109843" y="161209"/>
                    <a:pt x="109749" y="160182"/>
                    <a:pt x="109142" y="159294"/>
                  </a:cubicBezTo>
                  <a:cubicBezTo>
                    <a:pt x="110079" y="158664"/>
                    <a:pt x="111047" y="158357"/>
                    <a:pt x="111817" y="158357"/>
                  </a:cubicBezTo>
                  <a:cubicBezTo>
                    <a:pt x="113158" y="158357"/>
                    <a:pt x="113900" y="159289"/>
                    <a:pt x="112832" y="161069"/>
                  </a:cubicBezTo>
                  <a:cubicBezTo>
                    <a:pt x="114363" y="160280"/>
                    <a:pt x="115849" y="156538"/>
                    <a:pt x="113941" y="156538"/>
                  </a:cubicBezTo>
                  <a:cubicBezTo>
                    <a:pt x="113930" y="156538"/>
                    <a:pt x="113918" y="156539"/>
                    <a:pt x="113906" y="156539"/>
                  </a:cubicBezTo>
                  <a:cubicBezTo>
                    <a:pt x="114199" y="155783"/>
                    <a:pt x="114762" y="155485"/>
                    <a:pt x="115350" y="155485"/>
                  </a:cubicBezTo>
                  <a:cubicBezTo>
                    <a:pt x="116541" y="155485"/>
                    <a:pt x="117831" y="156705"/>
                    <a:pt x="117175" y="157800"/>
                  </a:cubicBezTo>
                  <a:cubicBezTo>
                    <a:pt x="118576" y="157053"/>
                    <a:pt x="118809" y="155932"/>
                    <a:pt x="117081" y="154484"/>
                  </a:cubicBezTo>
                  <a:cubicBezTo>
                    <a:pt x="116915" y="153588"/>
                    <a:pt x="116325" y="153140"/>
                    <a:pt x="115327" y="153140"/>
                  </a:cubicBezTo>
                  <a:cubicBezTo>
                    <a:pt x="114921" y="153140"/>
                    <a:pt x="114446" y="153214"/>
                    <a:pt x="113906" y="153363"/>
                  </a:cubicBezTo>
                  <a:cubicBezTo>
                    <a:pt x="113335" y="152420"/>
                    <a:pt x="112684" y="151951"/>
                    <a:pt x="111934" y="151951"/>
                  </a:cubicBezTo>
                  <a:cubicBezTo>
                    <a:pt x="111272" y="151951"/>
                    <a:pt x="110534" y="152314"/>
                    <a:pt x="109703" y="153036"/>
                  </a:cubicBezTo>
                  <a:cubicBezTo>
                    <a:pt x="108843" y="153455"/>
                    <a:pt x="108077" y="153687"/>
                    <a:pt x="107409" y="153687"/>
                  </a:cubicBezTo>
                  <a:cubicBezTo>
                    <a:pt x="106662" y="153687"/>
                    <a:pt x="106039" y="153397"/>
                    <a:pt x="105546" y="152756"/>
                  </a:cubicBezTo>
                  <a:cubicBezTo>
                    <a:pt x="104772" y="151503"/>
                    <a:pt x="104754" y="150774"/>
                    <a:pt x="105469" y="150774"/>
                  </a:cubicBezTo>
                  <a:cubicBezTo>
                    <a:pt x="105660" y="150774"/>
                    <a:pt x="105904" y="150826"/>
                    <a:pt x="106200" y="150935"/>
                  </a:cubicBezTo>
                  <a:cubicBezTo>
                    <a:pt x="106275" y="150961"/>
                    <a:pt x="106346" y="150975"/>
                    <a:pt x="106413" y="150975"/>
                  </a:cubicBezTo>
                  <a:cubicBezTo>
                    <a:pt x="106935" y="150975"/>
                    <a:pt x="107272" y="150187"/>
                    <a:pt x="107975" y="148740"/>
                  </a:cubicBezTo>
                  <a:cubicBezTo>
                    <a:pt x="108301" y="148086"/>
                    <a:pt x="108909" y="147525"/>
                    <a:pt x="109329" y="146638"/>
                  </a:cubicBezTo>
                  <a:cubicBezTo>
                    <a:pt x="111337" y="146311"/>
                    <a:pt x="112878" y="144630"/>
                    <a:pt x="114933" y="141127"/>
                  </a:cubicBezTo>
                  <a:cubicBezTo>
                    <a:pt x="116334" y="140427"/>
                    <a:pt x="117035" y="137625"/>
                    <a:pt x="117128" y="133235"/>
                  </a:cubicBezTo>
                  <a:cubicBezTo>
                    <a:pt x="117300" y="133335"/>
                    <a:pt x="117495" y="133383"/>
                    <a:pt x="117710" y="133383"/>
                  </a:cubicBezTo>
                  <a:cubicBezTo>
                    <a:pt x="118194" y="133383"/>
                    <a:pt x="118784" y="133141"/>
                    <a:pt x="119463" y="132721"/>
                  </a:cubicBezTo>
                  <a:cubicBezTo>
                    <a:pt x="118763" y="132628"/>
                    <a:pt x="118482" y="132394"/>
                    <a:pt x="118482" y="130666"/>
                  </a:cubicBezTo>
                  <a:lnTo>
                    <a:pt x="120350" y="130666"/>
                  </a:lnTo>
                  <a:cubicBezTo>
                    <a:pt x="121098" y="130386"/>
                    <a:pt x="121425" y="130106"/>
                    <a:pt x="121331" y="129685"/>
                  </a:cubicBezTo>
                  <a:cubicBezTo>
                    <a:pt x="121331" y="129359"/>
                    <a:pt x="120584" y="129452"/>
                    <a:pt x="120024" y="128658"/>
                  </a:cubicBezTo>
                  <a:cubicBezTo>
                    <a:pt x="119790" y="127584"/>
                    <a:pt x="119230" y="126556"/>
                    <a:pt x="118062" y="125482"/>
                  </a:cubicBezTo>
                  <a:lnTo>
                    <a:pt x="116241" y="122493"/>
                  </a:lnTo>
                  <a:cubicBezTo>
                    <a:pt x="115241" y="119271"/>
                    <a:pt x="114094" y="117135"/>
                    <a:pt x="112707" y="117135"/>
                  </a:cubicBezTo>
                  <a:cubicBezTo>
                    <a:pt x="112345" y="117135"/>
                    <a:pt x="111967" y="117281"/>
                    <a:pt x="111571" y="117590"/>
                  </a:cubicBezTo>
                  <a:lnTo>
                    <a:pt x="111057" y="117309"/>
                  </a:lnTo>
                  <a:cubicBezTo>
                    <a:pt x="109609" y="115722"/>
                    <a:pt x="108582" y="113620"/>
                    <a:pt x="107694" y="111285"/>
                  </a:cubicBezTo>
                  <a:cubicBezTo>
                    <a:pt x="107743" y="109777"/>
                    <a:pt x="106956" y="109016"/>
                    <a:pt x="105959" y="109016"/>
                  </a:cubicBezTo>
                  <a:cubicBezTo>
                    <a:pt x="105042" y="109016"/>
                    <a:pt x="103948" y="109660"/>
                    <a:pt x="103164" y="110958"/>
                  </a:cubicBezTo>
                  <a:lnTo>
                    <a:pt x="102744" y="108670"/>
                  </a:lnTo>
                  <a:lnTo>
                    <a:pt x="101950" y="109884"/>
                  </a:lnTo>
                  <a:lnTo>
                    <a:pt x="97187" y="103019"/>
                  </a:lnTo>
                  <a:cubicBezTo>
                    <a:pt x="97747" y="102925"/>
                    <a:pt x="98634" y="102412"/>
                    <a:pt x="99195" y="102318"/>
                  </a:cubicBezTo>
                  <a:cubicBezTo>
                    <a:pt x="104986" y="101851"/>
                    <a:pt x="110823" y="100123"/>
                    <a:pt x="116754" y="96807"/>
                  </a:cubicBezTo>
                  <a:lnTo>
                    <a:pt x="120958" y="95500"/>
                  </a:lnTo>
                  <a:cubicBezTo>
                    <a:pt x="121559" y="95251"/>
                    <a:pt x="122031" y="95144"/>
                    <a:pt x="122426" y="95144"/>
                  </a:cubicBezTo>
                  <a:cubicBezTo>
                    <a:pt x="123290" y="95144"/>
                    <a:pt x="123787" y="95653"/>
                    <a:pt x="124460" y="96294"/>
                  </a:cubicBezTo>
                  <a:lnTo>
                    <a:pt x="128757" y="100730"/>
                  </a:lnTo>
                  <a:cubicBezTo>
                    <a:pt x="129551" y="101664"/>
                    <a:pt x="129551" y="102505"/>
                    <a:pt x="129130" y="103392"/>
                  </a:cubicBezTo>
                  <a:cubicBezTo>
                    <a:pt x="128663" y="104280"/>
                    <a:pt x="129691" y="105494"/>
                    <a:pt x="131232" y="106802"/>
                  </a:cubicBezTo>
                  <a:cubicBezTo>
                    <a:pt x="132586" y="108343"/>
                    <a:pt x="132773" y="110351"/>
                    <a:pt x="131559" y="112920"/>
                  </a:cubicBezTo>
                  <a:cubicBezTo>
                    <a:pt x="130858" y="114601"/>
                    <a:pt x="130998" y="115675"/>
                    <a:pt x="131979" y="116142"/>
                  </a:cubicBezTo>
                  <a:lnTo>
                    <a:pt x="134968" y="118290"/>
                  </a:lnTo>
                  <a:cubicBezTo>
                    <a:pt x="135689" y="118856"/>
                    <a:pt x="136270" y="119145"/>
                    <a:pt x="136716" y="119145"/>
                  </a:cubicBezTo>
                  <a:cubicBezTo>
                    <a:pt x="137483" y="119145"/>
                    <a:pt x="137846" y="118288"/>
                    <a:pt x="137817" y="116516"/>
                  </a:cubicBezTo>
                  <a:cubicBezTo>
                    <a:pt x="137723" y="115068"/>
                    <a:pt x="137256" y="113760"/>
                    <a:pt x="136416" y="112312"/>
                  </a:cubicBezTo>
                  <a:cubicBezTo>
                    <a:pt x="135388" y="110538"/>
                    <a:pt x="134734" y="108903"/>
                    <a:pt x="134641" y="107175"/>
                  </a:cubicBezTo>
                  <a:cubicBezTo>
                    <a:pt x="134548" y="103719"/>
                    <a:pt x="134127" y="101851"/>
                    <a:pt x="132680" y="100684"/>
                  </a:cubicBezTo>
                  <a:cubicBezTo>
                    <a:pt x="130998" y="99143"/>
                    <a:pt x="129551" y="97275"/>
                    <a:pt x="128430" y="95360"/>
                  </a:cubicBezTo>
                  <a:cubicBezTo>
                    <a:pt x="128103" y="94239"/>
                    <a:pt x="127776" y="93538"/>
                    <a:pt x="127122" y="93258"/>
                  </a:cubicBezTo>
                  <a:cubicBezTo>
                    <a:pt x="127007" y="90274"/>
                    <a:pt x="125231" y="88512"/>
                    <a:pt x="123668" y="88512"/>
                  </a:cubicBezTo>
                  <a:cubicBezTo>
                    <a:pt x="123324" y="88512"/>
                    <a:pt x="122989" y="88598"/>
                    <a:pt x="122686" y="88775"/>
                  </a:cubicBezTo>
                  <a:cubicBezTo>
                    <a:pt x="121732" y="88990"/>
                    <a:pt x="120820" y="89124"/>
                    <a:pt x="119881" y="89124"/>
                  </a:cubicBezTo>
                  <a:cubicBezTo>
                    <a:pt x="119394" y="89124"/>
                    <a:pt x="118900" y="89088"/>
                    <a:pt x="118389" y="89008"/>
                  </a:cubicBezTo>
                  <a:lnTo>
                    <a:pt x="118389" y="88214"/>
                  </a:lnTo>
                  <a:cubicBezTo>
                    <a:pt x="120257" y="87187"/>
                    <a:pt x="123479" y="83871"/>
                    <a:pt x="126749" y="80228"/>
                  </a:cubicBezTo>
                  <a:cubicBezTo>
                    <a:pt x="127262" y="79577"/>
                    <a:pt x="127658" y="79309"/>
                    <a:pt x="128037" y="79309"/>
                  </a:cubicBezTo>
                  <a:cubicBezTo>
                    <a:pt x="128554" y="79309"/>
                    <a:pt x="129037" y="79808"/>
                    <a:pt x="129737" y="80509"/>
                  </a:cubicBezTo>
                  <a:lnTo>
                    <a:pt x="134408" y="85412"/>
                  </a:lnTo>
                  <a:cubicBezTo>
                    <a:pt x="134273" y="87741"/>
                    <a:pt x="134611" y="89297"/>
                    <a:pt x="136122" y="89297"/>
                  </a:cubicBezTo>
                  <a:cubicBezTo>
                    <a:pt x="136187" y="89297"/>
                    <a:pt x="136253" y="89294"/>
                    <a:pt x="136322" y="89289"/>
                  </a:cubicBezTo>
                  <a:cubicBezTo>
                    <a:pt x="137443" y="91250"/>
                    <a:pt x="137957" y="93165"/>
                    <a:pt x="136883" y="93959"/>
                  </a:cubicBezTo>
                  <a:cubicBezTo>
                    <a:pt x="135855" y="94846"/>
                    <a:pt x="135015" y="95500"/>
                    <a:pt x="135015" y="96761"/>
                  </a:cubicBezTo>
                  <a:cubicBezTo>
                    <a:pt x="135248" y="98629"/>
                    <a:pt x="137443" y="100637"/>
                    <a:pt x="139825" y="101524"/>
                  </a:cubicBezTo>
                  <a:cubicBezTo>
                    <a:pt x="139866" y="101541"/>
                    <a:pt x="139911" y="101549"/>
                    <a:pt x="139957" y="101549"/>
                  </a:cubicBezTo>
                  <a:cubicBezTo>
                    <a:pt x="140170" y="101549"/>
                    <a:pt x="140418" y="101381"/>
                    <a:pt x="140572" y="101151"/>
                  </a:cubicBezTo>
                  <a:cubicBezTo>
                    <a:pt x="141273" y="99469"/>
                    <a:pt x="141366" y="97508"/>
                    <a:pt x="140666" y="95593"/>
                  </a:cubicBezTo>
                  <a:lnTo>
                    <a:pt x="139872" y="92791"/>
                  </a:lnTo>
                  <a:cubicBezTo>
                    <a:pt x="139732" y="91670"/>
                    <a:pt x="139872" y="90783"/>
                    <a:pt x="139965" y="89942"/>
                  </a:cubicBezTo>
                  <a:cubicBezTo>
                    <a:pt x="140199" y="87701"/>
                    <a:pt x="140245" y="86486"/>
                    <a:pt x="137910" y="84852"/>
                  </a:cubicBezTo>
                  <a:cubicBezTo>
                    <a:pt x="135015" y="81816"/>
                    <a:pt x="132493" y="78734"/>
                    <a:pt x="130485" y="75512"/>
                  </a:cubicBezTo>
                  <a:cubicBezTo>
                    <a:pt x="130536" y="73113"/>
                    <a:pt x="129420" y="71697"/>
                    <a:pt x="128016" y="71697"/>
                  </a:cubicBezTo>
                  <a:cubicBezTo>
                    <a:pt x="126878" y="71697"/>
                    <a:pt x="125552" y="72627"/>
                    <a:pt x="124507" y="74718"/>
                  </a:cubicBezTo>
                  <a:lnTo>
                    <a:pt x="119930" y="77940"/>
                  </a:lnTo>
                  <a:cubicBezTo>
                    <a:pt x="119691" y="78099"/>
                    <a:pt x="119469" y="78170"/>
                    <a:pt x="119268" y="78170"/>
                  </a:cubicBezTo>
                  <a:cubicBezTo>
                    <a:pt x="118525" y="78170"/>
                    <a:pt x="118062" y="77214"/>
                    <a:pt x="118062" y="76259"/>
                  </a:cubicBezTo>
                  <a:cubicBezTo>
                    <a:pt x="117595" y="70608"/>
                    <a:pt x="113719" y="66078"/>
                    <a:pt x="109516" y="61688"/>
                  </a:cubicBezTo>
                  <a:cubicBezTo>
                    <a:pt x="107227" y="54823"/>
                    <a:pt x="104145" y="49078"/>
                    <a:pt x="103024" y="43801"/>
                  </a:cubicBezTo>
                  <a:lnTo>
                    <a:pt x="103024" y="43801"/>
                  </a:lnTo>
                  <a:cubicBezTo>
                    <a:pt x="107367" y="44268"/>
                    <a:pt x="110590" y="45109"/>
                    <a:pt x="111897" y="46370"/>
                  </a:cubicBezTo>
                  <a:cubicBezTo>
                    <a:pt x="113180" y="47748"/>
                    <a:pt x="114726" y="48686"/>
                    <a:pt x="115766" y="48686"/>
                  </a:cubicBezTo>
                  <a:cubicBezTo>
                    <a:pt x="116241" y="48686"/>
                    <a:pt x="116611" y="48490"/>
                    <a:pt x="116801" y="48051"/>
                  </a:cubicBezTo>
                  <a:cubicBezTo>
                    <a:pt x="117035" y="47584"/>
                    <a:pt x="115680" y="46743"/>
                    <a:pt x="114980" y="46043"/>
                  </a:cubicBezTo>
                  <a:cubicBezTo>
                    <a:pt x="115774" y="46043"/>
                    <a:pt x="116754" y="46743"/>
                    <a:pt x="117782" y="47818"/>
                  </a:cubicBezTo>
                  <a:cubicBezTo>
                    <a:pt x="119697" y="47818"/>
                    <a:pt x="120257" y="46370"/>
                    <a:pt x="119743" y="44408"/>
                  </a:cubicBezTo>
                  <a:cubicBezTo>
                    <a:pt x="119977" y="42820"/>
                    <a:pt x="119883" y="41606"/>
                    <a:pt x="119230" y="41093"/>
                  </a:cubicBezTo>
                  <a:lnTo>
                    <a:pt x="117642" y="40158"/>
                  </a:lnTo>
                  <a:cubicBezTo>
                    <a:pt x="115026" y="37356"/>
                    <a:pt x="112832" y="34508"/>
                    <a:pt x="111057" y="31332"/>
                  </a:cubicBezTo>
                  <a:cubicBezTo>
                    <a:pt x="110823" y="30958"/>
                    <a:pt x="110730" y="30631"/>
                    <a:pt x="110730" y="30351"/>
                  </a:cubicBezTo>
                  <a:cubicBezTo>
                    <a:pt x="110730" y="29043"/>
                    <a:pt x="110356" y="27923"/>
                    <a:pt x="109049" y="26802"/>
                  </a:cubicBezTo>
                  <a:lnTo>
                    <a:pt x="109656" y="26475"/>
                  </a:lnTo>
                  <a:lnTo>
                    <a:pt x="109562" y="26008"/>
                  </a:lnTo>
                  <a:lnTo>
                    <a:pt x="109562" y="26008"/>
                  </a:lnTo>
                  <a:lnTo>
                    <a:pt x="110917" y="26335"/>
                  </a:lnTo>
                  <a:lnTo>
                    <a:pt x="110917" y="26335"/>
                  </a:lnTo>
                  <a:lnTo>
                    <a:pt x="109562" y="24093"/>
                  </a:lnTo>
                  <a:cubicBezTo>
                    <a:pt x="109064" y="22225"/>
                    <a:pt x="107757" y="21416"/>
                    <a:pt x="105792" y="21416"/>
                  </a:cubicBezTo>
                  <a:cubicBezTo>
                    <a:pt x="104809" y="21416"/>
                    <a:pt x="103662" y="21618"/>
                    <a:pt x="102370" y="21992"/>
                  </a:cubicBezTo>
                  <a:cubicBezTo>
                    <a:pt x="102329" y="21998"/>
                    <a:pt x="102288" y="22002"/>
                    <a:pt x="102246" y="22002"/>
                  </a:cubicBezTo>
                  <a:cubicBezTo>
                    <a:pt x="101714" y="22002"/>
                    <a:pt x="101108" y="21470"/>
                    <a:pt x="100502" y="20777"/>
                  </a:cubicBezTo>
                  <a:cubicBezTo>
                    <a:pt x="98846" y="19185"/>
                    <a:pt x="97125" y="18070"/>
                    <a:pt x="96479" y="18070"/>
                  </a:cubicBezTo>
                  <a:cubicBezTo>
                    <a:pt x="96178" y="18070"/>
                    <a:pt x="96110" y="18313"/>
                    <a:pt x="96393" y="18863"/>
                  </a:cubicBezTo>
                  <a:cubicBezTo>
                    <a:pt x="96525" y="19172"/>
                    <a:pt x="97200" y="19898"/>
                    <a:pt x="96603" y="19898"/>
                  </a:cubicBezTo>
                  <a:cubicBezTo>
                    <a:pt x="96569" y="19898"/>
                    <a:pt x="96530" y="19895"/>
                    <a:pt x="96486" y="19890"/>
                  </a:cubicBezTo>
                  <a:lnTo>
                    <a:pt x="92330" y="19236"/>
                  </a:lnTo>
                  <a:cubicBezTo>
                    <a:pt x="92174" y="19212"/>
                    <a:pt x="92040" y="19200"/>
                    <a:pt x="91926" y="19200"/>
                  </a:cubicBezTo>
                  <a:cubicBezTo>
                    <a:pt x="91390" y="19200"/>
                    <a:pt x="91296" y="19458"/>
                    <a:pt x="91489" y="19843"/>
                  </a:cubicBezTo>
                  <a:cubicBezTo>
                    <a:pt x="92236" y="20684"/>
                    <a:pt x="92983" y="21431"/>
                    <a:pt x="93264" y="22318"/>
                  </a:cubicBezTo>
                  <a:lnTo>
                    <a:pt x="88080" y="22645"/>
                  </a:lnTo>
                  <a:cubicBezTo>
                    <a:pt x="87102" y="22730"/>
                    <a:pt x="86241" y="23125"/>
                    <a:pt x="85355" y="23125"/>
                  </a:cubicBezTo>
                  <a:cubicBezTo>
                    <a:pt x="85267" y="23125"/>
                    <a:pt x="85179" y="23121"/>
                    <a:pt x="85091" y="23112"/>
                  </a:cubicBezTo>
                  <a:cubicBezTo>
                    <a:pt x="84153" y="22313"/>
                    <a:pt x="83139" y="21969"/>
                    <a:pt x="82069" y="21969"/>
                  </a:cubicBezTo>
                  <a:cubicBezTo>
                    <a:pt x="79890" y="21969"/>
                    <a:pt x="77478" y="23397"/>
                    <a:pt x="75003" y="25307"/>
                  </a:cubicBezTo>
                  <a:lnTo>
                    <a:pt x="74443" y="25074"/>
                  </a:lnTo>
                  <a:lnTo>
                    <a:pt x="74350" y="20777"/>
                  </a:lnTo>
                  <a:lnTo>
                    <a:pt x="74817" y="20777"/>
                  </a:lnTo>
                  <a:lnTo>
                    <a:pt x="74443" y="17975"/>
                  </a:lnTo>
                  <a:lnTo>
                    <a:pt x="74770" y="17975"/>
                  </a:lnTo>
                  <a:cubicBezTo>
                    <a:pt x="75097" y="13725"/>
                    <a:pt x="74209" y="11063"/>
                    <a:pt x="72668" y="9102"/>
                  </a:cubicBezTo>
                  <a:cubicBezTo>
                    <a:pt x="72341" y="7794"/>
                    <a:pt x="73649" y="7981"/>
                    <a:pt x="73929" y="7607"/>
                  </a:cubicBezTo>
                  <a:cubicBezTo>
                    <a:pt x="75143" y="6066"/>
                    <a:pt x="75050" y="4338"/>
                    <a:pt x="75050" y="3451"/>
                  </a:cubicBezTo>
                  <a:cubicBezTo>
                    <a:pt x="74876" y="2128"/>
                    <a:pt x="74468" y="1428"/>
                    <a:pt x="73905" y="1428"/>
                  </a:cubicBezTo>
                  <a:cubicBezTo>
                    <a:pt x="73712" y="1428"/>
                    <a:pt x="73501" y="1510"/>
                    <a:pt x="73275" y="1676"/>
                  </a:cubicBezTo>
                  <a:lnTo>
                    <a:pt x="72201" y="1676"/>
                  </a:lnTo>
                  <a:cubicBezTo>
                    <a:pt x="71080" y="1536"/>
                    <a:pt x="70193" y="1116"/>
                    <a:pt x="69679" y="602"/>
                  </a:cubicBezTo>
                  <a:cubicBezTo>
                    <a:pt x="69063" y="199"/>
                    <a:pt x="68471" y="1"/>
                    <a:pt x="67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4" name="Google Shape;1276;p41"/>
            <p:cNvSpPr/>
            <p:nvPr/>
          </p:nvSpPr>
          <p:spPr bwMode="auto">
            <a:xfrm>
              <a:off x="3982175" y="2841725"/>
              <a:ext cx="10550" cy="37375"/>
            </a:xfrm>
            <a:custGeom>
              <a:avLst/>
              <a:gdLst/>
              <a:ahLst/>
              <a:cxnLst/>
              <a:rect l="l" t="t" r="r" b="b"/>
              <a:pathLst>
                <a:path w="422" h="1495" extrusionOk="0">
                  <a:moveTo>
                    <a:pt x="421" y="1"/>
                  </a:moveTo>
                  <a:lnTo>
                    <a:pt x="1" y="141"/>
                  </a:lnTo>
                  <a:lnTo>
                    <a:pt x="234" y="1495"/>
                  </a:lnTo>
                  <a:lnTo>
                    <a:pt x="421" y="1495"/>
                  </a:lnTo>
                  <a:lnTo>
                    <a:pt x="4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5" name="Google Shape;1277;p41"/>
            <p:cNvSpPr/>
            <p:nvPr/>
          </p:nvSpPr>
          <p:spPr bwMode="auto">
            <a:xfrm>
              <a:off x="4079100" y="2821875"/>
              <a:ext cx="7025" cy="9375"/>
            </a:xfrm>
            <a:custGeom>
              <a:avLst/>
              <a:gdLst/>
              <a:ahLst/>
              <a:cxnLst/>
              <a:rect l="l" t="t" r="r" b="b"/>
              <a:pathLst>
                <a:path w="281" h="375" extrusionOk="0">
                  <a:moveTo>
                    <a:pt x="140" y="1"/>
                  </a:moveTo>
                  <a:cubicBezTo>
                    <a:pt x="47" y="1"/>
                    <a:pt x="0" y="94"/>
                    <a:pt x="0" y="141"/>
                  </a:cubicBezTo>
                  <a:cubicBezTo>
                    <a:pt x="0" y="281"/>
                    <a:pt x="94" y="374"/>
                    <a:pt x="140" y="374"/>
                  </a:cubicBezTo>
                  <a:cubicBezTo>
                    <a:pt x="234" y="374"/>
                    <a:pt x="280" y="281"/>
                    <a:pt x="280" y="141"/>
                  </a:cubicBezTo>
                  <a:cubicBezTo>
                    <a:pt x="280" y="47"/>
                    <a:pt x="187" y="1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6" name="Google Shape;1278;p41"/>
            <p:cNvSpPr/>
            <p:nvPr/>
          </p:nvSpPr>
          <p:spPr bwMode="auto">
            <a:xfrm>
              <a:off x="4149150" y="4117850"/>
              <a:ext cx="2350" cy="2350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0" y="94"/>
                  </a:moveTo>
                  <a:lnTo>
                    <a:pt x="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7" name="Google Shape;1279;p41"/>
            <p:cNvSpPr/>
            <p:nvPr/>
          </p:nvSpPr>
          <p:spPr bwMode="auto">
            <a:xfrm>
              <a:off x="4002025" y="2835900"/>
              <a:ext cx="16375" cy="37375"/>
            </a:xfrm>
            <a:custGeom>
              <a:avLst/>
              <a:gdLst/>
              <a:ahLst/>
              <a:cxnLst/>
              <a:rect l="l" t="t" r="r" b="b"/>
              <a:pathLst>
                <a:path w="655" h="1495" extrusionOk="0">
                  <a:moveTo>
                    <a:pt x="655" y="0"/>
                  </a:moveTo>
                  <a:lnTo>
                    <a:pt x="1" y="140"/>
                  </a:lnTo>
                  <a:lnTo>
                    <a:pt x="281" y="1494"/>
                  </a:lnTo>
                  <a:cubicBezTo>
                    <a:pt x="421" y="1494"/>
                    <a:pt x="515" y="1448"/>
                    <a:pt x="655" y="1448"/>
                  </a:cubicBezTo>
                  <a:lnTo>
                    <a:pt x="6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8" name="Google Shape;1280;p41"/>
            <p:cNvSpPr/>
            <p:nvPr/>
          </p:nvSpPr>
          <p:spPr bwMode="auto">
            <a:xfrm>
              <a:off x="4062750" y="2797574"/>
              <a:ext cx="30375" cy="16550"/>
            </a:xfrm>
            <a:custGeom>
              <a:avLst/>
              <a:gdLst/>
              <a:ahLst/>
              <a:cxnLst/>
              <a:rect l="l" t="t" r="r" b="b"/>
              <a:pathLst>
                <a:path w="1215" h="662" extrusionOk="0">
                  <a:moveTo>
                    <a:pt x="736" y="1"/>
                  </a:moveTo>
                  <a:cubicBezTo>
                    <a:pt x="667" y="1"/>
                    <a:pt x="592" y="12"/>
                    <a:pt x="514" y="39"/>
                  </a:cubicBezTo>
                  <a:cubicBezTo>
                    <a:pt x="187" y="132"/>
                    <a:pt x="0" y="365"/>
                    <a:pt x="47" y="412"/>
                  </a:cubicBezTo>
                  <a:cubicBezTo>
                    <a:pt x="83" y="593"/>
                    <a:pt x="232" y="662"/>
                    <a:pt x="449" y="662"/>
                  </a:cubicBezTo>
                  <a:cubicBezTo>
                    <a:pt x="512" y="662"/>
                    <a:pt x="581" y="656"/>
                    <a:pt x="654" y="646"/>
                  </a:cubicBezTo>
                  <a:cubicBezTo>
                    <a:pt x="981" y="552"/>
                    <a:pt x="1215" y="412"/>
                    <a:pt x="1121" y="179"/>
                  </a:cubicBezTo>
                  <a:cubicBezTo>
                    <a:pt x="1054" y="78"/>
                    <a:pt x="914" y="1"/>
                    <a:pt x="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89" name="Google Shape;1281;p41"/>
            <p:cNvSpPr/>
            <p:nvPr/>
          </p:nvSpPr>
          <p:spPr bwMode="auto">
            <a:xfrm>
              <a:off x="4048725" y="2830050"/>
              <a:ext cx="18725" cy="28050"/>
            </a:xfrm>
            <a:custGeom>
              <a:avLst/>
              <a:gdLst/>
              <a:ahLst/>
              <a:cxnLst/>
              <a:rect l="l" t="t" r="r" b="b"/>
              <a:pathLst>
                <a:path w="749" h="1122" extrusionOk="0">
                  <a:moveTo>
                    <a:pt x="1" y="1"/>
                  </a:moveTo>
                  <a:lnTo>
                    <a:pt x="1" y="1121"/>
                  </a:lnTo>
                  <a:cubicBezTo>
                    <a:pt x="1" y="1121"/>
                    <a:pt x="141" y="1121"/>
                    <a:pt x="234" y="1028"/>
                  </a:cubicBezTo>
                  <a:cubicBezTo>
                    <a:pt x="748" y="468"/>
                    <a:pt x="748" y="141"/>
                    <a:pt x="1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0" name="Google Shape;1282;p41"/>
            <p:cNvSpPr/>
            <p:nvPr/>
          </p:nvSpPr>
          <p:spPr bwMode="auto">
            <a:xfrm>
              <a:off x="4030050" y="2831225"/>
              <a:ext cx="7025" cy="33875"/>
            </a:xfrm>
            <a:custGeom>
              <a:avLst/>
              <a:gdLst/>
              <a:ahLst/>
              <a:cxnLst/>
              <a:rect l="l" t="t" r="r" b="b"/>
              <a:pathLst>
                <a:path w="281" h="1355" extrusionOk="0">
                  <a:moveTo>
                    <a:pt x="281" y="0"/>
                  </a:moveTo>
                  <a:lnTo>
                    <a:pt x="1" y="94"/>
                  </a:lnTo>
                  <a:lnTo>
                    <a:pt x="94" y="1355"/>
                  </a:lnTo>
                  <a:cubicBezTo>
                    <a:pt x="94" y="1308"/>
                    <a:pt x="188" y="1308"/>
                    <a:pt x="281" y="1214"/>
                  </a:cubicBezTo>
                  <a:lnTo>
                    <a:pt x="2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1" name="Google Shape;1283;p41"/>
            <p:cNvSpPr/>
            <p:nvPr/>
          </p:nvSpPr>
          <p:spPr bwMode="auto">
            <a:xfrm>
              <a:off x="4384975" y="2217100"/>
              <a:ext cx="93450" cy="140125"/>
            </a:xfrm>
            <a:custGeom>
              <a:avLst/>
              <a:gdLst/>
              <a:ahLst/>
              <a:cxnLst/>
              <a:rect l="l" t="t" r="r" b="b"/>
              <a:pathLst>
                <a:path w="3738" h="5605" extrusionOk="0">
                  <a:moveTo>
                    <a:pt x="1" y="0"/>
                  </a:moveTo>
                  <a:cubicBezTo>
                    <a:pt x="94" y="514"/>
                    <a:pt x="1542" y="1775"/>
                    <a:pt x="2476" y="3409"/>
                  </a:cubicBezTo>
                  <a:cubicBezTo>
                    <a:pt x="3363" y="4904"/>
                    <a:pt x="3363" y="5277"/>
                    <a:pt x="3737" y="5604"/>
                  </a:cubicBezTo>
                  <a:cubicBezTo>
                    <a:pt x="3597" y="3409"/>
                    <a:pt x="2429" y="1775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2" name="Google Shape;1284;p41"/>
            <p:cNvSpPr/>
            <p:nvPr/>
          </p:nvSpPr>
          <p:spPr bwMode="auto">
            <a:xfrm>
              <a:off x="4599825" y="1272450"/>
              <a:ext cx="22200" cy="139275"/>
            </a:xfrm>
            <a:custGeom>
              <a:avLst/>
              <a:gdLst/>
              <a:ahLst/>
              <a:cxnLst/>
              <a:rect l="l" t="t" r="r" b="b"/>
              <a:pathLst>
                <a:path w="888" h="5571" extrusionOk="0">
                  <a:moveTo>
                    <a:pt x="129" y="1"/>
                  </a:moveTo>
                  <a:cubicBezTo>
                    <a:pt x="7" y="1"/>
                    <a:pt x="138" y="1616"/>
                    <a:pt x="47" y="2480"/>
                  </a:cubicBezTo>
                  <a:cubicBezTo>
                    <a:pt x="0" y="3320"/>
                    <a:pt x="93" y="4021"/>
                    <a:pt x="420" y="4768"/>
                  </a:cubicBezTo>
                  <a:cubicBezTo>
                    <a:pt x="655" y="5338"/>
                    <a:pt x="793" y="5571"/>
                    <a:pt x="853" y="5571"/>
                  </a:cubicBezTo>
                  <a:cubicBezTo>
                    <a:pt x="876" y="5571"/>
                    <a:pt x="887" y="5535"/>
                    <a:pt x="887" y="5469"/>
                  </a:cubicBezTo>
                  <a:cubicBezTo>
                    <a:pt x="654" y="3787"/>
                    <a:pt x="327" y="2386"/>
                    <a:pt x="420" y="1032"/>
                  </a:cubicBezTo>
                  <a:cubicBezTo>
                    <a:pt x="514" y="378"/>
                    <a:pt x="327" y="191"/>
                    <a:pt x="140" y="5"/>
                  </a:cubicBezTo>
                  <a:cubicBezTo>
                    <a:pt x="136" y="2"/>
                    <a:pt x="133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3" name="Google Shape;1285;p41"/>
            <p:cNvSpPr/>
            <p:nvPr/>
          </p:nvSpPr>
          <p:spPr bwMode="auto">
            <a:xfrm>
              <a:off x="4735250" y="1417325"/>
              <a:ext cx="28925" cy="70500"/>
            </a:xfrm>
            <a:custGeom>
              <a:avLst/>
              <a:gdLst/>
              <a:ahLst/>
              <a:cxnLst/>
              <a:rect l="l" t="t" r="r" b="b"/>
              <a:pathLst>
                <a:path w="1157" h="2820" extrusionOk="0">
                  <a:moveTo>
                    <a:pt x="140" y="1"/>
                  </a:moveTo>
                  <a:cubicBezTo>
                    <a:pt x="0" y="1"/>
                    <a:pt x="234" y="888"/>
                    <a:pt x="281" y="1355"/>
                  </a:cubicBezTo>
                  <a:cubicBezTo>
                    <a:pt x="327" y="1775"/>
                    <a:pt x="467" y="2102"/>
                    <a:pt x="748" y="2476"/>
                  </a:cubicBezTo>
                  <a:cubicBezTo>
                    <a:pt x="976" y="2705"/>
                    <a:pt x="1114" y="2819"/>
                    <a:pt x="1143" y="2819"/>
                  </a:cubicBezTo>
                  <a:cubicBezTo>
                    <a:pt x="1156" y="2819"/>
                    <a:pt x="1149" y="2798"/>
                    <a:pt x="1121" y="2756"/>
                  </a:cubicBezTo>
                  <a:cubicBezTo>
                    <a:pt x="794" y="1962"/>
                    <a:pt x="514" y="1215"/>
                    <a:pt x="467" y="514"/>
                  </a:cubicBezTo>
                  <a:cubicBezTo>
                    <a:pt x="467" y="187"/>
                    <a:pt x="327" y="94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4" name="Google Shape;1286;p41"/>
            <p:cNvSpPr/>
            <p:nvPr/>
          </p:nvSpPr>
          <p:spPr bwMode="auto">
            <a:xfrm>
              <a:off x="4179500" y="1451175"/>
              <a:ext cx="163475" cy="254550"/>
            </a:xfrm>
            <a:custGeom>
              <a:avLst/>
              <a:gdLst/>
              <a:ahLst/>
              <a:cxnLst/>
              <a:rect l="l" t="t" r="r" b="b"/>
              <a:pathLst>
                <a:path w="6539" h="10182" extrusionOk="0">
                  <a:moveTo>
                    <a:pt x="1" y="1"/>
                  </a:moveTo>
                  <a:lnTo>
                    <a:pt x="1" y="1"/>
                  </a:lnTo>
                  <a:cubicBezTo>
                    <a:pt x="234" y="3317"/>
                    <a:pt x="2849" y="7193"/>
                    <a:pt x="6539" y="10182"/>
                  </a:cubicBezTo>
                  <a:cubicBezTo>
                    <a:pt x="6305" y="9388"/>
                    <a:pt x="3597" y="6959"/>
                    <a:pt x="2195" y="4531"/>
                  </a:cubicBezTo>
                  <a:cubicBezTo>
                    <a:pt x="841" y="2103"/>
                    <a:pt x="514" y="60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5" name="Google Shape;1287;p41"/>
            <p:cNvSpPr/>
            <p:nvPr/>
          </p:nvSpPr>
          <p:spPr bwMode="auto">
            <a:xfrm>
              <a:off x="4549600" y="1274750"/>
              <a:ext cx="14050" cy="89200"/>
            </a:xfrm>
            <a:custGeom>
              <a:avLst/>
              <a:gdLst/>
              <a:ahLst/>
              <a:cxnLst/>
              <a:rect l="l" t="t" r="r" b="b"/>
              <a:pathLst>
                <a:path w="562" h="3568" extrusionOk="0">
                  <a:moveTo>
                    <a:pt x="312" y="1"/>
                  </a:moveTo>
                  <a:cubicBezTo>
                    <a:pt x="188" y="1"/>
                    <a:pt x="184" y="1100"/>
                    <a:pt x="94" y="1594"/>
                  </a:cubicBezTo>
                  <a:cubicBezTo>
                    <a:pt x="1" y="2061"/>
                    <a:pt x="1" y="2481"/>
                    <a:pt x="234" y="3042"/>
                  </a:cubicBezTo>
                  <a:cubicBezTo>
                    <a:pt x="439" y="3416"/>
                    <a:pt x="519" y="3567"/>
                    <a:pt x="547" y="3567"/>
                  </a:cubicBezTo>
                  <a:cubicBezTo>
                    <a:pt x="558" y="3567"/>
                    <a:pt x="561" y="3547"/>
                    <a:pt x="561" y="3509"/>
                  </a:cubicBezTo>
                  <a:cubicBezTo>
                    <a:pt x="468" y="2434"/>
                    <a:pt x="328" y="1500"/>
                    <a:pt x="468" y="707"/>
                  </a:cubicBezTo>
                  <a:cubicBezTo>
                    <a:pt x="561" y="333"/>
                    <a:pt x="374" y="146"/>
                    <a:pt x="328" y="6"/>
                  </a:cubicBezTo>
                  <a:cubicBezTo>
                    <a:pt x="322" y="2"/>
                    <a:pt x="317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6" name="Google Shape;1288;p41"/>
            <p:cNvSpPr/>
            <p:nvPr/>
          </p:nvSpPr>
          <p:spPr bwMode="auto">
            <a:xfrm>
              <a:off x="4574125" y="1274775"/>
              <a:ext cx="18700" cy="112550"/>
            </a:xfrm>
            <a:custGeom>
              <a:avLst/>
              <a:gdLst/>
              <a:ahLst/>
              <a:cxnLst/>
              <a:rect l="l" t="t" r="r" b="b"/>
              <a:pathLst>
                <a:path w="748" h="4502" extrusionOk="0">
                  <a:moveTo>
                    <a:pt x="179" y="1"/>
                  </a:moveTo>
                  <a:cubicBezTo>
                    <a:pt x="94" y="1"/>
                    <a:pt x="92" y="1335"/>
                    <a:pt x="47" y="2013"/>
                  </a:cubicBezTo>
                  <a:cubicBezTo>
                    <a:pt x="1" y="2667"/>
                    <a:pt x="47" y="3321"/>
                    <a:pt x="374" y="3881"/>
                  </a:cubicBezTo>
                  <a:cubicBezTo>
                    <a:pt x="505" y="4306"/>
                    <a:pt x="635" y="4502"/>
                    <a:pt x="702" y="4502"/>
                  </a:cubicBezTo>
                  <a:cubicBezTo>
                    <a:pt x="731" y="4502"/>
                    <a:pt x="748" y="4465"/>
                    <a:pt x="748" y="4395"/>
                  </a:cubicBezTo>
                  <a:cubicBezTo>
                    <a:pt x="608" y="3041"/>
                    <a:pt x="374" y="1920"/>
                    <a:pt x="421" y="846"/>
                  </a:cubicBezTo>
                  <a:cubicBezTo>
                    <a:pt x="514" y="285"/>
                    <a:pt x="327" y="145"/>
                    <a:pt x="187" y="5"/>
                  </a:cubicBezTo>
                  <a:cubicBezTo>
                    <a:pt x="184" y="2"/>
                    <a:pt x="182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7" name="Google Shape;1289;p41"/>
            <p:cNvSpPr/>
            <p:nvPr/>
          </p:nvSpPr>
          <p:spPr bwMode="auto">
            <a:xfrm>
              <a:off x="4627825" y="1301650"/>
              <a:ext cx="24075" cy="124700"/>
            </a:xfrm>
            <a:custGeom>
              <a:avLst/>
              <a:gdLst/>
              <a:ahLst/>
              <a:cxnLst/>
              <a:rect l="l" t="t" r="r" b="b"/>
              <a:pathLst>
                <a:path w="963" h="4988" extrusionOk="0">
                  <a:moveTo>
                    <a:pt x="176" y="0"/>
                  </a:moveTo>
                  <a:cubicBezTo>
                    <a:pt x="55" y="0"/>
                    <a:pt x="185" y="1520"/>
                    <a:pt x="94" y="2246"/>
                  </a:cubicBezTo>
                  <a:cubicBezTo>
                    <a:pt x="1" y="3040"/>
                    <a:pt x="188" y="3600"/>
                    <a:pt x="468" y="4301"/>
                  </a:cubicBezTo>
                  <a:cubicBezTo>
                    <a:pt x="697" y="4758"/>
                    <a:pt x="880" y="4987"/>
                    <a:pt x="937" y="4987"/>
                  </a:cubicBezTo>
                  <a:cubicBezTo>
                    <a:pt x="962" y="4987"/>
                    <a:pt x="963" y="4945"/>
                    <a:pt x="935" y="4861"/>
                  </a:cubicBezTo>
                  <a:cubicBezTo>
                    <a:pt x="701" y="3367"/>
                    <a:pt x="374" y="2106"/>
                    <a:pt x="468" y="891"/>
                  </a:cubicBezTo>
                  <a:cubicBezTo>
                    <a:pt x="468" y="331"/>
                    <a:pt x="328" y="98"/>
                    <a:pt x="188" y="4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8" name="Google Shape;1290;p41"/>
            <p:cNvSpPr/>
            <p:nvPr/>
          </p:nvSpPr>
          <p:spPr bwMode="auto">
            <a:xfrm>
              <a:off x="4681950" y="1360000"/>
              <a:ext cx="26200" cy="96350"/>
            </a:xfrm>
            <a:custGeom>
              <a:avLst/>
              <a:gdLst/>
              <a:ahLst/>
              <a:cxnLst/>
              <a:rect l="l" t="t" r="r" b="b"/>
              <a:pathLst>
                <a:path w="1048" h="3854" extrusionOk="0">
                  <a:moveTo>
                    <a:pt x="110" y="0"/>
                  </a:moveTo>
                  <a:cubicBezTo>
                    <a:pt x="1" y="0"/>
                    <a:pt x="218" y="1148"/>
                    <a:pt x="218" y="1733"/>
                  </a:cubicBezTo>
                  <a:cubicBezTo>
                    <a:pt x="171" y="2387"/>
                    <a:pt x="264" y="2854"/>
                    <a:pt x="638" y="3414"/>
                  </a:cubicBezTo>
                  <a:cubicBezTo>
                    <a:pt x="858" y="3698"/>
                    <a:pt x="994" y="3854"/>
                    <a:pt x="1030" y="3854"/>
                  </a:cubicBezTo>
                  <a:cubicBezTo>
                    <a:pt x="1048" y="3854"/>
                    <a:pt x="1042" y="3817"/>
                    <a:pt x="1012" y="3741"/>
                  </a:cubicBezTo>
                  <a:cubicBezTo>
                    <a:pt x="778" y="2621"/>
                    <a:pt x="451" y="1640"/>
                    <a:pt x="451" y="659"/>
                  </a:cubicBezTo>
                  <a:cubicBezTo>
                    <a:pt x="451" y="192"/>
                    <a:pt x="358" y="52"/>
                    <a:pt x="124" y="5"/>
                  </a:cubicBezTo>
                  <a:cubicBezTo>
                    <a:pt x="119" y="2"/>
                    <a:pt x="114" y="0"/>
                    <a:pt x="1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99" name="Google Shape;1291;p41"/>
            <p:cNvSpPr/>
            <p:nvPr/>
          </p:nvSpPr>
          <p:spPr bwMode="auto">
            <a:xfrm>
              <a:off x="4655025" y="1331849"/>
              <a:ext cx="24975" cy="110375"/>
            </a:xfrm>
            <a:custGeom>
              <a:avLst/>
              <a:gdLst/>
              <a:ahLst/>
              <a:cxnLst/>
              <a:rect l="l" t="t" r="r" b="b"/>
              <a:pathLst>
                <a:path w="999" h="4415" extrusionOk="0">
                  <a:moveTo>
                    <a:pt x="109" y="0"/>
                  </a:moveTo>
                  <a:cubicBezTo>
                    <a:pt x="0" y="0"/>
                    <a:pt x="127" y="1261"/>
                    <a:pt x="127" y="1972"/>
                  </a:cubicBezTo>
                  <a:cubicBezTo>
                    <a:pt x="80" y="2626"/>
                    <a:pt x="220" y="3186"/>
                    <a:pt x="501" y="3840"/>
                  </a:cubicBezTo>
                  <a:cubicBezTo>
                    <a:pt x="760" y="4228"/>
                    <a:pt x="929" y="4415"/>
                    <a:pt x="977" y="4415"/>
                  </a:cubicBezTo>
                  <a:cubicBezTo>
                    <a:pt x="999" y="4415"/>
                    <a:pt x="996" y="4379"/>
                    <a:pt x="968" y="4307"/>
                  </a:cubicBezTo>
                  <a:cubicBezTo>
                    <a:pt x="734" y="2953"/>
                    <a:pt x="407" y="1832"/>
                    <a:pt x="407" y="758"/>
                  </a:cubicBezTo>
                  <a:cubicBezTo>
                    <a:pt x="407" y="197"/>
                    <a:pt x="314" y="57"/>
                    <a:pt x="127" y="10"/>
                  </a:cubicBezTo>
                  <a:cubicBezTo>
                    <a:pt x="120" y="4"/>
                    <a:pt x="114" y="0"/>
                    <a:pt x="1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0" name="Google Shape;1292;p41"/>
            <p:cNvSpPr/>
            <p:nvPr/>
          </p:nvSpPr>
          <p:spPr bwMode="auto">
            <a:xfrm>
              <a:off x="4166650" y="1487375"/>
              <a:ext cx="176324" cy="274400"/>
            </a:xfrm>
            <a:custGeom>
              <a:avLst/>
              <a:gdLst/>
              <a:ahLst/>
              <a:cxnLst/>
              <a:rect l="l" t="t" r="r" b="b"/>
              <a:pathLst>
                <a:path w="7053" h="10976" extrusionOk="0">
                  <a:moveTo>
                    <a:pt x="1" y="1"/>
                  </a:moveTo>
                  <a:cubicBezTo>
                    <a:pt x="281" y="3597"/>
                    <a:pt x="3036" y="7847"/>
                    <a:pt x="7053" y="10976"/>
                  </a:cubicBezTo>
                  <a:cubicBezTo>
                    <a:pt x="6726" y="10088"/>
                    <a:pt x="3830" y="7426"/>
                    <a:pt x="2242" y="4764"/>
                  </a:cubicBezTo>
                  <a:cubicBezTo>
                    <a:pt x="701" y="2196"/>
                    <a:pt x="515" y="655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1" name="Google Shape;1293;p41"/>
            <p:cNvSpPr/>
            <p:nvPr/>
          </p:nvSpPr>
          <p:spPr bwMode="auto">
            <a:xfrm>
              <a:off x="4251875" y="1307574"/>
              <a:ext cx="108625" cy="181000"/>
            </a:xfrm>
            <a:custGeom>
              <a:avLst/>
              <a:gdLst/>
              <a:ahLst/>
              <a:cxnLst/>
              <a:rect l="l" t="t" r="r" b="b"/>
              <a:pathLst>
                <a:path w="4345" h="7240" extrusionOk="0">
                  <a:moveTo>
                    <a:pt x="1" y="1"/>
                  </a:moveTo>
                  <a:lnTo>
                    <a:pt x="1" y="1"/>
                  </a:lnTo>
                  <a:cubicBezTo>
                    <a:pt x="94" y="2336"/>
                    <a:pt x="1776" y="5231"/>
                    <a:pt x="4344" y="7239"/>
                  </a:cubicBezTo>
                  <a:cubicBezTo>
                    <a:pt x="4251" y="6726"/>
                    <a:pt x="2523" y="4998"/>
                    <a:pt x="1636" y="3270"/>
                  </a:cubicBezTo>
                  <a:cubicBezTo>
                    <a:pt x="655" y="1589"/>
                    <a:pt x="421" y="37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2" name="Google Shape;1294;p41"/>
            <p:cNvSpPr/>
            <p:nvPr/>
          </p:nvSpPr>
          <p:spPr bwMode="auto">
            <a:xfrm>
              <a:off x="4274075" y="1272550"/>
              <a:ext cx="94600" cy="162325"/>
            </a:xfrm>
            <a:custGeom>
              <a:avLst/>
              <a:gdLst/>
              <a:ahLst/>
              <a:cxnLst/>
              <a:rect l="l" t="t" r="r" b="b"/>
              <a:pathLst>
                <a:path w="3784" h="6493" extrusionOk="0">
                  <a:moveTo>
                    <a:pt x="0" y="1"/>
                  </a:moveTo>
                  <a:cubicBezTo>
                    <a:pt x="0" y="2149"/>
                    <a:pt x="1448" y="4717"/>
                    <a:pt x="3783" y="6492"/>
                  </a:cubicBezTo>
                  <a:cubicBezTo>
                    <a:pt x="3690" y="6025"/>
                    <a:pt x="2289" y="4484"/>
                    <a:pt x="1448" y="2943"/>
                  </a:cubicBezTo>
                  <a:cubicBezTo>
                    <a:pt x="654" y="1448"/>
                    <a:pt x="421" y="32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3" name="Google Shape;1295;p41"/>
            <p:cNvSpPr/>
            <p:nvPr/>
          </p:nvSpPr>
          <p:spPr bwMode="auto">
            <a:xfrm>
              <a:off x="4232050" y="1342600"/>
              <a:ext cx="122600" cy="199675"/>
            </a:xfrm>
            <a:custGeom>
              <a:avLst/>
              <a:gdLst/>
              <a:ahLst/>
              <a:cxnLst/>
              <a:rect l="l" t="t" r="r" b="b"/>
              <a:pathLst>
                <a:path w="4904" h="7987" extrusionOk="0">
                  <a:moveTo>
                    <a:pt x="0" y="1"/>
                  </a:moveTo>
                  <a:cubicBezTo>
                    <a:pt x="140" y="2569"/>
                    <a:pt x="1962" y="5652"/>
                    <a:pt x="4904" y="7987"/>
                  </a:cubicBezTo>
                  <a:cubicBezTo>
                    <a:pt x="4764" y="7426"/>
                    <a:pt x="2802" y="5465"/>
                    <a:pt x="1681" y="3550"/>
                  </a:cubicBezTo>
                  <a:cubicBezTo>
                    <a:pt x="654" y="1682"/>
                    <a:pt x="374" y="42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4" name="Google Shape;1296;p41"/>
            <p:cNvSpPr/>
            <p:nvPr/>
          </p:nvSpPr>
          <p:spPr bwMode="auto">
            <a:xfrm>
              <a:off x="4709550" y="1388150"/>
              <a:ext cx="26550" cy="84750"/>
            </a:xfrm>
            <a:custGeom>
              <a:avLst/>
              <a:gdLst/>
              <a:ahLst/>
              <a:cxnLst/>
              <a:rect l="l" t="t" r="r" b="b"/>
              <a:pathLst>
                <a:path w="1062" h="3390" extrusionOk="0">
                  <a:moveTo>
                    <a:pt x="141" y="0"/>
                  </a:moveTo>
                  <a:cubicBezTo>
                    <a:pt x="1" y="0"/>
                    <a:pt x="234" y="1027"/>
                    <a:pt x="234" y="1541"/>
                  </a:cubicBezTo>
                  <a:cubicBezTo>
                    <a:pt x="234" y="2055"/>
                    <a:pt x="375" y="2522"/>
                    <a:pt x="655" y="2942"/>
                  </a:cubicBezTo>
                  <a:cubicBezTo>
                    <a:pt x="894" y="3216"/>
                    <a:pt x="1033" y="3389"/>
                    <a:pt x="1054" y="3389"/>
                  </a:cubicBezTo>
                  <a:cubicBezTo>
                    <a:pt x="1062" y="3389"/>
                    <a:pt x="1053" y="3366"/>
                    <a:pt x="1028" y="3316"/>
                  </a:cubicBezTo>
                  <a:cubicBezTo>
                    <a:pt x="701" y="2288"/>
                    <a:pt x="468" y="1401"/>
                    <a:pt x="468" y="607"/>
                  </a:cubicBezTo>
                  <a:cubicBezTo>
                    <a:pt x="375" y="234"/>
                    <a:pt x="234" y="93"/>
                    <a:pt x="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5" name="Google Shape;1297;p41"/>
            <p:cNvSpPr/>
            <p:nvPr/>
          </p:nvSpPr>
          <p:spPr bwMode="auto">
            <a:xfrm>
              <a:off x="4151475" y="1524750"/>
              <a:ext cx="197350" cy="300075"/>
            </a:xfrm>
            <a:custGeom>
              <a:avLst/>
              <a:gdLst/>
              <a:ahLst/>
              <a:cxnLst/>
              <a:rect l="l" t="t" r="r" b="b"/>
              <a:pathLst>
                <a:path w="7894" h="12003" extrusionOk="0">
                  <a:moveTo>
                    <a:pt x="1" y="0"/>
                  </a:moveTo>
                  <a:cubicBezTo>
                    <a:pt x="514" y="3783"/>
                    <a:pt x="3643" y="8640"/>
                    <a:pt x="7893" y="12002"/>
                  </a:cubicBezTo>
                  <a:cubicBezTo>
                    <a:pt x="7566" y="11022"/>
                    <a:pt x="4110" y="7893"/>
                    <a:pt x="2476" y="5137"/>
                  </a:cubicBezTo>
                  <a:cubicBezTo>
                    <a:pt x="888" y="2335"/>
                    <a:pt x="561" y="7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6" name="Google Shape;1298;p41"/>
            <p:cNvSpPr/>
            <p:nvPr/>
          </p:nvSpPr>
          <p:spPr bwMode="auto">
            <a:xfrm>
              <a:off x="4212200" y="1378800"/>
              <a:ext cx="136625" cy="217175"/>
            </a:xfrm>
            <a:custGeom>
              <a:avLst/>
              <a:gdLst/>
              <a:ahLst/>
              <a:cxnLst/>
              <a:rect l="l" t="t" r="r" b="b"/>
              <a:pathLst>
                <a:path w="5465" h="8687" extrusionOk="0">
                  <a:moveTo>
                    <a:pt x="0" y="0"/>
                  </a:moveTo>
                  <a:cubicBezTo>
                    <a:pt x="234" y="2803"/>
                    <a:pt x="2289" y="6212"/>
                    <a:pt x="5464" y="8687"/>
                  </a:cubicBezTo>
                  <a:cubicBezTo>
                    <a:pt x="5324" y="7986"/>
                    <a:pt x="3036" y="5978"/>
                    <a:pt x="1915" y="3830"/>
                  </a:cubicBezTo>
                  <a:cubicBezTo>
                    <a:pt x="701" y="1822"/>
                    <a:pt x="467" y="46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7" name="Google Shape;1299;p41"/>
            <p:cNvSpPr/>
            <p:nvPr/>
          </p:nvSpPr>
          <p:spPr bwMode="auto">
            <a:xfrm>
              <a:off x="4194675" y="1416150"/>
              <a:ext cx="150649" cy="234700"/>
            </a:xfrm>
            <a:custGeom>
              <a:avLst/>
              <a:gdLst/>
              <a:ahLst/>
              <a:cxnLst/>
              <a:rect l="l" t="t" r="r" b="b"/>
              <a:pathLst>
                <a:path w="6026" h="9388" extrusionOk="0">
                  <a:moveTo>
                    <a:pt x="1" y="1"/>
                  </a:moveTo>
                  <a:lnTo>
                    <a:pt x="1" y="1"/>
                  </a:lnTo>
                  <a:cubicBezTo>
                    <a:pt x="281" y="3037"/>
                    <a:pt x="2616" y="6679"/>
                    <a:pt x="6025" y="9388"/>
                  </a:cubicBezTo>
                  <a:cubicBezTo>
                    <a:pt x="5885" y="8594"/>
                    <a:pt x="3363" y="6352"/>
                    <a:pt x="2009" y="4111"/>
                  </a:cubicBezTo>
                  <a:cubicBezTo>
                    <a:pt x="795" y="1916"/>
                    <a:pt x="514" y="46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8" name="Google Shape;1300;p41"/>
            <p:cNvSpPr/>
            <p:nvPr/>
          </p:nvSpPr>
          <p:spPr bwMode="auto">
            <a:xfrm>
              <a:off x="1631950" y="238125"/>
              <a:ext cx="4335075" cy="5239925"/>
            </a:xfrm>
            <a:custGeom>
              <a:avLst/>
              <a:gdLst/>
              <a:ahLst/>
              <a:cxnLst/>
              <a:rect l="l" t="t" r="r" b="b"/>
              <a:pathLst>
                <a:path w="173403" h="209597" extrusionOk="0">
                  <a:moveTo>
                    <a:pt x="171021" y="2382"/>
                  </a:moveTo>
                  <a:lnTo>
                    <a:pt x="171021" y="165370"/>
                  </a:lnTo>
                  <a:cubicBezTo>
                    <a:pt x="171021" y="183350"/>
                    <a:pt x="159345" y="194092"/>
                    <a:pt x="139777" y="194092"/>
                  </a:cubicBezTo>
                  <a:lnTo>
                    <a:pt x="119602" y="194092"/>
                  </a:lnTo>
                  <a:cubicBezTo>
                    <a:pt x="106199" y="194092"/>
                    <a:pt x="95458" y="198061"/>
                    <a:pt x="86818" y="206234"/>
                  </a:cubicBezTo>
                  <a:lnTo>
                    <a:pt x="86725" y="206281"/>
                  </a:lnTo>
                  <a:lnTo>
                    <a:pt x="86631" y="206234"/>
                  </a:lnTo>
                  <a:cubicBezTo>
                    <a:pt x="77945" y="198015"/>
                    <a:pt x="67250" y="194092"/>
                    <a:pt x="53893" y="194092"/>
                  </a:cubicBezTo>
                  <a:lnTo>
                    <a:pt x="33765" y="194092"/>
                  </a:lnTo>
                  <a:cubicBezTo>
                    <a:pt x="14151" y="194092"/>
                    <a:pt x="2382" y="183350"/>
                    <a:pt x="2382" y="165370"/>
                  </a:cubicBezTo>
                  <a:lnTo>
                    <a:pt x="2382" y="2382"/>
                  </a:lnTo>
                  <a:close/>
                  <a:moveTo>
                    <a:pt x="0" y="0"/>
                  </a:moveTo>
                  <a:lnTo>
                    <a:pt x="0" y="165324"/>
                  </a:lnTo>
                  <a:cubicBezTo>
                    <a:pt x="0" y="184471"/>
                    <a:pt x="12936" y="196427"/>
                    <a:pt x="33765" y="196427"/>
                  </a:cubicBezTo>
                  <a:lnTo>
                    <a:pt x="53893" y="196427"/>
                  </a:lnTo>
                  <a:cubicBezTo>
                    <a:pt x="66643" y="196427"/>
                    <a:pt x="76824" y="200210"/>
                    <a:pt x="85043" y="207962"/>
                  </a:cubicBezTo>
                  <a:lnTo>
                    <a:pt x="86725" y="209597"/>
                  </a:lnTo>
                  <a:lnTo>
                    <a:pt x="88406" y="207962"/>
                  </a:lnTo>
                  <a:cubicBezTo>
                    <a:pt x="96579" y="200210"/>
                    <a:pt x="106759" y="196427"/>
                    <a:pt x="119556" y="196427"/>
                  </a:cubicBezTo>
                  <a:lnTo>
                    <a:pt x="139731" y="196427"/>
                  </a:lnTo>
                  <a:cubicBezTo>
                    <a:pt x="160513" y="196427"/>
                    <a:pt x="173402" y="184518"/>
                    <a:pt x="173402" y="165324"/>
                  </a:cubicBezTo>
                  <a:lnTo>
                    <a:pt x="173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latin typeface="Open Sans"/>
                <a:ea typeface="Open Sans"/>
                <a:cs typeface="Open Sans"/>
              </a:endParaRPr>
            </a:p>
          </p:txBody>
        </p:sp>
      </p:grp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4E707F8-7020-4C66-A593-EC1156C9F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588415" y="890717"/>
            <a:ext cx="976304" cy="62270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71;p17"/>
          <p:cNvSpPr txBox="1">
            <a:spLocks noGrp="1"/>
          </p:cNvSpPr>
          <p:nvPr>
            <p:ph type="title"/>
          </p:nvPr>
        </p:nvSpPr>
        <p:spPr bwMode="auto">
          <a:xfrm>
            <a:off x="502097" y="730973"/>
            <a:ext cx="10398900" cy="970200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" name="Google Shape;372;p17"/>
          <p:cNvSpPr txBox="1">
            <a:spLocks noGrp="1"/>
          </p:cNvSpPr>
          <p:nvPr>
            <p:ph type="body" idx="1"/>
          </p:nvPr>
        </p:nvSpPr>
        <p:spPr bwMode="auto">
          <a:xfrm>
            <a:off x="673200" y="2215400"/>
            <a:ext cx="9813600" cy="4526100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1800"/>
              </a:spcAft>
              <a:buNone/>
              <a:defRPr/>
            </a:pPr>
            <a:endParaRPr/>
          </a:p>
        </p:txBody>
      </p:sp>
      <p:sp>
        <p:nvSpPr>
          <p:cNvPr id="6" name="Google Shape;373;p17"/>
          <p:cNvSpPr txBox="1">
            <a:spLocks noGrp="1"/>
          </p:cNvSpPr>
          <p:nvPr>
            <p:ph type="sldNum" idx="12"/>
          </p:nvPr>
        </p:nvSpPr>
        <p:spPr bwMode="auto">
          <a:xfrm>
            <a:off x="10094978" y="7170874"/>
            <a:ext cx="798600" cy="606000"/>
          </a:xfrm>
          <a:prstGeom prst="rect">
            <a:avLst/>
          </a:prstGeom>
        </p:spPr>
        <p:txBody>
          <a:bodyPr spcFirstLastPara="1" wrap="square" lIns="134300" tIns="134300" rIns="134300" bIns="134300" anchor="ctr" anchorCtr="0">
            <a:norm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9;p4"/>
          <p:cNvSpPr txBox="1">
            <a:spLocks noGrp="1"/>
          </p:cNvSpPr>
          <p:nvPr>
            <p:ph type="title"/>
          </p:nvPr>
        </p:nvSpPr>
        <p:spPr bwMode="auto">
          <a:xfrm>
            <a:off x="502096" y="720180"/>
            <a:ext cx="10398899" cy="970200"/>
          </a:xfrm>
          <a:prstGeom prst="rect">
            <a:avLst/>
          </a:prstGeom>
        </p:spPr>
        <p:txBody>
          <a:bodyPr spcFirstLastPara="1" wrap="square" lIns="134299" tIns="134299" rIns="134299" bIns="13429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40;p4"/>
          <p:cNvSpPr txBox="1">
            <a:spLocks noGrp="1"/>
          </p:cNvSpPr>
          <p:nvPr>
            <p:ph type="body" idx="1"/>
          </p:nvPr>
        </p:nvSpPr>
        <p:spPr bwMode="auto">
          <a:xfrm>
            <a:off x="673200" y="2215399"/>
            <a:ext cx="9813600" cy="4526100"/>
          </a:xfrm>
          <a:prstGeom prst="rect">
            <a:avLst/>
          </a:prstGeom>
        </p:spPr>
        <p:txBody>
          <a:bodyPr spcFirstLastPara="1" wrap="square" lIns="134299" tIns="134299" rIns="134299" bIns="134299" anchor="t" anchorCtr="0">
            <a:noAutofit/>
          </a:bodyPr>
          <a:lstStyle>
            <a:lvl1pPr marL="457200" lvl="0" indent="-349249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17499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499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499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499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499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499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499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499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41;p4"/>
          <p:cNvSpPr txBox="1">
            <a:spLocks noGrp="1"/>
          </p:cNvSpPr>
          <p:nvPr>
            <p:ph type="sldNum" idx="12"/>
          </p:nvPr>
        </p:nvSpPr>
        <p:spPr bwMode="auto">
          <a:xfrm>
            <a:off x="10094977" y="7170873"/>
            <a:ext cx="798599" cy="605999"/>
          </a:xfrm>
          <a:prstGeom prst="rect">
            <a:avLst/>
          </a:prstGeom>
        </p:spPr>
        <p:txBody>
          <a:bodyPr spcFirstLastPara="1" wrap="square" lIns="134299" tIns="134299" rIns="134299" bIns="13429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D9CD01BA-6FBC-DE52-5114-327CE2057644}" type="slidenum">
              <a:rPr lang="ru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78;p18"/>
          <p:cNvSpPr txBox="1">
            <a:spLocks noGrp="1"/>
          </p:cNvSpPr>
          <p:nvPr>
            <p:ph type="title"/>
          </p:nvPr>
        </p:nvSpPr>
        <p:spPr bwMode="auto">
          <a:xfrm>
            <a:off x="502097" y="730973"/>
            <a:ext cx="10398900" cy="970200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" name="Google Shape;379;p18"/>
          <p:cNvSpPr txBox="1">
            <a:spLocks noGrp="1"/>
          </p:cNvSpPr>
          <p:nvPr>
            <p:ph type="body" idx="1"/>
          </p:nvPr>
        </p:nvSpPr>
        <p:spPr bwMode="auto">
          <a:xfrm>
            <a:off x="673200" y="2215400"/>
            <a:ext cx="9813600" cy="4526100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1800"/>
              </a:spcAft>
              <a:buNone/>
              <a:defRPr/>
            </a:pPr>
            <a:endParaRPr/>
          </a:p>
        </p:txBody>
      </p:sp>
      <p:sp>
        <p:nvSpPr>
          <p:cNvPr id="6" name="Google Shape;380;p18"/>
          <p:cNvSpPr txBox="1">
            <a:spLocks noGrp="1"/>
          </p:cNvSpPr>
          <p:nvPr>
            <p:ph type="sldNum" idx="12"/>
          </p:nvPr>
        </p:nvSpPr>
        <p:spPr bwMode="auto">
          <a:xfrm>
            <a:off x="10094978" y="7170874"/>
            <a:ext cx="798600" cy="606000"/>
          </a:xfrm>
          <a:prstGeom prst="rect">
            <a:avLst/>
          </a:prstGeom>
        </p:spPr>
        <p:txBody>
          <a:bodyPr spcFirstLastPara="1" wrap="square" lIns="134300" tIns="134300" rIns="134300" bIns="134300" anchor="ctr" anchorCtr="0">
            <a:norm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85;p19"/>
          <p:cNvSpPr txBox="1">
            <a:spLocks noGrp="1"/>
          </p:cNvSpPr>
          <p:nvPr>
            <p:ph type="sldNum" idx="12"/>
          </p:nvPr>
        </p:nvSpPr>
        <p:spPr bwMode="auto">
          <a:xfrm>
            <a:off x="10094978" y="7170874"/>
            <a:ext cx="798600" cy="606000"/>
          </a:xfrm>
          <a:prstGeom prst="rect">
            <a:avLst/>
          </a:prstGeom>
        </p:spPr>
        <p:txBody>
          <a:bodyPr spcFirstLastPara="1" wrap="square" lIns="134300" tIns="134300" rIns="134300" bIns="134300" anchor="ctr" anchorCtr="0">
            <a:norm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6</a:t>
            </a:fld>
            <a:endParaRPr/>
          </a:p>
        </p:txBody>
      </p:sp>
      <p:sp>
        <p:nvSpPr>
          <p:cNvPr id="5" name="Google Shape;386;p19"/>
          <p:cNvSpPr txBox="1">
            <a:spLocks noGrp="1"/>
          </p:cNvSpPr>
          <p:nvPr>
            <p:ph type="title"/>
          </p:nvPr>
        </p:nvSpPr>
        <p:spPr bwMode="auto">
          <a:xfrm>
            <a:off x="502100" y="818242"/>
            <a:ext cx="10398900" cy="554100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Autofit/>
          </a:bodyPr>
          <a:lstStyle/>
          <a:p>
            <a:pPr marL="0" lv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/>
              <a:t>Сервис «Кадровый аудит»</a:t>
            </a:r>
            <a:endParaRPr/>
          </a:p>
        </p:txBody>
      </p:sp>
      <p:sp>
        <p:nvSpPr>
          <p:cNvPr id="6" name="Google Shape;387;p19"/>
          <p:cNvSpPr txBox="1"/>
          <p:nvPr/>
        </p:nvSpPr>
        <p:spPr bwMode="auto">
          <a:xfrm>
            <a:off x="540787" y="296853"/>
            <a:ext cx="4851600" cy="5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00" tIns="134300" rIns="134300" bIns="134300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600">
                <a:solidFill>
                  <a:srgbClr val="B7B7B7"/>
                </a:solidFill>
                <a:latin typeface="Open Sans"/>
                <a:ea typeface="Open Sans"/>
                <a:cs typeface="Open Sans"/>
              </a:rPr>
              <a:t>Верстка шесть пунктов</a:t>
            </a:r>
            <a:endParaRPr sz="1600">
              <a:solidFill>
                <a:srgbClr val="B7B7B7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" name="Google Shape;388;p19"/>
          <p:cNvSpPr txBox="1"/>
          <p:nvPr/>
        </p:nvSpPr>
        <p:spPr bwMode="auto">
          <a:xfrm>
            <a:off x="584938" y="1462076"/>
            <a:ext cx="572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2400" b="1">
                <a:solidFill>
                  <a:srgbClr val="FF0F43"/>
                </a:solidFill>
                <a:latin typeface="Open Sans"/>
                <a:ea typeface="Open Sans"/>
                <a:cs typeface="Open Sans"/>
              </a:rPr>
              <a:t>01</a:t>
            </a:r>
            <a:endParaRPr sz="2400" b="1"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8" name="Google Shape;389;p19"/>
          <p:cNvSpPr txBox="1"/>
          <p:nvPr/>
        </p:nvSpPr>
        <p:spPr bwMode="auto">
          <a:xfrm>
            <a:off x="583257" y="4367232"/>
            <a:ext cx="572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2400" b="1">
                <a:solidFill>
                  <a:srgbClr val="FF0F43"/>
                </a:solidFill>
                <a:latin typeface="Open Sans"/>
                <a:ea typeface="Open Sans"/>
                <a:cs typeface="Open Sans"/>
              </a:rPr>
              <a:t>02</a:t>
            </a:r>
            <a:endParaRPr sz="2400" b="1"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9" name="Google Shape;390;p19"/>
          <p:cNvSpPr txBox="1"/>
          <p:nvPr/>
        </p:nvSpPr>
        <p:spPr bwMode="auto">
          <a:xfrm>
            <a:off x="4047562" y="1462076"/>
            <a:ext cx="572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2400" b="1">
                <a:solidFill>
                  <a:srgbClr val="FF0F43"/>
                </a:solidFill>
                <a:latin typeface="Open Sans"/>
                <a:ea typeface="Open Sans"/>
                <a:cs typeface="Open Sans"/>
              </a:rPr>
              <a:t>03</a:t>
            </a:r>
            <a:endParaRPr sz="2400" b="1"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0" name="Google Shape;391;p19"/>
          <p:cNvSpPr txBox="1"/>
          <p:nvPr/>
        </p:nvSpPr>
        <p:spPr bwMode="auto">
          <a:xfrm>
            <a:off x="4047545" y="4367225"/>
            <a:ext cx="798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2400" b="1">
                <a:solidFill>
                  <a:srgbClr val="FF0F43"/>
                </a:solidFill>
                <a:latin typeface="Open Sans"/>
                <a:ea typeface="Open Sans"/>
                <a:cs typeface="Open Sans"/>
              </a:rPr>
              <a:t>04</a:t>
            </a:r>
            <a:endParaRPr sz="2400" b="1"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1" name="Google Shape;392;p19"/>
          <p:cNvSpPr txBox="1"/>
          <p:nvPr/>
        </p:nvSpPr>
        <p:spPr bwMode="auto">
          <a:xfrm>
            <a:off x="7564774" y="1462076"/>
            <a:ext cx="572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2400" b="1">
                <a:solidFill>
                  <a:srgbClr val="FF0F43"/>
                </a:solidFill>
                <a:latin typeface="Open Sans"/>
                <a:ea typeface="Open Sans"/>
                <a:cs typeface="Open Sans"/>
              </a:rPr>
              <a:t>05</a:t>
            </a:r>
            <a:endParaRPr sz="2400" b="1"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2" name="Google Shape;393;p19"/>
          <p:cNvSpPr txBox="1"/>
          <p:nvPr/>
        </p:nvSpPr>
        <p:spPr bwMode="auto">
          <a:xfrm>
            <a:off x="7558023" y="4367225"/>
            <a:ext cx="761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2400" b="1">
                <a:solidFill>
                  <a:srgbClr val="FF0F43"/>
                </a:solidFill>
                <a:latin typeface="Open Sans"/>
                <a:ea typeface="Open Sans"/>
                <a:cs typeface="Open Sans"/>
              </a:rPr>
              <a:t>06</a:t>
            </a:r>
            <a:endParaRPr sz="2400" b="1">
              <a:solidFill>
                <a:srgbClr val="FF0F4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3" name="Google Shape;394;p19"/>
          <p:cNvSpPr txBox="1"/>
          <p:nvPr/>
        </p:nvSpPr>
        <p:spPr bwMode="auto">
          <a:xfrm>
            <a:off x="577095" y="1946626"/>
            <a:ext cx="2895900" cy="235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8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Подзаголовок</a:t>
            </a:r>
            <a:endParaRPr sz="1800" b="1">
              <a:solidFill>
                <a:schemeClr val="dk1"/>
              </a:solidFill>
              <a:latin typeface="Open Sans"/>
              <a:ea typeface="Open Sans"/>
              <a:cs typeface="Open Sans"/>
            </a:endParaRPr>
          </a:p>
          <a:p>
            <a:pPr marL="0" lvl="0" indent="0" algn="l">
              <a:lnSpc>
                <a:spcPct val="114999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ru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Товарищи! укрепление и развитие структуры требуют от нас анализа систем массового участия. С другой стороны укрепление и развитие структуры обеспечивает широкому кругу (специалистов) участие в формировании соответствующий условий активизации.</a:t>
            </a:r>
            <a:endParaRPr sz="1200">
              <a:solidFill>
                <a:srgbClr val="33333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4" name="Google Shape;395;p19"/>
          <p:cNvSpPr txBox="1"/>
          <p:nvPr/>
        </p:nvSpPr>
        <p:spPr bwMode="auto">
          <a:xfrm>
            <a:off x="4047557" y="1946626"/>
            <a:ext cx="2895900" cy="235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4999"/>
              </a:lnSpc>
              <a:defRPr/>
            </a:pPr>
            <a:r>
              <a:rPr lang="ru-RU" sz="18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Подзаголовок</a:t>
            </a:r>
            <a:endParaRPr/>
          </a:p>
          <a:p>
            <a:pPr lvl="0">
              <a:lnSpc>
                <a:spcPct val="114999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Товарищи! укрепление и развитие структуры требуют от нас анализа систем массового участия. С другой стороны укрепление и развитие структуры обеспечивает широкому кругу (специалистов) участие в формировании соответствующий условий активизации.</a:t>
            </a:r>
            <a:endParaRPr/>
          </a:p>
        </p:txBody>
      </p:sp>
      <p:sp>
        <p:nvSpPr>
          <p:cNvPr id="15" name="Google Shape;396;p19"/>
          <p:cNvSpPr txBox="1"/>
          <p:nvPr/>
        </p:nvSpPr>
        <p:spPr bwMode="auto">
          <a:xfrm>
            <a:off x="7564769" y="1946626"/>
            <a:ext cx="2895900" cy="235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4999"/>
              </a:lnSpc>
              <a:defRPr/>
            </a:pPr>
            <a:r>
              <a:rPr lang="ru-RU" sz="18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Подзаголовок</a:t>
            </a:r>
            <a:endParaRPr/>
          </a:p>
          <a:p>
            <a:pPr lvl="0">
              <a:lnSpc>
                <a:spcPct val="114999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Товарищи! укрепление и развитие структуры требуют от нас анализа систем массового участия. С другой стороны укрепление и развитие структуры обеспечивает широкому кругу (специалистов) участие в формировании соответствующий условий активизации.</a:t>
            </a:r>
            <a:endParaRPr/>
          </a:p>
        </p:txBody>
      </p:sp>
      <p:sp>
        <p:nvSpPr>
          <p:cNvPr id="16" name="Google Shape;397;p19"/>
          <p:cNvSpPr txBox="1"/>
          <p:nvPr/>
        </p:nvSpPr>
        <p:spPr bwMode="auto">
          <a:xfrm>
            <a:off x="577095" y="4844337"/>
            <a:ext cx="2895900" cy="235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4999"/>
              </a:lnSpc>
              <a:defRPr/>
            </a:pPr>
            <a:r>
              <a:rPr lang="ru-RU" sz="18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Подзаголовок</a:t>
            </a:r>
            <a:endParaRPr/>
          </a:p>
          <a:p>
            <a:pPr lvl="0">
              <a:lnSpc>
                <a:spcPct val="114999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Товарищи! укрепление и развитие структуры требуют от нас анализа систем массового участия. С другой стороны укрепление и развитие структуры обеспечивает широкому кругу (специалистов) участие в формировании соответствующий условий активизации.</a:t>
            </a:r>
            <a:endParaRPr/>
          </a:p>
        </p:txBody>
      </p:sp>
      <p:sp>
        <p:nvSpPr>
          <p:cNvPr id="17" name="Google Shape;398;p19"/>
          <p:cNvSpPr txBox="1"/>
          <p:nvPr/>
        </p:nvSpPr>
        <p:spPr bwMode="auto">
          <a:xfrm>
            <a:off x="4047557" y="4844337"/>
            <a:ext cx="2895900" cy="235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4999"/>
              </a:lnSpc>
              <a:defRPr/>
            </a:pPr>
            <a:r>
              <a:rPr lang="ru-RU" sz="18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Подзаголовок</a:t>
            </a:r>
            <a:endParaRPr/>
          </a:p>
          <a:p>
            <a:pPr lvl="0">
              <a:lnSpc>
                <a:spcPct val="114999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Товарищи! укрепление и развитие структуры требуют от нас анализа систем массового участия. С другой стороны укрепление и развитие структуры обеспечивает широкому кругу (специалистов) участие в формировании соответствующий условий активизации.</a:t>
            </a:r>
            <a:endParaRPr/>
          </a:p>
        </p:txBody>
      </p:sp>
      <p:sp>
        <p:nvSpPr>
          <p:cNvPr id="18" name="Google Shape;399;p19"/>
          <p:cNvSpPr txBox="1"/>
          <p:nvPr/>
        </p:nvSpPr>
        <p:spPr bwMode="auto">
          <a:xfrm>
            <a:off x="7564769" y="4832974"/>
            <a:ext cx="2936100" cy="235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4999"/>
              </a:lnSpc>
              <a:defRPr/>
            </a:pPr>
            <a:r>
              <a:rPr lang="ru-RU" sz="18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Подзаголовок</a:t>
            </a:r>
            <a:endParaRPr/>
          </a:p>
          <a:p>
            <a:pPr lvl="0">
              <a:lnSpc>
                <a:spcPct val="114999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20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Товарищи! укрепление и развитие структуры требуют от нас анализа систем массового участия. С другой стороны укрепление и развитие структуры обеспечивает широкому кругу (специалистов) участие в формировании соответствующий условий активизации.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404;p20"/>
          <p:cNvSpPr txBox="1">
            <a:spLocks noGrp="1"/>
          </p:cNvSpPr>
          <p:nvPr>
            <p:ph type="title"/>
          </p:nvPr>
        </p:nvSpPr>
        <p:spPr bwMode="auto">
          <a:xfrm>
            <a:off x="502097" y="728244"/>
            <a:ext cx="10398900" cy="970200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/>
              <a:t>Название слайда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" name="Google Shape;405;p20"/>
          <p:cNvSpPr txBox="1">
            <a:spLocks noGrp="1"/>
          </p:cNvSpPr>
          <p:nvPr>
            <p:ph type="body" idx="1"/>
          </p:nvPr>
        </p:nvSpPr>
        <p:spPr bwMode="auto">
          <a:xfrm>
            <a:off x="673189" y="1577286"/>
            <a:ext cx="4629000" cy="5244600"/>
          </a:xfrm>
          <a:prstGeom prst="rect">
            <a:avLst/>
          </a:prstGeom>
        </p:spPr>
        <p:txBody>
          <a:bodyPr spcFirstLastPara="1" wrap="square" lIns="18000" tIns="97200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800" b="1">
                <a:highlight>
                  <a:schemeClr val="lt1"/>
                </a:highlight>
              </a:rPr>
              <a:t>Длинный-длинный подзаголовок, длинный-длинный подзаголовок</a:t>
            </a:r>
            <a:br>
              <a:rPr lang="ru" sz="1800" b="1">
                <a:highlight>
                  <a:schemeClr val="lt1"/>
                </a:highlight>
              </a:rPr>
            </a:br>
            <a:endParaRPr sz="1800" b="1">
              <a:highlight>
                <a:schemeClr val="lt1"/>
              </a:highlight>
            </a:endParaRPr>
          </a:p>
          <a:p>
            <a:pPr marL="0" lvl="0" indent="0" algn="l"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ru"/>
              <a:t>Повседневная практика показывает, что новая модель организационной деятельности представляет собой интересный эксперимент проверки дальнейших направлений развития.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/>
              <a:t>Не следует, однако забывать, что постоянное информационно-пропагандистское обеспечение нашей деятельности играет важную роль в формировании новых предложений. Товарищи! укрепление и развитие структуры влечет за собой процесс внедрения и модернизации новых предложений. 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highlight>
                <a:schemeClr val="lt1"/>
              </a:highlight>
            </a:endParaRPr>
          </a:p>
          <a:p>
            <a:pPr marL="457200" lvl="0" indent="-311150" algn="l">
              <a:spcBef>
                <a:spcPts val="0"/>
              </a:spcBef>
              <a:spcAft>
                <a:spcPts val="0"/>
              </a:spcAft>
              <a:buClr>
                <a:srgbClr val="FF0F43"/>
              </a:buClr>
              <a:buSzPts val="1300"/>
              <a:buFont typeface="Montserrat"/>
              <a:buChar char="●"/>
              <a:defRPr/>
            </a:pPr>
            <a:r>
              <a:rPr lang="ru"/>
              <a:t>деятельности</a:t>
            </a:r>
            <a:endParaRPr>
              <a:highlight>
                <a:schemeClr val="lt1"/>
              </a:highlight>
            </a:endParaRPr>
          </a:p>
          <a:p>
            <a:pPr marL="457200" lvl="0" indent="-311150" algn="l">
              <a:spcBef>
                <a:spcPts val="0"/>
              </a:spcBef>
              <a:spcAft>
                <a:spcPts val="0"/>
              </a:spcAft>
              <a:buClr>
                <a:srgbClr val="FF0F43"/>
              </a:buClr>
              <a:buSzPts val="1300"/>
              <a:buFont typeface="Montserrat"/>
              <a:buChar char="●"/>
              <a:defRPr/>
            </a:pPr>
            <a:r>
              <a:rPr lang="ru"/>
              <a:t>предложений</a:t>
            </a:r>
            <a:endParaRPr>
              <a:highlight>
                <a:schemeClr val="lt1"/>
              </a:highlight>
            </a:endParaRPr>
          </a:p>
          <a:p>
            <a:pPr marL="457200" lvl="0" indent="-311150" algn="l">
              <a:spcBef>
                <a:spcPts val="0"/>
              </a:spcBef>
              <a:spcAft>
                <a:spcPts val="0"/>
              </a:spcAft>
              <a:buClr>
                <a:srgbClr val="FF0F43"/>
              </a:buClr>
              <a:buSzPts val="1300"/>
              <a:buFont typeface="Montserrat"/>
              <a:buChar char="●"/>
              <a:defRPr/>
            </a:pPr>
            <a:r>
              <a:rPr lang="ru"/>
              <a:t>направлений</a:t>
            </a:r>
            <a:endParaRPr>
              <a:highlight>
                <a:schemeClr val="lt1"/>
              </a:highlight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1300">
              <a:highlight>
                <a:schemeClr val="lt1"/>
              </a:highlight>
            </a:endParaRPr>
          </a:p>
          <a:p>
            <a:pPr marL="0" lvl="0" indent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1300">
              <a:highlight>
                <a:schemeClr val="lt1"/>
              </a:highlight>
            </a:endParaRPr>
          </a:p>
          <a:p>
            <a:pPr marL="0" lvl="0" indent="0" algn="l">
              <a:spcBef>
                <a:spcPts val="600"/>
              </a:spcBef>
              <a:spcAft>
                <a:spcPts val="1800"/>
              </a:spcAft>
              <a:buNone/>
              <a:defRPr/>
            </a:pPr>
            <a:endParaRPr/>
          </a:p>
        </p:txBody>
      </p:sp>
      <p:sp>
        <p:nvSpPr>
          <p:cNvPr id="6" name="Google Shape;406;p20"/>
          <p:cNvSpPr txBox="1">
            <a:spLocks noGrp="1"/>
          </p:cNvSpPr>
          <p:nvPr>
            <p:ph type="sldNum" idx="12"/>
          </p:nvPr>
        </p:nvSpPr>
        <p:spPr bwMode="auto">
          <a:xfrm>
            <a:off x="10094978" y="7170874"/>
            <a:ext cx="798600" cy="606000"/>
          </a:xfrm>
          <a:prstGeom prst="rect">
            <a:avLst/>
          </a:prstGeom>
        </p:spPr>
        <p:txBody>
          <a:bodyPr spcFirstLastPara="1" wrap="square" lIns="134300" tIns="134300" rIns="134300" bIns="134300" anchor="ctr" anchorCtr="0">
            <a:norm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7</a:t>
            </a:fld>
            <a:endParaRPr/>
          </a:p>
        </p:txBody>
      </p:sp>
      <p:pic>
        <p:nvPicPr>
          <p:cNvPr id="7" name="Google Shape;407;p20"/>
          <p:cNvPicPr/>
          <p:nvPr/>
        </p:nvPicPr>
        <p:blipFill>
          <a:blip r:embed="rId2">
            <a:alphaModFix/>
          </a:blip>
          <a:srcRect l="16041" r="16040"/>
          <a:stretch/>
        </p:blipFill>
        <p:spPr bwMode="auto">
          <a:xfrm>
            <a:off x="5579938" y="0"/>
            <a:ext cx="5689871" cy="79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08;p20"/>
          <p:cNvSpPr txBox="1"/>
          <p:nvPr/>
        </p:nvSpPr>
        <p:spPr bwMode="auto">
          <a:xfrm>
            <a:off x="540787" y="289310"/>
            <a:ext cx="4851600" cy="5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00" tIns="134300" rIns="134300" bIns="134300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600">
                <a:solidFill>
                  <a:srgbClr val="B7B7B7"/>
                </a:solidFill>
                <a:latin typeface="Open Sans"/>
                <a:ea typeface="Open Sans"/>
                <a:cs typeface="Open Sans"/>
              </a:rPr>
              <a:t>текст с фото</a:t>
            </a:r>
            <a:endParaRPr sz="1600">
              <a:solidFill>
                <a:srgbClr val="B7B7B7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9" name="Google Shape;409;p20"/>
          <p:cNvGrpSpPr/>
          <p:nvPr/>
        </p:nvGrpSpPr>
        <p:grpSpPr bwMode="auto">
          <a:xfrm>
            <a:off x="5081091" y="6086135"/>
            <a:ext cx="5287658" cy="1112660"/>
            <a:chOff x="9326675" y="5812725"/>
            <a:chExt cx="2136600" cy="1062104"/>
          </a:xfrm>
        </p:grpSpPr>
        <p:sp>
          <p:nvSpPr>
            <p:cNvPr id="10" name="Google Shape;410;p20"/>
            <p:cNvSpPr/>
            <p:nvPr/>
          </p:nvSpPr>
          <p:spPr bwMode="auto">
            <a:xfrm>
              <a:off x="9326675" y="5812725"/>
              <a:ext cx="2136600" cy="982200"/>
            </a:xfrm>
            <a:prstGeom prst="roundRect">
              <a:avLst>
                <a:gd name="adj" fmla="val 16667"/>
              </a:avLst>
            </a:prstGeom>
            <a:solidFill>
              <a:srgbClr val="FF0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chemeClr val="lt1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1" name="Google Shape;411;p20"/>
            <p:cNvSpPr txBox="1"/>
            <p:nvPr/>
          </p:nvSpPr>
          <p:spPr bwMode="auto">
            <a:xfrm>
              <a:off x="9403623" y="5832974"/>
              <a:ext cx="2059651" cy="10418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4300" rIns="134300" bIns="134300" anchor="t" anchorCtr="0">
              <a:spAutoFit/>
            </a:bodyPr>
            <a:lstStyle/>
            <a:p>
              <a:pPr marL="0" lvl="0" indent="0" algn="l">
                <a:lnSpc>
                  <a:spcPct val="114999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dk1"/>
                </a:buClr>
                <a:buSzPts val="1100"/>
                <a:buFont typeface="Arial"/>
                <a:buNone/>
                <a:defRPr/>
              </a:pPr>
              <a:r>
                <a:rPr lang="ru">
                  <a:solidFill>
                    <a:schemeClr val="lt1"/>
                  </a:solidFill>
                  <a:latin typeface="Open Sans"/>
                  <a:ea typeface="Open Sans"/>
                  <a:cs typeface="Open Sans"/>
                </a:rPr>
                <a:t>Не следует, однако забывать, что постоянное информационно-пропагандистское обеспечение нашей деятельности играет важную роль в формировании   </a:t>
              </a: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416;p21"/>
          <p:cNvSpPr/>
          <p:nvPr/>
        </p:nvSpPr>
        <p:spPr bwMode="auto">
          <a:xfrm>
            <a:off x="681709" y="1867171"/>
            <a:ext cx="2794800" cy="4911900"/>
          </a:xfrm>
          <a:prstGeom prst="roundRect">
            <a:avLst>
              <a:gd name="adj" fmla="val 8131"/>
            </a:avLst>
          </a:prstGeom>
          <a:solidFill>
            <a:schemeClr val="lt1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5" name="Google Shape;417;p21"/>
          <p:cNvSpPr/>
          <p:nvPr/>
        </p:nvSpPr>
        <p:spPr bwMode="auto">
          <a:xfrm>
            <a:off x="4125784" y="1867171"/>
            <a:ext cx="2794800" cy="4911900"/>
          </a:xfrm>
          <a:prstGeom prst="roundRect">
            <a:avLst>
              <a:gd name="adj" fmla="val 8131"/>
            </a:avLst>
          </a:prstGeom>
          <a:solidFill>
            <a:schemeClr val="lt1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6" name="Google Shape;418;p21"/>
          <p:cNvSpPr/>
          <p:nvPr/>
        </p:nvSpPr>
        <p:spPr bwMode="auto">
          <a:xfrm>
            <a:off x="7629491" y="1832417"/>
            <a:ext cx="2794800" cy="4911900"/>
          </a:xfrm>
          <a:prstGeom prst="roundRect">
            <a:avLst>
              <a:gd name="adj" fmla="val 8131"/>
            </a:avLst>
          </a:prstGeom>
          <a:solidFill>
            <a:schemeClr val="lt1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pic>
        <p:nvPicPr>
          <p:cNvPr id="7" name="Google Shape;419;p21"/>
          <p:cNvPicPr/>
          <p:nvPr/>
        </p:nvPicPr>
        <p:blipFill>
          <a:blip r:embed="rId2">
            <a:alphaModFix/>
          </a:blip>
          <a:srcRect t="787" b="787"/>
          <a:stretch/>
        </p:blipFill>
        <p:spPr bwMode="auto">
          <a:xfrm>
            <a:off x="1339046" y="2255357"/>
            <a:ext cx="1490100" cy="1480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" name="Google Shape;420;p21"/>
          <p:cNvSpPr txBox="1"/>
          <p:nvPr/>
        </p:nvSpPr>
        <p:spPr bwMode="auto">
          <a:xfrm>
            <a:off x="1225353" y="4280427"/>
            <a:ext cx="1717500" cy="84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00" tIns="134300" rIns="134300" bIns="134300" anchor="t" anchorCtr="0">
            <a:spAutoFit/>
          </a:bodyPr>
          <a:lstStyle/>
          <a:p>
            <a:pPr marL="0" lvl="0" indent="0" algn="ctr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ru" sz="20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Имя</a:t>
            </a:r>
            <a:br>
              <a:rPr lang="ru" sz="20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</a:br>
            <a:r>
              <a:rPr lang="ru" sz="20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Фамилия</a:t>
            </a:r>
            <a:endParaRPr sz="2000" b="1">
              <a:solidFill>
                <a:schemeClr val="dk1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9" name="Google Shape;421;p21"/>
          <p:cNvPicPr/>
          <p:nvPr/>
        </p:nvPicPr>
        <p:blipFill>
          <a:blip r:embed="rId2">
            <a:alphaModFix/>
          </a:blip>
          <a:srcRect t="787" b="787"/>
          <a:stretch/>
        </p:blipFill>
        <p:spPr bwMode="auto">
          <a:xfrm>
            <a:off x="4835065" y="2255357"/>
            <a:ext cx="1490100" cy="1480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" name="Google Shape;422;p21"/>
          <p:cNvPicPr/>
          <p:nvPr/>
        </p:nvPicPr>
        <p:blipFill>
          <a:blip r:embed="rId2">
            <a:alphaModFix/>
          </a:blip>
          <a:srcRect t="787" b="787"/>
          <a:stretch/>
        </p:blipFill>
        <p:spPr bwMode="auto">
          <a:xfrm>
            <a:off x="8331082" y="2255357"/>
            <a:ext cx="1490100" cy="1480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Google Shape;423;p21"/>
          <p:cNvSpPr txBox="1">
            <a:spLocks noGrp="1"/>
          </p:cNvSpPr>
          <p:nvPr>
            <p:ph type="title"/>
          </p:nvPr>
        </p:nvSpPr>
        <p:spPr bwMode="auto">
          <a:xfrm>
            <a:off x="540790" y="816082"/>
            <a:ext cx="9974400" cy="753000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Autofit/>
          </a:bodyPr>
          <a:lstStyle/>
          <a:p>
            <a:pPr marL="0" lv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/>
              <a:t>Наша команда</a:t>
            </a:r>
            <a:endParaRPr/>
          </a:p>
        </p:txBody>
      </p:sp>
      <p:sp>
        <p:nvSpPr>
          <p:cNvPr id="12" name="Google Shape;424;p21"/>
          <p:cNvSpPr txBox="1"/>
          <p:nvPr/>
        </p:nvSpPr>
        <p:spPr bwMode="auto">
          <a:xfrm>
            <a:off x="540787" y="296081"/>
            <a:ext cx="4851600" cy="5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00" tIns="134300" rIns="134300" bIns="134300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600">
                <a:solidFill>
                  <a:srgbClr val="B7B7B7"/>
                </a:solidFill>
                <a:latin typeface="Open Sans"/>
                <a:ea typeface="Open Sans"/>
                <a:cs typeface="Open Sans"/>
              </a:rPr>
              <a:t>Фотографии спикеров</a:t>
            </a:r>
            <a:endParaRPr sz="1600">
              <a:solidFill>
                <a:srgbClr val="B7B7B7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3" name="Google Shape;425;p21"/>
          <p:cNvSpPr txBox="1"/>
          <p:nvPr/>
        </p:nvSpPr>
        <p:spPr bwMode="auto">
          <a:xfrm>
            <a:off x="837395" y="5067504"/>
            <a:ext cx="2493300" cy="1136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07915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ru" sz="1200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Должность начальника ДолжностьДолжностьДолжностьДолжностьДолжностьДолжность Правительства Москвы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4" name="Google Shape;426;p21"/>
          <p:cNvSpPr txBox="1">
            <a:spLocks noGrp="1"/>
          </p:cNvSpPr>
          <p:nvPr>
            <p:ph type="sldNum" idx="12"/>
          </p:nvPr>
        </p:nvSpPr>
        <p:spPr bwMode="auto">
          <a:xfrm>
            <a:off x="10094978" y="7170874"/>
            <a:ext cx="798600" cy="606000"/>
          </a:xfrm>
          <a:prstGeom prst="rect">
            <a:avLst/>
          </a:prstGeom>
        </p:spPr>
        <p:txBody>
          <a:bodyPr spcFirstLastPara="1" wrap="square" lIns="134300" tIns="134300" rIns="134300" bIns="134300" anchor="ctr" anchorCtr="0">
            <a:norm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8</a:t>
            </a:fld>
            <a:endParaRPr/>
          </a:p>
        </p:txBody>
      </p:sp>
      <p:sp>
        <p:nvSpPr>
          <p:cNvPr id="15" name="Google Shape;427;p21"/>
          <p:cNvSpPr/>
          <p:nvPr/>
        </p:nvSpPr>
        <p:spPr bwMode="auto">
          <a:xfrm>
            <a:off x="1911500" y="6547451"/>
            <a:ext cx="345000" cy="324000"/>
          </a:xfrm>
          <a:prstGeom prst="ellipse">
            <a:avLst/>
          </a:prstGeom>
          <a:solidFill>
            <a:srgbClr val="FF0F43"/>
          </a:solidFill>
          <a:ln w="19050" cap="flat" cmpd="sng">
            <a:solidFill>
              <a:srgbClr val="FF0F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b="1">
                <a:solidFill>
                  <a:schemeClr val="lt1"/>
                </a:solidFill>
                <a:latin typeface="Open Sans"/>
                <a:ea typeface="Open Sans"/>
                <a:cs typeface="Open Sans"/>
              </a:rPr>
              <a:t>1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6" name="Google Shape;428;p21"/>
          <p:cNvSpPr txBox="1"/>
          <p:nvPr/>
        </p:nvSpPr>
        <p:spPr bwMode="auto">
          <a:xfrm>
            <a:off x="4965610" y="1198817"/>
            <a:ext cx="484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Open Sans"/>
              <a:ea typeface="Open Sans"/>
              <a:cs typeface="Open Sans"/>
            </a:endParaRPr>
          </a:p>
        </p:txBody>
      </p:sp>
      <p:sp>
        <p:nvSpPr>
          <p:cNvPr id="17" name="Google Shape;429;p21"/>
          <p:cNvSpPr/>
          <p:nvPr/>
        </p:nvSpPr>
        <p:spPr bwMode="auto">
          <a:xfrm>
            <a:off x="5355584" y="6547451"/>
            <a:ext cx="345000" cy="324000"/>
          </a:xfrm>
          <a:prstGeom prst="ellipse">
            <a:avLst/>
          </a:prstGeom>
          <a:solidFill>
            <a:srgbClr val="FF0F43"/>
          </a:solidFill>
          <a:ln w="19050" cap="flat" cmpd="sng">
            <a:solidFill>
              <a:srgbClr val="FF0F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5600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b="1">
                <a:solidFill>
                  <a:schemeClr val="lt1"/>
                </a:solidFill>
                <a:latin typeface="Open Sans"/>
                <a:ea typeface="Open Sans"/>
                <a:cs typeface="Open Sans"/>
              </a:rPr>
              <a:t>2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8" name="Google Shape;430;p21"/>
          <p:cNvSpPr/>
          <p:nvPr/>
        </p:nvSpPr>
        <p:spPr bwMode="auto">
          <a:xfrm>
            <a:off x="8859300" y="6521550"/>
            <a:ext cx="345000" cy="324000"/>
          </a:xfrm>
          <a:prstGeom prst="ellipse">
            <a:avLst/>
          </a:prstGeom>
          <a:solidFill>
            <a:srgbClr val="FF0F43"/>
          </a:solidFill>
          <a:ln w="19050" cap="flat" cmpd="sng">
            <a:solidFill>
              <a:srgbClr val="FF0F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5600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b="1">
                <a:solidFill>
                  <a:schemeClr val="lt1"/>
                </a:solidFill>
                <a:latin typeface="Open Sans"/>
                <a:ea typeface="Open Sans"/>
                <a:cs typeface="Open Sans"/>
              </a:rPr>
              <a:t>3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9" name="Google Shape;431;p21"/>
          <p:cNvSpPr txBox="1"/>
          <p:nvPr/>
        </p:nvSpPr>
        <p:spPr bwMode="auto">
          <a:xfrm>
            <a:off x="4621403" y="4384752"/>
            <a:ext cx="1717500" cy="84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00" tIns="134300" rIns="134300" bIns="134300" anchor="t" anchorCtr="0">
            <a:spAutoFit/>
          </a:bodyPr>
          <a:lstStyle/>
          <a:p>
            <a:pPr marL="0" lvl="0" indent="0" algn="ctr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ru" sz="20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Имя</a:t>
            </a:r>
            <a:br>
              <a:rPr lang="ru" sz="20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</a:br>
            <a:r>
              <a:rPr lang="ru" sz="20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Фамилия</a:t>
            </a:r>
            <a:endParaRPr sz="2000" b="1">
              <a:solidFill>
                <a:schemeClr val="dk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20" name="Google Shape;432;p21"/>
          <p:cNvSpPr txBox="1"/>
          <p:nvPr/>
        </p:nvSpPr>
        <p:spPr bwMode="auto">
          <a:xfrm>
            <a:off x="4233445" y="5171829"/>
            <a:ext cx="2493300" cy="1136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07915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ru" sz="1200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Должность начальника ДолжностьДолжностьДолжностьДолжностьДолжностьДолжность Правительства Москвы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21" name="Google Shape;433;p21"/>
          <p:cNvSpPr txBox="1"/>
          <p:nvPr/>
        </p:nvSpPr>
        <p:spPr bwMode="auto">
          <a:xfrm>
            <a:off x="8168203" y="4384752"/>
            <a:ext cx="1717500" cy="84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00" tIns="134300" rIns="134300" bIns="134300" anchor="t" anchorCtr="0">
            <a:spAutoFit/>
          </a:bodyPr>
          <a:lstStyle/>
          <a:p>
            <a:pPr marL="0" lvl="0" indent="0" algn="ctr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ru" sz="20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Имя</a:t>
            </a:r>
            <a:br>
              <a:rPr lang="ru" sz="20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</a:br>
            <a:r>
              <a:rPr lang="ru" sz="2000" b="1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Фамилия</a:t>
            </a:r>
            <a:endParaRPr sz="2000" b="1">
              <a:solidFill>
                <a:schemeClr val="dk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22" name="Google Shape;434;p21"/>
          <p:cNvSpPr txBox="1"/>
          <p:nvPr/>
        </p:nvSpPr>
        <p:spPr bwMode="auto">
          <a:xfrm>
            <a:off x="7780245" y="5171829"/>
            <a:ext cx="2493300" cy="1136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07915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ru" sz="1200">
                <a:solidFill>
                  <a:schemeClr val="dk1"/>
                </a:solidFill>
                <a:latin typeface="Open Sans"/>
                <a:ea typeface="Open Sans"/>
                <a:cs typeface="Open Sans"/>
              </a:rPr>
              <a:t>Должность начальника ДолжностьДолжностьДолжностьДолжностьДолжностьДолжность Правительства Москвы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439;p22"/>
          <p:cNvSpPr txBox="1">
            <a:spLocks noGrp="1"/>
          </p:cNvSpPr>
          <p:nvPr>
            <p:ph type="title"/>
          </p:nvPr>
        </p:nvSpPr>
        <p:spPr bwMode="auto">
          <a:xfrm>
            <a:off x="502097" y="725644"/>
            <a:ext cx="10398900" cy="882000"/>
          </a:xfrm>
          <a:prstGeom prst="rect">
            <a:avLst/>
          </a:prstGeom>
        </p:spPr>
        <p:txBody>
          <a:bodyPr spcFirstLastPara="1" wrap="square" lIns="134300" tIns="134300" rIns="134300" bIns="1343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/>
              <a:t>Название слайда</a:t>
            </a:r>
            <a:endParaRPr/>
          </a:p>
        </p:txBody>
      </p:sp>
      <p:sp>
        <p:nvSpPr>
          <p:cNvPr id="5" name="Google Shape;440;p22"/>
          <p:cNvSpPr txBox="1">
            <a:spLocks noGrp="1"/>
          </p:cNvSpPr>
          <p:nvPr>
            <p:ph type="body" idx="1"/>
          </p:nvPr>
        </p:nvSpPr>
        <p:spPr bwMode="auto">
          <a:xfrm>
            <a:off x="673189" y="2233696"/>
            <a:ext cx="2803500" cy="4526100"/>
          </a:xfrm>
          <a:prstGeom prst="rect">
            <a:avLst/>
          </a:prstGeom>
        </p:spPr>
        <p:txBody>
          <a:bodyPr spcFirstLastPara="1" wrap="square" lIns="25200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800" b="1">
                <a:highlight>
                  <a:schemeClr val="lt1"/>
                </a:highlight>
              </a:rPr>
              <a:t>Длинный-длинный подзаголовок, длинный-длинный </a:t>
            </a:r>
            <a:endParaRPr sz="1800" b="1">
              <a:highlight>
                <a:srgbClr val="FFFFFF"/>
              </a:highlight>
            </a:endParaRPr>
          </a:p>
          <a:p>
            <a:pPr marL="0" lvl="0" indent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1600">
              <a:highlight>
                <a:srgbClr val="FFFFFF"/>
              </a:highlight>
            </a:endParaRPr>
          </a:p>
          <a:p>
            <a:pPr marL="0" lvl="0" indent="0" algn="l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300"/>
              <a:t>Повседневная практика показывает, что новая модель организационной деятельности представляет собой интересный эксперимент проверки дальнейших направлений развития. Не следует, однако забывать, что постоянное информационно-пропагандистское обеспечение нашей деятельности играет важную роль в формировании </a:t>
            </a:r>
            <a:endParaRPr sz="1300">
              <a:highlight>
                <a:srgbClr val="FFFFFF"/>
              </a:highlight>
            </a:endParaRPr>
          </a:p>
        </p:txBody>
      </p:sp>
      <p:sp>
        <p:nvSpPr>
          <p:cNvPr id="6" name="Google Shape;441;p22"/>
          <p:cNvSpPr txBox="1">
            <a:spLocks noGrp="1"/>
          </p:cNvSpPr>
          <p:nvPr>
            <p:ph type="sldNum" idx="12"/>
          </p:nvPr>
        </p:nvSpPr>
        <p:spPr bwMode="auto">
          <a:xfrm>
            <a:off x="10094978" y="7170874"/>
            <a:ext cx="798600" cy="606000"/>
          </a:xfrm>
          <a:prstGeom prst="rect">
            <a:avLst/>
          </a:prstGeom>
        </p:spPr>
        <p:txBody>
          <a:bodyPr spcFirstLastPara="1" wrap="square" lIns="134300" tIns="134300" rIns="134300" bIns="134300" anchor="ctr" anchorCtr="0">
            <a:norm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>9</a:t>
            </a:fld>
            <a:endParaRPr/>
          </a:p>
        </p:txBody>
      </p:sp>
      <p:sp>
        <p:nvSpPr>
          <p:cNvPr id="7" name="Google Shape;442;p22"/>
          <p:cNvSpPr txBox="1">
            <a:spLocks noGrp="1"/>
          </p:cNvSpPr>
          <p:nvPr>
            <p:ph type="body" idx="1"/>
          </p:nvPr>
        </p:nvSpPr>
        <p:spPr bwMode="auto">
          <a:xfrm>
            <a:off x="4113941" y="2233696"/>
            <a:ext cx="2803500" cy="4526100"/>
          </a:xfrm>
          <a:prstGeom prst="rect">
            <a:avLst/>
          </a:prstGeom>
        </p:spPr>
        <p:txBody>
          <a:bodyPr spcFirstLastPara="1" wrap="square" lIns="25200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800" b="1">
                <a:highlight>
                  <a:schemeClr val="lt1"/>
                </a:highlight>
              </a:rPr>
              <a:t>Длинный-длинный подзаголовок, длинный-длинный </a:t>
            </a:r>
            <a:endParaRPr sz="1800" b="1">
              <a:highlight>
                <a:schemeClr val="lt1"/>
              </a:highlight>
            </a:endParaRPr>
          </a:p>
          <a:p>
            <a:pPr marL="0" lvl="0" indent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1600">
              <a:highlight>
                <a:schemeClr val="lt1"/>
              </a:highlight>
            </a:endParaRPr>
          </a:p>
          <a:p>
            <a:pPr marL="0" lvl="0" indent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300"/>
              <a:t>Повседневная практика показывает, что новая модель организационной деятельности представляет собой интересный эксперимент проверки дальнейших направлений развития. Не следует, однако забывать, что постоянное информационно-пропагандистское обеспечение нашей деятельности играет важную роль в формировании </a:t>
            </a:r>
            <a:endParaRPr sz="1300"/>
          </a:p>
          <a:p>
            <a:pPr marL="0" lvl="0" indent="0" algn="l">
              <a:spcBef>
                <a:spcPts val="600"/>
              </a:spcBef>
              <a:spcAft>
                <a:spcPts val="1800"/>
              </a:spcAft>
              <a:buNone/>
              <a:defRPr/>
            </a:pPr>
            <a:endParaRPr sz="1600">
              <a:highlight>
                <a:srgbClr val="FFFFFF"/>
              </a:highlight>
            </a:endParaRPr>
          </a:p>
        </p:txBody>
      </p:sp>
      <p:sp>
        <p:nvSpPr>
          <p:cNvPr id="8" name="Google Shape;443;p22"/>
          <p:cNvSpPr txBox="1">
            <a:spLocks noGrp="1"/>
          </p:cNvSpPr>
          <p:nvPr>
            <p:ph type="body" idx="1"/>
          </p:nvPr>
        </p:nvSpPr>
        <p:spPr bwMode="auto">
          <a:xfrm>
            <a:off x="7629491" y="2233696"/>
            <a:ext cx="2803500" cy="4526100"/>
          </a:xfrm>
          <a:prstGeom prst="rect">
            <a:avLst/>
          </a:prstGeom>
        </p:spPr>
        <p:txBody>
          <a:bodyPr spcFirstLastPara="1" wrap="square" lIns="25200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800" b="1">
                <a:highlight>
                  <a:schemeClr val="lt1"/>
                </a:highlight>
              </a:rPr>
              <a:t>Длинный-длинный подзаголовок, длинный-длинный </a:t>
            </a:r>
            <a:endParaRPr sz="1800" b="1">
              <a:highlight>
                <a:schemeClr val="lt1"/>
              </a:highlight>
            </a:endParaRPr>
          </a:p>
          <a:p>
            <a:pPr marL="0" lvl="0" indent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1600">
              <a:highlight>
                <a:schemeClr val="lt1"/>
              </a:highlight>
            </a:endParaRPr>
          </a:p>
          <a:p>
            <a:pPr marL="0" indent="0">
              <a:spcBef>
                <a:spcPts val="600"/>
              </a:spcBef>
              <a:buClr>
                <a:schemeClr val="dk1"/>
              </a:buClr>
              <a:buSzPts val="1100"/>
              <a:buNone/>
              <a:defRPr/>
            </a:pPr>
            <a:r>
              <a:rPr lang="ru" sz="1300"/>
              <a:t>Повседневная практика показывает, что новая модель организационной деятельности представляет собой интересный эксперимент проверки дальнейших направлений развития. Не следует, однако забывать, что постоянное информационно-пропагандистское обеспечение нашей деятельности играет важную роль в формировании </a:t>
            </a:r>
            <a:endParaRPr sz="1300"/>
          </a:p>
          <a:p>
            <a:pPr marL="0" lvl="0" indent="0" algn="l">
              <a:spcBef>
                <a:spcPts val="600"/>
              </a:spcBef>
              <a:spcAft>
                <a:spcPts val="1800"/>
              </a:spcAft>
              <a:buNone/>
              <a:defRPr/>
            </a:pPr>
            <a:endParaRPr sz="1600">
              <a:highlight>
                <a:srgbClr val="FFFFFF"/>
              </a:highlight>
            </a:endParaRPr>
          </a:p>
        </p:txBody>
      </p:sp>
      <p:sp>
        <p:nvSpPr>
          <p:cNvPr id="9" name="Google Shape;444;p22"/>
          <p:cNvSpPr/>
          <p:nvPr/>
        </p:nvSpPr>
        <p:spPr bwMode="auto">
          <a:xfrm>
            <a:off x="673200" y="1715150"/>
            <a:ext cx="345000" cy="326100"/>
          </a:xfrm>
          <a:prstGeom prst="ellipse">
            <a:avLst/>
          </a:prstGeom>
          <a:solidFill>
            <a:srgbClr val="FF0F43"/>
          </a:solidFill>
          <a:ln w="19050" cap="flat" cmpd="sng">
            <a:solidFill>
              <a:srgbClr val="FF0F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b="1">
                <a:solidFill>
                  <a:schemeClr val="lt1"/>
                </a:solidFill>
                <a:latin typeface="Open Sans"/>
                <a:ea typeface="Open Sans"/>
                <a:cs typeface="Open Sans"/>
              </a:rPr>
              <a:t>1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0" name="Google Shape;445;p22"/>
          <p:cNvSpPr/>
          <p:nvPr/>
        </p:nvSpPr>
        <p:spPr bwMode="auto">
          <a:xfrm>
            <a:off x="4113951" y="1715150"/>
            <a:ext cx="345000" cy="326100"/>
          </a:xfrm>
          <a:prstGeom prst="ellipse">
            <a:avLst/>
          </a:prstGeom>
          <a:solidFill>
            <a:srgbClr val="FF0F43"/>
          </a:solidFill>
          <a:ln w="19050" cap="flat" cmpd="sng">
            <a:solidFill>
              <a:srgbClr val="FF0F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5600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b="1">
                <a:solidFill>
                  <a:schemeClr val="lt1"/>
                </a:solidFill>
                <a:latin typeface="Open Sans"/>
                <a:ea typeface="Open Sans"/>
                <a:cs typeface="Open Sans"/>
              </a:rPr>
              <a:t>2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1" name="Google Shape;446;p22"/>
          <p:cNvSpPr/>
          <p:nvPr/>
        </p:nvSpPr>
        <p:spPr bwMode="auto">
          <a:xfrm>
            <a:off x="7629500" y="1715150"/>
            <a:ext cx="345000" cy="326100"/>
          </a:xfrm>
          <a:prstGeom prst="ellipse">
            <a:avLst/>
          </a:prstGeom>
          <a:solidFill>
            <a:srgbClr val="FF0F43"/>
          </a:solidFill>
          <a:ln w="19050" cap="flat" cmpd="sng">
            <a:solidFill>
              <a:srgbClr val="FF0F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5600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b="1">
                <a:solidFill>
                  <a:schemeClr val="lt1"/>
                </a:solidFill>
                <a:latin typeface="Open Sans"/>
                <a:ea typeface="Open Sans"/>
                <a:cs typeface="Open Sans"/>
              </a:rPr>
              <a:t>3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2" name="Google Shape;447;p22"/>
          <p:cNvSpPr txBox="1"/>
          <p:nvPr/>
        </p:nvSpPr>
        <p:spPr bwMode="auto">
          <a:xfrm>
            <a:off x="540796" y="288534"/>
            <a:ext cx="4851600" cy="5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300" tIns="134300" rIns="134300" bIns="134300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600">
                <a:solidFill>
                  <a:srgbClr val="B7B7B7"/>
                </a:solidFill>
                <a:latin typeface="Open Sans"/>
                <a:ea typeface="Open Sans"/>
                <a:cs typeface="Open Sans"/>
              </a:rPr>
              <a:t>Верстка три пункта</a:t>
            </a:r>
            <a:endParaRPr sz="1600">
              <a:solidFill>
                <a:srgbClr val="B7B7B7"/>
              </a:solidFill>
              <a:latin typeface="Open Sans"/>
              <a:ea typeface="Open Sans"/>
              <a:cs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Нейтральная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1569</Words>
  <Application>Microsoft Office PowerPoint</Application>
  <DocSecurity>0</DocSecurity>
  <PresentationFormat>Произвольный</PresentationFormat>
  <Paragraphs>215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Open Sans</vt:lpstr>
      <vt:lpstr>Montserrat</vt:lpstr>
      <vt:lpstr>Arial</vt:lpstr>
      <vt:lpstr>Нейтральная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Сервис «Кадровый аудит»</vt:lpstr>
      <vt:lpstr>Название слайда </vt:lpstr>
      <vt:lpstr>Наша команда</vt:lpstr>
      <vt:lpstr>Название слайда</vt:lpstr>
      <vt:lpstr>Название</vt:lpstr>
      <vt:lpstr>Название слайда </vt:lpstr>
      <vt:lpstr>Презентация PowerPoint</vt:lpstr>
      <vt:lpstr>Название слайда </vt:lpstr>
      <vt:lpstr>Презентация PowerPoint</vt:lpstr>
      <vt:lpstr>Название слайда </vt:lpstr>
      <vt:lpstr>Название слайда </vt:lpstr>
      <vt:lpstr>Название слайда </vt:lpstr>
      <vt:lpstr>Название слайда </vt:lpstr>
      <vt:lpstr>Название слайда </vt:lpstr>
      <vt:lpstr>Название слайда</vt:lpstr>
      <vt:lpstr>Презентация PowerPoint</vt:lpstr>
      <vt:lpstr>Презентация PowerPoint</vt:lpstr>
      <vt:lpstr>Варианты  обложек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Мария Верхутина</dc:creator>
  <cp:keywords/>
  <dc:description/>
  <cp:lastModifiedBy>Мария Верхутина</cp:lastModifiedBy>
  <cp:revision>4</cp:revision>
  <dcterms:modified xsi:type="dcterms:W3CDTF">2024-12-27T10:41:37Z</dcterms:modified>
  <cp:category/>
  <dc:identifier/>
  <cp:contentStatus/>
  <dc:language/>
  <cp:version/>
</cp:coreProperties>
</file>