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media1.mov" ContentType="video/unknown"/>
  <Override PartName="/ppt/media/media2.mov" ContentType="video/unknown"/>
  <Override PartName="/ppt/media/media3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Текст 4"/>
          <p:cNvSpPr/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Текст 3"/>
          <p:cNvSpPr/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Рисунок 2"/>
          <p:cNvSpPr/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5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7" Type="http://schemas.openxmlformats.org/officeDocument/2006/relationships/image" Target="../media/image27.png"/><Relationship Id="rId8" Type="http://schemas.openxmlformats.org/officeDocument/2006/relationships/image" Target="../media/image2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Рисунок 5" descr="Рисунок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02175"/>
            <a:ext cx="12192000" cy="8262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Рисунок 3" descr="Рисунок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G_1339" descr="IMG_1339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Рисунок 3" descr="Рисунок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45852" y="0"/>
            <a:ext cx="1146148" cy="707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4000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15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G_1340" descr="IMG_1340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298694" y="-43405"/>
            <a:ext cx="1146148" cy="707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000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Прямоугольник 10"/>
          <p:cNvSpPr/>
          <p:nvPr/>
        </p:nvSpPr>
        <p:spPr>
          <a:xfrm rot="19622531">
            <a:off x="1378326" y="4201317"/>
            <a:ext cx="14695032" cy="3429001"/>
          </a:xfrm>
          <a:prstGeom prst="rect">
            <a:avLst/>
          </a:prstGeom>
          <a:solidFill>
            <a:srgbClr val="F1DBFF">
              <a:alpha val="34902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4" name="Прямоугольник 11"/>
          <p:cNvSpPr/>
          <p:nvPr/>
        </p:nvSpPr>
        <p:spPr>
          <a:xfrm rot="19622531">
            <a:off x="-4023370" y="-462480"/>
            <a:ext cx="14695033" cy="3429001"/>
          </a:xfrm>
          <a:prstGeom prst="rect">
            <a:avLst/>
          </a:prstGeom>
          <a:solidFill>
            <a:srgbClr val="F1DBFF">
              <a:alpha val="34902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5" name="Прямоугольник 9"/>
          <p:cNvSpPr/>
          <p:nvPr/>
        </p:nvSpPr>
        <p:spPr>
          <a:xfrm rot="19622531">
            <a:off x="-1064804" y="1711755"/>
            <a:ext cx="14695032" cy="3429001"/>
          </a:xfrm>
          <a:prstGeom prst="rect">
            <a:avLst/>
          </a:prstGeom>
          <a:solidFill>
            <a:srgbClr val="8BECFF">
              <a:alpha val="3215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66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6058" y="1904868"/>
            <a:ext cx="9339883" cy="3048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Рисунок 2" descr="Рисунок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16728" y="126424"/>
            <a:ext cx="1146148" cy="707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7004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Рисунок 3" descr="Рисунок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53568" y="0"/>
            <a:ext cx="1146148" cy="707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9155" y="-2"/>
            <a:ext cx="12611156" cy="74775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Рисунок 3" descr="Рисунок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7909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Рисунок 3" descr="Рисунок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Рисунок 3" descr="Рисунок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Рисунок 3" descr="Рисунок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5793" y="0"/>
            <a:ext cx="12313108" cy="7014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cbcntvf 1" descr="cbcntvf 1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92000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18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Прямоугольник 8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C15BFF">
              <a:alpha val="22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1" name="Прямоугольник 7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9A8DFD">
              <a:alpha val="26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02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7568" y="189565"/>
            <a:ext cx="12192001" cy="6858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0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18069" t="2" r="25683" b="107"/>
          <a:stretch>
            <a:fillRect/>
          </a:stretch>
        </p:blipFill>
        <p:spPr>
          <a:xfrm>
            <a:off x="816398" y="3068320"/>
            <a:ext cx="3376614" cy="3373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348" y="0"/>
                </a:moveTo>
                <a:cubicBezTo>
                  <a:pt x="4594" y="239"/>
                  <a:pt x="0" y="4970"/>
                  <a:pt x="0" y="10789"/>
                </a:cubicBezTo>
                <a:cubicBezTo>
                  <a:pt x="0" y="16760"/>
                  <a:pt x="4835" y="21600"/>
                  <a:pt x="10800" y="21600"/>
                </a:cubicBezTo>
                <a:cubicBezTo>
                  <a:pt x="16765" y="21600"/>
                  <a:pt x="21600" y="16760"/>
                  <a:pt x="21600" y="10789"/>
                </a:cubicBezTo>
                <a:cubicBezTo>
                  <a:pt x="21600" y="4970"/>
                  <a:pt x="17006" y="239"/>
                  <a:pt x="11252" y="0"/>
                </a:cubicBezTo>
                <a:lnTo>
                  <a:pt x="1034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4" name="Рисунок 3" descr="Рисунок 3"/>
          <p:cNvPicPr>
            <a:picLocks noChangeAspect="1"/>
          </p:cNvPicPr>
          <p:nvPr/>
        </p:nvPicPr>
        <p:blipFill>
          <a:blip r:embed="rId4">
            <a:extLst/>
          </a:blip>
          <a:srcRect l="8256" t="507" r="798" b="31283"/>
          <a:stretch>
            <a:fillRect/>
          </a:stretch>
        </p:blipFill>
        <p:spPr>
          <a:xfrm>
            <a:off x="4285627" y="675096"/>
            <a:ext cx="3688161" cy="36881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1" y="0"/>
                </a:moveTo>
                <a:cubicBezTo>
                  <a:pt x="4836" y="0"/>
                  <a:pt x="0" y="4836"/>
                  <a:pt x="0" y="10801"/>
                </a:cubicBezTo>
                <a:cubicBezTo>
                  <a:pt x="0" y="16766"/>
                  <a:pt x="4836" y="21600"/>
                  <a:pt x="10801" y="21600"/>
                </a:cubicBezTo>
                <a:cubicBezTo>
                  <a:pt x="16766" y="21600"/>
                  <a:pt x="21600" y="16766"/>
                  <a:pt x="21600" y="10801"/>
                </a:cubicBezTo>
                <a:cubicBezTo>
                  <a:pt x="21600" y="4836"/>
                  <a:pt x="16766" y="0"/>
                  <a:pt x="10801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05" name="Рисунок 5" descr="Рисунок 5"/>
          <p:cNvPicPr>
            <a:picLocks noChangeAspect="1"/>
          </p:cNvPicPr>
          <p:nvPr/>
        </p:nvPicPr>
        <p:blipFill>
          <a:blip r:embed="rId5">
            <a:extLst/>
          </a:blip>
          <a:srcRect l="0" t="126" r="44653" b="35490"/>
          <a:stretch>
            <a:fillRect/>
          </a:stretch>
        </p:blipFill>
        <p:spPr>
          <a:xfrm>
            <a:off x="4054354" y="-588028"/>
            <a:ext cx="6208855" cy="40627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06" name="Рисунок 4" descr="Рисунок 4"/>
          <p:cNvPicPr>
            <a:picLocks noChangeAspect="1"/>
          </p:cNvPicPr>
          <p:nvPr/>
        </p:nvPicPr>
        <p:blipFill>
          <a:blip r:embed="rId6">
            <a:extLst/>
          </a:blip>
          <a:srcRect l="19027" t="0" r="18773" b="17069"/>
          <a:stretch>
            <a:fillRect/>
          </a:stretch>
        </p:blipFill>
        <p:spPr>
          <a:xfrm>
            <a:off x="6921617" y="402400"/>
            <a:ext cx="2289573" cy="22895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8" y="0"/>
                </a:moveTo>
                <a:cubicBezTo>
                  <a:pt x="4834" y="0"/>
                  <a:pt x="0" y="4834"/>
                  <a:pt x="0" y="10798"/>
                </a:cubicBezTo>
                <a:cubicBezTo>
                  <a:pt x="0" y="16763"/>
                  <a:pt x="4834" y="21600"/>
                  <a:pt x="10798" y="21600"/>
                </a:cubicBezTo>
                <a:cubicBezTo>
                  <a:pt x="16763" y="21600"/>
                  <a:pt x="21600" y="16763"/>
                  <a:pt x="21600" y="10798"/>
                </a:cubicBezTo>
                <a:cubicBezTo>
                  <a:pt x="21600" y="4834"/>
                  <a:pt x="16763" y="0"/>
                  <a:pt x="10798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07" name="Рисунок 9" descr="Рисунок 9"/>
          <p:cNvPicPr>
            <a:picLocks noChangeAspect="1"/>
          </p:cNvPicPr>
          <p:nvPr/>
        </p:nvPicPr>
        <p:blipFill>
          <a:blip r:embed="rId7">
            <a:extLst/>
          </a:blip>
          <a:srcRect l="0" t="0" r="3" b="3"/>
          <a:stretch>
            <a:fillRect/>
          </a:stretch>
        </p:blipFill>
        <p:spPr>
          <a:xfrm>
            <a:off x="7723033" y="3184661"/>
            <a:ext cx="3370264" cy="3370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08" name="Рисунок 11" descr="Рисунок 1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0800000">
            <a:off x="297565" y="5022796"/>
            <a:ext cx="3346245" cy="12610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09" name="Рисунок 12" descr="Рисунок 1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flipH="1" rot="9469350">
            <a:off x="5501632" y="4172684"/>
            <a:ext cx="6469806" cy="30593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10" name="Рисунок 17" descr="Рисунок 17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flipH="1" rot="7974940">
            <a:off x="7089823" y="-249074"/>
            <a:ext cx="5407415" cy="42680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11" name="Рисунок 21" descr="Рисунок 21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133483" y="1439869"/>
            <a:ext cx="4846741" cy="1329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Рисунок 23" descr="Рисунок 23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69748" y="5195010"/>
            <a:ext cx="2517868" cy="743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Рисунок 25" descr="Рисунок 25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406705" y="5594784"/>
            <a:ext cx="4852838" cy="749874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Овал 6"/>
          <p:cNvSpPr/>
          <p:nvPr/>
        </p:nvSpPr>
        <p:spPr>
          <a:xfrm>
            <a:off x="1306303" y="80071"/>
            <a:ext cx="2719598" cy="2719598"/>
          </a:xfrm>
          <a:prstGeom prst="ellipse">
            <a:avLst/>
          </a:prstGeom>
          <a:solidFill>
            <a:srgbClr val="9A8DFD">
              <a:alpha val="6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5" name="Овал 16"/>
          <p:cNvSpPr/>
          <p:nvPr/>
        </p:nvSpPr>
        <p:spPr>
          <a:xfrm>
            <a:off x="1040461" y="10279"/>
            <a:ext cx="2968363" cy="2968364"/>
          </a:xfrm>
          <a:prstGeom prst="ellipse">
            <a:avLst/>
          </a:prstGeom>
          <a:solidFill>
            <a:srgbClr val="06D6FF">
              <a:alpha val="2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6" name="Овал 18"/>
          <p:cNvSpPr/>
          <p:nvPr/>
        </p:nvSpPr>
        <p:spPr>
          <a:xfrm>
            <a:off x="1288788" y="260275"/>
            <a:ext cx="2646398" cy="2646398"/>
          </a:xfrm>
          <a:prstGeom prst="ellipse">
            <a:avLst/>
          </a:prstGeom>
          <a:solidFill>
            <a:srgbClr val="D38BFF">
              <a:alpha val="4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7" name="Овал 19"/>
          <p:cNvSpPr/>
          <p:nvPr/>
        </p:nvSpPr>
        <p:spPr>
          <a:xfrm>
            <a:off x="1200270" y="80070"/>
            <a:ext cx="2581930" cy="2581930"/>
          </a:xfrm>
          <a:prstGeom prst="ellipse">
            <a:avLst/>
          </a:prstGeom>
          <a:solidFill>
            <a:srgbClr val="2A0E65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18" name="Рисунок 14" descr="Рисунок 1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358764" y="198918"/>
            <a:ext cx="2422342" cy="24223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4"/>
                  <a:pt x="4836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19" name="Рисунок 20" descr="Рисунок 20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flipV="1" rot="8949735">
            <a:off x="-145265" y="1065349"/>
            <a:ext cx="4148113" cy="290777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20" name="Рисунок 15" descr="Рисунок 15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0" y="1586323"/>
            <a:ext cx="3846909" cy="1444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Рисунок 10" descr="Рисунок 10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1249831" y="-42071"/>
            <a:ext cx="963252" cy="6462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Class="entr" nodeType="after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Class="entr" nodeType="after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Class="entr" nodeType="after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Class="entr" nodeType="afterEffect" presetSubtype="8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9" grpId="1"/>
      <p:bldP build="whole" bldLvl="1" animBg="1" rev="0" advAuto="0" spid="112" grpId="6"/>
      <p:bldP build="whole" bldLvl="1" animBg="1" rev="0" advAuto="0" spid="120" grpId="8"/>
      <p:bldP build="whole" bldLvl="1" animBg="1" rev="0" advAuto="0" spid="111" grpId="5"/>
      <p:bldP build="whole" bldLvl="1" animBg="1" rev="0" advAuto="0" spid="108" grpId="4"/>
      <p:bldP build="whole" bldLvl="1" animBg="1" rev="0" advAuto="0" spid="119" grpId="3"/>
      <p:bldP build="whole" bldLvl="1" animBg="1" rev="0" advAuto="0" spid="113" grpId="7"/>
      <p:bldP build="whole" bldLvl="1" animBg="1" rev="0" advAuto="0" spid="110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Прямоугольник 10"/>
          <p:cNvSpPr/>
          <p:nvPr/>
        </p:nvSpPr>
        <p:spPr>
          <a:xfrm rot="19622531">
            <a:off x="2473200" y="3503486"/>
            <a:ext cx="14695032" cy="3429001"/>
          </a:xfrm>
          <a:prstGeom prst="rect">
            <a:avLst/>
          </a:prstGeom>
          <a:solidFill>
            <a:srgbClr val="F1DBFF">
              <a:alpha val="34902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6" name="Прямоугольник 11"/>
          <p:cNvSpPr/>
          <p:nvPr/>
        </p:nvSpPr>
        <p:spPr>
          <a:xfrm rot="19622531">
            <a:off x="-4023370" y="-462480"/>
            <a:ext cx="14695033" cy="3429001"/>
          </a:xfrm>
          <a:prstGeom prst="rect">
            <a:avLst/>
          </a:prstGeom>
          <a:solidFill>
            <a:srgbClr val="F1DBFF">
              <a:alpha val="34902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7" name="Прямоугольник 9"/>
          <p:cNvSpPr/>
          <p:nvPr/>
        </p:nvSpPr>
        <p:spPr>
          <a:xfrm rot="19622531">
            <a:off x="-1064804" y="1711755"/>
            <a:ext cx="14695032" cy="3429001"/>
          </a:xfrm>
          <a:prstGeom prst="rect">
            <a:avLst/>
          </a:prstGeom>
          <a:solidFill>
            <a:srgbClr val="8BECFF">
              <a:alpha val="3215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28" name="Рисунок 3" descr="Рисунок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6058" y="1904868"/>
            <a:ext cx="9339883" cy="3048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Рисунок 1" descr="Рисунок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37177" y="-31831"/>
            <a:ext cx="963252" cy="6462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Рисунок 2" descr="Рисунок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675" y="-8682"/>
            <a:ext cx="963252" cy="6462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Прямоугольник 10"/>
          <p:cNvSpPr/>
          <p:nvPr/>
        </p:nvSpPr>
        <p:spPr>
          <a:xfrm rot="19622531">
            <a:off x="1378326" y="4201317"/>
            <a:ext cx="14695032" cy="3429001"/>
          </a:xfrm>
          <a:prstGeom prst="rect">
            <a:avLst/>
          </a:prstGeom>
          <a:solidFill>
            <a:srgbClr val="F1DBFF">
              <a:alpha val="34902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5" name="Прямоугольник 11"/>
          <p:cNvSpPr/>
          <p:nvPr/>
        </p:nvSpPr>
        <p:spPr>
          <a:xfrm rot="19622531">
            <a:off x="-4023370" y="-462480"/>
            <a:ext cx="14695033" cy="3429001"/>
          </a:xfrm>
          <a:prstGeom prst="rect">
            <a:avLst/>
          </a:prstGeom>
          <a:solidFill>
            <a:srgbClr val="F1DBFF">
              <a:alpha val="34902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6" name="Прямоугольник 9"/>
          <p:cNvSpPr/>
          <p:nvPr/>
        </p:nvSpPr>
        <p:spPr>
          <a:xfrm rot="19622531">
            <a:off x="-1064804" y="1711755"/>
            <a:ext cx="14695032" cy="3429001"/>
          </a:xfrm>
          <a:prstGeom prst="rect">
            <a:avLst/>
          </a:prstGeom>
          <a:solidFill>
            <a:srgbClr val="8BECFF">
              <a:alpha val="3215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37" name="Рисунок 17" descr="Рисунок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7124" y="2140977"/>
            <a:ext cx="4077750" cy="4077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Рисунок 18" descr="Рисунок 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5926" y="2140977"/>
            <a:ext cx="4077749" cy="4077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49054" y="2481944"/>
            <a:ext cx="1813815" cy="3224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Рисунок 20" descr="Рисунок 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8326" y="2121949"/>
            <a:ext cx="4077749" cy="4077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8027" y="2477984"/>
            <a:ext cx="1816043" cy="3228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67854" y="2478932"/>
            <a:ext cx="1815509" cy="3227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Рисунок 1" descr="Рисунок 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2" y="0"/>
            <a:ext cx="12192001" cy="1402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Рисунок 2" descr="Рисунок 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341386" y="-6958"/>
            <a:ext cx="963252" cy="6462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TextBox 2"/>
          <p:cNvSpPr txBox="1"/>
          <p:nvPr/>
        </p:nvSpPr>
        <p:spPr>
          <a:xfrm>
            <a:off x="11270537" y="0"/>
            <a:ext cx="871821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600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/>
            <a:r>
              <a:t>#8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